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10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.xml" ContentType="application/vnd.openxmlformats-officedocument.drawingml.chartshape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84" r:id="rId2"/>
    <p:sldId id="287" r:id="rId3"/>
    <p:sldId id="318" r:id="rId4"/>
    <p:sldId id="291" r:id="rId5"/>
    <p:sldId id="260" r:id="rId6"/>
    <p:sldId id="264" r:id="rId7"/>
    <p:sldId id="294" r:id="rId8"/>
    <p:sldId id="265" r:id="rId9"/>
    <p:sldId id="266" r:id="rId10"/>
    <p:sldId id="288" r:id="rId11"/>
    <p:sldId id="293" r:id="rId12"/>
    <p:sldId id="295" r:id="rId13"/>
    <p:sldId id="267" r:id="rId14"/>
    <p:sldId id="268" r:id="rId15"/>
    <p:sldId id="269" r:id="rId16"/>
    <p:sldId id="270" r:id="rId17"/>
    <p:sldId id="272" r:id="rId18"/>
    <p:sldId id="273" r:id="rId19"/>
    <p:sldId id="296" r:id="rId20"/>
    <p:sldId id="289" r:id="rId21"/>
    <p:sldId id="271" r:id="rId22"/>
    <p:sldId id="274" r:id="rId23"/>
    <p:sldId id="275" r:id="rId24"/>
    <p:sldId id="276" r:id="rId25"/>
    <p:sldId id="277" r:id="rId26"/>
    <p:sldId id="290" r:id="rId27"/>
    <p:sldId id="278" r:id="rId28"/>
    <p:sldId id="279" r:id="rId29"/>
    <p:sldId id="317" r:id="rId30"/>
    <p:sldId id="282" r:id="rId31"/>
    <p:sldId id="319" r:id="rId32"/>
    <p:sldId id="320" r:id="rId33"/>
    <p:sldId id="292" r:id="rId34"/>
    <p:sldId id="321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43E42283-86F5-46A0-A78D-3A729D552F97}">
          <p14:sldIdLst>
            <p14:sldId id="284"/>
            <p14:sldId id="287"/>
            <p14:sldId id="318"/>
            <p14:sldId id="291"/>
            <p14:sldId id="260"/>
            <p14:sldId id="264"/>
            <p14:sldId id="294"/>
            <p14:sldId id="265"/>
            <p14:sldId id="266"/>
            <p14:sldId id="288"/>
            <p14:sldId id="293"/>
            <p14:sldId id="295"/>
            <p14:sldId id="267"/>
            <p14:sldId id="268"/>
            <p14:sldId id="269"/>
            <p14:sldId id="270"/>
            <p14:sldId id="272"/>
            <p14:sldId id="273"/>
            <p14:sldId id="296"/>
            <p14:sldId id="289"/>
            <p14:sldId id="271"/>
            <p14:sldId id="274"/>
            <p14:sldId id="275"/>
            <p14:sldId id="276"/>
            <p14:sldId id="277"/>
            <p14:sldId id="290"/>
            <p14:sldId id="278"/>
            <p14:sldId id="279"/>
            <p14:sldId id="317"/>
            <p14:sldId id="282"/>
          </p14:sldIdLst>
        </p14:section>
        <p14:section name="结尾素材页" id="{0D6120F5-1B63-4CB2-9072-EC1EA2F37402}">
          <p14:sldIdLst>
            <p14:sldId id="319"/>
            <p14:sldId id="320"/>
            <p14:sldId id="292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908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pos="279" userDrawn="1">
          <p15:clr>
            <a:srgbClr val="A4A3A4"/>
          </p15:clr>
        </p15:guide>
        <p15:guide id="4" pos="7401" userDrawn="1">
          <p15:clr>
            <a:srgbClr val="A4A3A4"/>
          </p15:clr>
        </p15:guide>
        <p15:guide id="5" orient="horz" pos="4042" userDrawn="1">
          <p15:clr>
            <a:srgbClr val="A4A3A4"/>
          </p15:clr>
        </p15:guide>
        <p15:guide id="6" orient="horz" pos="123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F4F4F4"/>
    <a:srgbClr val="FFFCF3"/>
    <a:srgbClr val="33AC7B"/>
    <a:srgbClr val="969696"/>
    <a:srgbClr val="666666"/>
    <a:srgbClr val="C0C0C0"/>
    <a:srgbClr val="898989"/>
    <a:srgbClr val="E8E8E8"/>
    <a:srgbClr val="FFD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77B130-4D99-4D52-9A16-1C1C14EA6A08}" v="52" dt="2022-05-24T08:46:56.5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42" autoAdjust="0"/>
    <p:restoredTop sz="94710" autoAdjust="0"/>
  </p:normalViewPr>
  <p:slideViewPr>
    <p:cSldViewPr snapToGrid="0" showGuides="1">
      <p:cViewPr>
        <p:scale>
          <a:sx n="50" d="100"/>
          <a:sy n="50" d="100"/>
        </p:scale>
        <p:origin x="418" y="562"/>
      </p:cViewPr>
      <p:guideLst>
        <p:guide orient="horz" pos="2908"/>
        <p:guide pos="3863"/>
        <p:guide pos="279"/>
        <p:guide pos="7401"/>
        <p:guide orient="horz" pos="4042"/>
        <p:guide orient="horz" pos="12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179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张 鑫" userId="2f2870ad27165835" providerId="LiveId" clId="{DC77B130-4D99-4D52-9A16-1C1C14EA6A08}"/>
    <pc:docChg chg="undo custSel addSld delSld modSld delMainMaster modMainMaster delSection modSection">
      <pc:chgData name="张 鑫" userId="2f2870ad27165835" providerId="LiveId" clId="{DC77B130-4D99-4D52-9A16-1C1C14EA6A08}" dt="2022-05-24T08:46:56.563" v="274"/>
      <pc:docMkLst>
        <pc:docMk/>
      </pc:docMkLst>
      <pc:sldChg chg="modSp mod">
        <pc:chgData name="张 鑫" userId="2f2870ad27165835" providerId="LiveId" clId="{DC77B130-4D99-4D52-9A16-1C1C14EA6A08}" dt="2022-05-24T08:07:51.881" v="182" actId="1076"/>
        <pc:sldMkLst>
          <pc:docMk/>
          <pc:sldMk cId="1786184319" sldId="260"/>
        </pc:sldMkLst>
        <pc:spChg chg="mod">
          <ac:chgData name="张 鑫" userId="2f2870ad27165835" providerId="LiveId" clId="{DC77B130-4D99-4D52-9A16-1C1C14EA6A08}" dt="2022-05-16T15:15:23.019" v="60" actId="3064"/>
          <ac:spMkLst>
            <pc:docMk/>
            <pc:sldMk cId="1786184319" sldId="260"/>
            <ac:spMk id="32" creationId="{39D32364-1A34-4FCE-BF26-4878D2A684C5}"/>
          </ac:spMkLst>
        </pc:spChg>
        <pc:spChg chg="mod">
          <ac:chgData name="张 鑫" userId="2f2870ad27165835" providerId="LiveId" clId="{DC77B130-4D99-4D52-9A16-1C1C14EA6A08}" dt="2022-05-16T15:15:23.019" v="60" actId="3064"/>
          <ac:spMkLst>
            <pc:docMk/>
            <pc:sldMk cId="1786184319" sldId="260"/>
            <ac:spMk id="36" creationId="{A46BC2C6-23DA-434A-AC95-EA6FCE38081E}"/>
          </ac:spMkLst>
        </pc:spChg>
        <pc:spChg chg="mod">
          <ac:chgData name="张 鑫" userId="2f2870ad27165835" providerId="LiveId" clId="{DC77B130-4D99-4D52-9A16-1C1C14EA6A08}" dt="2022-05-16T15:15:23.019" v="60" actId="3064"/>
          <ac:spMkLst>
            <pc:docMk/>
            <pc:sldMk cId="1786184319" sldId="260"/>
            <ac:spMk id="66" creationId="{C366283F-B2D0-4250-A9C3-DD1CAECC79D9}"/>
          </ac:spMkLst>
        </pc:spChg>
        <pc:spChg chg="mod">
          <ac:chgData name="张 鑫" userId="2f2870ad27165835" providerId="LiveId" clId="{DC77B130-4D99-4D52-9A16-1C1C14EA6A08}" dt="2022-05-16T15:15:23.019" v="60" actId="3064"/>
          <ac:spMkLst>
            <pc:docMk/>
            <pc:sldMk cId="1786184319" sldId="260"/>
            <ac:spMk id="127" creationId="{FA36203B-F989-4DA6-A4EB-EAD41CDD59BD}"/>
          </ac:spMkLst>
        </pc:spChg>
        <pc:spChg chg="mod">
          <ac:chgData name="张 鑫" userId="2f2870ad27165835" providerId="LiveId" clId="{DC77B130-4D99-4D52-9A16-1C1C14EA6A08}" dt="2022-05-24T08:07:49.451" v="181" actId="14100"/>
          <ac:spMkLst>
            <pc:docMk/>
            <pc:sldMk cId="1786184319" sldId="260"/>
            <ac:spMk id="128" creationId="{A23FBA67-40DC-45D3-81E8-9E5146BD8E0F}"/>
          </ac:spMkLst>
        </pc:spChg>
        <pc:spChg chg="mod">
          <ac:chgData name="张 鑫" userId="2f2870ad27165835" providerId="LiveId" clId="{DC77B130-4D99-4D52-9A16-1C1C14EA6A08}" dt="2022-05-16T15:15:23.019" v="60" actId="3064"/>
          <ac:spMkLst>
            <pc:docMk/>
            <pc:sldMk cId="1786184319" sldId="260"/>
            <ac:spMk id="130" creationId="{C772C355-41F5-4401-A825-56DD9F6C6DD8}"/>
          </ac:spMkLst>
        </pc:spChg>
        <pc:spChg chg="mod">
          <ac:chgData name="张 鑫" userId="2f2870ad27165835" providerId="LiveId" clId="{DC77B130-4D99-4D52-9A16-1C1C14EA6A08}" dt="2022-05-16T15:15:23.019" v="60" actId="3064"/>
          <ac:spMkLst>
            <pc:docMk/>
            <pc:sldMk cId="1786184319" sldId="260"/>
            <ac:spMk id="131" creationId="{2DE5027B-5F9D-4415-AB26-ADB902D87143}"/>
          </ac:spMkLst>
        </pc:spChg>
        <pc:spChg chg="mod">
          <ac:chgData name="张 鑫" userId="2f2870ad27165835" providerId="LiveId" clId="{DC77B130-4D99-4D52-9A16-1C1C14EA6A08}" dt="2022-05-16T15:15:23.019" v="60" actId="3064"/>
          <ac:spMkLst>
            <pc:docMk/>
            <pc:sldMk cId="1786184319" sldId="260"/>
            <ac:spMk id="132" creationId="{42C70ADB-5B66-4803-A709-C8896FE42AFE}"/>
          </ac:spMkLst>
        </pc:spChg>
        <pc:spChg chg="mod">
          <ac:chgData name="张 鑫" userId="2f2870ad27165835" providerId="LiveId" clId="{DC77B130-4D99-4D52-9A16-1C1C14EA6A08}" dt="2022-05-16T15:15:23.019" v="60" actId="3064"/>
          <ac:spMkLst>
            <pc:docMk/>
            <pc:sldMk cId="1786184319" sldId="260"/>
            <ac:spMk id="137" creationId="{B7886A9C-BECE-4B29-8ACC-8D8433CD4A2A}"/>
          </ac:spMkLst>
        </pc:spChg>
        <pc:spChg chg="mod">
          <ac:chgData name="张 鑫" userId="2f2870ad27165835" providerId="LiveId" clId="{DC77B130-4D99-4D52-9A16-1C1C14EA6A08}" dt="2022-05-16T15:15:23.019" v="60" actId="3064"/>
          <ac:spMkLst>
            <pc:docMk/>
            <pc:sldMk cId="1786184319" sldId="260"/>
            <ac:spMk id="140" creationId="{6813E203-84E5-4E27-8956-51226AECB2E8}"/>
          </ac:spMkLst>
        </pc:spChg>
        <pc:spChg chg="mod">
          <ac:chgData name="张 鑫" userId="2f2870ad27165835" providerId="LiveId" clId="{DC77B130-4D99-4D52-9A16-1C1C14EA6A08}" dt="2022-05-16T15:15:23.019" v="60" actId="3064"/>
          <ac:spMkLst>
            <pc:docMk/>
            <pc:sldMk cId="1786184319" sldId="260"/>
            <ac:spMk id="149" creationId="{D52BDAE1-8072-48A0-B414-619AA355B89E}"/>
          </ac:spMkLst>
        </pc:spChg>
        <pc:spChg chg="mod">
          <ac:chgData name="张 鑫" userId="2f2870ad27165835" providerId="LiveId" clId="{DC77B130-4D99-4D52-9A16-1C1C14EA6A08}" dt="2022-05-16T15:15:23.019" v="60" actId="3064"/>
          <ac:spMkLst>
            <pc:docMk/>
            <pc:sldMk cId="1786184319" sldId="260"/>
            <ac:spMk id="150" creationId="{229D13B3-B4AE-4085-8BBF-F783BF2FEB2D}"/>
          </ac:spMkLst>
        </pc:spChg>
        <pc:spChg chg="mod">
          <ac:chgData name="张 鑫" userId="2f2870ad27165835" providerId="LiveId" clId="{DC77B130-4D99-4D52-9A16-1C1C14EA6A08}" dt="2022-05-16T15:15:23.019" v="60" actId="3064"/>
          <ac:spMkLst>
            <pc:docMk/>
            <pc:sldMk cId="1786184319" sldId="260"/>
            <ac:spMk id="151" creationId="{4208F1BF-8239-4547-A914-888750313308}"/>
          </ac:spMkLst>
        </pc:spChg>
        <pc:spChg chg="mod">
          <ac:chgData name="张 鑫" userId="2f2870ad27165835" providerId="LiveId" clId="{DC77B130-4D99-4D52-9A16-1C1C14EA6A08}" dt="2022-05-16T15:15:23.019" v="60" actId="3064"/>
          <ac:spMkLst>
            <pc:docMk/>
            <pc:sldMk cId="1786184319" sldId="260"/>
            <ac:spMk id="152" creationId="{9AEDB9B8-1060-41A5-8969-D2807B121300}"/>
          </ac:spMkLst>
        </pc:spChg>
        <pc:spChg chg="mod">
          <ac:chgData name="张 鑫" userId="2f2870ad27165835" providerId="LiveId" clId="{DC77B130-4D99-4D52-9A16-1C1C14EA6A08}" dt="2022-05-16T15:15:23.019" v="60" actId="3064"/>
          <ac:spMkLst>
            <pc:docMk/>
            <pc:sldMk cId="1786184319" sldId="260"/>
            <ac:spMk id="153" creationId="{81F7CCB3-616D-47A2-97F9-F8659B2D1564}"/>
          </ac:spMkLst>
        </pc:spChg>
        <pc:spChg chg="mod">
          <ac:chgData name="张 鑫" userId="2f2870ad27165835" providerId="LiveId" clId="{DC77B130-4D99-4D52-9A16-1C1C14EA6A08}" dt="2022-05-16T15:15:23.019" v="60" actId="3064"/>
          <ac:spMkLst>
            <pc:docMk/>
            <pc:sldMk cId="1786184319" sldId="260"/>
            <ac:spMk id="154" creationId="{A2DBBF8E-DDA9-4B6E-A55B-19D81AA3D62F}"/>
          </ac:spMkLst>
        </pc:spChg>
        <pc:spChg chg="mod">
          <ac:chgData name="张 鑫" userId="2f2870ad27165835" providerId="LiveId" clId="{DC77B130-4D99-4D52-9A16-1C1C14EA6A08}" dt="2022-05-16T15:15:23.019" v="60" actId="3064"/>
          <ac:spMkLst>
            <pc:docMk/>
            <pc:sldMk cId="1786184319" sldId="260"/>
            <ac:spMk id="159" creationId="{7AA23649-B8F7-4003-848E-259347FE5869}"/>
          </ac:spMkLst>
        </pc:spChg>
        <pc:spChg chg="mod">
          <ac:chgData name="张 鑫" userId="2f2870ad27165835" providerId="LiveId" clId="{DC77B130-4D99-4D52-9A16-1C1C14EA6A08}" dt="2022-05-16T15:15:23.019" v="60" actId="3064"/>
          <ac:spMkLst>
            <pc:docMk/>
            <pc:sldMk cId="1786184319" sldId="260"/>
            <ac:spMk id="160" creationId="{6B02AAFB-5FDD-4EA9-B45A-5ACCB8AD4A22}"/>
          </ac:spMkLst>
        </pc:spChg>
        <pc:spChg chg="mod">
          <ac:chgData name="张 鑫" userId="2f2870ad27165835" providerId="LiveId" clId="{DC77B130-4D99-4D52-9A16-1C1C14EA6A08}" dt="2022-05-16T15:15:23.019" v="60" actId="3064"/>
          <ac:spMkLst>
            <pc:docMk/>
            <pc:sldMk cId="1786184319" sldId="260"/>
            <ac:spMk id="161" creationId="{BCCCBC01-9A8F-4114-B167-6C06E5E1F77C}"/>
          </ac:spMkLst>
        </pc:spChg>
        <pc:spChg chg="mod">
          <ac:chgData name="张 鑫" userId="2f2870ad27165835" providerId="LiveId" clId="{DC77B130-4D99-4D52-9A16-1C1C14EA6A08}" dt="2022-05-16T15:15:23.019" v="60" actId="3064"/>
          <ac:spMkLst>
            <pc:docMk/>
            <pc:sldMk cId="1786184319" sldId="260"/>
            <ac:spMk id="178" creationId="{6CA07B4D-6784-48EA-A259-BC83E2A695A8}"/>
          </ac:spMkLst>
        </pc:spChg>
        <pc:spChg chg="mod">
          <ac:chgData name="张 鑫" userId="2f2870ad27165835" providerId="LiveId" clId="{DC77B130-4D99-4D52-9A16-1C1C14EA6A08}" dt="2022-05-16T15:15:23.019" v="60" actId="3064"/>
          <ac:spMkLst>
            <pc:docMk/>
            <pc:sldMk cId="1786184319" sldId="260"/>
            <ac:spMk id="180" creationId="{11DD5B7C-F0A7-4106-89DA-3442C3F55BD7}"/>
          </ac:spMkLst>
        </pc:spChg>
        <pc:spChg chg="mod">
          <ac:chgData name="张 鑫" userId="2f2870ad27165835" providerId="LiveId" clId="{DC77B130-4D99-4D52-9A16-1C1C14EA6A08}" dt="2022-05-16T15:15:23.019" v="60" actId="3064"/>
          <ac:spMkLst>
            <pc:docMk/>
            <pc:sldMk cId="1786184319" sldId="260"/>
            <ac:spMk id="181" creationId="{96A64309-0D34-4E91-A31A-75009FF2C033}"/>
          </ac:spMkLst>
        </pc:spChg>
        <pc:grpChg chg="mod">
          <ac:chgData name="张 鑫" userId="2f2870ad27165835" providerId="LiveId" clId="{DC77B130-4D99-4D52-9A16-1C1C14EA6A08}" dt="2022-05-24T08:07:51.881" v="182" actId="1076"/>
          <ac:grpSpMkLst>
            <pc:docMk/>
            <pc:sldMk cId="1786184319" sldId="260"/>
            <ac:grpSpMk id="129" creationId="{37694206-570C-433C-92E1-A5D723A2C6B4}"/>
          </ac:grpSpMkLst>
        </pc:grpChg>
      </pc:sldChg>
      <pc:sldChg chg="modSp mod">
        <pc:chgData name="张 鑫" userId="2f2870ad27165835" providerId="LiveId" clId="{DC77B130-4D99-4D52-9A16-1C1C14EA6A08}" dt="2022-05-16T15:15:31.760" v="61" actId="3064"/>
        <pc:sldMkLst>
          <pc:docMk/>
          <pc:sldMk cId="1806395437" sldId="264"/>
        </pc:sldMkLst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2" creationId="{499A70C3-4F58-4496-8065-04A84C642600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11" creationId="{CBD6E870-0C7C-4DB3-B415-0238A8278CA6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34" creationId="{31D88B5F-AA9F-47B4-B5AA-3199D32225A6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70" creationId="{62C91BBF-EF66-4F05-9E81-6EA72B94378A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71" creationId="{017FE12A-756A-4F0A-9746-DB6D16AE8A51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72" creationId="{FFF70590-18DD-4D70-B697-C414AAAE7D26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73" creationId="{B832D2C4-ACC2-4D93-B4D1-5E2E6BFCBBF6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74" creationId="{D4B47D81-8606-42D5-9769-22604C058246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75" creationId="{685E2A9E-B855-4607-AD06-B836916B1E4F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76" creationId="{97E20805-9C9C-476F-B63D-7A2048A4CC1E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77" creationId="{8F3DE960-A625-4BDD-9E63-BC41C7784BAD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81" creationId="{8FF28CAB-52A5-45ED-B6BA-B60F70D3489B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82" creationId="{9F59C832-B122-4937-A334-87DFC93F7A5B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83" creationId="{8B489456-F645-4CBE-9253-BBCC62C8BB45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85" creationId="{15ED7A38-8339-4726-9D5B-4DC3A994FDD4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86" creationId="{94753299-C977-4A94-8DB6-10E1DD84D2FE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87" creationId="{314C6A7F-73EC-4BC3-9263-D75AFC3178B8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88" creationId="{BB91A3A7-03B8-4D9E-BB66-289DA189A8B1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91" creationId="{AFB1A2C9-3DAE-4C42-AB81-E2FA6F664E62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92" creationId="{76EC1D5B-17A0-474E-B237-E8E33FC8FE43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93" creationId="{B84CD56E-EBCB-4C12-9FA8-2AFCCC554C1D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94" creationId="{8FBBE330-AF69-4191-95A0-74AE702991E0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95" creationId="{13F2AAA4-436F-4FF5-B005-E708B7F326E6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98" creationId="{74CC3CE1-6F06-441B-A2DA-FA46D76A788B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100" creationId="{A848243A-62E7-4BDF-BF4B-42770017F17A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106" creationId="{CA5CA8CD-6367-444F-825D-3D82AD038450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107" creationId="{123C1E70-D067-4661-9B61-E668E2977EC4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109" creationId="{5D1CB570-2DE9-4B79-93FF-962B871B0383}"/>
          </ac:spMkLst>
        </pc:spChg>
        <pc:spChg chg="mod">
          <ac:chgData name="张 鑫" userId="2f2870ad27165835" providerId="LiveId" clId="{DC77B130-4D99-4D52-9A16-1C1C14EA6A08}" dt="2022-05-16T15:15:31.760" v="61" actId="3064"/>
          <ac:spMkLst>
            <pc:docMk/>
            <pc:sldMk cId="1806395437" sldId="264"/>
            <ac:spMk id="110" creationId="{CDE0255B-E544-4AD6-BEDA-8BD3CADE4904}"/>
          </ac:spMkLst>
        </pc:spChg>
      </pc:sldChg>
      <pc:sldChg chg="modSp mod">
        <pc:chgData name="张 鑫" userId="2f2870ad27165835" providerId="LiveId" clId="{DC77B130-4D99-4D52-9A16-1C1C14EA6A08}" dt="2022-05-16T15:15:56.685" v="63" actId="3064"/>
        <pc:sldMkLst>
          <pc:docMk/>
          <pc:sldMk cId="4080927481" sldId="265"/>
        </pc:sldMkLst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2" creationId="{C2D1C0F2-F866-4C35-9744-456FD3AFC189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28" creationId="{ADEFED15-B2B9-42ED-A1CA-39F1A8B60543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30" creationId="{17195C41-00A4-44C2-A874-0CBF588DB494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32" creationId="{9E3648A3-79EB-4A5A-B853-C35D140A6A1C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101" creationId="{16E72C38-9F3B-4B83-A64E-C66FA4738F48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102" creationId="{27883F28-4C41-4FD0-8E2F-D812EA9A51FD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103" creationId="{FC045D4A-44CF-4380-8FEE-A8EEEABD4B95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104" creationId="{12BE1818-CD3A-4479-A4C8-4B44009714F1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105" creationId="{C065231A-B501-49C1-AF48-58E183918DA6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106" creationId="{7AC60A7D-803B-435C-9A3D-792D3F858EF7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107" creationId="{EF7BA08C-AF0E-415F-B3B6-19D7C12E017F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108" creationId="{9E47EB49-A784-45B1-8FFC-31D972A78FEC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109" creationId="{9E2824B9-00FA-4E61-B713-A7A6C1C10588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110" creationId="{FA0B37DD-9FE0-45FD-8DE9-48E23A15775E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111" creationId="{CA9A295C-1DAA-49AE-9D3B-A18A3A602A38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112" creationId="{683CFB7A-914B-4394-8207-9A29CCFEBA51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113" creationId="{AE188F52-A24D-4E97-8B15-731010E5A389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114" creationId="{BDF40DC6-6267-48F7-BE99-9FC7FAF9C338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115" creationId="{8F4AC7DC-2A87-4BEE-8296-17F05AB7D6E8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117" creationId="{38D0EA6F-FF17-4E81-80B6-1011CACD9637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118" creationId="{89DE1192-0978-487C-BAA7-C637E6AD6976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119" creationId="{D7F014E2-7655-47B7-AFED-7C50CE3C02DA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120" creationId="{71755A5F-7D7D-406E-9CEA-04E9461470CE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121" creationId="{89A2E11B-6AE1-4414-AF54-9E8AD7C62FE4}"/>
          </ac:spMkLst>
        </pc:spChg>
        <pc:spChg chg="mod">
          <ac:chgData name="张 鑫" userId="2f2870ad27165835" providerId="LiveId" clId="{DC77B130-4D99-4D52-9A16-1C1C14EA6A08}" dt="2022-05-16T15:15:56.685" v="63" actId="3064"/>
          <ac:spMkLst>
            <pc:docMk/>
            <pc:sldMk cId="4080927481" sldId="265"/>
            <ac:spMk id="122" creationId="{308084E7-DA63-4DB6-9AAA-2729A8B8ACCE}"/>
          </ac:spMkLst>
        </pc:spChg>
      </pc:sldChg>
      <pc:sldChg chg="modSp mod">
        <pc:chgData name="张 鑫" userId="2f2870ad27165835" providerId="LiveId" clId="{DC77B130-4D99-4D52-9A16-1C1C14EA6A08}" dt="2022-05-16T15:16:01.212" v="64" actId="3064"/>
        <pc:sldMkLst>
          <pc:docMk/>
          <pc:sldMk cId="1052736833" sldId="266"/>
        </pc:sldMkLst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2" creationId="{10ADA95F-17D6-4C39-826A-33D30FFD092B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3" creationId="{1FE48088-698E-4CD0-98FD-38DCF294D607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12" creationId="{FA33E302-8BBF-413A-B4AE-B931C8B0A1E1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13" creationId="{EB536B25-1303-4BAC-817C-5301442ABE75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19" creationId="{54995F05-3124-4F55-BA70-42D566FA43A4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23" creationId="{161E872B-EE39-4B50-83F9-12E361176FBD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24" creationId="{E3D6DDCD-4C94-41DA-9893-0014ECA611D1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25" creationId="{5E83E700-CB0A-4EFF-92BC-6B545C9D9097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26" creationId="{C7A82C23-4E97-4668-B86A-15C379887FE8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30" creationId="{0AF67A12-D177-4520-B8C7-B14EF8EA9D9A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31" creationId="{3E6BE785-099F-4D82-A0A7-679F79F4AEDC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32" creationId="{A07ED8FC-1E27-485D-BE01-E93F3BBD1C78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33" creationId="{8A4002AF-5049-4886-BCCE-9078D096450F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36" creationId="{12A93B20-C47F-47DC-A1B7-B9AF9FA862DA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37" creationId="{7FA4C520-687D-4CE4-8E6B-367300C82D10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38" creationId="{03633839-5EC9-4DC1-ACED-80B5043E70F5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39" creationId="{01394073-C71D-4BA2-A0F4-F51110515C1F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51" creationId="{41ECB77D-2E14-4EB6-9A27-E2C70BE22162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52" creationId="{70B3EE49-F7E1-424C-B338-5D1E9BF89ACD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53" creationId="{0BD2E200-FEB1-460F-95FB-BA9260491858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55" creationId="{B8E28133-B852-4557-8552-59219EDB39AE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56" creationId="{D914CBDD-8958-4ECD-B561-993754D37510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61" creationId="{AE3515F9-DFBE-4DDE-9D41-9E9BC66AE39D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62" creationId="{100486D8-1F66-4128-B6A4-971CC8D3A6A9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63" creationId="{EDF073EB-1633-4C8B-B6C9-0924C1A9038C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64" creationId="{70EE84F7-8232-4BB3-88B2-ED0D2B42C708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65" creationId="{1E931209-9D2D-4031-8A53-7DFB9F610AC9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66" creationId="{C771EE73-B591-4F2B-8F3A-1DC295B4131E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67" creationId="{3C9A6D43-3DF9-41D7-A183-3C4AB7CC1B3E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68" creationId="{9ECCD50B-2B15-4ACB-9122-2F5EB7E25648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69" creationId="{7715CF7D-9E73-48B4-A26D-1E06BCA4744F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70" creationId="{121817A1-062A-460B-A802-AFBFA47002C8}"/>
          </ac:spMkLst>
        </pc:spChg>
        <pc:spChg chg="mod">
          <ac:chgData name="张 鑫" userId="2f2870ad27165835" providerId="LiveId" clId="{DC77B130-4D99-4D52-9A16-1C1C14EA6A08}" dt="2022-05-16T15:16:01.212" v="64" actId="3064"/>
          <ac:spMkLst>
            <pc:docMk/>
            <pc:sldMk cId="1052736833" sldId="266"/>
            <ac:spMk id="71" creationId="{5DE6B95D-3401-4719-9616-398B1B279EC4}"/>
          </ac:spMkLst>
        </pc:spChg>
      </pc:sldChg>
      <pc:sldChg chg="modSp mod">
        <pc:chgData name="张 鑫" userId="2f2870ad27165835" providerId="LiveId" clId="{DC77B130-4D99-4D52-9A16-1C1C14EA6A08}" dt="2022-05-16T15:16:27.336" v="68" actId="3064"/>
        <pc:sldMkLst>
          <pc:docMk/>
          <pc:sldMk cId="2234187082" sldId="267"/>
        </pc:sldMkLst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2" creationId="{DDDB543E-48AB-468F-B784-382A222263C6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5" creationId="{9B2C5641-337A-4F76-B818-D9ADF2BDAF49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6" creationId="{F53AAF6A-4634-45EA-960C-1463ED25C9BB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13" creationId="{71ADFBB2-4ECA-4C46-8D4D-43B9277C9BE9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15" creationId="{947A5502-7615-4D68-B8CF-BC43644FD4CA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16" creationId="{DF0C0093-93E6-49FD-9313-FC192D4B70CF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17" creationId="{61F32DCC-F394-44D9-9542-6CB05021A500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20" creationId="{DC24A2A9-4FE0-4B46-A49B-E30783E36026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21" creationId="{71EBF99B-1E6D-4757-A229-C5F932616B9B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22" creationId="{ABEB346F-6693-4F07-986A-68861D4C2C74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23" creationId="{CE0BFBB8-1D06-4F22-ADE5-ED175B1120D7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24" creationId="{CB47AC63-B2C9-4318-B85E-4B16694B4929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26" creationId="{DB27291C-888E-44AF-97FC-CF9083E86CE8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27" creationId="{4A7FFEA2-EF89-49CE-80EE-E5A82A4AD854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28" creationId="{47C25D94-716A-44E0-AC87-9D0E6C543D6D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29" creationId="{F6F74335-D5E0-44EE-B866-4DF4F0DCD2D1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30" creationId="{E4E5FB2F-6769-40AD-836D-6C298A360B03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32" creationId="{F30BA06E-9354-4D94-9638-4B9670ACED48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33" creationId="{F22B58FB-8838-4048-B855-1BA89213CE61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34" creationId="{03D44184-CD03-4E75-96A2-9659860AFC16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35" creationId="{00DC6A81-5A93-4815-A83C-5FC5121CC30C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36" creationId="{ECE63536-EAC5-4297-A264-854716704C7F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59" creationId="{3477A3DB-0AF1-47D3-9458-A28B4CE09E98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60" creationId="{23C7C1A7-7940-45D5-98B7-42752E9904DB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61" creationId="{7A085236-3458-40D9-B584-2228DB4F707B}"/>
          </ac:spMkLst>
        </pc:spChg>
        <pc:spChg chg="mod">
          <ac:chgData name="张 鑫" userId="2f2870ad27165835" providerId="LiveId" clId="{DC77B130-4D99-4D52-9A16-1C1C14EA6A08}" dt="2022-05-16T15:16:27.336" v="68" actId="3064"/>
          <ac:spMkLst>
            <pc:docMk/>
            <pc:sldMk cId="2234187082" sldId="267"/>
            <ac:spMk id="62" creationId="{ED65C1DF-28A3-4EB4-B02F-311170F3BD97}"/>
          </ac:spMkLst>
        </pc:spChg>
      </pc:sldChg>
      <pc:sldChg chg="modSp mod">
        <pc:chgData name="张 鑫" userId="2f2870ad27165835" providerId="LiveId" clId="{DC77B130-4D99-4D52-9A16-1C1C14EA6A08}" dt="2022-05-16T15:16:38.875" v="69" actId="3064"/>
        <pc:sldMkLst>
          <pc:docMk/>
          <pc:sldMk cId="1841447850" sldId="268"/>
        </pc:sldMkLst>
        <pc:spChg chg="mod">
          <ac:chgData name="张 鑫" userId="2f2870ad27165835" providerId="LiveId" clId="{DC77B130-4D99-4D52-9A16-1C1C14EA6A08}" dt="2022-05-16T15:16:38.875" v="69" actId="3064"/>
          <ac:spMkLst>
            <pc:docMk/>
            <pc:sldMk cId="1841447850" sldId="268"/>
            <ac:spMk id="2" creationId="{21DC1DC2-E8F0-4CF3-A5B5-54F187ABC1A8}"/>
          </ac:spMkLst>
        </pc:spChg>
        <pc:spChg chg="mod">
          <ac:chgData name="张 鑫" userId="2f2870ad27165835" providerId="LiveId" clId="{DC77B130-4D99-4D52-9A16-1C1C14EA6A08}" dt="2022-05-16T15:16:38.875" v="69" actId="3064"/>
          <ac:spMkLst>
            <pc:docMk/>
            <pc:sldMk cId="1841447850" sldId="268"/>
            <ac:spMk id="9" creationId="{A48D5A05-12BF-444D-9522-F9EE92084AD1}"/>
          </ac:spMkLst>
        </pc:spChg>
        <pc:spChg chg="mod">
          <ac:chgData name="张 鑫" userId="2f2870ad27165835" providerId="LiveId" clId="{DC77B130-4D99-4D52-9A16-1C1C14EA6A08}" dt="2022-05-16T15:16:38.875" v="69" actId="3064"/>
          <ac:spMkLst>
            <pc:docMk/>
            <pc:sldMk cId="1841447850" sldId="268"/>
            <ac:spMk id="10" creationId="{0AA0D996-BD0B-47E2-9DB2-F6382E5FF387}"/>
          </ac:spMkLst>
        </pc:spChg>
        <pc:spChg chg="mod">
          <ac:chgData name="张 鑫" userId="2f2870ad27165835" providerId="LiveId" clId="{DC77B130-4D99-4D52-9A16-1C1C14EA6A08}" dt="2022-05-16T15:16:38.875" v="69" actId="3064"/>
          <ac:spMkLst>
            <pc:docMk/>
            <pc:sldMk cId="1841447850" sldId="268"/>
            <ac:spMk id="11" creationId="{FF9BA3F4-D3C6-411A-91F9-7104B2E6CC33}"/>
          </ac:spMkLst>
        </pc:spChg>
        <pc:spChg chg="mod">
          <ac:chgData name="张 鑫" userId="2f2870ad27165835" providerId="LiveId" clId="{DC77B130-4D99-4D52-9A16-1C1C14EA6A08}" dt="2022-05-16T15:16:38.875" v="69" actId="3064"/>
          <ac:spMkLst>
            <pc:docMk/>
            <pc:sldMk cId="1841447850" sldId="268"/>
            <ac:spMk id="12" creationId="{6C50FE9A-A686-467D-80D6-CD6881EB4B4F}"/>
          </ac:spMkLst>
        </pc:spChg>
        <pc:spChg chg="mod">
          <ac:chgData name="张 鑫" userId="2f2870ad27165835" providerId="LiveId" clId="{DC77B130-4D99-4D52-9A16-1C1C14EA6A08}" dt="2022-05-16T15:16:38.875" v="69" actId="3064"/>
          <ac:spMkLst>
            <pc:docMk/>
            <pc:sldMk cId="1841447850" sldId="268"/>
            <ac:spMk id="13" creationId="{0A3E3C96-2E40-47FB-94AF-B28790F605E1}"/>
          </ac:spMkLst>
        </pc:spChg>
        <pc:spChg chg="mod">
          <ac:chgData name="张 鑫" userId="2f2870ad27165835" providerId="LiveId" clId="{DC77B130-4D99-4D52-9A16-1C1C14EA6A08}" dt="2022-05-16T15:16:38.875" v="69" actId="3064"/>
          <ac:spMkLst>
            <pc:docMk/>
            <pc:sldMk cId="1841447850" sldId="268"/>
            <ac:spMk id="14" creationId="{B003A0B3-4476-41D9-BC6A-70F953D91BC3}"/>
          </ac:spMkLst>
        </pc:spChg>
        <pc:spChg chg="mod">
          <ac:chgData name="张 鑫" userId="2f2870ad27165835" providerId="LiveId" clId="{DC77B130-4D99-4D52-9A16-1C1C14EA6A08}" dt="2022-05-16T15:16:38.875" v="69" actId="3064"/>
          <ac:spMkLst>
            <pc:docMk/>
            <pc:sldMk cId="1841447850" sldId="268"/>
            <ac:spMk id="15" creationId="{81F2F2D3-C066-44AB-BE3B-C8BE46E19723}"/>
          </ac:spMkLst>
        </pc:spChg>
        <pc:spChg chg="mod">
          <ac:chgData name="张 鑫" userId="2f2870ad27165835" providerId="LiveId" clId="{DC77B130-4D99-4D52-9A16-1C1C14EA6A08}" dt="2022-05-16T15:16:38.875" v="69" actId="3064"/>
          <ac:spMkLst>
            <pc:docMk/>
            <pc:sldMk cId="1841447850" sldId="268"/>
            <ac:spMk id="17" creationId="{B9D0C760-6629-4E1A-8C0C-8491D882A333}"/>
          </ac:spMkLst>
        </pc:spChg>
        <pc:spChg chg="mod">
          <ac:chgData name="张 鑫" userId="2f2870ad27165835" providerId="LiveId" clId="{DC77B130-4D99-4D52-9A16-1C1C14EA6A08}" dt="2022-05-16T15:16:38.875" v="69" actId="3064"/>
          <ac:spMkLst>
            <pc:docMk/>
            <pc:sldMk cId="1841447850" sldId="268"/>
            <ac:spMk id="20" creationId="{317F003E-49B6-4986-85F6-50D18771F148}"/>
          </ac:spMkLst>
        </pc:spChg>
        <pc:spChg chg="mod">
          <ac:chgData name="张 鑫" userId="2f2870ad27165835" providerId="LiveId" clId="{DC77B130-4D99-4D52-9A16-1C1C14EA6A08}" dt="2022-05-16T15:16:38.875" v="69" actId="3064"/>
          <ac:spMkLst>
            <pc:docMk/>
            <pc:sldMk cId="1841447850" sldId="268"/>
            <ac:spMk id="21" creationId="{0F03F5D5-208B-47AD-9908-B161724EA846}"/>
          </ac:spMkLst>
        </pc:spChg>
        <pc:spChg chg="mod">
          <ac:chgData name="张 鑫" userId="2f2870ad27165835" providerId="LiveId" clId="{DC77B130-4D99-4D52-9A16-1C1C14EA6A08}" dt="2022-05-16T15:16:38.875" v="69" actId="3064"/>
          <ac:spMkLst>
            <pc:docMk/>
            <pc:sldMk cId="1841447850" sldId="268"/>
            <ac:spMk id="22" creationId="{93814130-EFA3-4BA0-8FBE-254478787FD8}"/>
          </ac:spMkLst>
        </pc:spChg>
        <pc:spChg chg="mod">
          <ac:chgData name="张 鑫" userId="2f2870ad27165835" providerId="LiveId" clId="{DC77B130-4D99-4D52-9A16-1C1C14EA6A08}" dt="2022-05-16T15:16:38.875" v="69" actId="3064"/>
          <ac:spMkLst>
            <pc:docMk/>
            <pc:sldMk cId="1841447850" sldId="268"/>
            <ac:spMk id="23" creationId="{AFC3FAED-E67E-4FDE-8995-934E487093FD}"/>
          </ac:spMkLst>
        </pc:spChg>
        <pc:spChg chg="mod">
          <ac:chgData name="张 鑫" userId="2f2870ad27165835" providerId="LiveId" clId="{DC77B130-4D99-4D52-9A16-1C1C14EA6A08}" dt="2022-05-16T15:16:38.875" v="69" actId="3064"/>
          <ac:spMkLst>
            <pc:docMk/>
            <pc:sldMk cId="1841447850" sldId="268"/>
            <ac:spMk id="24" creationId="{D50C81F3-2FF4-4E18-843A-46411D3CB6E1}"/>
          </ac:spMkLst>
        </pc:spChg>
      </pc:sldChg>
      <pc:sldChg chg="modSp mod">
        <pc:chgData name="张 鑫" userId="2f2870ad27165835" providerId="LiveId" clId="{DC77B130-4D99-4D52-9A16-1C1C14EA6A08}" dt="2022-05-24T08:45:55.955" v="250" actId="208"/>
        <pc:sldMkLst>
          <pc:docMk/>
          <pc:sldMk cId="3565766659" sldId="269"/>
        </pc:sldMkLst>
        <pc:spChg chg="mod">
          <ac:chgData name="张 鑫" userId="2f2870ad27165835" providerId="LiveId" clId="{DC77B130-4D99-4D52-9A16-1C1C14EA6A08}" dt="2022-05-16T15:16:43.802" v="70" actId="3064"/>
          <ac:spMkLst>
            <pc:docMk/>
            <pc:sldMk cId="3565766659" sldId="269"/>
            <ac:spMk id="2" creationId="{883E02B5-F710-4552-92C3-5CAD0297FBCA}"/>
          </ac:spMkLst>
        </pc:spChg>
        <pc:spChg chg="mod">
          <ac:chgData name="张 鑫" userId="2f2870ad27165835" providerId="LiveId" clId="{DC77B130-4D99-4D52-9A16-1C1C14EA6A08}" dt="2022-05-16T15:16:43.802" v="70" actId="3064"/>
          <ac:spMkLst>
            <pc:docMk/>
            <pc:sldMk cId="3565766659" sldId="269"/>
            <ac:spMk id="6" creationId="{6D49E781-813A-41F5-BD16-888FACF397EF}"/>
          </ac:spMkLst>
        </pc:spChg>
        <pc:spChg chg="mod">
          <ac:chgData name="张 鑫" userId="2f2870ad27165835" providerId="LiveId" clId="{DC77B130-4D99-4D52-9A16-1C1C14EA6A08}" dt="2022-05-16T15:16:43.802" v="70" actId="3064"/>
          <ac:spMkLst>
            <pc:docMk/>
            <pc:sldMk cId="3565766659" sldId="269"/>
            <ac:spMk id="7" creationId="{91FF07C8-AE7F-4319-B8C1-2E463119A311}"/>
          </ac:spMkLst>
        </pc:spChg>
        <pc:spChg chg="mod">
          <ac:chgData name="张 鑫" userId="2f2870ad27165835" providerId="LiveId" clId="{DC77B130-4D99-4D52-9A16-1C1C14EA6A08}" dt="2022-05-16T15:16:43.802" v="70" actId="3064"/>
          <ac:spMkLst>
            <pc:docMk/>
            <pc:sldMk cId="3565766659" sldId="269"/>
            <ac:spMk id="8" creationId="{9C6CBAFB-D852-44DD-857E-E83FE518487D}"/>
          </ac:spMkLst>
        </pc:spChg>
        <pc:spChg chg="mod">
          <ac:chgData name="张 鑫" userId="2f2870ad27165835" providerId="LiveId" clId="{DC77B130-4D99-4D52-9A16-1C1C14EA6A08}" dt="2022-05-16T15:16:43.802" v="70" actId="3064"/>
          <ac:spMkLst>
            <pc:docMk/>
            <pc:sldMk cId="3565766659" sldId="269"/>
            <ac:spMk id="9" creationId="{044B186E-7639-4967-B5EE-AC4A0AFF8B2F}"/>
          </ac:spMkLst>
        </pc:spChg>
        <pc:spChg chg="mod">
          <ac:chgData name="张 鑫" userId="2f2870ad27165835" providerId="LiveId" clId="{DC77B130-4D99-4D52-9A16-1C1C14EA6A08}" dt="2022-05-16T15:16:43.802" v="70" actId="3064"/>
          <ac:spMkLst>
            <pc:docMk/>
            <pc:sldMk cId="3565766659" sldId="269"/>
            <ac:spMk id="10" creationId="{22CD2C17-BB35-4F3A-9725-1E62A0B50FEC}"/>
          </ac:spMkLst>
        </pc:spChg>
        <pc:spChg chg="mod">
          <ac:chgData name="张 鑫" userId="2f2870ad27165835" providerId="LiveId" clId="{DC77B130-4D99-4D52-9A16-1C1C14EA6A08}" dt="2022-05-16T15:16:43.802" v="70" actId="3064"/>
          <ac:spMkLst>
            <pc:docMk/>
            <pc:sldMk cId="3565766659" sldId="269"/>
            <ac:spMk id="11" creationId="{299AF40D-09CB-4191-B3ED-6206E149AD65}"/>
          </ac:spMkLst>
        </pc:spChg>
        <pc:spChg chg="mod">
          <ac:chgData name="张 鑫" userId="2f2870ad27165835" providerId="LiveId" clId="{DC77B130-4D99-4D52-9A16-1C1C14EA6A08}" dt="2022-05-16T15:16:43.802" v="70" actId="3064"/>
          <ac:spMkLst>
            <pc:docMk/>
            <pc:sldMk cId="3565766659" sldId="269"/>
            <ac:spMk id="13" creationId="{020FFF57-3F2F-4002-A736-58209F4C5AD9}"/>
          </ac:spMkLst>
        </pc:spChg>
        <pc:spChg chg="mod">
          <ac:chgData name="张 鑫" userId="2f2870ad27165835" providerId="LiveId" clId="{DC77B130-4D99-4D52-9A16-1C1C14EA6A08}" dt="2022-05-16T15:16:43.802" v="70" actId="3064"/>
          <ac:spMkLst>
            <pc:docMk/>
            <pc:sldMk cId="3565766659" sldId="269"/>
            <ac:spMk id="58" creationId="{2D14658E-314B-4E99-85D2-08296E3365C9}"/>
          </ac:spMkLst>
        </pc:spChg>
        <pc:spChg chg="mod">
          <ac:chgData name="张 鑫" userId="2f2870ad27165835" providerId="LiveId" clId="{DC77B130-4D99-4D52-9A16-1C1C14EA6A08}" dt="2022-05-16T15:16:43.802" v="70" actId="3064"/>
          <ac:spMkLst>
            <pc:docMk/>
            <pc:sldMk cId="3565766659" sldId="269"/>
            <ac:spMk id="59" creationId="{A8EB257F-0E89-4A67-9A2A-60AB4AD2A0FE}"/>
          </ac:spMkLst>
        </pc:spChg>
        <pc:spChg chg="mod">
          <ac:chgData name="张 鑫" userId="2f2870ad27165835" providerId="LiveId" clId="{DC77B130-4D99-4D52-9A16-1C1C14EA6A08}" dt="2022-05-16T15:16:43.802" v="70" actId="3064"/>
          <ac:spMkLst>
            <pc:docMk/>
            <pc:sldMk cId="3565766659" sldId="269"/>
            <ac:spMk id="61" creationId="{BC621363-16F8-4D5D-8465-6B6CF0A741FA}"/>
          </ac:spMkLst>
        </pc:spChg>
        <pc:spChg chg="mod">
          <ac:chgData name="张 鑫" userId="2f2870ad27165835" providerId="LiveId" clId="{DC77B130-4D99-4D52-9A16-1C1C14EA6A08}" dt="2022-05-16T15:16:43.802" v="70" actId="3064"/>
          <ac:spMkLst>
            <pc:docMk/>
            <pc:sldMk cId="3565766659" sldId="269"/>
            <ac:spMk id="62" creationId="{96F8BCC8-D5ED-462A-8783-0B371E216EB8}"/>
          </ac:spMkLst>
        </pc:spChg>
        <pc:spChg chg="mod">
          <ac:chgData name="张 鑫" userId="2f2870ad27165835" providerId="LiveId" clId="{DC77B130-4D99-4D52-9A16-1C1C14EA6A08}" dt="2022-05-16T15:16:43.802" v="70" actId="3064"/>
          <ac:spMkLst>
            <pc:docMk/>
            <pc:sldMk cId="3565766659" sldId="269"/>
            <ac:spMk id="64" creationId="{E769CF36-8F17-4AEA-B380-B03B1EC66A19}"/>
          </ac:spMkLst>
        </pc:spChg>
        <pc:spChg chg="mod">
          <ac:chgData name="张 鑫" userId="2f2870ad27165835" providerId="LiveId" clId="{DC77B130-4D99-4D52-9A16-1C1C14EA6A08}" dt="2022-05-16T15:16:43.802" v="70" actId="3064"/>
          <ac:spMkLst>
            <pc:docMk/>
            <pc:sldMk cId="3565766659" sldId="269"/>
            <ac:spMk id="65" creationId="{2B7A7066-AB18-43FD-A80C-6A44D3D5B2E7}"/>
          </ac:spMkLst>
        </pc:spChg>
        <pc:spChg chg="mod">
          <ac:chgData name="张 鑫" userId="2f2870ad27165835" providerId="LiveId" clId="{DC77B130-4D99-4D52-9A16-1C1C14EA6A08}" dt="2022-05-16T15:16:43.802" v="70" actId="3064"/>
          <ac:spMkLst>
            <pc:docMk/>
            <pc:sldMk cId="3565766659" sldId="269"/>
            <ac:spMk id="66" creationId="{0448EBD3-389F-4AF9-B9F2-5CF236CAC633}"/>
          </ac:spMkLst>
        </pc:spChg>
        <pc:spChg chg="mod">
          <ac:chgData name="张 鑫" userId="2f2870ad27165835" providerId="LiveId" clId="{DC77B130-4D99-4D52-9A16-1C1C14EA6A08}" dt="2022-05-16T15:16:43.802" v="70" actId="3064"/>
          <ac:spMkLst>
            <pc:docMk/>
            <pc:sldMk cId="3565766659" sldId="269"/>
            <ac:spMk id="68" creationId="{98648D39-2816-4EE0-B8A7-E6A1E289A4D5}"/>
          </ac:spMkLst>
        </pc:spChg>
        <pc:spChg chg="mod">
          <ac:chgData name="张 鑫" userId="2f2870ad27165835" providerId="LiveId" clId="{DC77B130-4D99-4D52-9A16-1C1C14EA6A08}" dt="2022-05-16T15:16:43.802" v="70" actId="3064"/>
          <ac:spMkLst>
            <pc:docMk/>
            <pc:sldMk cId="3565766659" sldId="269"/>
            <ac:spMk id="69" creationId="{C1822BDF-AE8A-4022-9CB9-DD264186DC3D}"/>
          </ac:spMkLst>
        </pc:spChg>
        <pc:spChg chg="mod">
          <ac:chgData name="张 鑫" userId="2f2870ad27165835" providerId="LiveId" clId="{DC77B130-4D99-4D52-9A16-1C1C14EA6A08}" dt="2022-05-16T15:16:43.802" v="70" actId="3064"/>
          <ac:spMkLst>
            <pc:docMk/>
            <pc:sldMk cId="3565766659" sldId="269"/>
            <ac:spMk id="71" creationId="{5CDC08CE-3FE8-4A49-A20E-DDF601C9A4D0}"/>
          </ac:spMkLst>
        </pc:spChg>
        <pc:spChg chg="mod">
          <ac:chgData name="张 鑫" userId="2f2870ad27165835" providerId="LiveId" clId="{DC77B130-4D99-4D52-9A16-1C1C14EA6A08}" dt="2022-05-16T15:16:43.802" v="70" actId="3064"/>
          <ac:spMkLst>
            <pc:docMk/>
            <pc:sldMk cId="3565766659" sldId="269"/>
            <ac:spMk id="72" creationId="{CDDAB947-65D3-4348-A8F0-7B1BA0E82C54}"/>
          </ac:spMkLst>
        </pc:spChg>
        <pc:spChg chg="mod">
          <ac:chgData name="张 鑫" userId="2f2870ad27165835" providerId="LiveId" clId="{DC77B130-4D99-4D52-9A16-1C1C14EA6A08}" dt="2022-05-16T15:16:43.802" v="70" actId="3064"/>
          <ac:spMkLst>
            <pc:docMk/>
            <pc:sldMk cId="3565766659" sldId="269"/>
            <ac:spMk id="73" creationId="{EB05176A-30F5-4939-A881-AC4BE2495CA1}"/>
          </ac:spMkLst>
        </pc:spChg>
        <pc:picChg chg="mod">
          <ac:chgData name="张 鑫" userId="2f2870ad27165835" providerId="LiveId" clId="{DC77B130-4D99-4D52-9A16-1C1C14EA6A08}" dt="2022-05-24T08:45:55.955" v="250" actId="208"/>
          <ac:picMkLst>
            <pc:docMk/>
            <pc:sldMk cId="3565766659" sldId="269"/>
            <ac:picMk id="28" creationId="{5ADF663B-016D-4328-93BB-4DBA7BADAA61}"/>
          </ac:picMkLst>
        </pc:picChg>
        <pc:picChg chg="mod">
          <ac:chgData name="张 鑫" userId="2f2870ad27165835" providerId="LiveId" clId="{DC77B130-4D99-4D52-9A16-1C1C14EA6A08}" dt="2022-05-24T08:45:55.955" v="250" actId="208"/>
          <ac:picMkLst>
            <pc:docMk/>
            <pc:sldMk cId="3565766659" sldId="269"/>
            <ac:picMk id="30" creationId="{0263E907-8005-4AAD-933E-FBAC5FF6F48E}"/>
          </ac:picMkLst>
        </pc:picChg>
        <pc:picChg chg="mod">
          <ac:chgData name="张 鑫" userId="2f2870ad27165835" providerId="LiveId" clId="{DC77B130-4D99-4D52-9A16-1C1C14EA6A08}" dt="2022-05-24T08:45:55.955" v="250" actId="208"/>
          <ac:picMkLst>
            <pc:docMk/>
            <pc:sldMk cId="3565766659" sldId="269"/>
            <ac:picMk id="32" creationId="{58C96493-17E6-4726-B6A4-5DE74666C233}"/>
          </ac:picMkLst>
        </pc:picChg>
        <pc:picChg chg="mod">
          <ac:chgData name="张 鑫" userId="2f2870ad27165835" providerId="LiveId" clId="{DC77B130-4D99-4D52-9A16-1C1C14EA6A08}" dt="2022-05-24T08:45:55.955" v="250" actId="208"/>
          <ac:picMkLst>
            <pc:docMk/>
            <pc:sldMk cId="3565766659" sldId="269"/>
            <ac:picMk id="34" creationId="{EED02110-7965-4E9C-97B4-F3D3013FE0BD}"/>
          </ac:picMkLst>
        </pc:picChg>
        <pc:picChg chg="mod">
          <ac:chgData name="张 鑫" userId="2f2870ad27165835" providerId="LiveId" clId="{DC77B130-4D99-4D52-9A16-1C1C14EA6A08}" dt="2022-05-24T08:45:55.955" v="250" actId="208"/>
          <ac:picMkLst>
            <pc:docMk/>
            <pc:sldMk cId="3565766659" sldId="269"/>
            <ac:picMk id="36" creationId="{9CDF4808-B904-4F87-8D1E-344FED87755F}"/>
          </ac:picMkLst>
        </pc:picChg>
      </pc:sldChg>
      <pc:sldChg chg="modSp mod">
        <pc:chgData name="张 鑫" userId="2f2870ad27165835" providerId="LiveId" clId="{DC77B130-4D99-4D52-9A16-1C1C14EA6A08}" dt="2022-05-24T08:45:19.816" v="241" actId="3064"/>
        <pc:sldMkLst>
          <pc:docMk/>
          <pc:sldMk cId="2441510545" sldId="270"/>
        </pc:sldMkLst>
        <pc:spChg chg="mod">
          <ac:chgData name="张 鑫" userId="2f2870ad27165835" providerId="LiveId" clId="{DC77B130-4D99-4D52-9A16-1C1C14EA6A08}" dt="2022-05-24T08:45:19.816" v="241" actId="3064"/>
          <ac:spMkLst>
            <pc:docMk/>
            <pc:sldMk cId="2441510545" sldId="270"/>
            <ac:spMk id="2" creationId="{B4C7E90A-9AA1-4010-80F7-E9FDC2A73846}"/>
          </ac:spMkLst>
        </pc:spChg>
        <pc:spChg chg="mod">
          <ac:chgData name="张 鑫" userId="2f2870ad27165835" providerId="LiveId" clId="{DC77B130-4D99-4D52-9A16-1C1C14EA6A08}" dt="2022-05-24T08:45:19.816" v="241" actId="3064"/>
          <ac:spMkLst>
            <pc:docMk/>
            <pc:sldMk cId="2441510545" sldId="270"/>
            <ac:spMk id="13" creationId="{53B20B7F-FDDA-4F38-9E60-DE65CC707A4A}"/>
          </ac:spMkLst>
        </pc:spChg>
        <pc:spChg chg="mod">
          <ac:chgData name="张 鑫" userId="2f2870ad27165835" providerId="LiveId" clId="{DC77B130-4D99-4D52-9A16-1C1C14EA6A08}" dt="2022-05-24T08:45:19.816" v="241" actId="3064"/>
          <ac:spMkLst>
            <pc:docMk/>
            <pc:sldMk cId="2441510545" sldId="270"/>
            <ac:spMk id="33" creationId="{4EFBBD8D-60BB-4125-B4D5-396020CD764E}"/>
          </ac:spMkLst>
        </pc:spChg>
        <pc:spChg chg="mod">
          <ac:chgData name="张 鑫" userId="2f2870ad27165835" providerId="LiveId" clId="{DC77B130-4D99-4D52-9A16-1C1C14EA6A08}" dt="2022-05-24T08:45:19.816" v="241" actId="3064"/>
          <ac:spMkLst>
            <pc:docMk/>
            <pc:sldMk cId="2441510545" sldId="270"/>
            <ac:spMk id="34" creationId="{30784EE4-CBD0-4201-ACCB-4B55009DDDE9}"/>
          </ac:spMkLst>
        </pc:spChg>
        <pc:spChg chg="mod">
          <ac:chgData name="张 鑫" userId="2f2870ad27165835" providerId="LiveId" clId="{DC77B130-4D99-4D52-9A16-1C1C14EA6A08}" dt="2022-05-24T08:45:19.816" v="241" actId="3064"/>
          <ac:spMkLst>
            <pc:docMk/>
            <pc:sldMk cId="2441510545" sldId="270"/>
            <ac:spMk id="35" creationId="{0B28DB23-8090-4435-99EB-C63D0BD376EE}"/>
          </ac:spMkLst>
        </pc:spChg>
        <pc:spChg chg="mod">
          <ac:chgData name="张 鑫" userId="2f2870ad27165835" providerId="LiveId" clId="{DC77B130-4D99-4D52-9A16-1C1C14EA6A08}" dt="2022-05-24T08:45:19.816" v="241" actId="3064"/>
          <ac:spMkLst>
            <pc:docMk/>
            <pc:sldMk cId="2441510545" sldId="270"/>
            <ac:spMk id="36" creationId="{1D48537D-2702-4279-BB55-94BF998E5AFC}"/>
          </ac:spMkLst>
        </pc:spChg>
        <pc:spChg chg="mod">
          <ac:chgData name="张 鑫" userId="2f2870ad27165835" providerId="LiveId" clId="{DC77B130-4D99-4D52-9A16-1C1C14EA6A08}" dt="2022-05-24T08:45:19.816" v="241" actId="3064"/>
          <ac:spMkLst>
            <pc:docMk/>
            <pc:sldMk cId="2441510545" sldId="270"/>
            <ac:spMk id="37" creationId="{29C9BB62-FBA1-4585-BCCC-6846A830FFD7}"/>
          </ac:spMkLst>
        </pc:spChg>
        <pc:spChg chg="mod">
          <ac:chgData name="张 鑫" userId="2f2870ad27165835" providerId="LiveId" clId="{DC77B130-4D99-4D52-9A16-1C1C14EA6A08}" dt="2022-05-24T08:45:19.816" v="241" actId="3064"/>
          <ac:spMkLst>
            <pc:docMk/>
            <pc:sldMk cId="2441510545" sldId="270"/>
            <ac:spMk id="38" creationId="{6DE9FE5D-2ABB-40ED-AF5E-0683EBE95C81}"/>
          </ac:spMkLst>
        </pc:spChg>
        <pc:spChg chg="mod">
          <ac:chgData name="张 鑫" userId="2f2870ad27165835" providerId="LiveId" clId="{DC77B130-4D99-4D52-9A16-1C1C14EA6A08}" dt="2022-05-24T08:45:19.816" v="241" actId="3064"/>
          <ac:spMkLst>
            <pc:docMk/>
            <pc:sldMk cId="2441510545" sldId="270"/>
            <ac:spMk id="39" creationId="{77D9D1E1-30B2-4FD4-9B3A-B532D786E3DF}"/>
          </ac:spMkLst>
        </pc:spChg>
        <pc:spChg chg="mod">
          <ac:chgData name="张 鑫" userId="2f2870ad27165835" providerId="LiveId" clId="{DC77B130-4D99-4D52-9A16-1C1C14EA6A08}" dt="2022-05-24T08:45:19.816" v="241" actId="3064"/>
          <ac:spMkLst>
            <pc:docMk/>
            <pc:sldMk cId="2441510545" sldId="270"/>
            <ac:spMk id="42" creationId="{A273E5A1-E5B9-43A0-9EAB-FCD9596300AA}"/>
          </ac:spMkLst>
        </pc:spChg>
      </pc:sldChg>
      <pc:sldChg chg="modSp mod">
        <pc:chgData name="张 鑫" userId="2f2870ad27165835" providerId="LiveId" clId="{DC77B130-4D99-4D52-9A16-1C1C14EA6A08}" dt="2022-05-24T08:44:45.434" v="236" actId="3064"/>
        <pc:sldMkLst>
          <pc:docMk/>
          <pc:sldMk cId="463401882" sldId="271"/>
        </pc:sldMkLst>
        <pc:spChg chg="mod">
          <ac:chgData name="张 鑫" userId="2f2870ad27165835" providerId="LiveId" clId="{DC77B130-4D99-4D52-9A16-1C1C14EA6A08}" dt="2022-05-24T08:44:45.434" v="236" actId="3064"/>
          <ac:spMkLst>
            <pc:docMk/>
            <pc:sldMk cId="463401882" sldId="271"/>
            <ac:spMk id="2" creationId="{CFBF5F0B-463F-4DFD-AB36-78055413EA1E}"/>
          </ac:spMkLst>
        </pc:spChg>
        <pc:spChg chg="mod">
          <ac:chgData name="张 鑫" userId="2f2870ad27165835" providerId="LiveId" clId="{DC77B130-4D99-4D52-9A16-1C1C14EA6A08}" dt="2022-05-24T08:44:45.434" v="236" actId="3064"/>
          <ac:spMkLst>
            <pc:docMk/>
            <pc:sldMk cId="463401882" sldId="271"/>
            <ac:spMk id="3" creationId="{F9C17367-2230-43A4-A4AD-CCBC6799FE88}"/>
          </ac:spMkLst>
        </pc:spChg>
        <pc:spChg chg="mod">
          <ac:chgData name="张 鑫" userId="2f2870ad27165835" providerId="LiveId" clId="{DC77B130-4D99-4D52-9A16-1C1C14EA6A08}" dt="2022-05-24T08:44:45.434" v="236" actId="3064"/>
          <ac:spMkLst>
            <pc:docMk/>
            <pc:sldMk cId="463401882" sldId="271"/>
            <ac:spMk id="14" creationId="{FFBAF35D-D461-48C9-8F44-A3756E4D555E}"/>
          </ac:spMkLst>
        </pc:spChg>
        <pc:spChg chg="mod">
          <ac:chgData name="张 鑫" userId="2f2870ad27165835" providerId="LiveId" clId="{DC77B130-4D99-4D52-9A16-1C1C14EA6A08}" dt="2022-05-24T08:44:45.434" v="236" actId="3064"/>
          <ac:spMkLst>
            <pc:docMk/>
            <pc:sldMk cId="463401882" sldId="271"/>
            <ac:spMk id="15" creationId="{426F28B9-21B1-473D-8511-05E30FBFB0F8}"/>
          </ac:spMkLst>
        </pc:spChg>
        <pc:spChg chg="mod">
          <ac:chgData name="张 鑫" userId="2f2870ad27165835" providerId="LiveId" clId="{DC77B130-4D99-4D52-9A16-1C1C14EA6A08}" dt="2022-05-24T08:44:45.434" v="236" actId="3064"/>
          <ac:spMkLst>
            <pc:docMk/>
            <pc:sldMk cId="463401882" sldId="271"/>
            <ac:spMk id="16" creationId="{56E09B16-B110-4724-8647-424E3585C006}"/>
          </ac:spMkLst>
        </pc:spChg>
        <pc:spChg chg="mod">
          <ac:chgData name="张 鑫" userId="2f2870ad27165835" providerId="LiveId" clId="{DC77B130-4D99-4D52-9A16-1C1C14EA6A08}" dt="2022-05-24T08:44:45.434" v="236" actId="3064"/>
          <ac:spMkLst>
            <pc:docMk/>
            <pc:sldMk cId="463401882" sldId="271"/>
            <ac:spMk id="17" creationId="{0B9B0739-EC76-4367-997D-EC6D239C2B73}"/>
          </ac:spMkLst>
        </pc:spChg>
        <pc:spChg chg="mod">
          <ac:chgData name="张 鑫" userId="2f2870ad27165835" providerId="LiveId" clId="{DC77B130-4D99-4D52-9A16-1C1C14EA6A08}" dt="2022-05-24T08:44:45.434" v="236" actId="3064"/>
          <ac:spMkLst>
            <pc:docMk/>
            <pc:sldMk cId="463401882" sldId="271"/>
            <ac:spMk id="18" creationId="{E0242809-3A14-4414-818B-35E2540CCD29}"/>
          </ac:spMkLst>
        </pc:spChg>
        <pc:spChg chg="mod">
          <ac:chgData name="张 鑫" userId="2f2870ad27165835" providerId="LiveId" clId="{DC77B130-4D99-4D52-9A16-1C1C14EA6A08}" dt="2022-05-24T08:44:45.434" v="236" actId="3064"/>
          <ac:spMkLst>
            <pc:docMk/>
            <pc:sldMk cId="463401882" sldId="271"/>
            <ac:spMk id="19" creationId="{7510D0DB-EDB5-413B-B4B7-71C5DD2EAD2D}"/>
          </ac:spMkLst>
        </pc:spChg>
        <pc:spChg chg="mod">
          <ac:chgData name="张 鑫" userId="2f2870ad27165835" providerId="LiveId" clId="{DC77B130-4D99-4D52-9A16-1C1C14EA6A08}" dt="2022-05-24T08:44:45.434" v="236" actId="3064"/>
          <ac:spMkLst>
            <pc:docMk/>
            <pc:sldMk cId="463401882" sldId="271"/>
            <ac:spMk id="20" creationId="{54A14338-F8B1-4287-B173-348BDD999B56}"/>
          </ac:spMkLst>
        </pc:spChg>
        <pc:spChg chg="mod">
          <ac:chgData name="张 鑫" userId="2f2870ad27165835" providerId="LiveId" clId="{DC77B130-4D99-4D52-9A16-1C1C14EA6A08}" dt="2022-05-24T08:44:45.434" v="236" actId="3064"/>
          <ac:spMkLst>
            <pc:docMk/>
            <pc:sldMk cId="463401882" sldId="271"/>
            <ac:spMk id="21" creationId="{9A6CD79A-4950-4E31-8540-82BC2E38DCD1}"/>
          </ac:spMkLst>
        </pc:spChg>
        <pc:spChg chg="mod">
          <ac:chgData name="张 鑫" userId="2f2870ad27165835" providerId="LiveId" clId="{DC77B130-4D99-4D52-9A16-1C1C14EA6A08}" dt="2022-05-24T08:44:45.434" v="236" actId="3064"/>
          <ac:spMkLst>
            <pc:docMk/>
            <pc:sldMk cId="463401882" sldId="271"/>
            <ac:spMk id="22" creationId="{5DA831EF-1507-48DE-A1C5-4ADAB7FC2927}"/>
          </ac:spMkLst>
        </pc:spChg>
        <pc:spChg chg="mod">
          <ac:chgData name="张 鑫" userId="2f2870ad27165835" providerId="LiveId" clId="{DC77B130-4D99-4D52-9A16-1C1C14EA6A08}" dt="2022-05-24T08:44:45.434" v="236" actId="3064"/>
          <ac:spMkLst>
            <pc:docMk/>
            <pc:sldMk cId="463401882" sldId="271"/>
            <ac:spMk id="35" creationId="{49682083-3AC3-4957-8CB1-A899289C42B3}"/>
          </ac:spMkLst>
        </pc:spChg>
        <pc:spChg chg="mod">
          <ac:chgData name="张 鑫" userId="2f2870ad27165835" providerId="LiveId" clId="{DC77B130-4D99-4D52-9A16-1C1C14EA6A08}" dt="2022-05-24T08:44:45.434" v="236" actId="3064"/>
          <ac:spMkLst>
            <pc:docMk/>
            <pc:sldMk cId="463401882" sldId="271"/>
            <ac:spMk id="45" creationId="{D74B8BD9-C0AA-41BA-AE32-BCAAC9DE3994}"/>
          </ac:spMkLst>
        </pc:spChg>
        <pc:spChg chg="mod">
          <ac:chgData name="张 鑫" userId="2f2870ad27165835" providerId="LiveId" clId="{DC77B130-4D99-4D52-9A16-1C1C14EA6A08}" dt="2022-05-24T08:44:45.434" v="236" actId="3064"/>
          <ac:spMkLst>
            <pc:docMk/>
            <pc:sldMk cId="463401882" sldId="271"/>
            <ac:spMk id="49" creationId="{CC09DC98-3269-4B4C-B6C8-B2A16FD3DEF4}"/>
          </ac:spMkLst>
        </pc:spChg>
        <pc:spChg chg="mod">
          <ac:chgData name="张 鑫" userId="2f2870ad27165835" providerId="LiveId" clId="{DC77B130-4D99-4D52-9A16-1C1C14EA6A08}" dt="2022-05-24T08:44:45.434" v="236" actId="3064"/>
          <ac:spMkLst>
            <pc:docMk/>
            <pc:sldMk cId="463401882" sldId="271"/>
            <ac:spMk id="50" creationId="{69370EF1-8D2B-4435-9B99-F945A1AAE934}"/>
          </ac:spMkLst>
        </pc:spChg>
        <pc:spChg chg="mod">
          <ac:chgData name="张 鑫" userId="2f2870ad27165835" providerId="LiveId" clId="{DC77B130-4D99-4D52-9A16-1C1C14EA6A08}" dt="2022-05-24T08:44:45.434" v="236" actId="3064"/>
          <ac:spMkLst>
            <pc:docMk/>
            <pc:sldMk cId="463401882" sldId="271"/>
            <ac:spMk id="51" creationId="{9488ED3E-0949-47B9-99CF-D4C75A696D50}"/>
          </ac:spMkLst>
        </pc:spChg>
        <pc:spChg chg="mod">
          <ac:chgData name="张 鑫" userId="2f2870ad27165835" providerId="LiveId" clId="{DC77B130-4D99-4D52-9A16-1C1C14EA6A08}" dt="2022-05-24T08:44:45.434" v="236" actId="3064"/>
          <ac:spMkLst>
            <pc:docMk/>
            <pc:sldMk cId="463401882" sldId="271"/>
            <ac:spMk id="52" creationId="{11CF37F5-AA3B-4C75-8129-A87770025169}"/>
          </ac:spMkLst>
        </pc:spChg>
        <pc:spChg chg="mod">
          <ac:chgData name="张 鑫" userId="2f2870ad27165835" providerId="LiveId" clId="{DC77B130-4D99-4D52-9A16-1C1C14EA6A08}" dt="2022-05-24T08:44:45.434" v="236" actId="3064"/>
          <ac:spMkLst>
            <pc:docMk/>
            <pc:sldMk cId="463401882" sldId="271"/>
            <ac:spMk id="54" creationId="{909C07F8-FBFE-4A75-A87A-005A28527C41}"/>
          </ac:spMkLst>
        </pc:spChg>
        <pc:spChg chg="mod">
          <ac:chgData name="张 鑫" userId="2f2870ad27165835" providerId="LiveId" clId="{DC77B130-4D99-4D52-9A16-1C1C14EA6A08}" dt="2022-05-24T08:44:45.434" v="236" actId="3064"/>
          <ac:spMkLst>
            <pc:docMk/>
            <pc:sldMk cId="463401882" sldId="271"/>
            <ac:spMk id="55" creationId="{64DBF520-E9F7-44F3-8681-DD2BDF662501}"/>
          </ac:spMkLst>
        </pc:spChg>
        <pc:spChg chg="mod">
          <ac:chgData name="张 鑫" userId="2f2870ad27165835" providerId="LiveId" clId="{DC77B130-4D99-4D52-9A16-1C1C14EA6A08}" dt="2022-05-24T08:44:45.434" v="236" actId="3064"/>
          <ac:spMkLst>
            <pc:docMk/>
            <pc:sldMk cId="463401882" sldId="271"/>
            <ac:spMk id="57" creationId="{BD552461-4ED3-435B-A35E-547CDC0A49EE}"/>
          </ac:spMkLst>
        </pc:spChg>
        <pc:spChg chg="mod">
          <ac:chgData name="张 鑫" userId="2f2870ad27165835" providerId="LiveId" clId="{DC77B130-4D99-4D52-9A16-1C1C14EA6A08}" dt="2022-05-24T08:44:45.434" v="236" actId="3064"/>
          <ac:spMkLst>
            <pc:docMk/>
            <pc:sldMk cId="463401882" sldId="271"/>
            <ac:spMk id="58" creationId="{48015F87-C262-4260-87F1-3A3B1A427D90}"/>
          </ac:spMkLst>
        </pc:spChg>
      </pc:sldChg>
      <pc:sldChg chg="modSp mod">
        <pc:chgData name="张 鑫" userId="2f2870ad27165835" providerId="LiveId" clId="{DC77B130-4D99-4D52-9A16-1C1C14EA6A08}" dt="2022-05-24T08:45:03.969" v="240" actId="3064"/>
        <pc:sldMkLst>
          <pc:docMk/>
          <pc:sldMk cId="291853524" sldId="272"/>
        </pc:sldMkLst>
        <pc:spChg chg="mod">
          <ac:chgData name="张 鑫" userId="2f2870ad27165835" providerId="LiveId" clId="{DC77B130-4D99-4D52-9A16-1C1C14EA6A08}" dt="2022-05-24T08:45:03.969" v="240" actId="3064"/>
          <ac:spMkLst>
            <pc:docMk/>
            <pc:sldMk cId="291853524" sldId="272"/>
            <ac:spMk id="2" creationId="{DF7ED474-AF7C-4973-8CC0-51AA61210BB4}"/>
          </ac:spMkLst>
        </pc:spChg>
        <pc:spChg chg="mod">
          <ac:chgData name="张 鑫" userId="2f2870ad27165835" providerId="LiveId" clId="{DC77B130-4D99-4D52-9A16-1C1C14EA6A08}" dt="2022-05-24T08:45:03.969" v="240" actId="3064"/>
          <ac:spMkLst>
            <pc:docMk/>
            <pc:sldMk cId="291853524" sldId="272"/>
            <ac:spMk id="9" creationId="{878E6228-99A5-4DE7-8683-4A607A5721BC}"/>
          </ac:spMkLst>
        </pc:spChg>
        <pc:spChg chg="mod">
          <ac:chgData name="张 鑫" userId="2f2870ad27165835" providerId="LiveId" clId="{DC77B130-4D99-4D52-9A16-1C1C14EA6A08}" dt="2022-05-24T08:45:03.969" v="240" actId="3064"/>
          <ac:spMkLst>
            <pc:docMk/>
            <pc:sldMk cId="291853524" sldId="272"/>
            <ac:spMk id="15" creationId="{9E421C8B-62F2-4CB7-AED7-B9CED3257896}"/>
          </ac:spMkLst>
        </pc:spChg>
        <pc:spChg chg="mod">
          <ac:chgData name="张 鑫" userId="2f2870ad27165835" providerId="LiveId" clId="{DC77B130-4D99-4D52-9A16-1C1C14EA6A08}" dt="2022-05-24T08:45:03.969" v="240" actId="3064"/>
          <ac:spMkLst>
            <pc:docMk/>
            <pc:sldMk cId="291853524" sldId="272"/>
            <ac:spMk id="16" creationId="{CC6B416D-499E-477F-B292-B4467038524C}"/>
          </ac:spMkLst>
        </pc:spChg>
        <pc:spChg chg="mod">
          <ac:chgData name="张 鑫" userId="2f2870ad27165835" providerId="LiveId" clId="{DC77B130-4D99-4D52-9A16-1C1C14EA6A08}" dt="2022-05-24T08:45:03.969" v="240" actId="3064"/>
          <ac:spMkLst>
            <pc:docMk/>
            <pc:sldMk cId="291853524" sldId="272"/>
            <ac:spMk id="17" creationId="{28E0BAAC-E13D-4781-8970-DF9C6E249304}"/>
          </ac:spMkLst>
        </pc:spChg>
        <pc:spChg chg="mod">
          <ac:chgData name="张 鑫" userId="2f2870ad27165835" providerId="LiveId" clId="{DC77B130-4D99-4D52-9A16-1C1C14EA6A08}" dt="2022-05-24T08:45:03.969" v="240" actId="3064"/>
          <ac:spMkLst>
            <pc:docMk/>
            <pc:sldMk cId="291853524" sldId="272"/>
            <ac:spMk id="18" creationId="{54B68237-C634-4A59-A8E7-BCF22993D02D}"/>
          </ac:spMkLst>
        </pc:spChg>
        <pc:spChg chg="mod">
          <ac:chgData name="张 鑫" userId="2f2870ad27165835" providerId="LiveId" clId="{DC77B130-4D99-4D52-9A16-1C1C14EA6A08}" dt="2022-05-24T08:45:03.969" v="240" actId="3064"/>
          <ac:spMkLst>
            <pc:docMk/>
            <pc:sldMk cId="291853524" sldId="272"/>
            <ac:spMk id="19" creationId="{22AACA61-50E6-4F0F-AD02-854CF5359CF2}"/>
          </ac:spMkLst>
        </pc:spChg>
        <pc:spChg chg="mod">
          <ac:chgData name="张 鑫" userId="2f2870ad27165835" providerId="LiveId" clId="{DC77B130-4D99-4D52-9A16-1C1C14EA6A08}" dt="2022-05-24T08:45:03.969" v="240" actId="3064"/>
          <ac:spMkLst>
            <pc:docMk/>
            <pc:sldMk cId="291853524" sldId="272"/>
            <ac:spMk id="20" creationId="{EDF43560-524E-4A25-A12A-23ABFE473F43}"/>
          </ac:spMkLst>
        </pc:spChg>
        <pc:spChg chg="mod">
          <ac:chgData name="张 鑫" userId="2f2870ad27165835" providerId="LiveId" clId="{DC77B130-4D99-4D52-9A16-1C1C14EA6A08}" dt="2022-05-24T08:45:03.969" v="240" actId="3064"/>
          <ac:spMkLst>
            <pc:docMk/>
            <pc:sldMk cId="291853524" sldId="272"/>
            <ac:spMk id="21" creationId="{B9ACCF8A-EF7A-4199-BA67-258B78E3F4F2}"/>
          </ac:spMkLst>
        </pc:spChg>
        <pc:spChg chg="mod">
          <ac:chgData name="张 鑫" userId="2f2870ad27165835" providerId="LiveId" clId="{DC77B130-4D99-4D52-9A16-1C1C14EA6A08}" dt="2022-05-24T08:45:03.969" v="240" actId="3064"/>
          <ac:spMkLst>
            <pc:docMk/>
            <pc:sldMk cId="291853524" sldId="272"/>
            <ac:spMk id="22" creationId="{70DDAF24-0838-4D3E-A8DC-C2F1F3AEDE46}"/>
          </ac:spMkLst>
        </pc:spChg>
        <pc:spChg chg="mod">
          <ac:chgData name="张 鑫" userId="2f2870ad27165835" providerId="LiveId" clId="{DC77B130-4D99-4D52-9A16-1C1C14EA6A08}" dt="2022-05-24T08:45:03.969" v="240" actId="3064"/>
          <ac:spMkLst>
            <pc:docMk/>
            <pc:sldMk cId="291853524" sldId="272"/>
            <ac:spMk id="23" creationId="{636F90E6-2641-4BEB-B3EE-A110E0ECC89D}"/>
          </ac:spMkLst>
        </pc:spChg>
        <pc:spChg chg="mod">
          <ac:chgData name="张 鑫" userId="2f2870ad27165835" providerId="LiveId" clId="{DC77B130-4D99-4D52-9A16-1C1C14EA6A08}" dt="2022-05-24T08:45:03.969" v="240" actId="3064"/>
          <ac:spMkLst>
            <pc:docMk/>
            <pc:sldMk cId="291853524" sldId="272"/>
            <ac:spMk id="26" creationId="{94EF2DE8-520B-4D6B-9CBD-1E84EAD4A11B}"/>
          </ac:spMkLst>
        </pc:spChg>
        <pc:spChg chg="mod">
          <ac:chgData name="张 鑫" userId="2f2870ad27165835" providerId="LiveId" clId="{DC77B130-4D99-4D52-9A16-1C1C14EA6A08}" dt="2022-05-24T08:45:03.969" v="240" actId="3064"/>
          <ac:spMkLst>
            <pc:docMk/>
            <pc:sldMk cId="291853524" sldId="272"/>
            <ac:spMk id="27" creationId="{499E6BB7-F795-4807-905A-96F643EF60C4}"/>
          </ac:spMkLst>
        </pc:spChg>
        <pc:spChg chg="mod">
          <ac:chgData name="张 鑫" userId="2f2870ad27165835" providerId="LiveId" clId="{DC77B130-4D99-4D52-9A16-1C1C14EA6A08}" dt="2022-05-24T08:45:03.969" v="240" actId="3064"/>
          <ac:spMkLst>
            <pc:docMk/>
            <pc:sldMk cId="291853524" sldId="272"/>
            <ac:spMk id="29" creationId="{23129204-DCE1-4B8A-9E9F-821734CC05B5}"/>
          </ac:spMkLst>
        </pc:spChg>
        <pc:spChg chg="mod">
          <ac:chgData name="张 鑫" userId="2f2870ad27165835" providerId="LiveId" clId="{DC77B130-4D99-4D52-9A16-1C1C14EA6A08}" dt="2022-05-24T08:45:03.969" v="240" actId="3064"/>
          <ac:spMkLst>
            <pc:docMk/>
            <pc:sldMk cId="291853524" sldId="272"/>
            <ac:spMk id="30" creationId="{05D41F2E-74B9-41B3-A2F5-E90696614FAD}"/>
          </ac:spMkLst>
        </pc:spChg>
        <pc:spChg chg="mod">
          <ac:chgData name="张 鑫" userId="2f2870ad27165835" providerId="LiveId" clId="{DC77B130-4D99-4D52-9A16-1C1C14EA6A08}" dt="2022-05-24T08:45:03.969" v="240" actId="3064"/>
          <ac:spMkLst>
            <pc:docMk/>
            <pc:sldMk cId="291853524" sldId="272"/>
            <ac:spMk id="32" creationId="{D8774025-0AE0-445F-B97A-7D0A7A688B0F}"/>
          </ac:spMkLst>
        </pc:spChg>
        <pc:spChg chg="mod">
          <ac:chgData name="张 鑫" userId="2f2870ad27165835" providerId="LiveId" clId="{DC77B130-4D99-4D52-9A16-1C1C14EA6A08}" dt="2022-05-24T08:45:03.969" v="240" actId="3064"/>
          <ac:spMkLst>
            <pc:docMk/>
            <pc:sldMk cId="291853524" sldId="272"/>
            <ac:spMk id="33" creationId="{01AA4805-AA0C-4279-B6DA-AD4BAF675E49}"/>
          </ac:spMkLst>
        </pc:spChg>
        <pc:spChg chg="mod">
          <ac:chgData name="张 鑫" userId="2f2870ad27165835" providerId="LiveId" clId="{DC77B130-4D99-4D52-9A16-1C1C14EA6A08}" dt="2022-05-24T08:45:03.969" v="240" actId="3064"/>
          <ac:spMkLst>
            <pc:docMk/>
            <pc:sldMk cId="291853524" sldId="272"/>
            <ac:spMk id="34" creationId="{2EF7C89B-EEC3-4C53-A753-7C14C2190581}"/>
          </ac:spMkLst>
        </pc:spChg>
        <pc:spChg chg="mod">
          <ac:chgData name="张 鑫" userId="2f2870ad27165835" providerId="LiveId" clId="{DC77B130-4D99-4D52-9A16-1C1C14EA6A08}" dt="2022-05-24T08:45:03.969" v="240" actId="3064"/>
          <ac:spMkLst>
            <pc:docMk/>
            <pc:sldMk cId="291853524" sldId="272"/>
            <ac:spMk id="35" creationId="{B5961DF1-315E-4BC8-B8F9-7D30A73885DD}"/>
          </ac:spMkLst>
        </pc:spChg>
        <pc:spChg chg="mod">
          <ac:chgData name="张 鑫" userId="2f2870ad27165835" providerId="LiveId" clId="{DC77B130-4D99-4D52-9A16-1C1C14EA6A08}" dt="2022-05-24T08:45:03.969" v="240" actId="3064"/>
          <ac:spMkLst>
            <pc:docMk/>
            <pc:sldMk cId="291853524" sldId="272"/>
            <ac:spMk id="36" creationId="{809F96EF-896D-48D0-9862-213168149497}"/>
          </ac:spMkLst>
        </pc:spChg>
        <pc:spChg chg="mod">
          <ac:chgData name="张 鑫" userId="2f2870ad27165835" providerId="LiveId" clId="{DC77B130-4D99-4D52-9A16-1C1C14EA6A08}" dt="2022-05-24T08:45:03.969" v="240" actId="3064"/>
          <ac:spMkLst>
            <pc:docMk/>
            <pc:sldMk cId="291853524" sldId="272"/>
            <ac:spMk id="37" creationId="{6ECE0047-4AE3-4864-838E-AAA6B1524A1C}"/>
          </ac:spMkLst>
        </pc:spChg>
      </pc:sldChg>
      <pc:sldChg chg="modSp mod">
        <pc:chgData name="张 鑫" userId="2f2870ad27165835" providerId="LiveId" clId="{DC77B130-4D99-4D52-9A16-1C1C14EA6A08}" dt="2022-05-24T08:44:59.117" v="239" actId="3064"/>
        <pc:sldMkLst>
          <pc:docMk/>
          <pc:sldMk cId="4062026640" sldId="273"/>
        </pc:sldMkLst>
        <pc:spChg chg="mod">
          <ac:chgData name="张 鑫" userId="2f2870ad27165835" providerId="LiveId" clId="{DC77B130-4D99-4D52-9A16-1C1C14EA6A08}" dt="2022-05-24T08:44:59.117" v="239" actId="3064"/>
          <ac:spMkLst>
            <pc:docMk/>
            <pc:sldMk cId="4062026640" sldId="273"/>
            <ac:spMk id="2" creationId="{C96F6169-DCB0-4DED-BA73-D1CDDD999DB2}"/>
          </ac:spMkLst>
        </pc:spChg>
        <pc:picChg chg="mod">
          <ac:chgData name="张 鑫" userId="2f2870ad27165835" providerId="LiveId" clId="{DC77B130-4D99-4D52-9A16-1C1C14EA6A08}" dt="2022-05-16T15:18:56.758" v="91"/>
          <ac:picMkLst>
            <pc:docMk/>
            <pc:sldMk cId="4062026640" sldId="273"/>
            <ac:picMk id="18" creationId="{327677B1-345B-4846-B762-032FDE53D67B}"/>
          </ac:picMkLst>
        </pc:picChg>
        <pc:picChg chg="mod">
          <ac:chgData name="张 鑫" userId="2f2870ad27165835" providerId="LiveId" clId="{DC77B130-4D99-4D52-9A16-1C1C14EA6A08}" dt="2022-05-16T15:18:57.325" v="92"/>
          <ac:picMkLst>
            <pc:docMk/>
            <pc:sldMk cId="4062026640" sldId="273"/>
            <ac:picMk id="31" creationId="{E0F3DA5E-0070-42CA-8EC1-124746A2F07E}"/>
          </ac:picMkLst>
        </pc:picChg>
        <pc:picChg chg="mod">
          <ac:chgData name="张 鑫" userId="2f2870ad27165835" providerId="LiveId" clId="{DC77B130-4D99-4D52-9A16-1C1C14EA6A08}" dt="2022-05-16T15:18:57.711" v="93"/>
          <ac:picMkLst>
            <pc:docMk/>
            <pc:sldMk cId="4062026640" sldId="273"/>
            <ac:picMk id="33" creationId="{8996E12A-5526-4210-B674-CF69C2C69121}"/>
          </ac:picMkLst>
        </pc:picChg>
        <pc:picChg chg="mod">
          <ac:chgData name="张 鑫" userId="2f2870ad27165835" providerId="LiveId" clId="{DC77B130-4D99-4D52-9A16-1C1C14EA6A08}" dt="2022-05-16T15:18:59.018" v="96"/>
          <ac:picMkLst>
            <pc:docMk/>
            <pc:sldMk cId="4062026640" sldId="273"/>
            <ac:picMk id="35" creationId="{39410D97-66E4-4667-96BF-A7285FEC29F2}"/>
          </ac:picMkLst>
        </pc:picChg>
        <pc:picChg chg="mod">
          <ac:chgData name="张 鑫" userId="2f2870ad27165835" providerId="LiveId" clId="{DC77B130-4D99-4D52-9A16-1C1C14EA6A08}" dt="2022-05-16T15:18:58.651" v="95"/>
          <ac:picMkLst>
            <pc:docMk/>
            <pc:sldMk cId="4062026640" sldId="273"/>
            <ac:picMk id="37" creationId="{9CBEBDA4-5A0B-49A4-B63F-C52B3FD325A5}"/>
          </ac:picMkLst>
        </pc:picChg>
        <pc:picChg chg="mod">
          <ac:chgData name="张 鑫" userId="2f2870ad27165835" providerId="LiveId" clId="{DC77B130-4D99-4D52-9A16-1C1C14EA6A08}" dt="2022-05-16T15:18:58.323" v="94"/>
          <ac:picMkLst>
            <pc:docMk/>
            <pc:sldMk cId="4062026640" sldId="273"/>
            <ac:picMk id="39" creationId="{7DE85622-6EA7-4879-9693-0AA1847D91C1}"/>
          </ac:picMkLst>
        </pc:picChg>
        <pc:picChg chg="mod">
          <ac:chgData name="张 鑫" userId="2f2870ad27165835" providerId="LiveId" clId="{DC77B130-4D99-4D52-9A16-1C1C14EA6A08}" dt="2022-05-16T15:18:53.084" v="90"/>
          <ac:picMkLst>
            <pc:docMk/>
            <pc:sldMk cId="4062026640" sldId="273"/>
            <ac:picMk id="49" creationId="{0D9E35F1-E93D-43AB-A93A-0CD6B592DF2B}"/>
          </ac:picMkLst>
        </pc:picChg>
      </pc:sldChg>
      <pc:sldChg chg="modSp mod">
        <pc:chgData name="张 鑫" userId="2f2870ad27165835" providerId="LiveId" clId="{DC77B130-4D99-4D52-9A16-1C1C14EA6A08}" dt="2022-05-24T08:44:40.518" v="235" actId="3064"/>
        <pc:sldMkLst>
          <pc:docMk/>
          <pc:sldMk cId="3087340245" sldId="274"/>
        </pc:sldMkLst>
        <pc:spChg chg="mod">
          <ac:chgData name="张 鑫" userId="2f2870ad27165835" providerId="LiveId" clId="{DC77B130-4D99-4D52-9A16-1C1C14EA6A08}" dt="2022-05-24T08:44:40.518" v="235" actId="3064"/>
          <ac:spMkLst>
            <pc:docMk/>
            <pc:sldMk cId="3087340245" sldId="274"/>
            <ac:spMk id="2" creationId="{CDF15771-648E-4155-99B0-260446D5F7F9}"/>
          </ac:spMkLst>
        </pc:spChg>
        <pc:spChg chg="mod">
          <ac:chgData name="张 鑫" userId="2f2870ad27165835" providerId="LiveId" clId="{DC77B130-4D99-4D52-9A16-1C1C14EA6A08}" dt="2022-05-24T08:44:40.518" v="235" actId="3064"/>
          <ac:spMkLst>
            <pc:docMk/>
            <pc:sldMk cId="3087340245" sldId="274"/>
            <ac:spMk id="40" creationId="{3C7EE16E-1427-4635-B85B-B62FC51BFB17}"/>
          </ac:spMkLst>
        </pc:spChg>
        <pc:spChg chg="mod">
          <ac:chgData name="张 鑫" userId="2f2870ad27165835" providerId="LiveId" clId="{DC77B130-4D99-4D52-9A16-1C1C14EA6A08}" dt="2022-05-24T08:44:40.518" v="235" actId="3064"/>
          <ac:spMkLst>
            <pc:docMk/>
            <pc:sldMk cId="3087340245" sldId="274"/>
            <ac:spMk id="41" creationId="{070C26B3-D495-47F3-BC3F-95A2D480F7FF}"/>
          </ac:spMkLst>
        </pc:spChg>
        <pc:spChg chg="mod">
          <ac:chgData name="张 鑫" userId="2f2870ad27165835" providerId="LiveId" clId="{DC77B130-4D99-4D52-9A16-1C1C14EA6A08}" dt="2022-05-24T08:44:40.518" v="235" actId="3064"/>
          <ac:spMkLst>
            <pc:docMk/>
            <pc:sldMk cId="3087340245" sldId="274"/>
            <ac:spMk id="42" creationId="{55072D32-2D23-4AAF-875B-AA4ECE4B1CCB}"/>
          </ac:spMkLst>
        </pc:spChg>
        <pc:spChg chg="mod">
          <ac:chgData name="张 鑫" userId="2f2870ad27165835" providerId="LiveId" clId="{DC77B130-4D99-4D52-9A16-1C1C14EA6A08}" dt="2022-05-24T08:44:40.518" v="235" actId="3064"/>
          <ac:spMkLst>
            <pc:docMk/>
            <pc:sldMk cId="3087340245" sldId="274"/>
            <ac:spMk id="43" creationId="{22F8DC9A-D7D6-4B23-A01F-A0C8EBB05B87}"/>
          </ac:spMkLst>
        </pc:spChg>
      </pc:sldChg>
      <pc:sldChg chg="modSp">
        <pc:chgData name="张 鑫" userId="2f2870ad27165835" providerId="LiveId" clId="{DC77B130-4D99-4D52-9A16-1C1C14EA6A08}" dt="2022-05-24T08:44:28.127" v="234"/>
        <pc:sldMkLst>
          <pc:docMk/>
          <pc:sldMk cId="511721140" sldId="275"/>
        </pc:sldMkLst>
        <pc:spChg chg="mod">
          <ac:chgData name="张 鑫" userId="2f2870ad27165835" providerId="LiveId" clId="{DC77B130-4D99-4D52-9A16-1C1C14EA6A08}" dt="2022-05-24T08:44:28.127" v="234"/>
          <ac:spMkLst>
            <pc:docMk/>
            <pc:sldMk cId="511721140" sldId="275"/>
            <ac:spMk id="2" creationId="{1F0B4BA9-DEEC-461A-9B33-DE8E0ACCDF49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66" creationId="{5D902E1B-5CC6-40FB-9C77-F48F360745C5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67" creationId="{24416333-0DA8-4546-9E12-37E480024F43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68" creationId="{E4B76952-8120-4756-8531-F9F38F40B087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69" creationId="{108EB9D4-B4A4-43EF-AB03-530A5C353D56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70" creationId="{F97968C7-7218-4D7A-870D-BA88A515785C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71" creationId="{C766EA4B-D1AF-431D-AD69-5DAD73C536A3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72" creationId="{BD11033F-E716-40A4-B94D-AF8C570AFC10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73" creationId="{9AB136BB-2D1A-47AA-B93A-FB86FEA1213D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74" creationId="{69D280DF-7A4D-4F9C-81B7-C39345849131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75" creationId="{62679191-B385-4D0A-BC1A-9FED75EB0E40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76" creationId="{A71D8CA9-C6F4-4F1F-99A0-4DDB1EAF2FFD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77" creationId="{38631258-1940-4895-ABE9-2727D92B488C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78" creationId="{BACBF44A-A242-4CE2-A274-594D898ED9AE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79" creationId="{DDE75D40-572A-4618-8F47-581369A710B0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80" creationId="{B2616E1F-3158-4E83-A18D-FA985D385231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91" creationId="{8D01ADB8-A52D-4405-BB36-77D30B0F33A1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92" creationId="{234E7321-E710-4B09-B587-9BE6352F4E7F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93" creationId="{A33CD5A1-5543-4479-A3AD-1630BEFF7989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94" creationId="{0F661A31-4063-4549-B4C3-8E155B089EFA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95" creationId="{6119110A-C9AF-4632-AA57-31037EE843ED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96" creationId="{A4BA70C9-0C85-4ADE-9200-25CA23E638B6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97" creationId="{06784A42-5DA5-458B-80F7-4ECB16E05527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98" creationId="{834AA64D-1356-47F4-A85F-31508BC1C7CF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199" creationId="{47F91E7C-A2F6-416A-8829-9F334F9AB199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200" creationId="{C0581EE5-FE63-4944-81D0-FFC06FB647CC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201" creationId="{4C328594-52A4-4661-8345-0065CD75A7DE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202" creationId="{F690650E-027C-40F0-BF57-BF5A1A8D08E8}"/>
          </ac:spMkLst>
        </pc:spChg>
        <pc:spChg chg="mod">
          <ac:chgData name="张 鑫" userId="2f2870ad27165835" providerId="LiveId" clId="{DC77B130-4D99-4D52-9A16-1C1C14EA6A08}" dt="2022-05-16T15:19:44.753" v="101" actId="1076"/>
          <ac:spMkLst>
            <pc:docMk/>
            <pc:sldMk cId="511721140" sldId="275"/>
            <ac:spMk id="203" creationId="{215B7377-2832-4D54-A68B-DA17DB14A44D}"/>
          </ac:spMkLst>
        </pc:spChg>
        <pc:spChg chg="mod">
          <ac:chgData name="张 鑫" userId="2f2870ad27165835" providerId="LiveId" clId="{DC77B130-4D99-4D52-9A16-1C1C14EA6A08}" dt="2022-05-24T08:44:28.127" v="234"/>
          <ac:spMkLst>
            <pc:docMk/>
            <pc:sldMk cId="511721140" sldId="275"/>
            <ac:spMk id="204" creationId="{7804E2A7-3EBD-44C1-BF6D-56D529409638}"/>
          </ac:spMkLst>
        </pc:spChg>
        <pc:grpChg chg="mod">
          <ac:chgData name="张 鑫" userId="2f2870ad27165835" providerId="LiveId" clId="{DC77B130-4D99-4D52-9A16-1C1C14EA6A08}" dt="2022-05-24T08:44:28.127" v="234"/>
          <ac:grpSpMkLst>
            <pc:docMk/>
            <pc:sldMk cId="511721140" sldId="275"/>
            <ac:grpSpMk id="165" creationId="{8CB1B672-14BD-40B5-965A-CD63F2BCB49C}"/>
          </ac:grpSpMkLst>
        </pc:grpChg>
        <pc:grpChg chg="mod">
          <ac:chgData name="张 鑫" userId="2f2870ad27165835" providerId="LiveId" clId="{DC77B130-4D99-4D52-9A16-1C1C14EA6A08}" dt="2022-05-16T15:19:44.753" v="101" actId="1076"/>
          <ac:grpSpMkLst>
            <pc:docMk/>
            <pc:sldMk cId="511721140" sldId="275"/>
            <ac:grpSpMk id="181" creationId="{D6B27557-6DB3-4EB6-9108-E9600AEBE8E7}"/>
          </ac:grpSpMkLst>
        </pc:grpChg>
        <pc:grpChg chg="mod">
          <ac:chgData name="张 鑫" userId="2f2870ad27165835" providerId="LiveId" clId="{DC77B130-4D99-4D52-9A16-1C1C14EA6A08}" dt="2022-05-16T15:19:44.753" v="101" actId="1076"/>
          <ac:grpSpMkLst>
            <pc:docMk/>
            <pc:sldMk cId="511721140" sldId="275"/>
            <ac:grpSpMk id="182" creationId="{3CFFCC72-91DD-4ECE-9AAA-6984753D194E}"/>
          </ac:grpSpMkLst>
        </pc:grpChg>
        <pc:grpChg chg="mod">
          <ac:chgData name="张 鑫" userId="2f2870ad27165835" providerId="LiveId" clId="{DC77B130-4D99-4D52-9A16-1C1C14EA6A08}" dt="2022-05-16T15:19:44.753" v="101" actId="1076"/>
          <ac:grpSpMkLst>
            <pc:docMk/>
            <pc:sldMk cId="511721140" sldId="275"/>
            <ac:grpSpMk id="183" creationId="{FC29D866-C594-4A80-9F61-DA0F3A16C963}"/>
          </ac:grpSpMkLst>
        </pc:grpChg>
        <pc:grpChg chg="mod">
          <ac:chgData name="张 鑫" userId="2f2870ad27165835" providerId="LiveId" clId="{DC77B130-4D99-4D52-9A16-1C1C14EA6A08}" dt="2022-05-16T15:19:44.753" v="101" actId="1076"/>
          <ac:grpSpMkLst>
            <pc:docMk/>
            <pc:sldMk cId="511721140" sldId="275"/>
            <ac:grpSpMk id="186" creationId="{25234375-2CA6-4E01-A9BC-283E6C59FB66}"/>
          </ac:grpSpMkLst>
        </pc:grpChg>
        <pc:grpChg chg="mod">
          <ac:chgData name="张 鑫" userId="2f2870ad27165835" providerId="LiveId" clId="{DC77B130-4D99-4D52-9A16-1C1C14EA6A08}" dt="2022-05-16T15:19:44.753" v="101" actId="1076"/>
          <ac:grpSpMkLst>
            <pc:docMk/>
            <pc:sldMk cId="511721140" sldId="275"/>
            <ac:grpSpMk id="187" creationId="{7FC0DC4F-180E-4A35-A75F-1BCC7E4EDCA1}"/>
          </ac:grpSpMkLst>
        </pc:grpChg>
        <pc:grpChg chg="mod">
          <ac:chgData name="张 鑫" userId="2f2870ad27165835" providerId="LiveId" clId="{DC77B130-4D99-4D52-9A16-1C1C14EA6A08}" dt="2022-05-16T15:19:44.753" v="101" actId="1076"/>
          <ac:grpSpMkLst>
            <pc:docMk/>
            <pc:sldMk cId="511721140" sldId="275"/>
            <ac:grpSpMk id="188" creationId="{5AE1D797-0A3A-42CF-8403-813788E0A47D}"/>
          </ac:grpSpMkLst>
        </pc:grpChg>
        <pc:cxnChg chg="mod">
          <ac:chgData name="张 鑫" userId="2f2870ad27165835" providerId="LiveId" clId="{DC77B130-4D99-4D52-9A16-1C1C14EA6A08}" dt="2022-05-16T15:19:44.753" v="101" actId="1076"/>
          <ac:cxnSpMkLst>
            <pc:docMk/>
            <pc:sldMk cId="511721140" sldId="275"/>
            <ac:cxnSpMk id="184" creationId="{7586B2A1-7B39-47B9-814C-BC4354D46C0A}"/>
          </ac:cxnSpMkLst>
        </pc:cxnChg>
        <pc:cxnChg chg="mod">
          <ac:chgData name="张 鑫" userId="2f2870ad27165835" providerId="LiveId" clId="{DC77B130-4D99-4D52-9A16-1C1C14EA6A08}" dt="2022-05-16T15:19:44.753" v="101" actId="1076"/>
          <ac:cxnSpMkLst>
            <pc:docMk/>
            <pc:sldMk cId="511721140" sldId="275"/>
            <ac:cxnSpMk id="185" creationId="{0C4CC08F-A125-48B7-B135-4196F36308E2}"/>
          </ac:cxnSpMkLst>
        </pc:cxnChg>
        <pc:cxnChg chg="mod">
          <ac:chgData name="张 鑫" userId="2f2870ad27165835" providerId="LiveId" clId="{DC77B130-4D99-4D52-9A16-1C1C14EA6A08}" dt="2022-05-16T15:19:44.753" v="101" actId="1076"/>
          <ac:cxnSpMkLst>
            <pc:docMk/>
            <pc:sldMk cId="511721140" sldId="275"/>
            <ac:cxnSpMk id="189" creationId="{46EDA7B3-22DA-41AA-8021-855BAD10A224}"/>
          </ac:cxnSpMkLst>
        </pc:cxnChg>
        <pc:cxnChg chg="mod">
          <ac:chgData name="张 鑫" userId="2f2870ad27165835" providerId="LiveId" clId="{DC77B130-4D99-4D52-9A16-1C1C14EA6A08}" dt="2022-05-16T15:19:44.753" v="101" actId="1076"/>
          <ac:cxnSpMkLst>
            <pc:docMk/>
            <pc:sldMk cId="511721140" sldId="275"/>
            <ac:cxnSpMk id="190" creationId="{12A4A6CA-DEB7-4F9C-BF1D-165512C11092}"/>
          </ac:cxnSpMkLst>
        </pc:cxnChg>
      </pc:sldChg>
      <pc:sldChg chg="modSp mod">
        <pc:chgData name="张 鑫" userId="2f2870ad27165835" providerId="LiveId" clId="{DC77B130-4D99-4D52-9A16-1C1C14EA6A08}" dt="2022-05-24T08:46:56.563" v="274"/>
        <pc:sldMkLst>
          <pc:docMk/>
          <pc:sldMk cId="270215026" sldId="276"/>
        </pc:sldMkLst>
        <pc:spChg chg="mod">
          <ac:chgData name="张 鑫" userId="2f2870ad27165835" providerId="LiveId" clId="{DC77B130-4D99-4D52-9A16-1C1C14EA6A08}" dt="2022-05-24T08:44:22.719" v="233"/>
          <ac:spMkLst>
            <pc:docMk/>
            <pc:sldMk cId="270215026" sldId="276"/>
            <ac:spMk id="2" creationId="{A76AA976-8C49-4608-BF34-38066931B04F}"/>
          </ac:spMkLst>
        </pc:spChg>
        <pc:spChg chg="mod">
          <ac:chgData name="张 鑫" userId="2f2870ad27165835" providerId="LiveId" clId="{DC77B130-4D99-4D52-9A16-1C1C14EA6A08}" dt="2022-05-24T08:44:22.719" v="233"/>
          <ac:spMkLst>
            <pc:docMk/>
            <pc:sldMk cId="270215026" sldId="276"/>
            <ac:spMk id="19" creationId="{7DA2E969-FC22-47BE-8203-243809B804DD}"/>
          </ac:spMkLst>
        </pc:spChg>
        <pc:spChg chg="mod">
          <ac:chgData name="张 鑫" userId="2f2870ad27165835" providerId="LiveId" clId="{DC77B130-4D99-4D52-9A16-1C1C14EA6A08}" dt="2022-05-24T08:44:22.719" v="233"/>
          <ac:spMkLst>
            <pc:docMk/>
            <pc:sldMk cId="270215026" sldId="276"/>
            <ac:spMk id="20" creationId="{C3CA3E06-2D5C-4DE8-A800-1C81E1DA0967}"/>
          </ac:spMkLst>
        </pc:spChg>
        <pc:spChg chg="mod">
          <ac:chgData name="张 鑫" userId="2f2870ad27165835" providerId="LiveId" clId="{DC77B130-4D99-4D52-9A16-1C1C14EA6A08}" dt="2022-05-24T08:44:22.719" v="233"/>
          <ac:spMkLst>
            <pc:docMk/>
            <pc:sldMk cId="270215026" sldId="276"/>
            <ac:spMk id="21" creationId="{E96688D4-7052-4464-8669-B5591C797B4A}"/>
          </ac:spMkLst>
        </pc:spChg>
        <pc:spChg chg="mod">
          <ac:chgData name="张 鑫" userId="2f2870ad27165835" providerId="LiveId" clId="{DC77B130-4D99-4D52-9A16-1C1C14EA6A08}" dt="2022-05-24T08:44:22.719" v="233"/>
          <ac:spMkLst>
            <pc:docMk/>
            <pc:sldMk cId="270215026" sldId="276"/>
            <ac:spMk id="22" creationId="{0854D356-4A6E-421D-9D45-B08D71748036}"/>
          </ac:spMkLst>
        </pc:spChg>
        <pc:spChg chg="mod">
          <ac:chgData name="张 鑫" userId="2f2870ad27165835" providerId="LiveId" clId="{DC77B130-4D99-4D52-9A16-1C1C14EA6A08}" dt="2022-05-24T08:44:22.719" v="233"/>
          <ac:spMkLst>
            <pc:docMk/>
            <pc:sldMk cId="270215026" sldId="276"/>
            <ac:spMk id="24" creationId="{7CACEF6C-B40C-4230-9038-5FAA0716B380}"/>
          </ac:spMkLst>
        </pc:spChg>
        <pc:spChg chg="mod">
          <ac:chgData name="张 鑫" userId="2f2870ad27165835" providerId="LiveId" clId="{DC77B130-4D99-4D52-9A16-1C1C14EA6A08}" dt="2022-05-24T08:44:22.719" v="233"/>
          <ac:spMkLst>
            <pc:docMk/>
            <pc:sldMk cId="270215026" sldId="276"/>
            <ac:spMk id="25" creationId="{B77102FF-BDFA-417E-AAA0-DEC79538CD69}"/>
          </ac:spMkLst>
        </pc:spChg>
        <pc:spChg chg="mod">
          <ac:chgData name="张 鑫" userId="2f2870ad27165835" providerId="LiveId" clId="{DC77B130-4D99-4D52-9A16-1C1C14EA6A08}" dt="2022-05-24T08:44:22.719" v="233"/>
          <ac:spMkLst>
            <pc:docMk/>
            <pc:sldMk cId="270215026" sldId="276"/>
            <ac:spMk id="26" creationId="{718851E6-6A89-44D7-9E3B-89E0766383AA}"/>
          </ac:spMkLst>
        </pc:spChg>
        <pc:spChg chg="mod">
          <ac:chgData name="张 鑫" userId="2f2870ad27165835" providerId="LiveId" clId="{DC77B130-4D99-4D52-9A16-1C1C14EA6A08}" dt="2022-05-24T08:44:22.719" v="233"/>
          <ac:spMkLst>
            <pc:docMk/>
            <pc:sldMk cId="270215026" sldId="276"/>
            <ac:spMk id="27" creationId="{3A8299D2-89A3-42AC-9BFC-607C0DA0B8A2}"/>
          </ac:spMkLst>
        </pc:spChg>
        <pc:picChg chg="mod">
          <ac:chgData name="张 鑫" userId="2f2870ad27165835" providerId="LiveId" clId="{DC77B130-4D99-4D52-9A16-1C1C14EA6A08}" dt="2022-05-24T08:46:42.067" v="265"/>
          <ac:picMkLst>
            <pc:docMk/>
            <pc:sldMk cId="270215026" sldId="276"/>
            <ac:picMk id="28" creationId="{522B227B-877E-49AE-AE82-DD25F6DE1C60}"/>
          </ac:picMkLst>
        </pc:picChg>
        <pc:picChg chg="mod">
          <ac:chgData name="张 鑫" userId="2f2870ad27165835" providerId="LiveId" clId="{DC77B130-4D99-4D52-9A16-1C1C14EA6A08}" dt="2022-05-24T08:46:53.492" v="272"/>
          <ac:picMkLst>
            <pc:docMk/>
            <pc:sldMk cId="270215026" sldId="276"/>
            <ac:picMk id="30" creationId="{6CDD003D-2F3A-4A4D-B701-8410D83EA853}"/>
          </ac:picMkLst>
        </pc:picChg>
        <pc:picChg chg="mod">
          <ac:chgData name="张 鑫" userId="2f2870ad27165835" providerId="LiveId" clId="{DC77B130-4D99-4D52-9A16-1C1C14EA6A08}" dt="2022-05-24T08:46:55.972" v="273"/>
          <ac:picMkLst>
            <pc:docMk/>
            <pc:sldMk cId="270215026" sldId="276"/>
            <ac:picMk id="32" creationId="{BD1548E5-8C6B-4554-94AE-D1A2A2501172}"/>
          </ac:picMkLst>
        </pc:picChg>
        <pc:picChg chg="mod">
          <ac:chgData name="张 鑫" userId="2f2870ad27165835" providerId="LiveId" clId="{DC77B130-4D99-4D52-9A16-1C1C14EA6A08}" dt="2022-05-24T08:46:56.563" v="274"/>
          <ac:picMkLst>
            <pc:docMk/>
            <pc:sldMk cId="270215026" sldId="276"/>
            <ac:picMk id="34" creationId="{7C6924D4-6B0D-4AA8-8CE0-4A8A9E3759BB}"/>
          </ac:picMkLst>
        </pc:picChg>
      </pc:sldChg>
      <pc:sldChg chg="modSp">
        <pc:chgData name="张 鑫" userId="2f2870ad27165835" providerId="LiveId" clId="{DC77B130-4D99-4D52-9A16-1C1C14EA6A08}" dt="2022-05-24T08:44:16.748" v="232"/>
        <pc:sldMkLst>
          <pc:docMk/>
          <pc:sldMk cId="1106196748" sldId="277"/>
        </pc:sldMkLst>
        <pc:spChg chg="mod">
          <ac:chgData name="张 鑫" userId="2f2870ad27165835" providerId="LiveId" clId="{DC77B130-4D99-4D52-9A16-1C1C14EA6A08}" dt="2022-05-24T08:44:16.748" v="232"/>
          <ac:spMkLst>
            <pc:docMk/>
            <pc:sldMk cId="1106196748" sldId="277"/>
            <ac:spMk id="2" creationId="{6BF54F77-1EAF-4D86-9749-F1E3F2334BF3}"/>
          </ac:spMkLst>
        </pc:spChg>
        <pc:grpChg chg="mod">
          <ac:chgData name="张 鑫" userId="2f2870ad27165835" providerId="LiveId" clId="{DC77B130-4D99-4D52-9A16-1C1C14EA6A08}" dt="2022-05-24T08:44:16.748" v="232"/>
          <ac:grpSpMkLst>
            <pc:docMk/>
            <pc:sldMk cId="1106196748" sldId="277"/>
            <ac:grpSpMk id="27" creationId="{703AE06D-4E60-49F1-AD57-708ABA1C68AF}"/>
          </ac:grpSpMkLst>
        </pc:grpChg>
        <pc:grpChg chg="mod">
          <ac:chgData name="张 鑫" userId="2f2870ad27165835" providerId="LiveId" clId="{DC77B130-4D99-4D52-9A16-1C1C14EA6A08}" dt="2022-05-24T08:44:16.748" v="232"/>
          <ac:grpSpMkLst>
            <pc:docMk/>
            <pc:sldMk cId="1106196748" sldId="277"/>
            <ac:grpSpMk id="28" creationId="{0D5552AB-8517-470C-A969-122E71ACC77B}"/>
          </ac:grpSpMkLst>
        </pc:grpChg>
        <pc:grpChg chg="mod">
          <ac:chgData name="张 鑫" userId="2f2870ad27165835" providerId="LiveId" clId="{DC77B130-4D99-4D52-9A16-1C1C14EA6A08}" dt="2022-05-24T08:44:16.748" v="232"/>
          <ac:grpSpMkLst>
            <pc:docMk/>
            <pc:sldMk cId="1106196748" sldId="277"/>
            <ac:grpSpMk id="36" creationId="{67F2C3DA-F31D-4FD5-8172-1E0E7B153E17}"/>
          </ac:grpSpMkLst>
        </pc:grpChg>
        <pc:grpChg chg="mod">
          <ac:chgData name="张 鑫" userId="2f2870ad27165835" providerId="LiveId" clId="{DC77B130-4D99-4D52-9A16-1C1C14EA6A08}" dt="2022-05-24T08:44:16.748" v="232"/>
          <ac:grpSpMkLst>
            <pc:docMk/>
            <pc:sldMk cId="1106196748" sldId="277"/>
            <ac:grpSpMk id="44" creationId="{7B17C0A2-2C60-495C-ABBE-32E1CF99585C}"/>
          </ac:grpSpMkLst>
        </pc:grpChg>
        <pc:picChg chg="mod">
          <ac:chgData name="张 鑫" userId="2f2870ad27165835" providerId="LiveId" clId="{DC77B130-4D99-4D52-9A16-1C1C14EA6A08}" dt="2022-05-24T08:44:16.748" v="232"/>
          <ac:picMkLst>
            <pc:docMk/>
            <pc:sldMk cId="1106196748" sldId="277"/>
            <ac:picMk id="17" creationId="{78B04C6E-27C4-467C-8903-3CEF863F4FC5}"/>
          </ac:picMkLst>
        </pc:picChg>
        <pc:picChg chg="mod">
          <ac:chgData name="张 鑫" userId="2f2870ad27165835" providerId="LiveId" clId="{DC77B130-4D99-4D52-9A16-1C1C14EA6A08}" dt="2022-05-24T08:44:16.748" v="232"/>
          <ac:picMkLst>
            <pc:docMk/>
            <pc:sldMk cId="1106196748" sldId="277"/>
            <ac:picMk id="19" creationId="{4CE737BB-E3DD-47DE-A37A-D5D1492BD14D}"/>
          </ac:picMkLst>
        </pc:picChg>
        <pc:picChg chg="mod">
          <ac:chgData name="张 鑫" userId="2f2870ad27165835" providerId="LiveId" clId="{DC77B130-4D99-4D52-9A16-1C1C14EA6A08}" dt="2022-05-24T08:44:16.748" v="232"/>
          <ac:picMkLst>
            <pc:docMk/>
            <pc:sldMk cId="1106196748" sldId="277"/>
            <ac:picMk id="21" creationId="{8536B53D-9D01-4B1A-8F64-30EBB5882B60}"/>
          </ac:picMkLst>
        </pc:picChg>
        <pc:picChg chg="mod">
          <ac:chgData name="张 鑫" userId="2f2870ad27165835" providerId="LiveId" clId="{DC77B130-4D99-4D52-9A16-1C1C14EA6A08}" dt="2022-05-24T08:44:16.748" v="232"/>
          <ac:picMkLst>
            <pc:docMk/>
            <pc:sldMk cId="1106196748" sldId="277"/>
            <ac:picMk id="23" creationId="{7EB88300-28C1-4BB9-8807-C897B67EDAA6}"/>
          </ac:picMkLst>
        </pc:picChg>
        <pc:picChg chg="mod">
          <ac:chgData name="张 鑫" userId="2f2870ad27165835" providerId="LiveId" clId="{DC77B130-4D99-4D52-9A16-1C1C14EA6A08}" dt="2022-05-24T08:44:16.748" v="232"/>
          <ac:picMkLst>
            <pc:docMk/>
            <pc:sldMk cId="1106196748" sldId="277"/>
            <ac:picMk id="53" creationId="{31C6058F-868B-4E70-A39E-FC86BD6174F1}"/>
          </ac:picMkLst>
        </pc:picChg>
        <pc:picChg chg="mod">
          <ac:chgData name="张 鑫" userId="2f2870ad27165835" providerId="LiveId" clId="{DC77B130-4D99-4D52-9A16-1C1C14EA6A08}" dt="2022-05-24T08:44:16.748" v="232"/>
          <ac:picMkLst>
            <pc:docMk/>
            <pc:sldMk cId="1106196748" sldId="277"/>
            <ac:picMk id="57" creationId="{EE3C5A4A-6966-47E7-B74E-52AE07119114}"/>
          </ac:picMkLst>
        </pc:picChg>
      </pc:sldChg>
      <pc:sldChg chg="modSp mod">
        <pc:chgData name="张 鑫" userId="2f2870ad27165835" providerId="LiveId" clId="{DC77B130-4D99-4D52-9A16-1C1C14EA6A08}" dt="2022-05-24T08:44:06.712" v="230" actId="3064"/>
        <pc:sldMkLst>
          <pc:docMk/>
          <pc:sldMk cId="6500470" sldId="278"/>
        </pc:sldMkLst>
        <pc:spChg chg="mod">
          <ac:chgData name="张 鑫" userId="2f2870ad27165835" providerId="LiveId" clId="{DC77B130-4D99-4D52-9A16-1C1C14EA6A08}" dt="2022-05-24T08:44:06.712" v="230" actId="3064"/>
          <ac:spMkLst>
            <pc:docMk/>
            <pc:sldMk cId="6500470" sldId="278"/>
            <ac:spMk id="2" creationId="{7B01695F-EE51-4572-B01A-CC69AFFE30EF}"/>
          </ac:spMkLst>
        </pc:spChg>
        <pc:spChg chg="mod">
          <ac:chgData name="张 鑫" userId="2f2870ad27165835" providerId="LiveId" clId="{DC77B130-4D99-4D52-9A16-1C1C14EA6A08}" dt="2022-05-24T08:44:06.712" v="230" actId="3064"/>
          <ac:spMkLst>
            <pc:docMk/>
            <pc:sldMk cId="6500470" sldId="278"/>
            <ac:spMk id="12" creationId="{E0A20A24-38FE-44E1-B41B-654F9038E497}"/>
          </ac:spMkLst>
        </pc:spChg>
        <pc:spChg chg="mod">
          <ac:chgData name="张 鑫" userId="2f2870ad27165835" providerId="LiveId" clId="{DC77B130-4D99-4D52-9A16-1C1C14EA6A08}" dt="2022-05-24T08:44:06.712" v="230" actId="3064"/>
          <ac:spMkLst>
            <pc:docMk/>
            <pc:sldMk cId="6500470" sldId="278"/>
            <ac:spMk id="13" creationId="{A160D4EC-B920-4243-9BA2-97C4682C9B07}"/>
          </ac:spMkLst>
        </pc:spChg>
      </pc:sldChg>
      <pc:sldChg chg="modSp mod">
        <pc:chgData name="张 鑫" userId="2f2870ad27165835" providerId="LiveId" clId="{DC77B130-4D99-4D52-9A16-1C1C14EA6A08}" dt="2022-05-24T08:43:59.015" v="229" actId="3064"/>
        <pc:sldMkLst>
          <pc:docMk/>
          <pc:sldMk cId="3614913820" sldId="279"/>
        </pc:sldMkLst>
        <pc:spChg chg="mod">
          <ac:chgData name="张 鑫" userId="2f2870ad27165835" providerId="LiveId" clId="{DC77B130-4D99-4D52-9A16-1C1C14EA6A08}" dt="2022-05-24T08:43:59.015" v="229" actId="3064"/>
          <ac:spMkLst>
            <pc:docMk/>
            <pc:sldMk cId="3614913820" sldId="279"/>
            <ac:spMk id="2" creationId="{8DC3E15A-6C82-4BC4-9E11-9F0263CB82B2}"/>
          </ac:spMkLst>
        </pc:spChg>
        <pc:spChg chg="mod">
          <ac:chgData name="张 鑫" userId="2f2870ad27165835" providerId="LiveId" clId="{DC77B130-4D99-4D52-9A16-1C1C14EA6A08}" dt="2022-05-24T08:43:59.015" v="229" actId="3064"/>
          <ac:spMkLst>
            <pc:docMk/>
            <pc:sldMk cId="3614913820" sldId="279"/>
            <ac:spMk id="4" creationId="{2CAF7B1B-FAE7-40DC-9C1F-824EB6ED58F6}"/>
          </ac:spMkLst>
        </pc:spChg>
      </pc:sldChg>
      <pc:sldChg chg="modSp mod">
        <pc:chgData name="张 鑫" userId="2f2870ad27165835" providerId="LiveId" clId="{DC77B130-4D99-4D52-9A16-1C1C14EA6A08}" dt="2022-05-24T08:43:41.846" v="227" actId="3064"/>
        <pc:sldMkLst>
          <pc:docMk/>
          <pc:sldMk cId="563252068" sldId="282"/>
        </pc:sldMkLst>
        <pc:spChg chg="mod">
          <ac:chgData name="张 鑫" userId="2f2870ad27165835" providerId="LiveId" clId="{DC77B130-4D99-4D52-9A16-1C1C14EA6A08}" dt="2022-05-24T08:43:41.846" v="227" actId="3064"/>
          <ac:spMkLst>
            <pc:docMk/>
            <pc:sldMk cId="563252068" sldId="282"/>
            <ac:spMk id="2" creationId="{1DE70FEF-401C-4B6D-9B79-4A2725A579A9}"/>
          </ac:spMkLst>
        </pc:spChg>
        <pc:spChg chg="mod">
          <ac:chgData name="张 鑫" userId="2f2870ad27165835" providerId="LiveId" clId="{DC77B130-4D99-4D52-9A16-1C1C14EA6A08}" dt="2022-05-24T08:43:41.846" v="227" actId="3064"/>
          <ac:spMkLst>
            <pc:docMk/>
            <pc:sldMk cId="563252068" sldId="282"/>
            <ac:spMk id="12" creationId="{D6799A0D-91C1-49DB-8B51-5868C0B8EB71}"/>
          </ac:spMkLst>
        </pc:spChg>
        <pc:spChg chg="mod">
          <ac:chgData name="张 鑫" userId="2f2870ad27165835" providerId="LiveId" clId="{DC77B130-4D99-4D52-9A16-1C1C14EA6A08}" dt="2022-05-24T08:43:41.846" v="227" actId="3064"/>
          <ac:spMkLst>
            <pc:docMk/>
            <pc:sldMk cId="563252068" sldId="282"/>
            <ac:spMk id="15" creationId="{5D33F956-B81A-4698-8BD6-29E3B1888403}"/>
          </ac:spMkLst>
        </pc:spChg>
      </pc:sldChg>
      <pc:sldChg chg="delSp modSp mod">
        <pc:chgData name="张 鑫" userId="2f2870ad27165835" providerId="LiveId" clId="{DC77B130-4D99-4D52-9A16-1C1C14EA6A08}" dt="2022-05-24T08:08:10.643" v="183" actId="478"/>
        <pc:sldMkLst>
          <pc:docMk/>
          <pc:sldMk cId="2874409119" sldId="284"/>
        </pc:sldMkLst>
        <pc:spChg chg="mod">
          <ac:chgData name="张 鑫" userId="2f2870ad27165835" providerId="LiveId" clId="{DC77B130-4D99-4D52-9A16-1C1C14EA6A08}" dt="2022-05-16T15:14:58.573" v="56" actId="3064"/>
          <ac:spMkLst>
            <pc:docMk/>
            <pc:sldMk cId="2874409119" sldId="284"/>
            <ac:spMk id="27" creationId="{9561D587-E8C3-4416-BC39-93B7B62C81AC}"/>
          </ac:spMkLst>
        </pc:spChg>
        <pc:spChg chg="mod">
          <ac:chgData name="张 鑫" userId="2f2870ad27165835" providerId="LiveId" clId="{DC77B130-4D99-4D52-9A16-1C1C14EA6A08}" dt="2022-05-16T15:14:58.573" v="56" actId="3064"/>
          <ac:spMkLst>
            <pc:docMk/>
            <pc:sldMk cId="2874409119" sldId="284"/>
            <ac:spMk id="28" creationId="{C113B0AF-0391-4058-AB32-D7BFD764B640}"/>
          </ac:spMkLst>
        </pc:spChg>
        <pc:spChg chg="mod">
          <ac:chgData name="张 鑫" userId="2f2870ad27165835" providerId="LiveId" clId="{DC77B130-4D99-4D52-9A16-1C1C14EA6A08}" dt="2022-05-16T15:14:58.573" v="56" actId="3064"/>
          <ac:spMkLst>
            <pc:docMk/>
            <pc:sldMk cId="2874409119" sldId="284"/>
            <ac:spMk id="47" creationId="{A5B2D25B-24AC-4F58-B8D4-8BB4F1A14EDD}"/>
          </ac:spMkLst>
        </pc:spChg>
        <pc:spChg chg="del mod">
          <ac:chgData name="张 鑫" userId="2f2870ad27165835" providerId="LiveId" clId="{DC77B130-4D99-4D52-9A16-1C1C14EA6A08}" dt="2022-05-24T08:08:10.643" v="183" actId="478"/>
          <ac:spMkLst>
            <pc:docMk/>
            <pc:sldMk cId="2874409119" sldId="284"/>
            <ac:spMk id="605" creationId="{1FB78594-99FE-4378-B14E-5188CD22FEE8}"/>
          </ac:spMkLst>
        </pc:spChg>
        <pc:spChg chg="mod">
          <ac:chgData name="张 鑫" userId="2f2870ad27165835" providerId="LiveId" clId="{DC77B130-4D99-4D52-9A16-1C1C14EA6A08}" dt="2022-05-16T15:14:58.573" v="56" actId="3064"/>
          <ac:spMkLst>
            <pc:docMk/>
            <pc:sldMk cId="2874409119" sldId="284"/>
            <ac:spMk id="606" creationId="{3B370EA9-A86D-431A-B779-4DD6188077FE}"/>
          </ac:spMkLst>
        </pc:spChg>
        <pc:spChg chg="mod">
          <ac:chgData name="张 鑫" userId="2f2870ad27165835" providerId="LiveId" clId="{DC77B130-4D99-4D52-9A16-1C1C14EA6A08}" dt="2022-05-16T15:14:58.573" v="56" actId="3064"/>
          <ac:spMkLst>
            <pc:docMk/>
            <pc:sldMk cId="2874409119" sldId="284"/>
            <ac:spMk id="607" creationId="{277F92E0-7F89-451E-AF6D-FE1FC0C4EB73}"/>
          </ac:spMkLst>
        </pc:spChg>
        <pc:spChg chg="mod">
          <ac:chgData name="张 鑫" userId="2f2870ad27165835" providerId="LiveId" clId="{DC77B130-4D99-4D52-9A16-1C1C14EA6A08}" dt="2022-05-16T15:14:58.573" v="56" actId="3064"/>
          <ac:spMkLst>
            <pc:docMk/>
            <pc:sldMk cId="2874409119" sldId="284"/>
            <ac:spMk id="608" creationId="{4340F427-4884-4CBA-B33F-62BB374B4F49}"/>
          </ac:spMkLst>
        </pc:spChg>
      </pc:sldChg>
      <pc:sldChg chg="delSp modSp mod">
        <pc:chgData name="张 鑫" userId="2f2870ad27165835" providerId="LiveId" clId="{DC77B130-4D99-4D52-9A16-1C1C14EA6A08}" dt="2022-05-16T15:15:04.567" v="57"/>
        <pc:sldMkLst>
          <pc:docMk/>
          <pc:sldMk cId="1972253433" sldId="287"/>
        </pc:sldMkLst>
        <pc:spChg chg="mod">
          <ac:chgData name="张 鑫" userId="2f2870ad27165835" providerId="LiveId" clId="{DC77B130-4D99-4D52-9A16-1C1C14EA6A08}" dt="2022-05-16T15:15:04.567" v="57"/>
          <ac:spMkLst>
            <pc:docMk/>
            <pc:sldMk cId="1972253433" sldId="287"/>
            <ac:spMk id="2" creationId="{D053784D-F754-4B9D-8AC0-35AF327DEBB5}"/>
          </ac:spMkLst>
        </pc:spChg>
        <pc:spChg chg="mod">
          <ac:chgData name="张 鑫" userId="2f2870ad27165835" providerId="LiveId" clId="{DC77B130-4D99-4D52-9A16-1C1C14EA6A08}" dt="2022-05-16T15:15:04.567" v="57"/>
          <ac:spMkLst>
            <pc:docMk/>
            <pc:sldMk cId="1972253433" sldId="287"/>
            <ac:spMk id="6" creationId="{357E9B14-B7F4-4937-ABB2-54B930E250FC}"/>
          </ac:spMkLst>
        </pc:spChg>
        <pc:spChg chg="mod">
          <ac:chgData name="张 鑫" userId="2f2870ad27165835" providerId="LiveId" clId="{DC77B130-4D99-4D52-9A16-1C1C14EA6A08}" dt="2022-05-16T15:15:04.567" v="57"/>
          <ac:spMkLst>
            <pc:docMk/>
            <pc:sldMk cId="1972253433" sldId="287"/>
            <ac:spMk id="7" creationId="{305CA7A9-6F1B-49F6-A32D-005E814FC2D1}"/>
          </ac:spMkLst>
        </pc:spChg>
        <pc:spChg chg="mod">
          <ac:chgData name="张 鑫" userId="2f2870ad27165835" providerId="LiveId" clId="{DC77B130-4D99-4D52-9A16-1C1C14EA6A08}" dt="2022-05-16T15:15:04.567" v="57"/>
          <ac:spMkLst>
            <pc:docMk/>
            <pc:sldMk cId="1972253433" sldId="287"/>
            <ac:spMk id="8" creationId="{3824F141-C770-4F7F-B8A0-2E4C54C5384C}"/>
          </ac:spMkLst>
        </pc:spChg>
        <pc:spChg chg="mod">
          <ac:chgData name="张 鑫" userId="2f2870ad27165835" providerId="LiveId" clId="{DC77B130-4D99-4D52-9A16-1C1C14EA6A08}" dt="2022-05-16T15:15:04.567" v="57"/>
          <ac:spMkLst>
            <pc:docMk/>
            <pc:sldMk cId="1972253433" sldId="287"/>
            <ac:spMk id="9" creationId="{C97599AF-F5E7-4F15-AD5F-3457B0E5A8CE}"/>
          </ac:spMkLst>
        </pc:spChg>
        <pc:spChg chg="mod">
          <ac:chgData name="张 鑫" userId="2f2870ad27165835" providerId="LiveId" clId="{DC77B130-4D99-4D52-9A16-1C1C14EA6A08}" dt="2022-05-16T15:15:04.567" v="57"/>
          <ac:spMkLst>
            <pc:docMk/>
            <pc:sldMk cId="1972253433" sldId="287"/>
            <ac:spMk id="59" creationId="{73E0A919-B4DD-4125-B1D6-F465F73D981F}"/>
          </ac:spMkLst>
        </pc:spChg>
        <pc:spChg chg="mod">
          <ac:chgData name="张 鑫" userId="2f2870ad27165835" providerId="LiveId" clId="{DC77B130-4D99-4D52-9A16-1C1C14EA6A08}" dt="2022-05-16T15:15:04.567" v="57"/>
          <ac:spMkLst>
            <pc:docMk/>
            <pc:sldMk cId="1972253433" sldId="287"/>
            <ac:spMk id="60" creationId="{02A08F51-4870-4F95-9A9D-8A4DA86B8AB9}"/>
          </ac:spMkLst>
        </pc:spChg>
        <pc:spChg chg="mod">
          <ac:chgData name="张 鑫" userId="2f2870ad27165835" providerId="LiveId" clId="{DC77B130-4D99-4D52-9A16-1C1C14EA6A08}" dt="2022-05-16T15:15:04.567" v="57"/>
          <ac:spMkLst>
            <pc:docMk/>
            <pc:sldMk cId="1972253433" sldId="287"/>
            <ac:spMk id="66" creationId="{ACEC19E0-08BE-45FF-BE3D-36B752385039}"/>
          </ac:spMkLst>
        </pc:spChg>
        <pc:spChg chg="mod">
          <ac:chgData name="张 鑫" userId="2f2870ad27165835" providerId="LiveId" clId="{DC77B130-4D99-4D52-9A16-1C1C14EA6A08}" dt="2022-05-16T15:15:04.567" v="57"/>
          <ac:spMkLst>
            <pc:docMk/>
            <pc:sldMk cId="1972253433" sldId="287"/>
            <ac:spMk id="77" creationId="{D6D681C1-F01E-471D-9DF7-6224989253B2}"/>
          </ac:spMkLst>
        </pc:spChg>
        <pc:spChg chg="mod">
          <ac:chgData name="张 鑫" userId="2f2870ad27165835" providerId="LiveId" clId="{DC77B130-4D99-4D52-9A16-1C1C14EA6A08}" dt="2022-05-16T15:15:04.567" v="57"/>
          <ac:spMkLst>
            <pc:docMk/>
            <pc:sldMk cId="1972253433" sldId="287"/>
            <ac:spMk id="82" creationId="{EFA068D2-DFDD-4655-8F2F-B3C4B9BF67B7}"/>
          </ac:spMkLst>
        </pc:spChg>
        <pc:spChg chg="mod">
          <ac:chgData name="张 鑫" userId="2f2870ad27165835" providerId="LiveId" clId="{DC77B130-4D99-4D52-9A16-1C1C14EA6A08}" dt="2022-05-16T15:15:04.567" v="57"/>
          <ac:spMkLst>
            <pc:docMk/>
            <pc:sldMk cId="1972253433" sldId="287"/>
            <ac:spMk id="1038" creationId="{671C2621-127E-4479-B108-8F741F2B1200}"/>
          </ac:spMkLst>
        </pc:spChg>
        <pc:spChg chg="mod">
          <ac:chgData name="张 鑫" userId="2f2870ad27165835" providerId="LiveId" clId="{DC77B130-4D99-4D52-9A16-1C1C14EA6A08}" dt="2022-05-16T15:15:04.567" v="57"/>
          <ac:spMkLst>
            <pc:docMk/>
            <pc:sldMk cId="1972253433" sldId="287"/>
            <ac:spMk id="1039" creationId="{A54D86BD-3A20-49EE-8798-C3C658189883}"/>
          </ac:spMkLst>
        </pc:spChg>
        <pc:spChg chg="mod">
          <ac:chgData name="张 鑫" userId="2f2870ad27165835" providerId="LiveId" clId="{DC77B130-4D99-4D52-9A16-1C1C14EA6A08}" dt="2022-05-16T15:15:04.567" v="57"/>
          <ac:spMkLst>
            <pc:docMk/>
            <pc:sldMk cId="1972253433" sldId="287"/>
            <ac:spMk id="1106" creationId="{DD94B545-8C94-4E6F-9DF8-54EBA50D604D}"/>
          </ac:spMkLst>
        </pc:spChg>
        <pc:spChg chg="mod">
          <ac:chgData name="张 鑫" userId="2f2870ad27165835" providerId="LiveId" clId="{DC77B130-4D99-4D52-9A16-1C1C14EA6A08}" dt="2022-05-16T15:15:04.567" v="57"/>
          <ac:spMkLst>
            <pc:docMk/>
            <pc:sldMk cId="1972253433" sldId="287"/>
            <ac:spMk id="1107" creationId="{9DE68BC5-6D23-4DA3-B480-92F86AB9C7E4}"/>
          </ac:spMkLst>
        </pc:spChg>
        <pc:grpChg chg="mod">
          <ac:chgData name="张 鑫" userId="2f2870ad27165835" providerId="LiveId" clId="{DC77B130-4D99-4D52-9A16-1C1C14EA6A08}" dt="2022-05-16T15:15:04.567" v="57"/>
          <ac:grpSpMkLst>
            <pc:docMk/>
            <pc:sldMk cId="1972253433" sldId="287"/>
            <ac:grpSpMk id="4" creationId="{244F00EA-F6C5-4F66-A1F6-0C5DCF2D8735}"/>
          </ac:grpSpMkLst>
        </pc:grpChg>
        <pc:grpChg chg="mod">
          <ac:chgData name="张 鑫" userId="2f2870ad27165835" providerId="LiveId" clId="{DC77B130-4D99-4D52-9A16-1C1C14EA6A08}" dt="2022-05-16T15:15:04.567" v="57"/>
          <ac:grpSpMkLst>
            <pc:docMk/>
            <pc:sldMk cId="1972253433" sldId="287"/>
            <ac:grpSpMk id="12" creationId="{BAAA00BD-B0CF-4DF4-A046-52C170945D8A}"/>
          </ac:grpSpMkLst>
        </pc:grpChg>
        <pc:grpChg chg="mod">
          <ac:chgData name="张 鑫" userId="2f2870ad27165835" providerId="LiveId" clId="{DC77B130-4D99-4D52-9A16-1C1C14EA6A08}" dt="2022-05-16T15:15:04.567" v="57"/>
          <ac:grpSpMkLst>
            <pc:docMk/>
            <pc:sldMk cId="1972253433" sldId="287"/>
            <ac:grpSpMk id="13" creationId="{8EF8949A-9276-4761-8506-568604483B3D}"/>
          </ac:grpSpMkLst>
        </pc:grpChg>
        <pc:grpChg chg="mod">
          <ac:chgData name="张 鑫" userId="2f2870ad27165835" providerId="LiveId" clId="{DC77B130-4D99-4D52-9A16-1C1C14EA6A08}" dt="2022-05-16T15:15:04.567" v="57"/>
          <ac:grpSpMkLst>
            <pc:docMk/>
            <pc:sldMk cId="1972253433" sldId="287"/>
            <ac:grpSpMk id="14" creationId="{C3F60827-F842-4BDD-9640-CCEF4BE940D1}"/>
          </ac:grpSpMkLst>
        </pc:grpChg>
        <pc:grpChg chg="mod">
          <ac:chgData name="张 鑫" userId="2f2870ad27165835" providerId="LiveId" clId="{DC77B130-4D99-4D52-9A16-1C1C14EA6A08}" dt="2022-05-16T15:15:04.567" v="57"/>
          <ac:grpSpMkLst>
            <pc:docMk/>
            <pc:sldMk cId="1972253433" sldId="287"/>
            <ac:grpSpMk id="62" creationId="{694542E4-7E60-4A39-9236-FCBF62DA71A5}"/>
          </ac:grpSpMkLst>
        </pc:grpChg>
        <pc:grpChg chg="mod">
          <ac:chgData name="张 鑫" userId="2f2870ad27165835" providerId="LiveId" clId="{DC77B130-4D99-4D52-9A16-1C1C14EA6A08}" dt="2022-05-16T15:15:04.567" v="57"/>
          <ac:grpSpMkLst>
            <pc:docMk/>
            <pc:sldMk cId="1972253433" sldId="287"/>
            <ac:grpSpMk id="67" creationId="{528FD37E-BE8D-4BB3-B68F-34802A62783F}"/>
          </ac:grpSpMkLst>
        </pc:grpChg>
        <pc:grpChg chg="mod">
          <ac:chgData name="张 鑫" userId="2f2870ad27165835" providerId="LiveId" clId="{DC77B130-4D99-4D52-9A16-1C1C14EA6A08}" dt="2022-05-16T15:15:04.567" v="57"/>
          <ac:grpSpMkLst>
            <pc:docMk/>
            <pc:sldMk cId="1972253433" sldId="287"/>
            <ac:grpSpMk id="78" creationId="{10E62D17-F564-4461-8948-AB7BA1AA912E}"/>
          </ac:grpSpMkLst>
        </pc:grpChg>
        <pc:grpChg chg="mod">
          <ac:chgData name="张 鑫" userId="2f2870ad27165835" providerId="LiveId" clId="{DC77B130-4D99-4D52-9A16-1C1C14EA6A08}" dt="2022-05-16T15:15:04.567" v="57"/>
          <ac:grpSpMkLst>
            <pc:docMk/>
            <pc:sldMk cId="1972253433" sldId="287"/>
            <ac:grpSpMk id="83" creationId="{C544CDA9-2EE8-47C1-95AB-2F131030F6D2}"/>
          </ac:grpSpMkLst>
        </pc:grpChg>
        <pc:grpChg chg="mod">
          <ac:chgData name="张 鑫" userId="2f2870ad27165835" providerId="LiveId" clId="{DC77B130-4D99-4D52-9A16-1C1C14EA6A08}" dt="2022-05-16T15:15:04.567" v="57"/>
          <ac:grpSpMkLst>
            <pc:docMk/>
            <pc:sldMk cId="1972253433" sldId="287"/>
            <ac:grpSpMk id="311" creationId="{5D34E490-9F44-495F-9FF6-473ED0ACEA33}"/>
          </ac:grpSpMkLst>
        </pc:grpChg>
        <pc:picChg chg="del">
          <ac:chgData name="张 鑫" userId="2f2870ad27165835" providerId="LiveId" clId="{DC77B130-4D99-4D52-9A16-1C1C14EA6A08}" dt="2022-05-16T15:13:12.017" v="25" actId="478"/>
          <ac:picMkLst>
            <pc:docMk/>
            <pc:sldMk cId="1972253433" sldId="287"/>
            <ac:picMk id="87" creationId="{3108E238-337C-498B-B186-E5D25E07ABA3}"/>
          </ac:picMkLst>
        </pc:picChg>
      </pc:sldChg>
      <pc:sldChg chg="delSp modSp mod">
        <pc:chgData name="张 鑫" userId="2f2870ad27165835" providerId="LiveId" clId="{DC77B130-4D99-4D52-9A16-1C1C14EA6A08}" dt="2022-05-16T15:16:08.069" v="65" actId="3064"/>
        <pc:sldMkLst>
          <pc:docMk/>
          <pc:sldMk cId="1723124116" sldId="288"/>
        </pc:sldMkLst>
        <pc:spChg chg="mod">
          <ac:chgData name="张 鑫" userId="2f2870ad27165835" providerId="LiveId" clId="{DC77B130-4D99-4D52-9A16-1C1C14EA6A08}" dt="2022-05-16T15:16:08.069" v="65" actId="3064"/>
          <ac:spMkLst>
            <pc:docMk/>
            <pc:sldMk cId="1723124116" sldId="288"/>
            <ac:spMk id="4" creationId="{71C9645D-3A4A-4EAE-971A-B3598A2C759A}"/>
          </ac:spMkLst>
        </pc:spChg>
        <pc:spChg chg="mod">
          <ac:chgData name="张 鑫" userId="2f2870ad27165835" providerId="LiveId" clId="{DC77B130-4D99-4D52-9A16-1C1C14EA6A08}" dt="2022-05-16T15:16:08.069" v="65" actId="3064"/>
          <ac:spMkLst>
            <pc:docMk/>
            <pc:sldMk cId="1723124116" sldId="288"/>
            <ac:spMk id="8" creationId="{C1D3EA78-86E9-4C07-8098-B83364333825}"/>
          </ac:spMkLst>
        </pc:spChg>
        <pc:spChg chg="mod">
          <ac:chgData name="张 鑫" userId="2f2870ad27165835" providerId="LiveId" clId="{DC77B130-4D99-4D52-9A16-1C1C14EA6A08}" dt="2022-05-16T15:16:08.069" v="65" actId="3064"/>
          <ac:spMkLst>
            <pc:docMk/>
            <pc:sldMk cId="1723124116" sldId="288"/>
            <ac:spMk id="11" creationId="{1230DFED-0B51-4312-BD23-6993EF0AB7DC}"/>
          </ac:spMkLst>
        </pc:spChg>
        <pc:spChg chg="mod">
          <ac:chgData name="张 鑫" userId="2f2870ad27165835" providerId="LiveId" clId="{DC77B130-4D99-4D52-9A16-1C1C14EA6A08}" dt="2022-05-16T15:16:08.069" v="65" actId="3064"/>
          <ac:spMkLst>
            <pc:docMk/>
            <pc:sldMk cId="1723124116" sldId="288"/>
            <ac:spMk id="12" creationId="{00D7B2A5-7E6F-4443-BCF3-35F6DF4F6660}"/>
          </ac:spMkLst>
        </pc:spChg>
        <pc:spChg chg="mod">
          <ac:chgData name="张 鑫" userId="2f2870ad27165835" providerId="LiveId" clId="{DC77B130-4D99-4D52-9A16-1C1C14EA6A08}" dt="2022-05-16T15:16:08.069" v="65" actId="3064"/>
          <ac:spMkLst>
            <pc:docMk/>
            <pc:sldMk cId="1723124116" sldId="288"/>
            <ac:spMk id="13" creationId="{3C1AB847-79DD-4473-BCA6-FA80E653FBB5}"/>
          </ac:spMkLst>
        </pc:spChg>
        <pc:spChg chg="mod">
          <ac:chgData name="张 鑫" userId="2f2870ad27165835" providerId="LiveId" clId="{DC77B130-4D99-4D52-9A16-1C1C14EA6A08}" dt="2022-05-16T15:16:08.069" v="65" actId="3064"/>
          <ac:spMkLst>
            <pc:docMk/>
            <pc:sldMk cId="1723124116" sldId="288"/>
            <ac:spMk id="14" creationId="{30E63F60-DCA2-41C0-B26C-470E8D982285}"/>
          </ac:spMkLst>
        </pc:spChg>
        <pc:spChg chg="mod">
          <ac:chgData name="张 鑫" userId="2f2870ad27165835" providerId="LiveId" clId="{DC77B130-4D99-4D52-9A16-1C1C14EA6A08}" dt="2022-05-16T15:16:08.069" v="65" actId="3064"/>
          <ac:spMkLst>
            <pc:docMk/>
            <pc:sldMk cId="1723124116" sldId="288"/>
            <ac:spMk id="15" creationId="{A4F54917-2B2C-4438-976F-73B4CD757635}"/>
          </ac:spMkLst>
        </pc:spChg>
        <pc:spChg chg="mod">
          <ac:chgData name="张 鑫" userId="2f2870ad27165835" providerId="LiveId" clId="{DC77B130-4D99-4D52-9A16-1C1C14EA6A08}" dt="2022-05-16T15:16:08.069" v="65" actId="3064"/>
          <ac:spMkLst>
            <pc:docMk/>
            <pc:sldMk cId="1723124116" sldId="288"/>
            <ac:spMk id="17" creationId="{6FD905AC-E394-4619-9A85-5E334B081AE4}"/>
          </ac:spMkLst>
        </pc:spChg>
        <pc:spChg chg="mod">
          <ac:chgData name="张 鑫" userId="2f2870ad27165835" providerId="LiveId" clId="{DC77B130-4D99-4D52-9A16-1C1C14EA6A08}" dt="2022-05-16T15:16:08.069" v="65" actId="3064"/>
          <ac:spMkLst>
            <pc:docMk/>
            <pc:sldMk cId="1723124116" sldId="288"/>
            <ac:spMk id="18" creationId="{A1360EF0-D2F8-48CF-B531-95F2FCA1CC90}"/>
          </ac:spMkLst>
        </pc:spChg>
        <pc:spChg chg="mod">
          <ac:chgData name="张 鑫" userId="2f2870ad27165835" providerId="LiveId" clId="{DC77B130-4D99-4D52-9A16-1C1C14EA6A08}" dt="2022-05-16T15:16:08.069" v="65" actId="3064"/>
          <ac:spMkLst>
            <pc:docMk/>
            <pc:sldMk cId="1723124116" sldId="288"/>
            <ac:spMk id="19" creationId="{D22620D4-4BC6-46DE-B7D6-D0FD3AB25422}"/>
          </ac:spMkLst>
        </pc:spChg>
        <pc:spChg chg="mod">
          <ac:chgData name="张 鑫" userId="2f2870ad27165835" providerId="LiveId" clId="{DC77B130-4D99-4D52-9A16-1C1C14EA6A08}" dt="2022-05-16T15:16:08.069" v="65" actId="3064"/>
          <ac:spMkLst>
            <pc:docMk/>
            <pc:sldMk cId="1723124116" sldId="288"/>
            <ac:spMk id="21" creationId="{1EC8D83D-A19D-423B-BAB3-887ED4D5A899}"/>
          </ac:spMkLst>
        </pc:spChg>
        <pc:spChg chg="mod">
          <ac:chgData name="张 鑫" userId="2f2870ad27165835" providerId="LiveId" clId="{DC77B130-4D99-4D52-9A16-1C1C14EA6A08}" dt="2022-05-16T15:16:08.069" v="65" actId="3064"/>
          <ac:spMkLst>
            <pc:docMk/>
            <pc:sldMk cId="1723124116" sldId="288"/>
            <ac:spMk id="22" creationId="{ED8352FD-5AC9-4341-BCAF-049D33528E4A}"/>
          </ac:spMkLst>
        </pc:spChg>
        <pc:spChg chg="mod">
          <ac:chgData name="张 鑫" userId="2f2870ad27165835" providerId="LiveId" clId="{DC77B130-4D99-4D52-9A16-1C1C14EA6A08}" dt="2022-05-16T15:16:08.069" v="65" actId="3064"/>
          <ac:spMkLst>
            <pc:docMk/>
            <pc:sldMk cId="1723124116" sldId="288"/>
            <ac:spMk id="23" creationId="{6AB67DDB-2D54-4EDF-A637-D85A45C2FEE6}"/>
          </ac:spMkLst>
        </pc:spChg>
        <pc:spChg chg="mod">
          <ac:chgData name="张 鑫" userId="2f2870ad27165835" providerId="LiveId" clId="{DC77B130-4D99-4D52-9A16-1C1C14EA6A08}" dt="2022-05-16T15:16:08.069" v="65" actId="3064"/>
          <ac:spMkLst>
            <pc:docMk/>
            <pc:sldMk cId="1723124116" sldId="288"/>
            <ac:spMk id="24" creationId="{2C9B6DFB-9017-4C61-867A-CD16A0A8CEBB}"/>
          </ac:spMkLst>
        </pc:spChg>
        <pc:picChg chg="del">
          <ac:chgData name="张 鑫" userId="2f2870ad27165835" providerId="LiveId" clId="{DC77B130-4D99-4D52-9A16-1C1C14EA6A08}" dt="2022-05-16T15:13:20.508" v="26" actId="478"/>
          <ac:picMkLst>
            <pc:docMk/>
            <pc:sldMk cId="1723124116" sldId="288"/>
            <ac:picMk id="37" creationId="{DC5221FA-998F-4444-B466-0483D668BFC9}"/>
          </ac:picMkLst>
        </pc:picChg>
      </pc:sldChg>
      <pc:sldChg chg="delSp modSp mod">
        <pc:chgData name="张 鑫" userId="2f2870ad27165835" providerId="LiveId" clId="{DC77B130-4D99-4D52-9A16-1C1C14EA6A08}" dt="2022-05-24T08:44:50.337" v="237" actId="3064"/>
        <pc:sldMkLst>
          <pc:docMk/>
          <pc:sldMk cId="1919331125" sldId="289"/>
        </pc:sldMkLst>
        <pc:spChg chg="mod">
          <ac:chgData name="张 鑫" userId="2f2870ad27165835" providerId="LiveId" clId="{DC77B130-4D99-4D52-9A16-1C1C14EA6A08}" dt="2022-05-24T08:44:50.337" v="237" actId="3064"/>
          <ac:spMkLst>
            <pc:docMk/>
            <pc:sldMk cId="1919331125" sldId="289"/>
            <ac:spMk id="4" creationId="{71C9645D-3A4A-4EAE-971A-B3598A2C759A}"/>
          </ac:spMkLst>
        </pc:spChg>
        <pc:spChg chg="mod">
          <ac:chgData name="张 鑫" userId="2f2870ad27165835" providerId="LiveId" clId="{DC77B130-4D99-4D52-9A16-1C1C14EA6A08}" dt="2022-05-24T08:44:50.337" v="237" actId="3064"/>
          <ac:spMkLst>
            <pc:docMk/>
            <pc:sldMk cId="1919331125" sldId="289"/>
            <ac:spMk id="8" creationId="{C1D3EA78-86E9-4C07-8098-B83364333825}"/>
          </ac:spMkLst>
        </pc:spChg>
        <pc:spChg chg="mod">
          <ac:chgData name="张 鑫" userId="2f2870ad27165835" providerId="LiveId" clId="{DC77B130-4D99-4D52-9A16-1C1C14EA6A08}" dt="2022-05-24T08:44:50.337" v="237" actId="3064"/>
          <ac:spMkLst>
            <pc:docMk/>
            <pc:sldMk cId="1919331125" sldId="289"/>
            <ac:spMk id="11" creationId="{1230DFED-0B51-4312-BD23-6993EF0AB7DC}"/>
          </ac:spMkLst>
        </pc:spChg>
        <pc:spChg chg="mod">
          <ac:chgData name="张 鑫" userId="2f2870ad27165835" providerId="LiveId" clId="{DC77B130-4D99-4D52-9A16-1C1C14EA6A08}" dt="2022-05-24T08:44:50.337" v="237" actId="3064"/>
          <ac:spMkLst>
            <pc:docMk/>
            <pc:sldMk cId="1919331125" sldId="289"/>
            <ac:spMk id="12" creationId="{00D7B2A5-7E6F-4443-BCF3-35F6DF4F6660}"/>
          </ac:spMkLst>
        </pc:spChg>
        <pc:spChg chg="mod">
          <ac:chgData name="张 鑫" userId="2f2870ad27165835" providerId="LiveId" clId="{DC77B130-4D99-4D52-9A16-1C1C14EA6A08}" dt="2022-05-24T08:44:50.337" v="237" actId="3064"/>
          <ac:spMkLst>
            <pc:docMk/>
            <pc:sldMk cId="1919331125" sldId="289"/>
            <ac:spMk id="13" creationId="{3C1AB847-79DD-4473-BCA6-FA80E653FBB5}"/>
          </ac:spMkLst>
        </pc:spChg>
        <pc:spChg chg="mod">
          <ac:chgData name="张 鑫" userId="2f2870ad27165835" providerId="LiveId" clId="{DC77B130-4D99-4D52-9A16-1C1C14EA6A08}" dt="2022-05-24T08:44:50.337" v="237" actId="3064"/>
          <ac:spMkLst>
            <pc:docMk/>
            <pc:sldMk cId="1919331125" sldId="289"/>
            <ac:spMk id="14" creationId="{30E63F60-DCA2-41C0-B26C-470E8D982285}"/>
          </ac:spMkLst>
        </pc:spChg>
        <pc:spChg chg="mod">
          <ac:chgData name="张 鑫" userId="2f2870ad27165835" providerId="LiveId" clId="{DC77B130-4D99-4D52-9A16-1C1C14EA6A08}" dt="2022-05-24T08:44:50.337" v="237" actId="3064"/>
          <ac:spMkLst>
            <pc:docMk/>
            <pc:sldMk cId="1919331125" sldId="289"/>
            <ac:spMk id="15" creationId="{A4F54917-2B2C-4438-976F-73B4CD757635}"/>
          </ac:spMkLst>
        </pc:spChg>
        <pc:spChg chg="mod">
          <ac:chgData name="张 鑫" userId="2f2870ad27165835" providerId="LiveId" clId="{DC77B130-4D99-4D52-9A16-1C1C14EA6A08}" dt="2022-05-24T08:44:50.337" v="237" actId="3064"/>
          <ac:spMkLst>
            <pc:docMk/>
            <pc:sldMk cId="1919331125" sldId="289"/>
            <ac:spMk id="17" creationId="{6FD905AC-E394-4619-9A85-5E334B081AE4}"/>
          </ac:spMkLst>
        </pc:spChg>
        <pc:spChg chg="mod">
          <ac:chgData name="张 鑫" userId="2f2870ad27165835" providerId="LiveId" clId="{DC77B130-4D99-4D52-9A16-1C1C14EA6A08}" dt="2022-05-24T08:44:50.337" v="237" actId="3064"/>
          <ac:spMkLst>
            <pc:docMk/>
            <pc:sldMk cId="1919331125" sldId="289"/>
            <ac:spMk id="18" creationId="{A1360EF0-D2F8-48CF-B531-95F2FCA1CC90}"/>
          </ac:spMkLst>
        </pc:spChg>
        <pc:spChg chg="mod">
          <ac:chgData name="张 鑫" userId="2f2870ad27165835" providerId="LiveId" clId="{DC77B130-4D99-4D52-9A16-1C1C14EA6A08}" dt="2022-05-24T08:44:50.337" v="237" actId="3064"/>
          <ac:spMkLst>
            <pc:docMk/>
            <pc:sldMk cId="1919331125" sldId="289"/>
            <ac:spMk id="19" creationId="{D22620D4-4BC6-46DE-B7D6-D0FD3AB25422}"/>
          </ac:spMkLst>
        </pc:spChg>
        <pc:spChg chg="mod">
          <ac:chgData name="张 鑫" userId="2f2870ad27165835" providerId="LiveId" clId="{DC77B130-4D99-4D52-9A16-1C1C14EA6A08}" dt="2022-05-24T08:44:50.337" v="237" actId="3064"/>
          <ac:spMkLst>
            <pc:docMk/>
            <pc:sldMk cId="1919331125" sldId="289"/>
            <ac:spMk id="21" creationId="{1EC8D83D-A19D-423B-BAB3-887ED4D5A899}"/>
          </ac:spMkLst>
        </pc:spChg>
        <pc:spChg chg="mod">
          <ac:chgData name="张 鑫" userId="2f2870ad27165835" providerId="LiveId" clId="{DC77B130-4D99-4D52-9A16-1C1C14EA6A08}" dt="2022-05-24T08:44:50.337" v="237" actId="3064"/>
          <ac:spMkLst>
            <pc:docMk/>
            <pc:sldMk cId="1919331125" sldId="289"/>
            <ac:spMk id="22" creationId="{ED8352FD-5AC9-4341-BCAF-049D33528E4A}"/>
          </ac:spMkLst>
        </pc:spChg>
        <pc:spChg chg="mod">
          <ac:chgData name="张 鑫" userId="2f2870ad27165835" providerId="LiveId" clId="{DC77B130-4D99-4D52-9A16-1C1C14EA6A08}" dt="2022-05-24T08:44:50.337" v="237" actId="3064"/>
          <ac:spMkLst>
            <pc:docMk/>
            <pc:sldMk cId="1919331125" sldId="289"/>
            <ac:spMk id="23" creationId="{6AB67DDB-2D54-4EDF-A637-D85A45C2FEE6}"/>
          </ac:spMkLst>
        </pc:spChg>
        <pc:spChg chg="mod">
          <ac:chgData name="张 鑫" userId="2f2870ad27165835" providerId="LiveId" clId="{DC77B130-4D99-4D52-9A16-1C1C14EA6A08}" dt="2022-05-24T08:44:50.337" v="237" actId="3064"/>
          <ac:spMkLst>
            <pc:docMk/>
            <pc:sldMk cId="1919331125" sldId="289"/>
            <ac:spMk id="24" creationId="{2C9B6DFB-9017-4C61-867A-CD16A0A8CEBB}"/>
          </ac:spMkLst>
        </pc:spChg>
        <pc:picChg chg="del">
          <ac:chgData name="张 鑫" userId="2f2870ad27165835" providerId="LiveId" clId="{DC77B130-4D99-4D52-9A16-1C1C14EA6A08}" dt="2022-05-16T15:13:30.913" v="28" actId="478"/>
          <ac:picMkLst>
            <pc:docMk/>
            <pc:sldMk cId="1919331125" sldId="289"/>
            <ac:picMk id="37" creationId="{7C1F0577-5358-4362-BE00-B771E77CB000}"/>
          </ac:picMkLst>
        </pc:picChg>
      </pc:sldChg>
      <pc:sldChg chg="delSp modSp mod">
        <pc:chgData name="张 鑫" userId="2f2870ad27165835" providerId="LiveId" clId="{DC77B130-4D99-4D52-9A16-1C1C14EA6A08}" dt="2022-05-24T08:44:12.004" v="231" actId="3064"/>
        <pc:sldMkLst>
          <pc:docMk/>
          <pc:sldMk cId="3695102694" sldId="290"/>
        </pc:sldMkLst>
        <pc:spChg chg="mod">
          <ac:chgData name="张 鑫" userId="2f2870ad27165835" providerId="LiveId" clId="{DC77B130-4D99-4D52-9A16-1C1C14EA6A08}" dt="2022-05-24T08:44:12.004" v="231" actId="3064"/>
          <ac:spMkLst>
            <pc:docMk/>
            <pc:sldMk cId="3695102694" sldId="290"/>
            <ac:spMk id="4" creationId="{71C9645D-3A4A-4EAE-971A-B3598A2C759A}"/>
          </ac:spMkLst>
        </pc:spChg>
        <pc:spChg chg="mod">
          <ac:chgData name="张 鑫" userId="2f2870ad27165835" providerId="LiveId" clId="{DC77B130-4D99-4D52-9A16-1C1C14EA6A08}" dt="2022-05-24T08:44:12.004" v="231" actId="3064"/>
          <ac:spMkLst>
            <pc:docMk/>
            <pc:sldMk cId="3695102694" sldId="290"/>
            <ac:spMk id="8" creationId="{C1D3EA78-86E9-4C07-8098-B83364333825}"/>
          </ac:spMkLst>
        </pc:spChg>
        <pc:spChg chg="mod">
          <ac:chgData name="张 鑫" userId="2f2870ad27165835" providerId="LiveId" clId="{DC77B130-4D99-4D52-9A16-1C1C14EA6A08}" dt="2022-05-24T08:44:12.004" v="231" actId="3064"/>
          <ac:spMkLst>
            <pc:docMk/>
            <pc:sldMk cId="3695102694" sldId="290"/>
            <ac:spMk id="11" creationId="{1230DFED-0B51-4312-BD23-6993EF0AB7DC}"/>
          </ac:spMkLst>
        </pc:spChg>
        <pc:spChg chg="mod">
          <ac:chgData name="张 鑫" userId="2f2870ad27165835" providerId="LiveId" clId="{DC77B130-4D99-4D52-9A16-1C1C14EA6A08}" dt="2022-05-24T08:44:12.004" v="231" actId="3064"/>
          <ac:spMkLst>
            <pc:docMk/>
            <pc:sldMk cId="3695102694" sldId="290"/>
            <ac:spMk id="12" creationId="{00D7B2A5-7E6F-4443-BCF3-35F6DF4F6660}"/>
          </ac:spMkLst>
        </pc:spChg>
        <pc:spChg chg="mod">
          <ac:chgData name="张 鑫" userId="2f2870ad27165835" providerId="LiveId" clId="{DC77B130-4D99-4D52-9A16-1C1C14EA6A08}" dt="2022-05-24T08:44:12.004" v="231" actId="3064"/>
          <ac:spMkLst>
            <pc:docMk/>
            <pc:sldMk cId="3695102694" sldId="290"/>
            <ac:spMk id="14" creationId="{30E63F60-DCA2-41C0-B26C-470E8D982285}"/>
          </ac:spMkLst>
        </pc:spChg>
        <pc:spChg chg="mod">
          <ac:chgData name="张 鑫" userId="2f2870ad27165835" providerId="LiveId" clId="{DC77B130-4D99-4D52-9A16-1C1C14EA6A08}" dt="2022-05-24T08:44:12.004" v="231" actId="3064"/>
          <ac:spMkLst>
            <pc:docMk/>
            <pc:sldMk cId="3695102694" sldId="290"/>
            <ac:spMk id="15" creationId="{A4F54917-2B2C-4438-976F-73B4CD757635}"/>
          </ac:spMkLst>
        </pc:spChg>
        <pc:spChg chg="mod">
          <ac:chgData name="张 鑫" userId="2f2870ad27165835" providerId="LiveId" clId="{DC77B130-4D99-4D52-9A16-1C1C14EA6A08}" dt="2022-05-24T08:44:12.004" v="231" actId="3064"/>
          <ac:spMkLst>
            <pc:docMk/>
            <pc:sldMk cId="3695102694" sldId="290"/>
            <ac:spMk id="17" creationId="{6FD905AC-E394-4619-9A85-5E334B081AE4}"/>
          </ac:spMkLst>
        </pc:spChg>
        <pc:spChg chg="mod">
          <ac:chgData name="张 鑫" userId="2f2870ad27165835" providerId="LiveId" clId="{DC77B130-4D99-4D52-9A16-1C1C14EA6A08}" dt="2022-05-24T08:44:12.004" v="231" actId="3064"/>
          <ac:spMkLst>
            <pc:docMk/>
            <pc:sldMk cId="3695102694" sldId="290"/>
            <ac:spMk id="18" creationId="{A1360EF0-D2F8-48CF-B531-95F2FCA1CC90}"/>
          </ac:spMkLst>
        </pc:spChg>
        <pc:spChg chg="mod">
          <ac:chgData name="张 鑫" userId="2f2870ad27165835" providerId="LiveId" clId="{DC77B130-4D99-4D52-9A16-1C1C14EA6A08}" dt="2022-05-24T08:44:12.004" v="231" actId="3064"/>
          <ac:spMkLst>
            <pc:docMk/>
            <pc:sldMk cId="3695102694" sldId="290"/>
            <ac:spMk id="19" creationId="{D22620D4-4BC6-46DE-B7D6-D0FD3AB25422}"/>
          </ac:spMkLst>
        </pc:spChg>
        <pc:spChg chg="mod">
          <ac:chgData name="张 鑫" userId="2f2870ad27165835" providerId="LiveId" clId="{DC77B130-4D99-4D52-9A16-1C1C14EA6A08}" dt="2022-05-24T08:44:12.004" v="231" actId="3064"/>
          <ac:spMkLst>
            <pc:docMk/>
            <pc:sldMk cId="3695102694" sldId="290"/>
            <ac:spMk id="21" creationId="{1EC8D83D-A19D-423B-BAB3-887ED4D5A899}"/>
          </ac:spMkLst>
        </pc:spChg>
        <pc:spChg chg="mod">
          <ac:chgData name="张 鑫" userId="2f2870ad27165835" providerId="LiveId" clId="{DC77B130-4D99-4D52-9A16-1C1C14EA6A08}" dt="2022-05-24T08:44:12.004" v="231" actId="3064"/>
          <ac:spMkLst>
            <pc:docMk/>
            <pc:sldMk cId="3695102694" sldId="290"/>
            <ac:spMk id="22" creationId="{ED8352FD-5AC9-4341-BCAF-049D33528E4A}"/>
          </ac:spMkLst>
        </pc:spChg>
        <pc:spChg chg="mod">
          <ac:chgData name="张 鑫" userId="2f2870ad27165835" providerId="LiveId" clId="{DC77B130-4D99-4D52-9A16-1C1C14EA6A08}" dt="2022-05-24T08:44:12.004" v="231" actId="3064"/>
          <ac:spMkLst>
            <pc:docMk/>
            <pc:sldMk cId="3695102694" sldId="290"/>
            <ac:spMk id="23" creationId="{6AB67DDB-2D54-4EDF-A637-D85A45C2FEE6}"/>
          </ac:spMkLst>
        </pc:spChg>
        <pc:spChg chg="mod">
          <ac:chgData name="张 鑫" userId="2f2870ad27165835" providerId="LiveId" clId="{DC77B130-4D99-4D52-9A16-1C1C14EA6A08}" dt="2022-05-24T08:44:12.004" v="231" actId="3064"/>
          <ac:spMkLst>
            <pc:docMk/>
            <pc:sldMk cId="3695102694" sldId="290"/>
            <ac:spMk id="24" creationId="{2C9B6DFB-9017-4C61-867A-CD16A0A8CEBB}"/>
          </ac:spMkLst>
        </pc:spChg>
        <pc:picChg chg="del">
          <ac:chgData name="张 鑫" userId="2f2870ad27165835" providerId="LiveId" clId="{DC77B130-4D99-4D52-9A16-1C1C14EA6A08}" dt="2022-05-16T15:13:45.785" v="41" actId="478"/>
          <ac:picMkLst>
            <pc:docMk/>
            <pc:sldMk cId="3695102694" sldId="290"/>
            <ac:picMk id="32" creationId="{27FBA96A-923F-4076-A453-5314074707D2}"/>
          </ac:picMkLst>
        </pc:picChg>
      </pc:sldChg>
      <pc:sldChg chg="modSp mod">
        <pc:chgData name="张 鑫" userId="2f2870ad27165835" providerId="LiveId" clId="{DC77B130-4D99-4D52-9A16-1C1C14EA6A08}" dt="2022-05-16T15:15:16.560" v="59" actId="3064"/>
        <pc:sldMkLst>
          <pc:docMk/>
          <pc:sldMk cId="3519665439" sldId="291"/>
        </pc:sldMkLst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11" creationId="{1CB3835A-962E-465F-949B-C0088FD45DE7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16" creationId="{3D7E6022-BF82-4F9F-8147-16714A9ED324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17" creationId="{235A3F5B-B74F-4B4B-A40E-AB47017D9579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18" creationId="{649D0305-C88C-4CAB-B0F2-B96ABD537B8A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19" creationId="{65BB71E9-FA4A-4EF3-92F0-E2E1E10169BB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22" creationId="{730BA5A8-E424-4B81-A871-A4E6BE8E244E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33" creationId="{BA55C06E-8CB0-4E87-BF5C-FF62DE8D5EA2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39" creationId="{22F05A3D-E8B6-4117-A1AF-AD8036BA1B02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42" creationId="{79068362-7F1A-42BB-810C-1941FDBFE191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45" creationId="{61FCA500-3E64-4F72-A54F-26DE6DB7C793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46" creationId="{1893037A-43ED-4D6D-9B65-4EC99EE7159E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48" creationId="{4FA29AB0-6F1F-4047-85C1-E9F51B7A56BD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49" creationId="{98646CE0-7BFE-42B6-8D9B-6746AC1081B4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50" creationId="{30665FD8-DE12-4E98-8A5E-2DE5CCA3E807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51" creationId="{23939DE5-DF8C-4BF8-A529-D704D18986DD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52" creationId="{A2C63F61-D0F9-4582-A1B0-C1828130EB00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53" creationId="{0484328D-DC36-46B2-B94B-1CB44BE04C01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54" creationId="{B9BF7DD3-C1AB-4BFD-9F1A-66D905538C2E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59" creationId="{B4A91DAE-D02B-4698-B654-6DBF99E828F7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62" creationId="{C479D117-83B9-4AFE-94E8-82CFF273EA6A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63" creationId="{AFBF81F9-CE36-4C48-8F26-F2BBA5C61FF6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64" creationId="{65B6EDE5-2126-4426-A26C-80F2526B83D3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65" creationId="{CB86C8E3-E3B9-4FCD-B105-6D05C39A31D3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67" creationId="{17A228F6-B129-4965-925F-C85BEBB7C288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68" creationId="{154A762C-4DE8-443B-AFD8-988E273EC7B2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69" creationId="{B6B31BEA-F23C-476D-836B-CF5FEE97FF5E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70" creationId="{70D8D328-8B57-4AA4-B6B6-8277102E1A12}"/>
          </ac:spMkLst>
        </pc:spChg>
        <pc:spChg chg="mod">
          <ac:chgData name="张 鑫" userId="2f2870ad27165835" providerId="LiveId" clId="{DC77B130-4D99-4D52-9A16-1C1C14EA6A08}" dt="2022-05-16T15:15:16.560" v="59" actId="3064"/>
          <ac:spMkLst>
            <pc:docMk/>
            <pc:sldMk cId="3519665439" sldId="291"/>
            <ac:spMk id="296" creationId="{DA82BD6D-9C83-4F1A-B4EA-1525D108FDEE}"/>
          </ac:spMkLst>
        </pc:spChg>
      </pc:sldChg>
      <pc:sldChg chg="delSp modSp mod">
        <pc:chgData name="张 鑫" userId="2f2870ad27165835" providerId="LiveId" clId="{DC77B130-4D99-4D52-9A16-1C1C14EA6A08}" dt="2022-05-24T08:09:18.010" v="200" actId="20577"/>
        <pc:sldMkLst>
          <pc:docMk/>
          <pc:sldMk cId="3774767680" sldId="292"/>
        </pc:sldMkLst>
        <pc:spChg chg="mod">
          <ac:chgData name="张 鑫" userId="2f2870ad27165835" providerId="LiveId" clId="{DC77B130-4D99-4D52-9A16-1C1C14EA6A08}" dt="2022-05-24T08:09:18.010" v="200" actId="20577"/>
          <ac:spMkLst>
            <pc:docMk/>
            <pc:sldMk cId="3774767680" sldId="292"/>
            <ac:spMk id="28" creationId="{C113B0AF-0391-4058-AB32-D7BFD764B640}"/>
          </ac:spMkLst>
        </pc:spChg>
        <pc:spChg chg="del mod">
          <ac:chgData name="张 鑫" userId="2f2870ad27165835" providerId="LiveId" clId="{DC77B130-4D99-4D52-9A16-1C1C14EA6A08}" dt="2022-05-24T08:09:12.819" v="190" actId="478"/>
          <ac:spMkLst>
            <pc:docMk/>
            <pc:sldMk cId="3774767680" sldId="292"/>
            <ac:spMk id="605" creationId="{1FB78594-99FE-4378-B14E-5188CD22FEE8}"/>
          </ac:spMkLst>
        </pc:spChg>
        <pc:grpChg chg="del">
          <ac:chgData name="张 鑫" userId="2f2870ad27165835" providerId="LiveId" clId="{DC77B130-4D99-4D52-9A16-1C1C14EA6A08}" dt="2022-05-24T08:09:12.819" v="190" actId="478"/>
          <ac:grpSpMkLst>
            <pc:docMk/>
            <pc:sldMk cId="3774767680" sldId="292"/>
            <ac:grpSpMk id="609" creationId="{95BA5466-7877-40A4-8E02-9B5F355D8F0B}"/>
          </ac:grpSpMkLst>
        </pc:grpChg>
      </pc:sldChg>
      <pc:sldChg chg="modSp mod">
        <pc:chgData name="张 鑫" userId="2f2870ad27165835" providerId="LiveId" clId="{DC77B130-4D99-4D52-9A16-1C1C14EA6A08}" dt="2022-05-16T15:18:17.260" v="86" actId="20577"/>
        <pc:sldMkLst>
          <pc:docMk/>
          <pc:sldMk cId="318715543" sldId="293"/>
        </pc:sldMkLst>
        <pc:spChg chg="mod">
          <ac:chgData name="张 鑫" userId="2f2870ad27165835" providerId="LiveId" clId="{DC77B130-4D99-4D52-9A16-1C1C14EA6A08}" dt="2022-05-16T15:16:15.856" v="66"/>
          <ac:spMkLst>
            <pc:docMk/>
            <pc:sldMk cId="318715543" sldId="293"/>
            <ac:spMk id="2" creationId="{499A70C3-4F58-4496-8065-04A84C642600}"/>
          </ac:spMkLst>
        </pc:spChg>
        <pc:spChg chg="mod">
          <ac:chgData name="张 鑫" userId="2f2870ad27165835" providerId="LiveId" clId="{DC77B130-4D99-4D52-9A16-1C1C14EA6A08}" dt="2022-05-16T15:16:15.856" v="66"/>
          <ac:spMkLst>
            <pc:docMk/>
            <pc:sldMk cId="318715543" sldId="293"/>
            <ac:spMk id="11" creationId="{CBD6E870-0C7C-4DB3-B415-0238A8278CA6}"/>
          </ac:spMkLst>
        </pc:spChg>
        <pc:spChg chg="mod">
          <ac:chgData name="张 鑫" userId="2f2870ad27165835" providerId="LiveId" clId="{DC77B130-4D99-4D52-9A16-1C1C14EA6A08}" dt="2022-05-16T15:16:15.856" v="66"/>
          <ac:spMkLst>
            <pc:docMk/>
            <pc:sldMk cId="318715543" sldId="293"/>
            <ac:spMk id="50" creationId="{CEABC204-1A95-4D52-809A-E68AE5726AB1}"/>
          </ac:spMkLst>
        </pc:spChg>
        <pc:spChg chg="mod">
          <ac:chgData name="张 鑫" userId="2f2870ad27165835" providerId="LiveId" clId="{DC77B130-4D99-4D52-9A16-1C1C14EA6A08}" dt="2022-05-16T15:16:15.856" v="66"/>
          <ac:spMkLst>
            <pc:docMk/>
            <pc:sldMk cId="318715543" sldId="293"/>
            <ac:spMk id="51" creationId="{EF9F97BF-AEF8-41F0-8890-6EEECBFF0F95}"/>
          </ac:spMkLst>
        </pc:spChg>
        <pc:spChg chg="mod">
          <ac:chgData name="张 鑫" userId="2f2870ad27165835" providerId="LiveId" clId="{DC77B130-4D99-4D52-9A16-1C1C14EA6A08}" dt="2022-05-16T15:16:15.856" v="66"/>
          <ac:spMkLst>
            <pc:docMk/>
            <pc:sldMk cId="318715543" sldId="293"/>
            <ac:spMk id="52" creationId="{5C3622BD-09C1-45C4-A215-06AD6ABCECCB}"/>
          </ac:spMkLst>
        </pc:spChg>
        <pc:spChg chg="mod">
          <ac:chgData name="张 鑫" userId="2f2870ad27165835" providerId="LiveId" clId="{DC77B130-4D99-4D52-9A16-1C1C14EA6A08}" dt="2022-05-16T15:16:15.856" v="66"/>
          <ac:spMkLst>
            <pc:docMk/>
            <pc:sldMk cId="318715543" sldId="293"/>
            <ac:spMk id="56" creationId="{7EC9CC82-1C8A-4805-9C6C-8ECC67DC4A2C}"/>
          </ac:spMkLst>
        </pc:spChg>
        <pc:spChg chg="mod">
          <ac:chgData name="张 鑫" userId="2f2870ad27165835" providerId="LiveId" clId="{DC77B130-4D99-4D52-9A16-1C1C14EA6A08}" dt="2022-05-16T15:16:15.856" v="66"/>
          <ac:spMkLst>
            <pc:docMk/>
            <pc:sldMk cId="318715543" sldId="293"/>
            <ac:spMk id="63" creationId="{7D9A6EDD-9CD2-485B-9BBE-73CB30F6588B}"/>
          </ac:spMkLst>
        </pc:spChg>
        <pc:spChg chg="mod">
          <ac:chgData name="张 鑫" userId="2f2870ad27165835" providerId="LiveId" clId="{DC77B130-4D99-4D52-9A16-1C1C14EA6A08}" dt="2022-05-16T15:18:17.260" v="86" actId="20577"/>
          <ac:spMkLst>
            <pc:docMk/>
            <pc:sldMk cId="318715543" sldId="293"/>
            <ac:spMk id="64" creationId="{F4E2D67D-3C35-4CB5-B7DC-02249E03FE2D}"/>
          </ac:spMkLst>
        </pc:spChg>
        <pc:spChg chg="mod">
          <ac:chgData name="张 鑫" userId="2f2870ad27165835" providerId="LiveId" clId="{DC77B130-4D99-4D52-9A16-1C1C14EA6A08}" dt="2022-05-16T15:16:15.856" v="66"/>
          <ac:spMkLst>
            <pc:docMk/>
            <pc:sldMk cId="318715543" sldId="293"/>
            <ac:spMk id="65" creationId="{E7A13203-62EF-4BAE-BF88-F2E7FECBE16D}"/>
          </ac:spMkLst>
        </pc:spChg>
        <pc:spChg chg="mod">
          <ac:chgData name="张 鑫" userId="2f2870ad27165835" providerId="LiveId" clId="{DC77B130-4D99-4D52-9A16-1C1C14EA6A08}" dt="2022-05-16T15:16:15.856" v="66"/>
          <ac:spMkLst>
            <pc:docMk/>
            <pc:sldMk cId="318715543" sldId="293"/>
            <ac:spMk id="66" creationId="{DBA80BC6-4BF3-4A2A-852A-14DC7AA0776B}"/>
          </ac:spMkLst>
        </pc:spChg>
        <pc:spChg chg="mod">
          <ac:chgData name="张 鑫" userId="2f2870ad27165835" providerId="LiveId" clId="{DC77B130-4D99-4D52-9A16-1C1C14EA6A08}" dt="2022-05-16T15:16:15.856" v="66"/>
          <ac:spMkLst>
            <pc:docMk/>
            <pc:sldMk cId="318715543" sldId="293"/>
            <ac:spMk id="67" creationId="{CA7BF8D1-5C78-4392-A2A4-F684F705A554}"/>
          </ac:spMkLst>
        </pc:spChg>
        <pc:spChg chg="mod">
          <ac:chgData name="张 鑫" userId="2f2870ad27165835" providerId="LiveId" clId="{DC77B130-4D99-4D52-9A16-1C1C14EA6A08}" dt="2022-05-16T15:16:15.856" v="66"/>
          <ac:spMkLst>
            <pc:docMk/>
            <pc:sldMk cId="318715543" sldId="293"/>
            <ac:spMk id="68" creationId="{7E73E2D4-8538-4D56-8877-E3794327E882}"/>
          </ac:spMkLst>
        </pc:spChg>
        <pc:spChg chg="mod">
          <ac:chgData name="张 鑫" userId="2f2870ad27165835" providerId="LiveId" clId="{DC77B130-4D99-4D52-9A16-1C1C14EA6A08}" dt="2022-05-16T15:16:15.856" v="66"/>
          <ac:spMkLst>
            <pc:docMk/>
            <pc:sldMk cId="318715543" sldId="293"/>
            <ac:spMk id="276" creationId="{BB16DB3B-E55B-4419-B3A5-2EDA1C535514}"/>
          </ac:spMkLst>
        </pc:spChg>
        <pc:grpChg chg="mod">
          <ac:chgData name="张 鑫" userId="2f2870ad27165835" providerId="LiveId" clId="{DC77B130-4D99-4D52-9A16-1C1C14EA6A08}" dt="2022-05-16T15:16:15.856" v="66"/>
          <ac:grpSpMkLst>
            <pc:docMk/>
            <pc:sldMk cId="318715543" sldId="293"/>
            <ac:grpSpMk id="24" creationId="{07172598-6846-4D21-A6F0-4F0E032809CD}"/>
          </ac:grpSpMkLst>
        </pc:grpChg>
      </pc:sldChg>
      <pc:sldChg chg="modSp mod">
        <pc:chgData name="张 鑫" userId="2f2870ad27165835" providerId="LiveId" clId="{DC77B130-4D99-4D52-9A16-1C1C14EA6A08}" dt="2022-05-16T15:15:46.657" v="62" actId="3064"/>
        <pc:sldMkLst>
          <pc:docMk/>
          <pc:sldMk cId="3414497142" sldId="294"/>
        </pc:sldMkLst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2" creationId="{499A70C3-4F58-4496-8065-04A84C642600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3" creationId="{24404DB3-0266-45CF-A8AC-6E8E7CB83AA0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4" creationId="{5A258028-E520-4F92-B63C-5F089CF60CB9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11" creationId="{CBD6E870-0C7C-4DB3-B415-0238A8278CA6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27" creationId="{8F425E88-6602-4F47-92EE-0163DD5BFA88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28" creationId="{A6AA7F67-A550-4757-B375-2973307CD3BE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29" creationId="{BA630C26-D51C-440D-A54D-74F785210563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31" creationId="{0243769A-A0D7-4C46-A755-F904633243E1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32" creationId="{060D018C-B21D-4E99-96C9-8290FE6F730A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33" creationId="{1915C877-4733-41B4-8484-E8D2631B8033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37" creationId="{B5F8E7D4-16E0-4701-81A6-E75AF5B9A287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38" creationId="{70675246-CD47-4598-9F0A-E29AA2ED42F8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44" creationId="{22E4C17C-621F-48DC-927A-D2FDAFA1A717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45" creationId="{84B26DD3-AC28-4454-864A-187AF0322A43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47" creationId="{934C6485-65F8-439D-9301-523006A50D51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48" creationId="{4C93C797-274C-442B-9791-1683EA3FC2E1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49" creationId="{04FE4F7D-23E8-4055-B255-677577299896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51" creationId="{B2D1207D-60DB-4E8D-814F-1A35AEE8F303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52" creationId="{F78BA92B-7C08-46EC-A9AE-1EFDE6D85D20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53" creationId="{1C3D4200-D2CA-4325-9A73-3BA1EC4C796A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54" creationId="{28C6D20A-8125-4B75-8BF5-84A5BA421411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56" creationId="{D2602ADB-3E65-49E0-A73D-0F6296105CD7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57" creationId="{CD6868FA-5537-4743-80A0-00C9C2A36F72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59" creationId="{3ECE901C-3922-4A25-ADFD-1076CA28CEF6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60" creationId="{12020969-C59D-4B5C-A3B3-BE8C64A73394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61" creationId="{227958E0-0F46-4307-B6C2-B62B69C311E2}"/>
          </ac:spMkLst>
        </pc:spChg>
        <pc:spChg chg="mod">
          <ac:chgData name="张 鑫" userId="2f2870ad27165835" providerId="LiveId" clId="{DC77B130-4D99-4D52-9A16-1C1C14EA6A08}" dt="2022-05-16T15:15:46.657" v="62" actId="3064"/>
          <ac:spMkLst>
            <pc:docMk/>
            <pc:sldMk cId="3414497142" sldId="294"/>
            <ac:spMk id="62" creationId="{17AB81AF-AE24-4656-92FD-E5C802AE04D4}"/>
          </ac:spMkLst>
        </pc:spChg>
      </pc:sldChg>
      <pc:sldChg chg="modSp mod">
        <pc:chgData name="张 鑫" userId="2f2870ad27165835" providerId="LiveId" clId="{DC77B130-4D99-4D52-9A16-1C1C14EA6A08}" dt="2022-05-16T15:16:20.460" v="67" actId="3064"/>
        <pc:sldMkLst>
          <pc:docMk/>
          <pc:sldMk cId="474266660" sldId="295"/>
        </pc:sldMkLst>
        <pc:spChg chg="mod">
          <ac:chgData name="张 鑫" userId="2f2870ad27165835" providerId="LiveId" clId="{DC77B130-4D99-4D52-9A16-1C1C14EA6A08}" dt="2022-05-16T15:16:20.460" v="67" actId="3064"/>
          <ac:spMkLst>
            <pc:docMk/>
            <pc:sldMk cId="474266660" sldId="295"/>
            <ac:spMk id="2" creationId="{499A70C3-4F58-4496-8065-04A84C642600}"/>
          </ac:spMkLst>
        </pc:spChg>
        <pc:spChg chg="mod">
          <ac:chgData name="张 鑫" userId="2f2870ad27165835" providerId="LiveId" clId="{DC77B130-4D99-4D52-9A16-1C1C14EA6A08}" dt="2022-05-16T15:16:20.460" v="67" actId="3064"/>
          <ac:spMkLst>
            <pc:docMk/>
            <pc:sldMk cId="474266660" sldId="295"/>
            <ac:spMk id="14" creationId="{CE11A9A9-0840-44B7-BB1E-4C7599E8B138}"/>
          </ac:spMkLst>
        </pc:spChg>
        <pc:spChg chg="mod">
          <ac:chgData name="张 鑫" userId="2f2870ad27165835" providerId="LiveId" clId="{DC77B130-4D99-4D52-9A16-1C1C14EA6A08}" dt="2022-05-16T15:16:20.460" v="67" actId="3064"/>
          <ac:spMkLst>
            <pc:docMk/>
            <pc:sldMk cId="474266660" sldId="295"/>
            <ac:spMk id="276" creationId="{E33ADBDC-7616-41AB-9DF2-82E512FAAB4A}"/>
          </ac:spMkLst>
        </pc:spChg>
        <pc:spChg chg="mod">
          <ac:chgData name="张 鑫" userId="2f2870ad27165835" providerId="LiveId" clId="{DC77B130-4D99-4D52-9A16-1C1C14EA6A08}" dt="2022-05-16T15:16:20.460" v="67" actId="3064"/>
          <ac:spMkLst>
            <pc:docMk/>
            <pc:sldMk cId="474266660" sldId="295"/>
            <ac:spMk id="277" creationId="{79E737DD-9D0E-40E5-B0A2-B13B4CE013C4}"/>
          </ac:spMkLst>
        </pc:spChg>
        <pc:spChg chg="mod">
          <ac:chgData name="张 鑫" userId="2f2870ad27165835" providerId="LiveId" clId="{DC77B130-4D99-4D52-9A16-1C1C14EA6A08}" dt="2022-05-16T15:16:20.460" v="67" actId="3064"/>
          <ac:spMkLst>
            <pc:docMk/>
            <pc:sldMk cId="474266660" sldId="295"/>
            <ac:spMk id="279" creationId="{3F7E3240-98BE-423B-9E95-D95575592768}"/>
          </ac:spMkLst>
        </pc:spChg>
        <pc:spChg chg="mod">
          <ac:chgData name="张 鑫" userId="2f2870ad27165835" providerId="LiveId" clId="{DC77B130-4D99-4D52-9A16-1C1C14EA6A08}" dt="2022-05-16T15:16:20.460" v="67" actId="3064"/>
          <ac:spMkLst>
            <pc:docMk/>
            <pc:sldMk cId="474266660" sldId="295"/>
            <ac:spMk id="280" creationId="{1BEAAE4E-3EE6-433B-A597-DD21102022F2}"/>
          </ac:spMkLst>
        </pc:spChg>
        <pc:spChg chg="mod">
          <ac:chgData name="张 鑫" userId="2f2870ad27165835" providerId="LiveId" clId="{DC77B130-4D99-4D52-9A16-1C1C14EA6A08}" dt="2022-05-16T15:16:20.460" v="67" actId="3064"/>
          <ac:spMkLst>
            <pc:docMk/>
            <pc:sldMk cId="474266660" sldId="295"/>
            <ac:spMk id="282" creationId="{53822E72-055B-4844-8A78-ABB1ADC776C1}"/>
          </ac:spMkLst>
        </pc:spChg>
        <pc:spChg chg="mod">
          <ac:chgData name="张 鑫" userId="2f2870ad27165835" providerId="LiveId" clId="{DC77B130-4D99-4D52-9A16-1C1C14EA6A08}" dt="2022-05-16T15:16:20.460" v="67" actId="3064"/>
          <ac:spMkLst>
            <pc:docMk/>
            <pc:sldMk cId="474266660" sldId="295"/>
            <ac:spMk id="283" creationId="{B807D270-C822-43BB-9F76-331E9E1670E2}"/>
          </ac:spMkLst>
        </pc:spChg>
      </pc:sldChg>
      <pc:sldChg chg="modSp mod">
        <pc:chgData name="张 鑫" userId="2f2870ad27165835" providerId="LiveId" clId="{DC77B130-4D99-4D52-9A16-1C1C14EA6A08}" dt="2022-05-24T08:44:54.798" v="238" actId="3064"/>
        <pc:sldMkLst>
          <pc:docMk/>
          <pc:sldMk cId="3517644364" sldId="296"/>
        </pc:sldMkLst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2" creationId="{C96F6169-DCB0-4DED-BA73-D1CDDD999DB2}"/>
          </ac:spMkLst>
        </pc:spChg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9" creationId="{65AE075E-B49E-47DC-A69F-7AFBE9EA5047}"/>
          </ac:spMkLst>
        </pc:spChg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38" creationId="{56327521-5EFB-4C8F-8340-81CE4C72EC03}"/>
          </ac:spMkLst>
        </pc:spChg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39" creationId="{9D9540C4-B700-4F1D-98E5-0C993B30F9F8}"/>
          </ac:spMkLst>
        </pc:spChg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40" creationId="{6B62BD83-49CC-427B-A680-897E50BCF7A8}"/>
          </ac:spMkLst>
        </pc:spChg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42" creationId="{D3C943AD-F11C-4C70-8156-E3EEF5413186}"/>
          </ac:spMkLst>
        </pc:spChg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43" creationId="{D0D92986-0BF3-4588-B811-BDDD49CD27E2}"/>
          </ac:spMkLst>
        </pc:spChg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44" creationId="{99F101FB-EABB-45DA-995B-EC7D6A3DE2C5}"/>
          </ac:spMkLst>
        </pc:spChg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46" creationId="{90B05B47-75C5-4E21-85F2-E41C3EC38EFC}"/>
          </ac:spMkLst>
        </pc:spChg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47" creationId="{67A2B61B-6F93-44C7-AF53-0444EE6D11F2}"/>
          </ac:spMkLst>
        </pc:spChg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48" creationId="{75B74FD9-76FE-4B20-84C8-ABCFAE8E1DDB}"/>
          </ac:spMkLst>
        </pc:spChg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51" creationId="{A64C9FBC-1407-4B6B-9780-DCF29922A486}"/>
          </ac:spMkLst>
        </pc:spChg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52" creationId="{55EB67EA-CFF4-4ACF-81E5-5435944CEFEE}"/>
          </ac:spMkLst>
        </pc:spChg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62" creationId="{5971450E-FF0E-4071-9A9C-E1756919CBE2}"/>
          </ac:spMkLst>
        </pc:spChg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63" creationId="{B1FD5D6F-179C-4B21-8AFF-0115DBB9F651}"/>
          </ac:spMkLst>
        </pc:spChg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64" creationId="{7E4503FF-01B5-462A-BCE9-BDB58A7288C8}"/>
          </ac:spMkLst>
        </pc:spChg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66" creationId="{08797C6F-F90B-46BC-A520-63D6749BE020}"/>
          </ac:spMkLst>
        </pc:spChg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67" creationId="{7B1F0F04-4A7C-4762-93EE-2C6138E51421}"/>
          </ac:spMkLst>
        </pc:spChg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68" creationId="{14223344-7E86-4CA6-836B-5AEDBA25ACE9}"/>
          </ac:spMkLst>
        </pc:spChg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70" creationId="{67C6C6BD-DD56-4287-871E-DEFBF4873B8A}"/>
          </ac:spMkLst>
        </pc:spChg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71" creationId="{952E30E7-12E8-47C1-A788-70C88350AF10}"/>
          </ac:spMkLst>
        </pc:spChg>
        <pc:spChg chg="mod">
          <ac:chgData name="张 鑫" userId="2f2870ad27165835" providerId="LiveId" clId="{DC77B130-4D99-4D52-9A16-1C1C14EA6A08}" dt="2022-05-24T08:44:54.798" v="238" actId="3064"/>
          <ac:spMkLst>
            <pc:docMk/>
            <pc:sldMk cId="3517644364" sldId="296"/>
            <ac:spMk id="72" creationId="{041EBFC3-5751-4460-A6A9-FE1D2F96A7CA}"/>
          </ac:spMkLst>
        </pc:spChg>
        <pc:picChg chg="mod">
          <ac:chgData name="张 鑫" userId="2f2870ad27165835" providerId="LiveId" clId="{DC77B130-4D99-4D52-9A16-1C1C14EA6A08}" dt="2022-05-16T15:19:18.207" v="98"/>
          <ac:picMkLst>
            <pc:docMk/>
            <pc:sldMk cId="3517644364" sldId="296"/>
            <ac:picMk id="14" creationId="{AFA4F583-A2D9-4CC3-AF1C-CE765A1DD4DD}"/>
          </ac:picMkLst>
        </pc:picChg>
        <pc:picChg chg="mod">
          <ac:chgData name="张 鑫" userId="2f2870ad27165835" providerId="LiveId" clId="{DC77B130-4D99-4D52-9A16-1C1C14EA6A08}" dt="2022-05-16T15:19:21.098" v="99"/>
          <ac:picMkLst>
            <pc:docMk/>
            <pc:sldMk cId="3517644364" sldId="296"/>
            <ac:picMk id="16" creationId="{378C5E83-0A36-4253-8E0A-C0CE5CD57318}"/>
          </ac:picMkLst>
        </pc:picChg>
        <pc:picChg chg="mod">
          <ac:chgData name="张 鑫" userId="2f2870ad27165835" providerId="LiveId" clId="{DC77B130-4D99-4D52-9A16-1C1C14EA6A08}" dt="2022-05-16T15:19:21.579" v="100"/>
          <ac:picMkLst>
            <pc:docMk/>
            <pc:sldMk cId="3517644364" sldId="296"/>
            <ac:picMk id="18" creationId="{AF980DC5-B3BC-41CE-89B7-AE5EFF8E7AE1}"/>
          </ac:picMkLst>
        </pc:picChg>
      </pc:sldChg>
      <pc:sldChg chg="delSp del mod">
        <pc:chgData name="张 鑫" userId="2f2870ad27165835" providerId="LiveId" clId="{DC77B130-4D99-4D52-9A16-1C1C14EA6A08}" dt="2022-05-16T15:14:35.365" v="55" actId="47"/>
        <pc:sldMkLst>
          <pc:docMk/>
          <pc:sldMk cId="1135249564" sldId="314"/>
        </pc:sldMkLst>
        <pc:picChg chg="del">
          <ac:chgData name="张 鑫" userId="2f2870ad27165835" providerId="LiveId" clId="{DC77B130-4D99-4D52-9A16-1C1C14EA6A08}" dt="2022-05-16T15:12:42.970" v="20" actId="478"/>
          <ac:picMkLst>
            <pc:docMk/>
            <pc:sldMk cId="1135249564" sldId="314"/>
            <ac:picMk id="6" creationId="{3C0CD6D1-5081-4E4C-B09E-BFB8EF2CFF80}"/>
          </ac:picMkLst>
        </pc:picChg>
      </pc:sldChg>
      <pc:sldChg chg="del">
        <pc:chgData name="张 鑫" userId="2f2870ad27165835" providerId="LiveId" clId="{DC77B130-4D99-4D52-9A16-1C1C14EA6A08}" dt="2022-05-16T15:12:41.256" v="19" actId="47"/>
        <pc:sldMkLst>
          <pc:docMk/>
          <pc:sldMk cId="2020611324" sldId="315"/>
        </pc:sldMkLst>
      </pc:sldChg>
      <pc:sldChg chg="del">
        <pc:chgData name="张 鑫" userId="2f2870ad27165835" providerId="LiveId" clId="{DC77B130-4D99-4D52-9A16-1C1C14EA6A08}" dt="2022-05-16T15:12:40.912" v="18" actId="47"/>
        <pc:sldMkLst>
          <pc:docMk/>
          <pc:sldMk cId="1017731531" sldId="316"/>
        </pc:sldMkLst>
      </pc:sldChg>
      <pc:sldChg chg="modSp mod">
        <pc:chgData name="张 鑫" userId="2f2870ad27165835" providerId="LiveId" clId="{DC77B130-4D99-4D52-9A16-1C1C14EA6A08}" dt="2022-05-24T08:43:52.360" v="228" actId="3064"/>
        <pc:sldMkLst>
          <pc:docMk/>
          <pc:sldMk cId="1450242510" sldId="317"/>
        </pc:sldMkLst>
        <pc:spChg chg="mod">
          <ac:chgData name="张 鑫" userId="2f2870ad27165835" providerId="LiveId" clId="{DC77B130-4D99-4D52-9A16-1C1C14EA6A08}" dt="2022-05-24T08:43:52.360" v="228" actId="3064"/>
          <ac:spMkLst>
            <pc:docMk/>
            <pc:sldMk cId="1450242510" sldId="317"/>
            <ac:spMk id="2" creationId="{C2A335FF-DFA1-41ED-A27C-C1DF8293EB16}"/>
          </ac:spMkLst>
        </pc:spChg>
        <pc:spChg chg="mod">
          <ac:chgData name="张 鑫" userId="2f2870ad27165835" providerId="LiveId" clId="{DC77B130-4D99-4D52-9A16-1C1C14EA6A08}" dt="2022-05-24T08:43:52.360" v="228" actId="3064"/>
          <ac:spMkLst>
            <pc:docMk/>
            <pc:sldMk cId="1450242510" sldId="317"/>
            <ac:spMk id="13" creationId="{41ADBFAA-D55F-488C-BD29-E5A70BF64BE5}"/>
          </ac:spMkLst>
        </pc:spChg>
        <pc:spChg chg="mod">
          <ac:chgData name="张 鑫" userId="2f2870ad27165835" providerId="LiveId" clId="{DC77B130-4D99-4D52-9A16-1C1C14EA6A08}" dt="2022-05-24T08:43:52.360" v="228" actId="3064"/>
          <ac:spMkLst>
            <pc:docMk/>
            <pc:sldMk cId="1450242510" sldId="317"/>
            <ac:spMk id="14" creationId="{886869F0-84D6-4E82-AB0E-65FC702C6AF2}"/>
          </ac:spMkLst>
        </pc:spChg>
        <pc:spChg chg="mod">
          <ac:chgData name="张 鑫" userId="2f2870ad27165835" providerId="LiveId" clId="{DC77B130-4D99-4D52-9A16-1C1C14EA6A08}" dt="2022-05-24T08:43:52.360" v="228" actId="3064"/>
          <ac:spMkLst>
            <pc:docMk/>
            <pc:sldMk cId="1450242510" sldId="317"/>
            <ac:spMk id="18" creationId="{B861072D-FB55-499E-9349-4F1EE0AE25FE}"/>
          </ac:spMkLst>
        </pc:spChg>
        <pc:spChg chg="mod">
          <ac:chgData name="张 鑫" userId="2f2870ad27165835" providerId="LiveId" clId="{DC77B130-4D99-4D52-9A16-1C1C14EA6A08}" dt="2022-05-24T08:43:52.360" v="228" actId="3064"/>
          <ac:spMkLst>
            <pc:docMk/>
            <pc:sldMk cId="1450242510" sldId="317"/>
            <ac:spMk id="19" creationId="{A427481D-BB0E-4F91-94CF-5423EE6C29FB}"/>
          </ac:spMkLst>
        </pc:spChg>
        <pc:spChg chg="mod">
          <ac:chgData name="张 鑫" userId="2f2870ad27165835" providerId="LiveId" clId="{DC77B130-4D99-4D52-9A16-1C1C14EA6A08}" dt="2022-05-24T08:43:52.360" v="228" actId="3064"/>
          <ac:spMkLst>
            <pc:docMk/>
            <pc:sldMk cId="1450242510" sldId="317"/>
            <ac:spMk id="20" creationId="{CF2E5AC3-C25C-4961-885A-E96420D65C34}"/>
          </ac:spMkLst>
        </pc:spChg>
        <pc:spChg chg="mod">
          <ac:chgData name="张 鑫" userId="2f2870ad27165835" providerId="LiveId" clId="{DC77B130-4D99-4D52-9A16-1C1C14EA6A08}" dt="2022-05-24T08:43:52.360" v="228" actId="3064"/>
          <ac:spMkLst>
            <pc:docMk/>
            <pc:sldMk cId="1450242510" sldId="317"/>
            <ac:spMk id="21" creationId="{B7E94A62-D261-44D2-A1A7-DB197AD5112D}"/>
          </ac:spMkLst>
        </pc:spChg>
        <pc:spChg chg="mod">
          <ac:chgData name="张 鑫" userId="2f2870ad27165835" providerId="LiveId" clId="{DC77B130-4D99-4D52-9A16-1C1C14EA6A08}" dt="2022-05-24T08:43:52.360" v="228" actId="3064"/>
          <ac:spMkLst>
            <pc:docMk/>
            <pc:sldMk cId="1450242510" sldId="317"/>
            <ac:spMk id="22" creationId="{4AE8CB27-8DB0-4B18-8924-9E2F035FAD7A}"/>
          </ac:spMkLst>
        </pc:spChg>
        <pc:spChg chg="mod">
          <ac:chgData name="张 鑫" userId="2f2870ad27165835" providerId="LiveId" clId="{DC77B130-4D99-4D52-9A16-1C1C14EA6A08}" dt="2022-05-24T08:43:52.360" v="228" actId="3064"/>
          <ac:spMkLst>
            <pc:docMk/>
            <pc:sldMk cId="1450242510" sldId="317"/>
            <ac:spMk id="23" creationId="{5CA1BDD4-82F9-4FCF-8D3C-F704B8590950}"/>
          </ac:spMkLst>
        </pc:spChg>
        <pc:spChg chg="mod">
          <ac:chgData name="张 鑫" userId="2f2870ad27165835" providerId="LiveId" clId="{DC77B130-4D99-4D52-9A16-1C1C14EA6A08}" dt="2022-05-24T08:43:52.360" v="228" actId="3064"/>
          <ac:spMkLst>
            <pc:docMk/>
            <pc:sldMk cId="1450242510" sldId="317"/>
            <ac:spMk id="24" creationId="{248AD761-591B-4927-B599-273F98C726F2}"/>
          </ac:spMkLst>
        </pc:spChg>
      </pc:sldChg>
      <pc:sldChg chg="delSp modSp mod">
        <pc:chgData name="张 鑫" userId="2f2870ad27165835" providerId="LiveId" clId="{DC77B130-4D99-4D52-9A16-1C1C14EA6A08}" dt="2022-05-16T15:15:10.544" v="58" actId="3064"/>
        <pc:sldMkLst>
          <pc:docMk/>
          <pc:sldMk cId="2068969414" sldId="318"/>
        </pc:sldMkLst>
        <pc:spChg chg="mod">
          <ac:chgData name="张 鑫" userId="2f2870ad27165835" providerId="LiveId" clId="{DC77B130-4D99-4D52-9A16-1C1C14EA6A08}" dt="2022-05-16T15:15:10.544" v="58" actId="3064"/>
          <ac:spMkLst>
            <pc:docMk/>
            <pc:sldMk cId="2068969414" sldId="318"/>
            <ac:spMk id="4" creationId="{71C9645D-3A4A-4EAE-971A-B3598A2C759A}"/>
          </ac:spMkLst>
        </pc:spChg>
        <pc:spChg chg="mod">
          <ac:chgData name="张 鑫" userId="2f2870ad27165835" providerId="LiveId" clId="{DC77B130-4D99-4D52-9A16-1C1C14EA6A08}" dt="2022-05-16T15:15:10.544" v="58" actId="3064"/>
          <ac:spMkLst>
            <pc:docMk/>
            <pc:sldMk cId="2068969414" sldId="318"/>
            <ac:spMk id="8" creationId="{C1D3EA78-86E9-4C07-8098-B83364333825}"/>
          </ac:spMkLst>
        </pc:spChg>
        <pc:spChg chg="mod">
          <ac:chgData name="张 鑫" userId="2f2870ad27165835" providerId="LiveId" clId="{DC77B130-4D99-4D52-9A16-1C1C14EA6A08}" dt="2022-05-16T15:15:10.544" v="58" actId="3064"/>
          <ac:spMkLst>
            <pc:docMk/>
            <pc:sldMk cId="2068969414" sldId="318"/>
            <ac:spMk id="11" creationId="{1230DFED-0B51-4312-BD23-6993EF0AB7DC}"/>
          </ac:spMkLst>
        </pc:spChg>
        <pc:spChg chg="mod">
          <ac:chgData name="张 鑫" userId="2f2870ad27165835" providerId="LiveId" clId="{DC77B130-4D99-4D52-9A16-1C1C14EA6A08}" dt="2022-05-16T15:15:10.544" v="58" actId="3064"/>
          <ac:spMkLst>
            <pc:docMk/>
            <pc:sldMk cId="2068969414" sldId="318"/>
            <ac:spMk id="12" creationId="{00D7B2A5-7E6F-4443-BCF3-35F6DF4F6660}"/>
          </ac:spMkLst>
        </pc:spChg>
        <pc:spChg chg="mod">
          <ac:chgData name="张 鑫" userId="2f2870ad27165835" providerId="LiveId" clId="{DC77B130-4D99-4D52-9A16-1C1C14EA6A08}" dt="2022-05-16T15:15:10.544" v="58" actId="3064"/>
          <ac:spMkLst>
            <pc:docMk/>
            <pc:sldMk cId="2068969414" sldId="318"/>
            <ac:spMk id="13" creationId="{3C1AB847-79DD-4473-BCA6-FA80E653FBB5}"/>
          </ac:spMkLst>
        </pc:spChg>
        <pc:spChg chg="mod">
          <ac:chgData name="张 鑫" userId="2f2870ad27165835" providerId="LiveId" clId="{DC77B130-4D99-4D52-9A16-1C1C14EA6A08}" dt="2022-05-16T15:15:10.544" v="58" actId="3064"/>
          <ac:spMkLst>
            <pc:docMk/>
            <pc:sldMk cId="2068969414" sldId="318"/>
            <ac:spMk id="14" creationId="{30E63F60-DCA2-41C0-B26C-470E8D982285}"/>
          </ac:spMkLst>
        </pc:spChg>
        <pc:spChg chg="mod">
          <ac:chgData name="张 鑫" userId="2f2870ad27165835" providerId="LiveId" clId="{DC77B130-4D99-4D52-9A16-1C1C14EA6A08}" dt="2022-05-16T15:15:10.544" v="58" actId="3064"/>
          <ac:spMkLst>
            <pc:docMk/>
            <pc:sldMk cId="2068969414" sldId="318"/>
            <ac:spMk id="15" creationId="{A4F54917-2B2C-4438-976F-73B4CD757635}"/>
          </ac:spMkLst>
        </pc:spChg>
        <pc:spChg chg="mod">
          <ac:chgData name="张 鑫" userId="2f2870ad27165835" providerId="LiveId" clId="{DC77B130-4D99-4D52-9A16-1C1C14EA6A08}" dt="2022-05-16T15:15:10.544" v="58" actId="3064"/>
          <ac:spMkLst>
            <pc:docMk/>
            <pc:sldMk cId="2068969414" sldId="318"/>
            <ac:spMk id="17" creationId="{6FD905AC-E394-4619-9A85-5E334B081AE4}"/>
          </ac:spMkLst>
        </pc:spChg>
        <pc:spChg chg="mod">
          <ac:chgData name="张 鑫" userId="2f2870ad27165835" providerId="LiveId" clId="{DC77B130-4D99-4D52-9A16-1C1C14EA6A08}" dt="2022-05-16T15:15:10.544" v="58" actId="3064"/>
          <ac:spMkLst>
            <pc:docMk/>
            <pc:sldMk cId="2068969414" sldId="318"/>
            <ac:spMk id="18" creationId="{A1360EF0-D2F8-48CF-B531-95F2FCA1CC90}"/>
          </ac:spMkLst>
        </pc:spChg>
        <pc:spChg chg="mod">
          <ac:chgData name="张 鑫" userId="2f2870ad27165835" providerId="LiveId" clId="{DC77B130-4D99-4D52-9A16-1C1C14EA6A08}" dt="2022-05-16T15:15:10.544" v="58" actId="3064"/>
          <ac:spMkLst>
            <pc:docMk/>
            <pc:sldMk cId="2068969414" sldId="318"/>
            <ac:spMk id="19" creationId="{D22620D4-4BC6-46DE-B7D6-D0FD3AB25422}"/>
          </ac:spMkLst>
        </pc:spChg>
        <pc:spChg chg="mod">
          <ac:chgData name="张 鑫" userId="2f2870ad27165835" providerId="LiveId" clId="{DC77B130-4D99-4D52-9A16-1C1C14EA6A08}" dt="2022-05-16T15:15:10.544" v="58" actId="3064"/>
          <ac:spMkLst>
            <pc:docMk/>
            <pc:sldMk cId="2068969414" sldId="318"/>
            <ac:spMk id="21" creationId="{1EC8D83D-A19D-423B-BAB3-887ED4D5A899}"/>
          </ac:spMkLst>
        </pc:spChg>
        <pc:spChg chg="mod">
          <ac:chgData name="张 鑫" userId="2f2870ad27165835" providerId="LiveId" clId="{DC77B130-4D99-4D52-9A16-1C1C14EA6A08}" dt="2022-05-16T15:15:10.544" v="58" actId="3064"/>
          <ac:spMkLst>
            <pc:docMk/>
            <pc:sldMk cId="2068969414" sldId="318"/>
            <ac:spMk id="22" creationId="{ED8352FD-5AC9-4341-BCAF-049D33528E4A}"/>
          </ac:spMkLst>
        </pc:spChg>
        <pc:spChg chg="mod">
          <ac:chgData name="张 鑫" userId="2f2870ad27165835" providerId="LiveId" clId="{DC77B130-4D99-4D52-9A16-1C1C14EA6A08}" dt="2022-05-16T15:15:10.544" v="58" actId="3064"/>
          <ac:spMkLst>
            <pc:docMk/>
            <pc:sldMk cId="2068969414" sldId="318"/>
            <ac:spMk id="23" creationId="{6AB67DDB-2D54-4EDF-A637-D85A45C2FEE6}"/>
          </ac:spMkLst>
        </pc:spChg>
        <pc:spChg chg="mod">
          <ac:chgData name="张 鑫" userId="2f2870ad27165835" providerId="LiveId" clId="{DC77B130-4D99-4D52-9A16-1C1C14EA6A08}" dt="2022-05-16T15:15:10.544" v="58" actId="3064"/>
          <ac:spMkLst>
            <pc:docMk/>
            <pc:sldMk cId="2068969414" sldId="318"/>
            <ac:spMk id="24" creationId="{2C9B6DFB-9017-4C61-867A-CD16A0A8CEBB}"/>
          </ac:spMkLst>
        </pc:spChg>
        <pc:picChg chg="del">
          <ac:chgData name="张 鑫" userId="2f2870ad27165835" providerId="LiveId" clId="{DC77B130-4D99-4D52-9A16-1C1C14EA6A08}" dt="2022-05-16T15:13:24.768" v="27" actId="478"/>
          <ac:picMkLst>
            <pc:docMk/>
            <pc:sldMk cId="2068969414" sldId="318"/>
            <ac:picMk id="25" creationId="{2F2D7625-AE55-4CB6-AE82-6295642860C1}"/>
          </ac:picMkLst>
        </pc:picChg>
      </pc:sldChg>
      <pc:sldChg chg="modSp add mod">
        <pc:chgData name="张 鑫" userId="2f2870ad27165835" providerId="LiveId" clId="{DC77B130-4D99-4D52-9A16-1C1C14EA6A08}" dt="2022-05-16T15:14:28.103" v="54"/>
        <pc:sldMkLst>
          <pc:docMk/>
          <pc:sldMk cId="3179033524" sldId="321"/>
        </pc:sldMkLst>
        <pc:spChg chg="mod">
          <ac:chgData name="张 鑫" userId="2f2870ad27165835" providerId="LiveId" clId="{DC77B130-4D99-4D52-9A16-1C1C14EA6A08}" dt="2022-05-16T15:14:28.103" v="54"/>
          <ac:spMkLst>
            <pc:docMk/>
            <pc:sldMk cId="3179033524" sldId="321"/>
            <ac:spMk id="3" creationId="{9AFB47E1-7AF0-204F-89F0-4C0DE2B37BF5}"/>
          </ac:spMkLst>
        </pc:spChg>
      </pc:sldChg>
      <pc:sldChg chg="del">
        <pc:chgData name="张 鑫" userId="2f2870ad27165835" providerId="LiveId" clId="{DC77B130-4D99-4D52-9A16-1C1C14EA6A08}" dt="2022-05-16T15:12:40.470" v="17" actId="47"/>
        <pc:sldMkLst>
          <pc:docMk/>
          <pc:sldMk cId="3825654263" sldId="321"/>
        </pc:sldMkLst>
      </pc:sldChg>
      <pc:sldChg chg="del">
        <pc:chgData name="张 鑫" userId="2f2870ad27165835" providerId="LiveId" clId="{DC77B130-4D99-4D52-9A16-1C1C14EA6A08}" dt="2022-05-16T15:12:40.436" v="16" actId="47"/>
        <pc:sldMkLst>
          <pc:docMk/>
          <pc:sldMk cId="1668179989" sldId="322"/>
        </pc:sldMkLst>
      </pc:sldChg>
      <pc:sldMasterChg chg="delSp mod delSldLayout modSldLayout">
        <pc:chgData name="张 鑫" userId="2f2870ad27165835" providerId="LiveId" clId="{DC77B130-4D99-4D52-9A16-1C1C14EA6A08}" dt="2022-05-16T15:12:40.470" v="17" actId="47"/>
        <pc:sldMasterMkLst>
          <pc:docMk/>
          <pc:sldMasterMk cId="2776051030" sldId="2147483648"/>
        </pc:sldMasterMkLst>
        <pc:spChg chg="del">
          <ac:chgData name="张 鑫" userId="2f2870ad27165835" providerId="LiveId" clId="{DC77B130-4D99-4D52-9A16-1C1C14EA6A08}" dt="2022-05-16T15:11:48.940" v="0" actId="478"/>
          <ac:spMkLst>
            <pc:docMk/>
            <pc:sldMasterMk cId="2776051030" sldId="2147483648"/>
            <ac:spMk id="2" creationId="{19F868C3-94CC-4502-A08B-98BE156F5E95}"/>
          </ac:spMkLst>
        </pc:spChg>
        <pc:spChg chg="del">
          <ac:chgData name="张 鑫" userId="2f2870ad27165835" providerId="LiveId" clId="{DC77B130-4D99-4D52-9A16-1C1C14EA6A08}" dt="2022-05-16T15:11:48.940" v="0" actId="478"/>
          <ac:spMkLst>
            <pc:docMk/>
            <pc:sldMasterMk cId="2776051030" sldId="2147483648"/>
            <ac:spMk id="3" creationId="{2DD6D115-D5E0-4A3E-A016-761C45C72A1F}"/>
          </ac:spMkLst>
        </pc:spChg>
        <pc:spChg chg="del">
          <ac:chgData name="张 鑫" userId="2f2870ad27165835" providerId="LiveId" clId="{DC77B130-4D99-4D52-9A16-1C1C14EA6A08}" dt="2022-05-16T15:11:48.940" v="0" actId="478"/>
          <ac:spMkLst>
            <pc:docMk/>
            <pc:sldMasterMk cId="2776051030" sldId="2147483648"/>
            <ac:spMk id="4" creationId="{EE56561B-655B-4F1A-A073-9F9BFEDF35D1}"/>
          </ac:spMkLst>
        </pc:spChg>
        <pc:spChg chg="del">
          <ac:chgData name="张 鑫" userId="2f2870ad27165835" providerId="LiveId" clId="{DC77B130-4D99-4D52-9A16-1C1C14EA6A08}" dt="2022-05-16T15:11:48.940" v="0" actId="478"/>
          <ac:spMkLst>
            <pc:docMk/>
            <pc:sldMasterMk cId="2776051030" sldId="2147483648"/>
            <ac:spMk id="5" creationId="{CFDDB2C4-1ADF-4CF6-A59D-2C212E648EE6}"/>
          </ac:spMkLst>
        </pc:spChg>
        <pc:spChg chg="del">
          <ac:chgData name="张 鑫" userId="2f2870ad27165835" providerId="LiveId" clId="{DC77B130-4D99-4D52-9A16-1C1C14EA6A08}" dt="2022-05-16T15:11:48.940" v="0" actId="478"/>
          <ac:spMkLst>
            <pc:docMk/>
            <pc:sldMasterMk cId="2776051030" sldId="2147483648"/>
            <ac:spMk id="6" creationId="{D704C1E0-9C3D-436A-9C95-AB7C84B4FF8B}"/>
          </ac:spMkLst>
        </pc:spChg>
        <pc:sldLayoutChg chg="delSp mod">
          <pc:chgData name="张 鑫" userId="2f2870ad27165835" providerId="LiveId" clId="{DC77B130-4D99-4D52-9A16-1C1C14EA6A08}" dt="2022-05-16T15:12:14.749" v="8" actId="478"/>
          <pc:sldLayoutMkLst>
            <pc:docMk/>
            <pc:sldMasterMk cId="2776051030" sldId="2147483648"/>
            <pc:sldLayoutMk cId="4112595421" sldId="2147483649"/>
          </pc:sldLayoutMkLst>
          <pc:picChg chg="del">
            <ac:chgData name="张 鑫" userId="2f2870ad27165835" providerId="LiveId" clId="{DC77B130-4D99-4D52-9A16-1C1C14EA6A08}" dt="2022-05-16T15:12:14.749" v="8" actId="478"/>
            <ac:picMkLst>
              <pc:docMk/>
              <pc:sldMasterMk cId="2776051030" sldId="2147483648"/>
              <pc:sldLayoutMk cId="4112595421" sldId="2147483649"/>
              <ac:picMk id="15" creationId="{5A68BF14-4EAA-484F-86EB-10B16DF740D0}"/>
            </ac:picMkLst>
          </pc:picChg>
        </pc:sldLayoutChg>
        <pc:sldLayoutChg chg="delSp mod">
          <pc:chgData name="张 鑫" userId="2f2870ad27165835" providerId="LiveId" clId="{DC77B130-4D99-4D52-9A16-1C1C14EA6A08}" dt="2022-05-16T15:12:08.599" v="4" actId="478"/>
          <pc:sldLayoutMkLst>
            <pc:docMk/>
            <pc:sldMasterMk cId="2776051030" sldId="2147483648"/>
            <pc:sldLayoutMk cId="690265889" sldId="2147483650"/>
          </pc:sldLayoutMkLst>
          <pc:picChg chg="del">
            <ac:chgData name="张 鑫" userId="2f2870ad27165835" providerId="LiveId" clId="{DC77B130-4D99-4D52-9A16-1C1C14EA6A08}" dt="2022-05-16T15:12:08.599" v="4" actId="478"/>
            <ac:picMkLst>
              <pc:docMk/>
              <pc:sldMasterMk cId="2776051030" sldId="2147483648"/>
              <pc:sldLayoutMk cId="690265889" sldId="2147483650"/>
              <ac:picMk id="11" creationId="{9CCF6886-40BF-4BBF-A0A1-270B47CD5A6D}"/>
            </ac:picMkLst>
          </pc:picChg>
        </pc:sldLayoutChg>
        <pc:sldLayoutChg chg="delSp mod">
          <pc:chgData name="张 鑫" userId="2f2870ad27165835" providerId="LiveId" clId="{DC77B130-4D99-4D52-9A16-1C1C14EA6A08}" dt="2022-05-16T15:12:24.808" v="11" actId="478"/>
          <pc:sldLayoutMkLst>
            <pc:docMk/>
            <pc:sldMasterMk cId="2776051030" sldId="2147483648"/>
            <pc:sldLayoutMk cId="2633255090" sldId="2147483655"/>
          </pc:sldLayoutMkLst>
          <pc:picChg chg="del">
            <ac:chgData name="张 鑫" userId="2f2870ad27165835" providerId="LiveId" clId="{DC77B130-4D99-4D52-9A16-1C1C14EA6A08}" dt="2022-05-16T15:12:24.808" v="11" actId="478"/>
            <ac:picMkLst>
              <pc:docMk/>
              <pc:sldMasterMk cId="2776051030" sldId="2147483648"/>
              <pc:sldLayoutMk cId="2633255090" sldId="2147483655"/>
              <ac:picMk id="42" creationId="{80CACA19-9744-4540-B6AE-413DD0647056}"/>
            </ac:picMkLst>
          </pc:picChg>
        </pc:sldLayoutChg>
        <pc:sldLayoutChg chg="delSp modSp mod">
          <pc:chgData name="张 鑫" userId="2f2870ad27165835" providerId="LiveId" clId="{DC77B130-4D99-4D52-9A16-1C1C14EA6A08}" dt="2022-05-16T15:12:12.516" v="7" actId="478"/>
          <pc:sldLayoutMkLst>
            <pc:docMk/>
            <pc:sldMasterMk cId="2776051030" sldId="2147483648"/>
            <pc:sldLayoutMk cId="3333047363" sldId="2147483660"/>
          </pc:sldLayoutMkLst>
          <pc:picChg chg="del mod">
            <ac:chgData name="张 鑫" userId="2f2870ad27165835" providerId="LiveId" clId="{DC77B130-4D99-4D52-9A16-1C1C14EA6A08}" dt="2022-05-16T15:12:12.516" v="7" actId="478"/>
            <ac:picMkLst>
              <pc:docMk/>
              <pc:sldMasterMk cId="2776051030" sldId="2147483648"/>
              <pc:sldLayoutMk cId="3333047363" sldId="2147483660"/>
              <ac:picMk id="11" creationId="{9CCF6886-40BF-4BBF-A0A1-270B47CD5A6D}"/>
            </ac:picMkLst>
          </pc:picChg>
        </pc:sldLayoutChg>
        <pc:sldLayoutChg chg="delSp mod">
          <pc:chgData name="张 鑫" userId="2f2870ad27165835" providerId="LiveId" clId="{DC77B130-4D99-4D52-9A16-1C1C14EA6A08}" dt="2022-05-16T15:12:21.314" v="9" actId="478"/>
          <pc:sldLayoutMkLst>
            <pc:docMk/>
            <pc:sldMasterMk cId="2776051030" sldId="2147483648"/>
            <pc:sldLayoutMk cId="404518297" sldId="2147483662"/>
          </pc:sldLayoutMkLst>
          <pc:picChg chg="del">
            <ac:chgData name="张 鑫" userId="2f2870ad27165835" providerId="LiveId" clId="{DC77B130-4D99-4D52-9A16-1C1C14EA6A08}" dt="2022-05-16T15:12:21.314" v="9" actId="478"/>
            <ac:picMkLst>
              <pc:docMk/>
              <pc:sldMasterMk cId="2776051030" sldId="2147483648"/>
              <pc:sldLayoutMk cId="404518297" sldId="2147483662"/>
              <ac:picMk id="11" creationId="{9CCF6886-40BF-4BBF-A0A1-270B47CD5A6D}"/>
            </ac:picMkLst>
          </pc:picChg>
        </pc:sldLayoutChg>
        <pc:sldLayoutChg chg="delSp mod">
          <pc:chgData name="张 鑫" userId="2f2870ad27165835" providerId="LiveId" clId="{DC77B130-4D99-4D52-9A16-1C1C14EA6A08}" dt="2022-05-16T15:12:22.964" v="10" actId="478"/>
          <pc:sldLayoutMkLst>
            <pc:docMk/>
            <pc:sldMasterMk cId="2776051030" sldId="2147483648"/>
            <pc:sldLayoutMk cId="2966904696" sldId="2147483663"/>
          </pc:sldLayoutMkLst>
          <pc:picChg chg="del">
            <ac:chgData name="张 鑫" userId="2f2870ad27165835" providerId="LiveId" clId="{DC77B130-4D99-4D52-9A16-1C1C14EA6A08}" dt="2022-05-16T15:12:22.964" v="10" actId="478"/>
            <ac:picMkLst>
              <pc:docMk/>
              <pc:sldMasterMk cId="2776051030" sldId="2147483648"/>
              <pc:sldLayoutMk cId="2966904696" sldId="2147483663"/>
              <ac:picMk id="11" creationId="{9CCF6886-40BF-4BBF-A0A1-270B47CD5A6D}"/>
            </ac:picMkLst>
          </pc:picChg>
        </pc:sldLayoutChg>
        <pc:sldLayoutChg chg="delSp mod">
          <pc:chgData name="张 鑫" userId="2f2870ad27165835" providerId="LiveId" clId="{DC77B130-4D99-4D52-9A16-1C1C14EA6A08}" dt="2022-05-16T15:12:10.304" v="5" actId="478"/>
          <pc:sldLayoutMkLst>
            <pc:docMk/>
            <pc:sldMasterMk cId="2776051030" sldId="2147483648"/>
            <pc:sldLayoutMk cId="3456902106" sldId="2147483664"/>
          </pc:sldLayoutMkLst>
          <pc:picChg chg="del">
            <ac:chgData name="张 鑫" userId="2f2870ad27165835" providerId="LiveId" clId="{DC77B130-4D99-4D52-9A16-1C1C14EA6A08}" dt="2022-05-16T15:12:10.304" v="5" actId="478"/>
            <ac:picMkLst>
              <pc:docMk/>
              <pc:sldMasterMk cId="2776051030" sldId="2147483648"/>
              <pc:sldLayoutMk cId="3456902106" sldId="2147483664"/>
              <ac:picMk id="11" creationId="{9CCF6886-40BF-4BBF-A0A1-270B47CD5A6D}"/>
            </ac:picMkLst>
          </pc:picChg>
        </pc:sldLayoutChg>
        <pc:sldLayoutChg chg="delSp mod">
          <pc:chgData name="张 鑫" userId="2f2870ad27165835" providerId="LiveId" clId="{DC77B130-4D99-4D52-9A16-1C1C14EA6A08}" dt="2022-05-16T15:11:51.884" v="1" actId="478"/>
          <pc:sldLayoutMkLst>
            <pc:docMk/>
            <pc:sldMasterMk cId="2776051030" sldId="2147483648"/>
            <pc:sldLayoutMk cId="743153611" sldId="2147483665"/>
          </pc:sldLayoutMkLst>
          <pc:picChg chg="del">
            <ac:chgData name="张 鑫" userId="2f2870ad27165835" providerId="LiveId" clId="{DC77B130-4D99-4D52-9A16-1C1C14EA6A08}" dt="2022-05-16T15:11:51.884" v="1" actId="478"/>
            <ac:picMkLst>
              <pc:docMk/>
              <pc:sldMasterMk cId="2776051030" sldId="2147483648"/>
              <pc:sldLayoutMk cId="743153611" sldId="2147483665"/>
              <ac:picMk id="235" creationId="{B2B01267-BCA9-4F1A-87D2-923ACD6E3836}"/>
            </ac:picMkLst>
          </pc:picChg>
        </pc:sldLayoutChg>
        <pc:sldLayoutChg chg="delSp mod">
          <pc:chgData name="张 鑫" userId="2f2870ad27165835" providerId="LiveId" clId="{DC77B130-4D99-4D52-9A16-1C1C14EA6A08}" dt="2022-05-16T15:12:28.769" v="13" actId="478"/>
          <pc:sldLayoutMkLst>
            <pc:docMk/>
            <pc:sldMasterMk cId="2776051030" sldId="2147483648"/>
            <pc:sldLayoutMk cId="3861148128" sldId="2147483679"/>
          </pc:sldLayoutMkLst>
          <pc:picChg chg="del">
            <ac:chgData name="张 鑫" userId="2f2870ad27165835" providerId="LiveId" clId="{DC77B130-4D99-4D52-9A16-1C1C14EA6A08}" dt="2022-05-16T15:12:28.769" v="13" actId="478"/>
            <ac:picMkLst>
              <pc:docMk/>
              <pc:sldMasterMk cId="2776051030" sldId="2147483648"/>
              <pc:sldLayoutMk cId="3861148128" sldId="2147483679"/>
              <ac:picMk id="23" creationId="{3F9FE84C-EAC6-4855-B483-C02CDE3E11D2}"/>
            </ac:picMkLst>
          </pc:picChg>
        </pc:sldLayoutChg>
        <pc:sldLayoutChg chg="delSp mod">
          <pc:chgData name="张 鑫" userId="2f2870ad27165835" providerId="LiveId" clId="{DC77B130-4D99-4D52-9A16-1C1C14EA6A08}" dt="2022-05-16T15:12:31.572" v="14" actId="478"/>
          <pc:sldLayoutMkLst>
            <pc:docMk/>
            <pc:sldMasterMk cId="2776051030" sldId="2147483648"/>
            <pc:sldLayoutMk cId="2189760760" sldId="2147483680"/>
          </pc:sldLayoutMkLst>
          <pc:picChg chg="del">
            <ac:chgData name="张 鑫" userId="2f2870ad27165835" providerId="LiveId" clId="{DC77B130-4D99-4D52-9A16-1C1C14EA6A08}" dt="2022-05-16T15:12:31.572" v="14" actId="478"/>
            <ac:picMkLst>
              <pc:docMk/>
              <pc:sldMasterMk cId="2776051030" sldId="2147483648"/>
              <pc:sldLayoutMk cId="2189760760" sldId="2147483680"/>
              <ac:picMk id="23" creationId="{3F9FE84C-EAC6-4855-B483-C02CDE3E11D2}"/>
            </ac:picMkLst>
          </pc:picChg>
        </pc:sldLayoutChg>
        <pc:sldLayoutChg chg="delSp mod">
          <pc:chgData name="张 鑫" userId="2f2870ad27165835" providerId="LiveId" clId="{DC77B130-4D99-4D52-9A16-1C1C14EA6A08}" dt="2022-05-16T15:11:56.284" v="2" actId="478"/>
          <pc:sldLayoutMkLst>
            <pc:docMk/>
            <pc:sldMasterMk cId="2776051030" sldId="2147483648"/>
            <pc:sldLayoutMk cId="951008605" sldId="2147483681"/>
          </pc:sldLayoutMkLst>
          <pc:picChg chg="del">
            <ac:chgData name="张 鑫" userId="2f2870ad27165835" providerId="LiveId" clId="{DC77B130-4D99-4D52-9A16-1C1C14EA6A08}" dt="2022-05-16T15:11:56.284" v="2" actId="478"/>
            <ac:picMkLst>
              <pc:docMk/>
              <pc:sldMasterMk cId="2776051030" sldId="2147483648"/>
              <pc:sldLayoutMk cId="951008605" sldId="2147483681"/>
              <ac:picMk id="53" creationId="{415F74BB-B3E0-4A7D-97B4-C6DD227101CD}"/>
            </ac:picMkLst>
          </pc:picChg>
        </pc:sldLayoutChg>
        <pc:sldLayoutChg chg="delSp mod">
          <pc:chgData name="张 鑫" userId="2f2870ad27165835" providerId="LiveId" clId="{DC77B130-4D99-4D52-9A16-1C1C14EA6A08}" dt="2022-05-16T15:12:33.620" v="15" actId="478"/>
          <pc:sldLayoutMkLst>
            <pc:docMk/>
            <pc:sldMasterMk cId="2776051030" sldId="2147483648"/>
            <pc:sldLayoutMk cId="2671028671" sldId="2147483682"/>
          </pc:sldLayoutMkLst>
          <pc:picChg chg="del">
            <ac:chgData name="张 鑫" userId="2f2870ad27165835" providerId="LiveId" clId="{DC77B130-4D99-4D52-9A16-1C1C14EA6A08}" dt="2022-05-16T15:12:33.620" v="15" actId="478"/>
            <ac:picMkLst>
              <pc:docMk/>
              <pc:sldMasterMk cId="2776051030" sldId="2147483648"/>
              <pc:sldLayoutMk cId="2671028671" sldId="2147483682"/>
              <ac:picMk id="23" creationId="{3F9FE84C-EAC6-4855-B483-C02CDE3E11D2}"/>
            </ac:picMkLst>
          </pc:picChg>
        </pc:sldLayoutChg>
        <pc:sldLayoutChg chg="delSp mod">
          <pc:chgData name="张 鑫" userId="2f2870ad27165835" providerId="LiveId" clId="{DC77B130-4D99-4D52-9A16-1C1C14EA6A08}" dt="2022-05-16T15:12:27.260" v="12" actId="478"/>
          <pc:sldLayoutMkLst>
            <pc:docMk/>
            <pc:sldMasterMk cId="2776051030" sldId="2147483648"/>
            <pc:sldLayoutMk cId="64070281" sldId="2147483683"/>
          </pc:sldLayoutMkLst>
          <pc:picChg chg="del">
            <ac:chgData name="张 鑫" userId="2f2870ad27165835" providerId="LiveId" clId="{DC77B130-4D99-4D52-9A16-1C1C14EA6A08}" dt="2022-05-16T15:12:27.260" v="12" actId="478"/>
            <ac:picMkLst>
              <pc:docMk/>
              <pc:sldMasterMk cId="2776051030" sldId="2147483648"/>
              <pc:sldLayoutMk cId="64070281" sldId="2147483683"/>
              <ac:picMk id="42" creationId="{80CACA19-9744-4540-B6AE-413DD0647056}"/>
            </ac:picMkLst>
          </pc:picChg>
        </pc:sldLayoutChg>
        <pc:sldLayoutChg chg="delSp mod">
          <pc:chgData name="张 鑫" userId="2f2870ad27165835" providerId="LiveId" clId="{DC77B130-4D99-4D52-9A16-1C1C14EA6A08}" dt="2022-05-16T15:12:06.155" v="3" actId="478"/>
          <pc:sldLayoutMkLst>
            <pc:docMk/>
            <pc:sldMasterMk cId="2776051030" sldId="2147483648"/>
            <pc:sldLayoutMk cId="1957756409" sldId="2147483697"/>
          </pc:sldLayoutMkLst>
          <pc:picChg chg="del">
            <ac:chgData name="张 鑫" userId="2f2870ad27165835" providerId="LiveId" clId="{DC77B130-4D99-4D52-9A16-1C1C14EA6A08}" dt="2022-05-16T15:12:06.155" v="3" actId="478"/>
            <ac:picMkLst>
              <pc:docMk/>
              <pc:sldMasterMk cId="2776051030" sldId="2147483648"/>
              <pc:sldLayoutMk cId="1957756409" sldId="2147483697"/>
              <ac:picMk id="11" creationId="{C121222B-CB70-4CC6-A202-F0108CEDB397}"/>
            </ac:picMkLst>
          </pc:picChg>
        </pc:sldLayoutChg>
        <pc:sldLayoutChg chg="del">
          <pc:chgData name="张 鑫" userId="2f2870ad27165835" providerId="LiveId" clId="{DC77B130-4D99-4D52-9A16-1C1C14EA6A08}" dt="2022-05-16T15:12:40.470" v="17" actId="47"/>
          <pc:sldLayoutMkLst>
            <pc:docMk/>
            <pc:sldMasterMk cId="2776051030" sldId="2147483648"/>
            <pc:sldLayoutMk cId="601217792" sldId="2147483698"/>
          </pc:sldLayoutMkLst>
        </pc:sldLayoutChg>
        <pc:sldLayoutChg chg="del">
          <pc:chgData name="张 鑫" userId="2f2870ad27165835" providerId="LiveId" clId="{DC77B130-4D99-4D52-9A16-1C1C14EA6A08}" dt="2022-05-16T15:12:40.436" v="16" actId="47"/>
          <pc:sldLayoutMkLst>
            <pc:docMk/>
            <pc:sldMasterMk cId="2776051030" sldId="2147483648"/>
            <pc:sldLayoutMk cId="4106184616" sldId="2147483699"/>
          </pc:sldLayoutMkLst>
        </pc:sldLayoutChg>
      </pc:sldMasterChg>
      <pc:sldMasterChg chg="del delSldLayout">
        <pc:chgData name="张 鑫" userId="2f2870ad27165835" providerId="LiveId" clId="{DC77B130-4D99-4D52-9A16-1C1C14EA6A08}" dt="2022-05-16T15:13:37.879" v="40" actId="2696"/>
        <pc:sldMasterMkLst>
          <pc:docMk/>
          <pc:sldMasterMk cId="3466420664" sldId="2147483685"/>
        </pc:sldMasterMkLst>
        <pc:sldLayoutChg chg="del">
          <pc:chgData name="张 鑫" userId="2f2870ad27165835" providerId="LiveId" clId="{DC77B130-4D99-4D52-9A16-1C1C14EA6A08}" dt="2022-05-16T15:13:37.830" v="29" actId="2696"/>
          <pc:sldLayoutMkLst>
            <pc:docMk/>
            <pc:sldMasterMk cId="3466420664" sldId="2147483685"/>
            <pc:sldLayoutMk cId="3653514737" sldId="2147483686"/>
          </pc:sldLayoutMkLst>
        </pc:sldLayoutChg>
        <pc:sldLayoutChg chg="del">
          <pc:chgData name="张 鑫" userId="2f2870ad27165835" providerId="LiveId" clId="{DC77B130-4D99-4D52-9A16-1C1C14EA6A08}" dt="2022-05-16T15:13:37.834" v="30" actId="2696"/>
          <pc:sldLayoutMkLst>
            <pc:docMk/>
            <pc:sldMasterMk cId="3466420664" sldId="2147483685"/>
            <pc:sldLayoutMk cId="1443643775" sldId="2147483687"/>
          </pc:sldLayoutMkLst>
        </pc:sldLayoutChg>
        <pc:sldLayoutChg chg="del">
          <pc:chgData name="张 鑫" userId="2f2870ad27165835" providerId="LiveId" clId="{DC77B130-4D99-4D52-9A16-1C1C14EA6A08}" dt="2022-05-16T15:13:37.838" v="31" actId="2696"/>
          <pc:sldLayoutMkLst>
            <pc:docMk/>
            <pc:sldMasterMk cId="3466420664" sldId="2147483685"/>
            <pc:sldLayoutMk cId="1132736525" sldId="2147483688"/>
          </pc:sldLayoutMkLst>
        </pc:sldLayoutChg>
        <pc:sldLayoutChg chg="del">
          <pc:chgData name="张 鑫" userId="2f2870ad27165835" providerId="LiveId" clId="{DC77B130-4D99-4D52-9A16-1C1C14EA6A08}" dt="2022-05-16T15:13:37.843" v="32" actId="2696"/>
          <pc:sldLayoutMkLst>
            <pc:docMk/>
            <pc:sldMasterMk cId="3466420664" sldId="2147483685"/>
            <pc:sldLayoutMk cId="2687780657" sldId="2147483689"/>
          </pc:sldLayoutMkLst>
        </pc:sldLayoutChg>
        <pc:sldLayoutChg chg="del">
          <pc:chgData name="张 鑫" userId="2f2870ad27165835" providerId="LiveId" clId="{DC77B130-4D99-4D52-9A16-1C1C14EA6A08}" dt="2022-05-16T15:13:37.848" v="33" actId="2696"/>
          <pc:sldLayoutMkLst>
            <pc:docMk/>
            <pc:sldMasterMk cId="3466420664" sldId="2147483685"/>
            <pc:sldLayoutMk cId="3229886208" sldId="2147483690"/>
          </pc:sldLayoutMkLst>
        </pc:sldLayoutChg>
        <pc:sldLayoutChg chg="del">
          <pc:chgData name="张 鑫" userId="2f2870ad27165835" providerId="LiveId" clId="{DC77B130-4D99-4D52-9A16-1C1C14EA6A08}" dt="2022-05-16T15:13:37.852" v="34" actId="2696"/>
          <pc:sldLayoutMkLst>
            <pc:docMk/>
            <pc:sldMasterMk cId="3466420664" sldId="2147483685"/>
            <pc:sldLayoutMk cId="828304569" sldId="2147483691"/>
          </pc:sldLayoutMkLst>
        </pc:sldLayoutChg>
        <pc:sldLayoutChg chg="del">
          <pc:chgData name="张 鑫" userId="2f2870ad27165835" providerId="LiveId" clId="{DC77B130-4D99-4D52-9A16-1C1C14EA6A08}" dt="2022-05-16T15:13:37.856" v="35" actId="2696"/>
          <pc:sldLayoutMkLst>
            <pc:docMk/>
            <pc:sldMasterMk cId="3466420664" sldId="2147483685"/>
            <pc:sldLayoutMk cId="3144114037" sldId="2147483692"/>
          </pc:sldLayoutMkLst>
        </pc:sldLayoutChg>
        <pc:sldLayoutChg chg="del">
          <pc:chgData name="张 鑫" userId="2f2870ad27165835" providerId="LiveId" clId="{DC77B130-4D99-4D52-9A16-1C1C14EA6A08}" dt="2022-05-16T15:13:37.861" v="36" actId="2696"/>
          <pc:sldLayoutMkLst>
            <pc:docMk/>
            <pc:sldMasterMk cId="3466420664" sldId="2147483685"/>
            <pc:sldLayoutMk cId="518302223" sldId="2147483693"/>
          </pc:sldLayoutMkLst>
        </pc:sldLayoutChg>
        <pc:sldLayoutChg chg="del">
          <pc:chgData name="张 鑫" userId="2f2870ad27165835" providerId="LiveId" clId="{DC77B130-4D99-4D52-9A16-1C1C14EA6A08}" dt="2022-05-16T15:13:37.869" v="37" actId="2696"/>
          <pc:sldLayoutMkLst>
            <pc:docMk/>
            <pc:sldMasterMk cId="3466420664" sldId="2147483685"/>
            <pc:sldLayoutMk cId="3484133923" sldId="2147483694"/>
          </pc:sldLayoutMkLst>
        </pc:sldLayoutChg>
        <pc:sldLayoutChg chg="del">
          <pc:chgData name="张 鑫" userId="2f2870ad27165835" providerId="LiveId" clId="{DC77B130-4D99-4D52-9A16-1C1C14EA6A08}" dt="2022-05-16T15:13:37.873" v="38" actId="2696"/>
          <pc:sldLayoutMkLst>
            <pc:docMk/>
            <pc:sldMasterMk cId="3466420664" sldId="2147483685"/>
            <pc:sldLayoutMk cId="3315847455" sldId="2147483695"/>
          </pc:sldLayoutMkLst>
        </pc:sldLayoutChg>
        <pc:sldLayoutChg chg="del">
          <pc:chgData name="张 鑫" userId="2f2870ad27165835" providerId="LiveId" clId="{DC77B130-4D99-4D52-9A16-1C1C14EA6A08}" dt="2022-05-16T15:13:37.876" v="39" actId="2696"/>
          <pc:sldLayoutMkLst>
            <pc:docMk/>
            <pc:sldMasterMk cId="3466420664" sldId="2147483685"/>
            <pc:sldLayoutMk cId="1898579662" sldId="214748369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246955981202225"/>
          <c:y val="5.380201551516104E-2"/>
          <c:w val="0.47506108539490133"/>
          <c:h val="0.8923959689696778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gradFill flip="none" rotWithShape="1"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2700000" scaled="1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444-4918-B51D-871CAEEFD7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007-4779-BF7B-A8C5D6D8511F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44-4918-B51D-871CAEEFD7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1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06-4BC0-843C-9597C818C89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06-4BC0-843C-9597C818C89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06-4BC0-843C-9597C818C8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C06-4BC0-843C-9597C818C898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50-4350-A79E-47FB014940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25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gradFill flip="none" rotWithShape="1"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2700000" scaled="1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444-4918-B51D-871CAEEFD7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11-445B-BA97-3FB6A92E8F6C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44-4918-B51D-871CAEEFD7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1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gradFill flip="none" rotWithShape="1"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2700000" scaled="1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444-4918-B51D-871CAEEFD7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11-445B-BA97-3FB6A92E8F6C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44-4918-B51D-871CAEEFD7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1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602-4130-8119-B427C0539A96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602-4130-8119-B427C0539A96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602-4130-8119-B427C0539A9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602-4130-8119-B427C0539A96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1000</c:v>
                </c:pt>
                <c:pt idx="1">
                  <c:v>1500</c:v>
                </c:pt>
                <c:pt idx="2">
                  <c:v>3000</c:v>
                </c:pt>
                <c:pt idx="3">
                  <c:v>6000</c:v>
                </c:pt>
                <c:pt idx="4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02-4130-8119-B427C0539A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844578864"/>
        <c:axId val="844567632"/>
      </c:barChart>
      <c:catAx>
        <c:axId val="844578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alpha val="12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844567632"/>
        <c:crosses val="autoZero"/>
        <c:auto val="1"/>
        <c:lblAlgn val="ctr"/>
        <c:lblOffset val="100"/>
        <c:noMultiLvlLbl val="0"/>
      </c:catAx>
      <c:valAx>
        <c:axId val="8445676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4578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gradFill>
                <a:gsLst>
                  <a:gs pos="0">
                    <a:srgbClr val="FFD03B"/>
                  </a:gs>
                  <a:gs pos="100000">
                    <a:srgbClr val="F0914A"/>
                  </a:gs>
                </a:gsLst>
                <a:lin ang="162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860-4C66-8691-2CECDA54DF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1.3</c:v>
                </c:pt>
                <c:pt idx="1">
                  <c:v>2.7</c:v>
                </c:pt>
                <c:pt idx="2">
                  <c:v>3.1</c:v>
                </c:pt>
                <c:pt idx="3">
                  <c:v>3.7</c:v>
                </c:pt>
                <c:pt idx="4">
                  <c:v>5.2</c:v>
                </c:pt>
                <c:pt idx="5">
                  <c:v>7.9</c:v>
                </c:pt>
                <c:pt idx="6">
                  <c:v>8.3000000000000007</c:v>
                </c:pt>
                <c:pt idx="7">
                  <c:v>8.6999999999999993</c:v>
                </c:pt>
                <c:pt idx="8">
                  <c:v>9.3000000000000007</c:v>
                </c:pt>
                <c:pt idx="9">
                  <c:v>9.9</c:v>
                </c:pt>
                <c:pt idx="10">
                  <c:v>10.3</c:v>
                </c:pt>
                <c:pt idx="1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60-4C66-8691-2CECDA54DF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-43"/>
        <c:axId val="24658543"/>
        <c:axId val="24673519"/>
      </c:barChart>
      <c:catAx>
        <c:axId val="24658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24673519"/>
        <c:crosses val="autoZero"/>
        <c:auto val="1"/>
        <c:lblAlgn val="ctr"/>
        <c:lblOffset val="100"/>
        <c:noMultiLvlLbl val="0"/>
      </c:catAx>
      <c:valAx>
        <c:axId val="246735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246585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0">
                  <a:srgbClr val="FFD03B">
                    <a:alpha val="49000"/>
                  </a:srgbClr>
                </a:gs>
                <a:gs pos="100000">
                  <a:srgbClr val="FFD03B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5.5</c:v>
                </c:pt>
                <c:pt idx="1">
                  <c:v>2.5</c:v>
                </c:pt>
                <c:pt idx="2">
                  <c:v>6.5</c:v>
                </c:pt>
                <c:pt idx="3">
                  <c:v>4.5</c:v>
                </c:pt>
                <c:pt idx="4">
                  <c:v>3.5</c:v>
                </c:pt>
                <c:pt idx="5">
                  <c:v>4.4000000000000004</c:v>
                </c:pt>
                <c:pt idx="6">
                  <c:v>1.8</c:v>
                </c:pt>
                <c:pt idx="7">
                  <c:v>3.9</c:v>
                </c:pt>
                <c:pt idx="8">
                  <c:v>8</c:v>
                </c:pt>
                <c:pt idx="9">
                  <c:v>5</c:v>
                </c:pt>
                <c:pt idx="10">
                  <c:v>6</c:v>
                </c:pt>
                <c:pt idx="1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7B-4178-9414-1078B9D200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6014768"/>
        <c:axId val="456010416"/>
      </c:area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辅助</c:v>
                </c:pt>
              </c:strCache>
            </c:strRef>
          </c:tx>
          <c:spPr>
            <a:ln w="31750" cap="rnd">
              <a:solidFill>
                <a:srgbClr val="FFD03B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ysClr val="window" lastClr="FFFFFF"/>
              </a:solidFill>
              <a:ln w="31750">
                <a:gradFill>
                  <a:gsLst>
                    <a:gs pos="0">
                      <a:srgbClr val="FFD03B"/>
                    </a:gs>
                    <a:gs pos="100000">
                      <a:srgbClr val="F0914A"/>
                    </a:gs>
                  </a:gsLst>
                  <a:lin ang="5400000" scaled="1"/>
                </a:gradFill>
              </a:ln>
              <a:effectLst/>
            </c:spPr>
          </c:marker>
          <c:dLbls>
            <c:dLbl>
              <c:idx val="7"/>
              <c:layout>
                <c:manualLayout>
                  <c:x val="-2.5811041785674338E-2"/>
                  <c:y val="-3.1155225850915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7B-4178-9414-1078B9D200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5.5</c:v>
                </c:pt>
                <c:pt idx="1">
                  <c:v>2.5</c:v>
                </c:pt>
                <c:pt idx="2">
                  <c:v>6.5</c:v>
                </c:pt>
                <c:pt idx="3">
                  <c:v>4.5</c:v>
                </c:pt>
                <c:pt idx="4">
                  <c:v>3.5</c:v>
                </c:pt>
                <c:pt idx="5">
                  <c:v>4.4000000000000004</c:v>
                </c:pt>
                <c:pt idx="6">
                  <c:v>1.8</c:v>
                </c:pt>
                <c:pt idx="7">
                  <c:v>3.9</c:v>
                </c:pt>
                <c:pt idx="8">
                  <c:v>8</c:v>
                </c:pt>
                <c:pt idx="9">
                  <c:v>5</c:v>
                </c:pt>
                <c:pt idx="10">
                  <c:v>6</c:v>
                </c:pt>
                <c:pt idx="11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27B-4178-9414-1078B9D200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6014768"/>
        <c:axId val="456010416"/>
      </c:lineChart>
      <c:catAx>
        <c:axId val="456014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456010416"/>
        <c:crosses val="autoZero"/>
        <c:auto val="1"/>
        <c:lblAlgn val="ctr"/>
        <c:lblOffset val="100"/>
        <c:noMultiLvlLbl val="0"/>
      </c:catAx>
      <c:valAx>
        <c:axId val="4560104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56014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AD0-4008-B9CA-C2FFE797617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D0-4008-B9CA-C2FFE79761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overlap val="-27"/>
        <c:axId val="844867264"/>
        <c:axId val="844855616"/>
      </c:barChart>
      <c:catAx>
        <c:axId val="844867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844855616"/>
        <c:crosses val="autoZero"/>
        <c:auto val="1"/>
        <c:lblAlgn val="ctr"/>
        <c:lblOffset val="100"/>
        <c:noMultiLvlLbl val="0"/>
      </c:catAx>
      <c:valAx>
        <c:axId val="844855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4867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AD0-4008-B9CA-C2FFE797617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D0-4008-B9CA-C2FFE79761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overlap val="-27"/>
        <c:axId val="844867264"/>
        <c:axId val="844855616"/>
      </c:barChart>
      <c:catAx>
        <c:axId val="844867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844855616"/>
        <c:crosses val="autoZero"/>
        <c:auto val="1"/>
        <c:lblAlgn val="ctr"/>
        <c:lblOffset val="100"/>
        <c:noMultiLvlLbl val="0"/>
      </c:catAx>
      <c:valAx>
        <c:axId val="844855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4867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AD0-4008-B9CA-C2FFE797617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D0-4008-B9CA-C2FFE79761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overlap val="-27"/>
        <c:axId val="844867264"/>
        <c:axId val="844855616"/>
      </c:barChart>
      <c:catAx>
        <c:axId val="844867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844855616"/>
        <c:crosses val="autoZero"/>
        <c:auto val="1"/>
        <c:lblAlgn val="ctr"/>
        <c:lblOffset val="100"/>
        <c:noMultiLvlLbl val="0"/>
      </c:catAx>
      <c:valAx>
        <c:axId val="844855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4867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CA5E9F-986E-4F6A-A3B2-C811045B4BA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9B9F3166-C6DE-4DBC-B46A-617C4A97606A}">
      <dgm:prSet phldrT="[文本]" custT="1"/>
      <dgm:spPr>
        <a:xfrm>
          <a:off x="2318883" y="381"/>
          <a:ext cx="1167946" cy="1167946"/>
        </a:xfrm>
        <a:prstGeom prst="ellipse">
          <a:avLst/>
        </a:prstGeom>
        <a:solidFill>
          <a:schemeClr val="accent1">
            <a:alpha val="16000"/>
          </a:schemeClr>
        </a:solidFill>
        <a:ln w="12700" cap="flat" cmpd="sng" algn="ctr"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  <a:tileRect/>
          </a:gradFill>
          <a:prstDash val="dash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800" b="1" dirty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ea"/>
              <a:sym typeface="+mn-lt"/>
            </a:rPr>
            <a:t>内容</a:t>
          </a:r>
        </a:p>
      </dgm:t>
    </dgm:pt>
    <dgm:pt modelId="{A2AF7AF6-9567-4649-AEEC-3922F66FC834}" type="parTrans" cxnId="{DEA716E8-53EB-4736-984B-5D532C0CC479}">
      <dgm:prSet/>
      <dgm:spPr/>
      <dgm:t>
        <a:bodyPr/>
        <a:lstStyle/>
        <a:p>
          <a:endParaRPr lang="zh-CN" altLang="en-US"/>
        </a:p>
      </dgm:t>
    </dgm:pt>
    <dgm:pt modelId="{CA95EDCE-C6B3-45BC-9456-1EA12B6ACC2A}" type="sibTrans" cxnId="{DEA716E8-53EB-4736-984B-5D532C0CC479}">
      <dgm:prSet custT="1"/>
      <dgm:spPr>
        <a:xfrm rot="2160000">
          <a:off x="3450167" y="896938"/>
          <a:ext cx="311516" cy="396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/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>
            <a:solidFill>
              <a:srgbClr val="FFFFFF"/>
            </a:solidFill>
            <a:latin typeface="Arial"/>
            <a:ea typeface="微软雅黑 Light"/>
            <a:cs typeface="+mn-cs"/>
          </a:endParaRPr>
        </a:p>
      </dgm:t>
    </dgm:pt>
    <dgm:pt modelId="{1933FD8C-EF6A-4E2A-88B5-AAE4732B541B}">
      <dgm:prSet phldrT="[文本]" custT="1"/>
      <dgm:spPr>
        <a:xfrm>
          <a:off x="3739286" y="1032364"/>
          <a:ext cx="1167946" cy="1167946"/>
        </a:xfrm>
        <a:prstGeom prst="ellipse">
          <a:avLst/>
        </a:prstGeom>
        <a:solidFill>
          <a:schemeClr val="accent1">
            <a:alpha val="16000"/>
          </a:schemeClr>
        </a:solidFill>
        <a:ln w="12700" cap="flat" cmpd="sng" algn="ctr"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  <a:tileRect/>
          </a:gradFill>
          <a:prstDash val="dash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800" b="1" dirty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ea"/>
              <a:sym typeface="+mn-lt"/>
            </a:rPr>
            <a:t>内容</a:t>
          </a:r>
        </a:p>
      </dgm:t>
    </dgm:pt>
    <dgm:pt modelId="{A14546FD-5E8C-48AC-8FF5-FDD3277AAC01}" type="parTrans" cxnId="{E8963336-732A-47B9-A3F3-2B11BAC959C0}">
      <dgm:prSet/>
      <dgm:spPr/>
      <dgm:t>
        <a:bodyPr/>
        <a:lstStyle/>
        <a:p>
          <a:endParaRPr lang="zh-CN" altLang="en-US"/>
        </a:p>
      </dgm:t>
    </dgm:pt>
    <dgm:pt modelId="{13F15D32-E3A9-4048-BFEC-8F5E0DAD831E}" type="sibTrans" cxnId="{E8963336-732A-47B9-A3F3-2B11BAC959C0}">
      <dgm:prSet custT="1"/>
      <dgm:spPr>
        <a:xfrm rot="6480000">
          <a:off x="3898952" y="2244618"/>
          <a:ext cx="311516" cy="396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/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>
            <a:solidFill>
              <a:srgbClr val="FFFFFF"/>
            </a:solidFill>
            <a:latin typeface="Arial"/>
            <a:ea typeface="微软雅黑 Light"/>
            <a:cs typeface="+mn-cs"/>
          </a:endParaRPr>
        </a:p>
      </dgm:t>
    </dgm:pt>
    <dgm:pt modelId="{ED064790-0C31-4F8C-8DFA-313C5D657CDF}">
      <dgm:prSet phldrT="[文本]" custT="1"/>
      <dgm:spPr>
        <a:xfrm>
          <a:off x="3196740" y="2702147"/>
          <a:ext cx="1167946" cy="1167946"/>
        </a:xfrm>
        <a:prstGeom prst="ellipse">
          <a:avLst/>
        </a:prstGeom>
        <a:solidFill>
          <a:schemeClr val="accent2">
            <a:alpha val="16000"/>
          </a:schemeClr>
        </a:solidFill>
        <a:ln w="12700" cap="flat" cmpd="sng" algn="ctr">
          <a:gradFill flip="none" rotWithShape="1">
            <a:gsLst>
              <a:gs pos="0">
                <a:schemeClr val="accent2"/>
              </a:gs>
              <a:gs pos="100000">
                <a:schemeClr val="accent4"/>
              </a:gs>
            </a:gsLst>
            <a:lin ang="2700000" scaled="1"/>
            <a:tileRect/>
          </a:gradFill>
          <a:prstDash val="dash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800" b="1" dirty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ea"/>
              <a:sym typeface="+mn-lt"/>
            </a:rPr>
            <a:t>内容</a:t>
          </a:r>
        </a:p>
      </dgm:t>
    </dgm:pt>
    <dgm:pt modelId="{5B1CC57D-AB6E-4C0D-9817-7DF67E0C4C5C}" type="parTrans" cxnId="{9C407F80-8C25-4255-B647-9C342CEADCF3}">
      <dgm:prSet/>
      <dgm:spPr/>
      <dgm:t>
        <a:bodyPr/>
        <a:lstStyle/>
        <a:p>
          <a:endParaRPr lang="zh-CN" altLang="en-US"/>
        </a:p>
      </dgm:t>
    </dgm:pt>
    <dgm:pt modelId="{D2BA8F68-10A4-420C-B4EA-5A776519C8CB}" type="sibTrans" cxnId="{9C407F80-8C25-4255-B647-9C342CEADCF3}">
      <dgm:prSet custT="1"/>
      <dgm:spPr>
        <a:xfrm rot="10800000">
          <a:off x="2755915" y="3087894"/>
          <a:ext cx="311516" cy="396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>
            <a:solidFill>
              <a:srgbClr val="FFFFFF"/>
            </a:solidFill>
            <a:latin typeface="Arial"/>
            <a:ea typeface="微软雅黑 Light"/>
            <a:cs typeface="+mn-cs"/>
          </a:endParaRPr>
        </a:p>
      </dgm:t>
    </dgm:pt>
    <dgm:pt modelId="{F9F2C177-A923-4AB0-94A9-A6FD4F3BA9C4}">
      <dgm:prSet phldrT="[文本]" custT="1"/>
      <dgm:spPr>
        <a:xfrm>
          <a:off x="1441026" y="2702147"/>
          <a:ext cx="1167946" cy="1167946"/>
        </a:xfrm>
        <a:prstGeom prst="ellipse">
          <a:avLst/>
        </a:prstGeom>
        <a:solidFill>
          <a:schemeClr val="accent2">
            <a:alpha val="16000"/>
          </a:schemeClr>
        </a:solidFill>
        <a:ln w="12700" cap="flat" cmpd="sng" algn="ctr">
          <a:gradFill flip="none" rotWithShape="1">
            <a:gsLst>
              <a:gs pos="0">
                <a:schemeClr val="accent2"/>
              </a:gs>
              <a:gs pos="100000">
                <a:schemeClr val="accent4"/>
              </a:gs>
            </a:gsLst>
            <a:lin ang="2700000" scaled="1"/>
            <a:tileRect/>
          </a:gradFill>
          <a:prstDash val="dash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800" b="1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ea"/>
              <a:sym typeface="+mn-lt"/>
            </a:rPr>
            <a:t>内容</a:t>
          </a:r>
          <a:endParaRPr lang="zh-CN" altLang="en-US" sz="1800" b="1" dirty="0">
            <a:solidFill>
              <a:schemeClr val="bg2">
                <a:lumMod val="25000"/>
              </a:schemeClr>
            </a:solidFill>
            <a:latin typeface="+mn-lt"/>
            <a:ea typeface="+mn-ea"/>
            <a:cs typeface="+mn-ea"/>
            <a:sym typeface="+mn-lt"/>
          </a:endParaRPr>
        </a:p>
      </dgm:t>
    </dgm:pt>
    <dgm:pt modelId="{7FD57BAF-E9FC-464E-BD9B-8C44F36330F5}" type="sibTrans" cxnId="{3A7C125C-2AC4-4479-9C20-889D0894D37C}">
      <dgm:prSet custT="1"/>
      <dgm:spPr>
        <a:xfrm rot="15120000">
          <a:off x="1600693" y="2261388"/>
          <a:ext cx="311516" cy="396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/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>
            <a:solidFill>
              <a:srgbClr val="FFFFFF"/>
            </a:solidFill>
            <a:latin typeface="Arial"/>
            <a:ea typeface="微软雅黑 Light"/>
            <a:cs typeface="+mn-cs"/>
          </a:endParaRPr>
        </a:p>
      </dgm:t>
    </dgm:pt>
    <dgm:pt modelId="{A0749E1A-7F0B-4627-A6D3-B6FA036DF009}" type="parTrans" cxnId="{3A7C125C-2AC4-4479-9C20-889D0894D37C}">
      <dgm:prSet/>
      <dgm:spPr/>
      <dgm:t>
        <a:bodyPr/>
        <a:lstStyle/>
        <a:p>
          <a:endParaRPr lang="zh-CN" altLang="en-US"/>
        </a:p>
      </dgm:t>
    </dgm:pt>
    <dgm:pt modelId="{56483417-8A76-42EA-A876-D5D4F2504115}">
      <dgm:prSet phldrT="[文本]" custT="1"/>
      <dgm:spPr>
        <a:xfrm>
          <a:off x="898481" y="1032364"/>
          <a:ext cx="1167946" cy="1167946"/>
        </a:xfrm>
        <a:prstGeom prst="ellipse">
          <a:avLst/>
        </a:prstGeom>
        <a:solidFill>
          <a:schemeClr val="accent1">
            <a:alpha val="16000"/>
          </a:schemeClr>
        </a:solidFill>
        <a:ln w="12700" cap="flat" cmpd="sng" algn="ctr"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  <a:tileRect/>
          </a:gradFill>
          <a:prstDash val="dash"/>
          <a:miter lim="800000"/>
        </a:ln>
        <a:effectLst/>
      </dgm:spPr>
      <dgm:t>
        <a:bodyPr/>
        <a:lstStyle/>
        <a:p>
          <a:pPr>
            <a:buNone/>
          </a:pPr>
          <a:r>
            <a:rPr lang="zh-CN" altLang="en-US" sz="1800" b="1" dirty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ea"/>
              <a:sym typeface="+mn-lt"/>
            </a:rPr>
            <a:t>内容</a:t>
          </a:r>
        </a:p>
      </dgm:t>
    </dgm:pt>
    <dgm:pt modelId="{60B37C16-CE19-4F3E-A209-5E2474EDACA2}" type="sibTrans" cxnId="{45132BBB-3496-4226-AED5-CC4F84424822}">
      <dgm:prSet/>
      <dgm:spPr>
        <a:xfrm rot="19440000">
          <a:off x="2029764" y="908437"/>
          <a:ext cx="311516" cy="3941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/>
        </a:solidFill>
        <a:ln>
          <a:noFill/>
        </a:ln>
        <a:effectLst/>
      </dgm:spPr>
      <dgm:t>
        <a:bodyPr vert="horz"/>
        <a:lstStyle/>
        <a:p>
          <a:pPr>
            <a:buNone/>
          </a:pPr>
          <a:endParaRPr lang="zh-CN" altLang="en-US">
            <a:solidFill>
              <a:srgbClr val="FFFFFF"/>
            </a:solidFill>
            <a:latin typeface="Arial"/>
            <a:ea typeface="微软雅黑 Light"/>
            <a:cs typeface="+mn-cs"/>
          </a:endParaRPr>
        </a:p>
      </dgm:t>
    </dgm:pt>
    <dgm:pt modelId="{B48EBEA0-36F9-4445-8DF9-603A3160D443}" type="parTrans" cxnId="{45132BBB-3496-4226-AED5-CC4F84424822}">
      <dgm:prSet/>
      <dgm:spPr/>
      <dgm:t>
        <a:bodyPr/>
        <a:lstStyle/>
        <a:p>
          <a:endParaRPr lang="zh-CN" altLang="en-US"/>
        </a:p>
      </dgm:t>
    </dgm:pt>
    <dgm:pt modelId="{27CA0591-D32E-4721-866B-EC027CD06E50}" type="pres">
      <dgm:prSet presAssocID="{FCCA5E9F-986E-4F6A-A3B2-C811045B4BA8}" presName="cycle" presStyleCnt="0">
        <dgm:presLayoutVars>
          <dgm:dir/>
          <dgm:resizeHandles val="exact"/>
        </dgm:presLayoutVars>
      </dgm:prSet>
      <dgm:spPr/>
    </dgm:pt>
    <dgm:pt modelId="{F2835C2C-DB4D-4B22-A17E-B7A3B23A39AA}" type="pres">
      <dgm:prSet presAssocID="{9B9F3166-C6DE-4DBC-B46A-617C4A97606A}" presName="node" presStyleLbl="node1" presStyleIdx="0" presStyleCnt="5">
        <dgm:presLayoutVars>
          <dgm:bulletEnabled val="1"/>
        </dgm:presLayoutVars>
      </dgm:prSet>
      <dgm:spPr/>
    </dgm:pt>
    <dgm:pt modelId="{1A95918D-CB05-4D4B-9230-FD73C89FC635}" type="pres">
      <dgm:prSet presAssocID="{CA95EDCE-C6B3-45BC-9456-1EA12B6ACC2A}" presName="sibTrans" presStyleLbl="sibTrans2D1" presStyleIdx="0" presStyleCnt="5" custScaleY="100576"/>
      <dgm:spPr>
        <a:xfrm rot="1800000">
          <a:off x="3396590" y="776276"/>
          <a:ext cx="256930" cy="133476"/>
        </a:xfrm>
        <a:prstGeom prst="rightArrow">
          <a:avLst>
            <a:gd name="adj1" fmla="val 60000"/>
            <a:gd name="adj2" fmla="val 50000"/>
          </a:avLst>
        </a:prstGeom>
      </dgm:spPr>
    </dgm:pt>
    <dgm:pt modelId="{3D538C32-D749-42CC-BDBB-02962456F2AC}" type="pres">
      <dgm:prSet presAssocID="{CA95EDCE-C6B3-45BC-9456-1EA12B6ACC2A}" presName="connectorText" presStyleLbl="sibTrans2D1" presStyleIdx="0" presStyleCnt="5"/>
      <dgm:spPr/>
    </dgm:pt>
    <dgm:pt modelId="{FB9216D7-5E3C-4A78-81A0-E76E6EBC8171}" type="pres">
      <dgm:prSet presAssocID="{1933FD8C-EF6A-4E2A-88B5-AAE4732B541B}" presName="node" presStyleLbl="node1" presStyleIdx="1" presStyleCnt="5">
        <dgm:presLayoutVars>
          <dgm:bulletEnabled val="1"/>
        </dgm:presLayoutVars>
      </dgm:prSet>
      <dgm:spPr/>
    </dgm:pt>
    <dgm:pt modelId="{CF0E630B-B111-40CD-A9F2-C30988DDB2CE}" type="pres">
      <dgm:prSet presAssocID="{13F15D32-E3A9-4048-BFEC-8F5E0DAD831E}" presName="sibTrans" presStyleLbl="sibTrans2D1" presStyleIdx="1" presStyleCnt="5" custScaleY="100576"/>
      <dgm:spPr>
        <a:xfrm rot="4628571">
          <a:off x="4152856" y="1539839"/>
          <a:ext cx="240459" cy="305999"/>
        </a:xfrm>
        <a:prstGeom prst="rightArrow">
          <a:avLst>
            <a:gd name="adj1" fmla="val 60000"/>
            <a:gd name="adj2" fmla="val 50000"/>
          </a:avLst>
        </a:prstGeom>
      </dgm:spPr>
    </dgm:pt>
    <dgm:pt modelId="{E6C103FE-876E-449A-AD1F-34570D1CF1A4}" type="pres">
      <dgm:prSet presAssocID="{13F15D32-E3A9-4048-BFEC-8F5E0DAD831E}" presName="connectorText" presStyleLbl="sibTrans2D1" presStyleIdx="1" presStyleCnt="5"/>
      <dgm:spPr/>
    </dgm:pt>
    <dgm:pt modelId="{18680EE9-39A9-4333-B9EF-F70D202DDE08}" type="pres">
      <dgm:prSet presAssocID="{ED064790-0C31-4F8C-8DFA-313C5D657CDF}" presName="node" presStyleLbl="node1" presStyleIdx="2" presStyleCnt="5">
        <dgm:presLayoutVars>
          <dgm:bulletEnabled val="1"/>
        </dgm:presLayoutVars>
      </dgm:prSet>
      <dgm:spPr/>
    </dgm:pt>
    <dgm:pt modelId="{C9B42C94-E8EE-4CB3-B0EE-FFC1EA898ABC}" type="pres">
      <dgm:prSet presAssocID="{D2BA8F68-10A4-420C-B4EA-5A776519C8CB}" presName="sibTrans" presStyleLbl="sibTrans2D1" presStyleIdx="2" presStyleCnt="5" custScaleY="100576"/>
      <dgm:spPr>
        <a:xfrm rot="7714286">
          <a:off x="3886923" y="2731507"/>
          <a:ext cx="240459" cy="305999"/>
        </a:xfrm>
        <a:prstGeom prst="rightArrow">
          <a:avLst>
            <a:gd name="adj1" fmla="val 60000"/>
            <a:gd name="adj2" fmla="val 50000"/>
          </a:avLst>
        </a:prstGeom>
      </dgm:spPr>
    </dgm:pt>
    <dgm:pt modelId="{0B0F456F-0884-4EAA-9EDE-C140EA386704}" type="pres">
      <dgm:prSet presAssocID="{D2BA8F68-10A4-420C-B4EA-5A776519C8CB}" presName="connectorText" presStyleLbl="sibTrans2D1" presStyleIdx="2" presStyleCnt="5"/>
      <dgm:spPr/>
    </dgm:pt>
    <dgm:pt modelId="{23628EA9-22CE-4968-B8E2-9A909747509A}" type="pres">
      <dgm:prSet presAssocID="{F9F2C177-A923-4AB0-94A9-A6FD4F3BA9C4}" presName="node" presStyleLbl="node1" presStyleIdx="3" presStyleCnt="5">
        <dgm:presLayoutVars>
          <dgm:bulletEnabled val="1"/>
        </dgm:presLayoutVars>
      </dgm:prSet>
      <dgm:spPr/>
    </dgm:pt>
    <dgm:pt modelId="{35FB922E-23DF-44A5-B97F-613940CD956E}" type="pres">
      <dgm:prSet presAssocID="{7FD57BAF-E9FC-464E-BD9B-8C44F36330F5}" presName="sibTrans" presStyleLbl="sibTrans2D1" presStyleIdx="3" presStyleCnt="5" custScaleY="100576"/>
      <dgm:spPr>
        <a:xfrm rot="10800000">
          <a:off x="2789432" y="3266585"/>
          <a:ext cx="240459" cy="305999"/>
        </a:xfrm>
        <a:prstGeom prst="rightArrow">
          <a:avLst>
            <a:gd name="adj1" fmla="val 60000"/>
            <a:gd name="adj2" fmla="val 50000"/>
          </a:avLst>
        </a:prstGeom>
      </dgm:spPr>
    </dgm:pt>
    <dgm:pt modelId="{7DA30E07-9EB7-4FB4-8A4D-19180E889C5F}" type="pres">
      <dgm:prSet presAssocID="{7FD57BAF-E9FC-464E-BD9B-8C44F36330F5}" presName="connectorText" presStyleLbl="sibTrans2D1" presStyleIdx="3" presStyleCnt="5"/>
      <dgm:spPr/>
    </dgm:pt>
    <dgm:pt modelId="{C34CDECC-61A4-4A98-A21A-FAC6C9802FF6}" type="pres">
      <dgm:prSet presAssocID="{56483417-8A76-42EA-A876-D5D4F2504115}" presName="node" presStyleLbl="node1" presStyleIdx="4" presStyleCnt="5">
        <dgm:presLayoutVars>
          <dgm:bulletEnabled val="1"/>
        </dgm:presLayoutVars>
      </dgm:prSet>
      <dgm:spPr/>
    </dgm:pt>
    <dgm:pt modelId="{C6D69A0E-FCC8-42D6-BCF4-A6F3ECCF19B3}" type="pres">
      <dgm:prSet presAssocID="{60B37C16-CE19-4F3E-A209-5E2474EDACA2}" presName="sibTrans" presStyleLbl="sibTrans2D1" presStyleIdx="4" presStyleCnt="5"/>
      <dgm:spPr>
        <a:xfrm rot="13885714">
          <a:off x="1686817" y="2742148"/>
          <a:ext cx="240459" cy="305999"/>
        </a:xfrm>
      </dgm:spPr>
    </dgm:pt>
    <dgm:pt modelId="{C41BE3FB-4646-4A91-8CE7-192359D75B7E}" type="pres">
      <dgm:prSet presAssocID="{60B37C16-CE19-4F3E-A209-5E2474EDACA2}" presName="connectorText" presStyleLbl="sibTrans2D1" presStyleIdx="4" presStyleCnt="5"/>
      <dgm:spPr/>
    </dgm:pt>
  </dgm:ptLst>
  <dgm:cxnLst>
    <dgm:cxn modelId="{BEF55914-5FEC-4718-8C41-33FD4B2298C7}" type="presOf" srcId="{60B37C16-CE19-4F3E-A209-5E2474EDACA2}" destId="{C41BE3FB-4646-4A91-8CE7-192359D75B7E}" srcOrd="1" destOrd="0" presId="urn:microsoft.com/office/officeart/2005/8/layout/cycle2"/>
    <dgm:cxn modelId="{2A1FAC16-A66C-48FA-901D-8237233FBF4F}" type="presOf" srcId="{13F15D32-E3A9-4048-BFEC-8F5E0DAD831E}" destId="{CF0E630B-B111-40CD-A9F2-C30988DDB2CE}" srcOrd="0" destOrd="0" presId="urn:microsoft.com/office/officeart/2005/8/layout/cycle2"/>
    <dgm:cxn modelId="{E8963336-732A-47B9-A3F3-2B11BAC959C0}" srcId="{FCCA5E9F-986E-4F6A-A3B2-C811045B4BA8}" destId="{1933FD8C-EF6A-4E2A-88B5-AAE4732B541B}" srcOrd="1" destOrd="0" parTransId="{A14546FD-5E8C-48AC-8FF5-FDD3277AAC01}" sibTransId="{13F15D32-E3A9-4048-BFEC-8F5E0DAD831E}"/>
    <dgm:cxn modelId="{5A46F53C-1067-4F32-837A-CD1983ED6A6A}" type="presOf" srcId="{56483417-8A76-42EA-A876-D5D4F2504115}" destId="{C34CDECC-61A4-4A98-A21A-FAC6C9802FF6}" srcOrd="0" destOrd="0" presId="urn:microsoft.com/office/officeart/2005/8/layout/cycle2"/>
    <dgm:cxn modelId="{3A7C125C-2AC4-4479-9C20-889D0894D37C}" srcId="{FCCA5E9F-986E-4F6A-A3B2-C811045B4BA8}" destId="{F9F2C177-A923-4AB0-94A9-A6FD4F3BA9C4}" srcOrd="3" destOrd="0" parTransId="{A0749E1A-7F0B-4627-A6D3-B6FA036DF009}" sibTransId="{7FD57BAF-E9FC-464E-BD9B-8C44F36330F5}"/>
    <dgm:cxn modelId="{3E8F1E4B-9BBD-49CC-BFB8-E77E7A45D0F9}" type="presOf" srcId="{F9F2C177-A923-4AB0-94A9-A6FD4F3BA9C4}" destId="{23628EA9-22CE-4968-B8E2-9A909747509A}" srcOrd="0" destOrd="0" presId="urn:microsoft.com/office/officeart/2005/8/layout/cycle2"/>
    <dgm:cxn modelId="{9C407F80-8C25-4255-B647-9C342CEADCF3}" srcId="{FCCA5E9F-986E-4F6A-A3B2-C811045B4BA8}" destId="{ED064790-0C31-4F8C-8DFA-313C5D657CDF}" srcOrd="2" destOrd="0" parTransId="{5B1CC57D-AB6E-4C0D-9817-7DF67E0C4C5C}" sibTransId="{D2BA8F68-10A4-420C-B4EA-5A776519C8CB}"/>
    <dgm:cxn modelId="{05D08483-BAF1-4E79-9968-1314F10A31FE}" type="presOf" srcId="{ED064790-0C31-4F8C-8DFA-313C5D657CDF}" destId="{18680EE9-39A9-4333-B9EF-F70D202DDE08}" srcOrd="0" destOrd="0" presId="urn:microsoft.com/office/officeart/2005/8/layout/cycle2"/>
    <dgm:cxn modelId="{22D4C687-8162-42FD-B6AB-8BEF8E622549}" type="presOf" srcId="{60B37C16-CE19-4F3E-A209-5E2474EDACA2}" destId="{C6D69A0E-FCC8-42D6-BCF4-A6F3ECCF19B3}" srcOrd="0" destOrd="0" presId="urn:microsoft.com/office/officeart/2005/8/layout/cycle2"/>
    <dgm:cxn modelId="{2CE5449F-4ACF-433E-8949-A7409D331652}" type="presOf" srcId="{CA95EDCE-C6B3-45BC-9456-1EA12B6ACC2A}" destId="{3D538C32-D749-42CC-BDBB-02962456F2AC}" srcOrd="1" destOrd="0" presId="urn:microsoft.com/office/officeart/2005/8/layout/cycle2"/>
    <dgm:cxn modelId="{AD2BE3A5-F7A3-4450-A2D9-EF91E202A7DE}" type="presOf" srcId="{D2BA8F68-10A4-420C-B4EA-5A776519C8CB}" destId="{0B0F456F-0884-4EAA-9EDE-C140EA386704}" srcOrd="1" destOrd="0" presId="urn:microsoft.com/office/officeart/2005/8/layout/cycle2"/>
    <dgm:cxn modelId="{42F66AB0-895B-487A-94AE-01A67F65DB8A}" type="presOf" srcId="{FCCA5E9F-986E-4F6A-A3B2-C811045B4BA8}" destId="{27CA0591-D32E-4721-866B-EC027CD06E50}" srcOrd="0" destOrd="0" presId="urn:microsoft.com/office/officeart/2005/8/layout/cycle2"/>
    <dgm:cxn modelId="{41E5B8B9-B343-4593-95B9-862F68FC79F2}" type="presOf" srcId="{7FD57BAF-E9FC-464E-BD9B-8C44F36330F5}" destId="{7DA30E07-9EB7-4FB4-8A4D-19180E889C5F}" srcOrd="1" destOrd="0" presId="urn:microsoft.com/office/officeart/2005/8/layout/cycle2"/>
    <dgm:cxn modelId="{45132BBB-3496-4226-AED5-CC4F84424822}" srcId="{FCCA5E9F-986E-4F6A-A3B2-C811045B4BA8}" destId="{56483417-8A76-42EA-A876-D5D4F2504115}" srcOrd="4" destOrd="0" parTransId="{B48EBEA0-36F9-4445-8DF9-603A3160D443}" sibTransId="{60B37C16-CE19-4F3E-A209-5E2474EDACA2}"/>
    <dgm:cxn modelId="{88AB65D4-6940-4015-A5E5-ED4CEDB56CCA}" type="presOf" srcId="{9B9F3166-C6DE-4DBC-B46A-617C4A97606A}" destId="{F2835C2C-DB4D-4B22-A17E-B7A3B23A39AA}" srcOrd="0" destOrd="0" presId="urn:microsoft.com/office/officeart/2005/8/layout/cycle2"/>
    <dgm:cxn modelId="{654DDED6-4CEB-44DF-8D3D-01F5613E2B7D}" type="presOf" srcId="{D2BA8F68-10A4-420C-B4EA-5A776519C8CB}" destId="{C9B42C94-E8EE-4CB3-B0EE-FFC1EA898ABC}" srcOrd="0" destOrd="0" presId="urn:microsoft.com/office/officeart/2005/8/layout/cycle2"/>
    <dgm:cxn modelId="{8D0F8ADF-F57A-46CA-84BF-CC90E436512B}" type="presOf" srcId="{7FD57BAF-E9FC-464E-BD9B-8C44F36330F5}" destId="{35FB922E-23DF-44A5-B97F-613940CD956E}" srcOrd="0" destOrd="0" presId="urn:microsoft.com/office/officeart/2005/8/layout/cycle2"/>
    <dgm:cxn modelId="{DEA716E8-53EB-4736-984B-5D532C0CC479}" srcId="{FCCA5E9F-986E-4F6A-A3B2-C811045B4BA8}" destId="{9B9F3166-C6DE-4DBC-B46A-617C4A97606A}" srcOrd="0" destOrd="0" parTransId="{A2AF7AF6-9567-4649-AEEC-3922F66FC834}" sibTransId="{CA95EDCE-C6B3-45BC-9456-1EA12B6ACC2A}"/>
    <dgm:cxn modelId="{F36628EA-AB92-49D7-B38E-BE9F36FE021A}" type="presOf" srcId="{13F15D32-E3A9-4048-BFEC-8F5E0DAD831E}" destId="{E6C103FE-876E-449A-AD1F-34570D1CF1A4}" srcOrd="1" destOrd="0" presId="urn:microsoft.com/office/officeart/2005/8/layout/cycle2"/>
    <dgm:cxn modelId="{7649EDF0-F31A-4B7F-9C6F-4328AB343B7D}" type="presOf" srcId="{CA95EDCE-C6B3-45BC-9456-1EA12B6ACC2A}" destId="{1A95918D-CB05-4D4B-9230-FD73C89FC635}" srcOrd="0" destOrd="0" presId="urn:microsoft.com/office/officeart/2005/8/layout/cycle2"/>
    <dgm:cxn modelId="{B901F6F2-8177-41D8-A3EC-CCE7ECAF7BBF}" type="presOf" srcId="{1933FD8C-EF6A-4E2A-88B5-AAE4732B541B}" destId="{FB9216D7-5E3C-4A78-81A0-E76E6EBC8171}" srcOrd="0" destOrd="0" presId="urn:microsoft.com/office/officeart/2005/8/layout/cycle2"/>
    <dgm:cxn modelId="{8120C60E-3DD5-4321-B584-6FEEA649B3C5}" type="presParOf" srcId="{27CA0591-D32E-4721-866B-EC027CD06E50}" destId="{F2835C2C-DB4D-4B22-A17E-B7A3B23A39AA}" srcOrd="0" destOrd="0" presId="urn:microsoft.com/office/officeart/2005/8/layout/cycle2"/>
    <dgm:cxn modelId="{15583AA6-7CFB-4901-9C8C-24BCB94AD410}" type="presParOf" srcId="{27CA0591-D32E-4721-866B-EC027CD06E50}" destId="{1A95918D-CB05-4D4B-9230-FD73C89FC635}" srcOrd="1" destOrd="0" presId="urn:microsoft.com/office/officeart/2005/8/layout/cycle2"/>
    <dgm:cxn modelId="{404216F8-2600-4ED6-B744-A60B2BF49512}" type="presParOf" srcId="{1A95918D-CB05-4D4B-9230-FD73C89FC635}" destId="{3D538C32-D749-42CC-BDBB-02962456F2AC}" srcOrd="0" destOrd="0" presId="urn:microsoft.com/office/officeart/2005/8/layout/cycle2"/>
    <dgm:cxn modelId="{1FB3E181-978F-43AA-A12D-8CDF0688AF30}" type="presParOf" srcId="{27CA0591-D32E-4721-866B-EC027CD06E50}" destId="{FB9216D7-5E3C-4A78-81A0-E76E6EBC8171}" srcOrd="2" destOrd="0" presId="urn:microsoft.com/office/officeart/2005/8/layout/cycle2"/>
    <dgm:cxn modelId="{AAB08344-6444-42FF-8084-BF43E0758220}" type="presParOf" srcId="{27CA0591-D32E-4721-866B-EC027CD06E50}" destId="{CF0E630B-B111-40CD-A9F2-C30988DDB2CE}" srcOrd="3" destOrd="0" presId="urn:microsoft.com/office/officeart/2005/8/layout/cycle2"/>
    <dgm:cxn modelId="{8A933FAF-6A4B-4838-B601-61EC14C35057}" type="presParOf" srcId="{CF0E630B-B111-40CD-A9F2-C30988DDB2CE}" destId="{E6C103FE-876E-449A-AD1F-34570D1CF1A4}" srcOrd="0" destOrd="0" presId="urn:microsoft.com/office/officeart/2005/8/layout/cycle2"/>
    <dgm:cxn modelId="{CDA2C84B-BCC2-4481-9997-A5574C10C0A7}" type="presParOf" srcId="{27CA0591-D32E-4721-866B-EC027CD06E50}" destId="{18680EE9-39A9-4333-B9EF-F70D202DDE08}" srcOrd="4" destOrd="0" presId="urn:microsoft.com/office/officeart/2005/8/layout/cycle2"/>
    <dgm:cxn modelId="{7543A644-4292-4585-8653-F66FA8D6E5AC}" type="presParOf" srcId="{27CA0591-D32E-4721-866B-EC027CD06E50}" destId="{C9B42C94-E8EE-4CB3-B0EE-FFC1EA898ABC}" srcOrd="5" destOrd="0" presId="urn:microsoft.com/office/officeart/2005/8/layout/cycle2"/>
    <dgm:cxn modelId="{13146C8B-4A9D-4CF8-A339-5B8FAF42B21F}" type="presParOf" srcId="{C9B42C94-E8EE-4CB3-B0EE-FFC1EA898ABC}" destId="{0B0F456F-0884-4EAA-9EDE-C140EA386704}" srcOrd="0" destOrd="0" presId="urn:microsoft.com/office/officeart/2005/8/layout/cycle2"/>
    <dgm:cxn modelId="{1B3B0CAB-078B-4F43-A15D-9B431392277B}" type="presParOf" srcId="{27CA0591-D32E-4721-866B-EC027CD06E50}" destId="{23628EA9-22CE-4968-B8E2-9A909747509A}" srcOrd="6" destOrd="0" presId="urn:microsoft.com/office/officeart/2005/8/layout/cycle2"/>
    <dgm:cxn modelId="{E7C46E6C-BB04-40C4-AE59-7A2F3AB04842}" type="presParOf" srcId="{27CA0591-D32E-4721-866B-EC027CD06E50}" destId="{35FB922E-23DF-44A5-B97F-613940CD956E}" srcOrd="7" destOrd="0" presId="urn:microsoft.com/office/officeart/2005/8/layout/cycle2"/>
    <dgm:cxn modelId="{886040B2-0AFC-4EC5-A951-1463E225AA82}" type="presParOf" srcId="{35FB922E-23DF-44A5-B97F-613940CD956E}" destId="{7DA30E07-9EB7-4FB4-8A4D-19180E889C5F}" srcOrd="0" destOrd="0" presId="urn:microsoft.com/office/officeart/2005/8/layout/cycle2"/>
    <dgm:cxn modelId="{040AE3DD-395D-4F93-AD0B-44D9847C9CFD}" type="presParOf" srcId="{27CA0591-D32E-4721-866B-EC027CD06E50}" destId="{C34CDECC-61A4-4A98-A21A-FAC6C9802FF6}" srcOrd="8" destOrd="0" presId="urn:microsoft.com/office/officeart/2005/8/layout/cycle2"/>
    <dgm:cxn modelId="{1C400A7A-5FCD-481A-B486-88954A60505B}" type="presParOf" srcId="{27CA0591-D32E-4721-866B-EC027CD06E50}" destId="{C6D69A0E-FCC8-42D6-BCF4-A6F3ECCF19B3}" srcOrd="9" destOrd="0" presId="urn:microsoft.com/office/officeart/2005/8/layout/cycle2"/>
    <dgm:cxn modelId="{FF25FB35-7411-4A49-A6F9-B7587CF3053D}" type="presParOf" srcId="{C6D69A0E-FCC8-42D6-BCF4-A6F3ECCF19B3}" destId="{C41BE3FB-4646-4A91-8CE7-192359D75B7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35C2C-DB4D-4B22-A17E-B7A3B23A39AA}">
      <dsp:nvSpPr>
        <dsp:cNvPr id="0" name=""/>
        <dsp:cNvSpPr/>
      </dsp:nvSpPr>
      <dsp:spPr>
        <a:xfrm>
          <a:off x="2318883" y="381"/>
          <a:ext cx="1167946" cy="1167946"/>
        </a:xfrm>
        <a:prstGeom prst="ellipse">
          <a:avLst/>
        </a:prstGeom>
        <a:solidFill>
          <a:schemeClr val="accent1">
            <a:alpha val="16000"/>
          </a:schemeClr>
        </a:solidFill>
        <a:ln w="12700" cap="flat" cmpd="sng" algn="ctr"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  <a:tileRect/>
          </a:gra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ea"/>
              <a:sym typeface="+mn-lt"/>
            </a:rPr>
            <a:t>内容</a:t>
          </a:r>
        </a:p>
      </dsp:txBody>
      <dsp:txXfrm>
        <a:off x="2489925" y="171423"/>
        <a:ext cx="825862" cy="825862"/>
      </dsp:txXfrm>
    </dsp:sp>
    <dsp:sp modelId="{1A95918D-CB05-4D4B-9230-FD73C89FC635}">
      <dsp:nvSpPr>
        <dsp:cNvPr id="0" name=""/>
        <dsp:cNvSpPr/>
      </dsp:nvSpPr>
      <dsp:spPr>
        <a:xfrm rot="2160000">
          <a:off x="3450167" y="896938"/>
          <a:ext cx="311516" cy="396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>
            <a:solidFill>
              <a:srgbClr val="FFFFFF"/>
            </a:solidFill>
            <a:latin typeface="Arial"/>
            <a:ea typeface="微软雅黑 Light"/>
            <a:cs typeface="+mn-cs"/>
          </a:endParaRPr>
        </a:p>
      </dsp:txBody>
      <dsp:txXfrm>
        <a:off x="3459091" y="948762"/>
        <a:ext cx="218061" cy="237872"/>
      </dsp:txXfrm>
    </dsp:sp>
    <dsp:sp modelId="{FB9216D7-5E3C-4A78-81A0-E76E6EBC8171}">
      <dsp:nvSpPr>
        <dsp:cNvPr id="0" name=""/>
        <dsp:cNvSpPr/>
      </dsp:nvSpPr>
      <dsp:spPr>
        <a:xfrm>
          <a:off x="3739286" y="1032364"/>
          <a:ext cx="1167946" cy="1167946"/>
        </a:xfrm>
        <a:prstGeom prst="ellipse">
          <a:avLst/>
        </a:prstGeom>
        <a:solidFill>
          <a:schemeClr val="accent1">
            <a:alpha val="16000"/>
          </a:schemeClr>
        </a:solidFill>
        <a:ln w="12700" cap="flat" cmpd="sng" algn="ctr"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  <a:tileRect/>
          </a:gra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ea"/>
              <a:sym typeface="+mn-lt"/>
            </a:rPr>
            <a:t>内容</a:t>
          </a:r>
        </a:p>
      </dsp:txBody>
      <dsp:txXfrm>
        <a:off x="3910328" y="1203406"/>
        <a:ext cx="825862" cy="825862"/>
      </dsp:txXfrm>
    </dsp:sp>
    <dsp:sp modelId="{CF0E630B-B111-40CD-A9F2-C30988DDB2CE}">
      <dsp:nvSpPr>
        <dsp:cNvPr id="0" name=""/>
        <dsp:cNvSpPr/>
      </dsp:nvSpPr>
      <dsp:spPr>
        <a:xfrm rot="6480000">
          <a:off x="3898952" y="2244618"/>
          <a:ext cx="311516" cy="396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>
            <a:solidFill>
              <a:srgbClr val="FFFFFF"/>
            </a:solidFill>
            <a:latin typeface="Arial"/>
            <a:ea typeface="微软雅黑 Light"/>
            <a:cs typeface="+mn-cs"/>
          </a:endParaRPr>
        </a:p>
      </dsp:txBody>
      <dsp:txXfrm rot="10800000">
        <a:off x="3960119" y="2279468"/>
        <a:ext cx="218061" cy="237872"/>
      </dsp:txXfrm>
    </dsp:sp>
    <dsp:sp modelId="{18680EE9-39A9-4333-B9EF-F70D202DDE08}">
      <dsp:nvSpPr>
        <dsp:cNvPr id="0" name=""/>
        <dsp:cNvSpPr/>
      </dsp:nvSpPr>
      <dsp:spPr>
        <a:xfrm>
          <a:off x="3196740" y="2702147"/>
          <a:ext cx="1167946" cy="1167946"/>
        </a:xfrm>
        <a:prstGeom prst="ellipse">
          <a:avLst/>
        </a:prstGeom>
        <a:solidFill>
          <a:schemeClr val="accent2">
            <a:alpha val="16000"/>
          </a:schemeClr>
        </a:solidFill>
        <a:ln w="12700" cap="flat" cmpd="sng" algn="ctr">
          <a:gradFill flip="none" rotWithShape="1">
            <a:gsLst>
              <a:gs pos="0">
                <a:schemeClr val="accent2"/>
              </a:gs>
              <a:gs pos="100000">
                <a:schemeClr val="accent4"/>
              </a:gs>
            </a:gsLst>
            <a:lin ang="2700000" scaled="1"/>
            <a:tileRect/>
          </a:gra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ea"/>
              <a:sym typeface="+mn-lt"/>
            </a:rPr>
            <a:t>内容</a:t>
          </a:r>
        </a:p>
      </dsp:txBody>
      <dsp:txXfrm>
        <a:off x="3367782" y="2873189"/>
        <a:ext cx="825862" cy="825862"/>
      </dsp:txXfrm>
    </dsp:sp>
    <dsp:sp modelId="{C9B42C94-E8EE-4CB3-B0EE-FFC1EA898ABC}">
      <dsp:nvSpPr>
        <dsp:cNvPr id="0" name=""/>
        <dsp:cNvSpPr/>
      </dsp:nvSpPr>
      <dsp:spPr>
        <a:xfrm rot="10800000">
          <a:off x="2755915" y="3087894"/>
          <a:ext cx="311516" cy="396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>
            <a:solidFill>
              <a:srgbClr val="FFFFFF"/>
            </a:solidFill>
            <a:latin typeface="Arial"/>
            <a:ea typeface="微软雅黑 Light"/>
            <a:cs typeface="+mn-cs"/>
          </a:endParaRPr>
        </a:p>
      </dsp:txBody>
      <dsp:txXfrm rot="10800000">
        <a:off x="2849370" y="3167184"/>
        <a:ext cx="218061" cy="237872"/>
      </dsp:txXfrm>
    </dsp:sp>
    <dsp:sp modelId="{23628EA9-22CE-4968-B8E2-9A909747509A}">
      <dsp:nvSpPr>
        <dsp:cNvPr id="0" name=""/>
        <dsp:cNvSpPr/>
      </dsp:nvSpPr>
      <dsp:spPr>
        <a:xfrm>
          <a:off x="1441026" y="2702147"/>
          <a:ext cx="1167946" cy="1167946"/>
        </a:xfrm>
        <a:prstGeom prst="ellipse">
          <a:avLst/>
        </a:prstGeom>
        <a:solidFill>
          <a:schemeClr val="accent2">
            <a:alpha val="16000"/>
          </a:schemeClr>
        </a:solidFill>
        <a:ln w="12700" cap="flat" cmpd="sng" algn="ctr">
          <a:gradFill flip="none" rotWithShape="1">
            <a:gsLst>
              <a:gs pos="0">
                <a:schemeClr val="accent2"/>
              </a:gs>
              <a:gs pos="100000">
                <a:schemeClr val="accent4"/>
              </a:gs>
            </a:gsLst>
            <a:lin ang="2700000" scaled="1"/>
            <a:tileRect/>
          </a:gra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ea"/>
              <a:sym typeface="+mn-lt"/>
            </a:rPr>
            <a:t>内容</a:t>
          </a:r>
          <a:endParaRPr lang="zh-CN" altLang="en-US" sz="1800" b="1" kern="1200" dirty="0">
            <a:solidFill>
              <a:schemeClr val="bg2">
                <a:lumMod val="25000"/>
              </a:schemeClr>
            </a:solidFill>
            <a:latin typeface="+mn-lt"/>
            <a:ea typeface="+mn-ea"/>
            <a:cs typeface="+mn-ea"/>
            <a:sym typeface="+mn-lt"/>
          </a:endParaRPr>
        </a:p>
      </dsp:txBody>
      <dsp:txXfrm>
        <a:off x="1612068" y="2873189"/>
        <a:ext cx="825862" cy="825862"/>
      </dsp:txXfrm>
    </dsp:sp>
    <dsp:sp modelId="{35FB922E-23DF-44A5-B97F-613940CD956E}">
      <dsp:nvSpPr>
        <dsp:cNvPr id="0" name=""/>
        <dsp:cNvSpPr/>
      </dsp:nvSpPr>
      <dsp:spPr>
        <a:xfrm rot="15120000">
          <a:off x="1600693" y="2261388"/>
          <a:ext cx="311516" cy="396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>
            <a:solidFill>
              <a:srgbClr val="FFFFFF"/>
            </a:solidFill>
            <a:latin typeface="Arial"/>
            <a:ea typeface="微软雅黑 Light"/>
            <a:cs typeface="+mn-cs"/>
          </a:endParaRPr>
        </a:p>
      </dsp:txBody>
      <dsp:txXfrm rot="10800000">
        <a:off x="1661860" y="2385118"/>
        <a:ext cx="218061" cy="237872"/>
      </dsp:txXfrm>
    </dsp:sp>
    <dsp:sp modelId="{C34CDECC-61A4-4A98-A21A-FAC6C9802FF6}">
      <dsp:nvSpPr>
        <dsp:cNvPr id="0" name=""/>
        <dsp:cNvSpPr/>
      </dsp:nvSpPr>
      <dsp:spPr>
        <a:xfrm>
          <a:off x="898481" y="1032364"/>
          <a:ext cx="1167946" cy="1167946"/>
        </a:xfrm>
        <a:prstGeom prst="ellipse">
          <a:avLst/>
        </a:prstGeom>
        <a:solidFill>
          <a:schemeClr val="accent1">
            <a:alpha val="16000"/>
          </a:schemeClr>
        </a:solidFill>
        <a:ln w="12700" cap="flat" cmpd="sng" algn="ctr"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  <a:tileRect/>
          </a:gra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ea"/>
              <a:sym typeface="+mn-lt"/>
            </a:rPr>
            <a:t>内容</a:t>
          </a:r>
        </a:p>
      </dsp:txBody>
      <dsp:txXfrm>
        <a:off x="1069523" y="1203406"/>
        <a:ext cx="825862" cy="825862"/>
      </dsp:txXfrm>
    </dsp:sp>
    <dsp:sp modelId="{C6D69A0E-FCC8-42D6-BCF4-A6F3ECCF19B3}">
      <dsp:nvSpPr>
        <dsp:cNvPr id="0" name=""/>
        <dsp:cNvSpPr/>
      </dsp:nvSpPr>
      <dsp:spPr>
        <a:xfrm rot="19440000">
          <a:off x="2029764" y="908437"/>
          <a:ext cx="311516" cy="3941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700" kern="1200">
            <a:solidFill>
              <a:srgbClr val="FFFFFF"/>
            </a:solidFill>
            <a:latin typeface="Arial"/>
            <a:ea typeface="微软雅黑 Light"/>
            <a:cs typeface="+mn-cs"/>
          </a:endParaRPr>
        </a:p>
      </dsp:txBody>
      <dsp:txXfrm>
        <a:off x="2038688" y="1014739"/>
        <a:ext cx="218061" cy="236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0.31618</cdr:x>
      <cdr:y>0.22567</cdr:y>
    </cdr:from>
    <cdr:to>
      <cdr:x>0.68196</cdr:x>
      <cdr:y>0.77433</cdr:y>
    </cdr:to>
    <cdr:sp macro="" textlink="">
      <cdr:nvSpPr>
        <cdr:cNvPr id="2" name="椭圆 1">
          <a:extLst xmlns:a="http://schemas.openxmlformats.org/drawingml/2006/main">
            <a:ext uri="{FF2B5EF4-FFF2-40B4-BE49-F238E27FC236}">
              <a16:creationId xmlns:a16="http://schemas.microsoft.com/office/drawing/2014/main" id="{A5F9CF52-9ACA-443E-A60C-6AD8DB7782CF}"/>
            </a:ext>
          </a:extLst>
        </cdr:cNvPr>
        <cdr:cNvSpPr/>
      </cdr:nvSpPr>
      <cdr:spPr>
        <a:xfrm xmlns:a="http://schemas.openxmlformats.org/drawingml/2006/main">
          <a:off x="1831155" y="871295"/>
          <a:ext cx="2118360" cy="211836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>
          <a:outerShdw blurRad="342900" sx="102000" sy="102000" algn="ctr" rotWithShape="0">
            <a:prstClr val="black">
              <a:alpha val="25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zh-CN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7B73DFF3-68B8-4EFF-81F4-5C176CDA10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109E1-A0A3-4936-A1B8-6F400A748F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4357A-B7AE-4EEE-A2AB-DE0948092978}" type="datetimeFigureOut">
              <a:rPr lang="zh-CN" altLang="en-US" smtClean="0"/>
              <a:t>2022/5/24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5D4EC50-8DBB-4258-BCA2-D55E723F18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B4A0C8A-C800-4D20-865F-9799B5496D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A5933-5AEA-4E0B-9C5B-CC23D3AFC2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493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B5379-5AA3-4B7F-9B86-1CF8078E9981}" type="datetimeFigureOut">
              <a:rPr lang="zh-CN" altLang="en-US" smtClean="0"/>
              <a:t>2022/5/24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2927-D7E3-47FB-9883-A68D23B715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923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2927-D7E3-47FB-9883-A68D23B715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0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2927-D7E3-47FB-9883-A68D23B715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452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2927-D7E3-47FB-9883-A68D23B715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041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该图片由</a:t>
            </a:r>
            <a:r>
              <a:rPr lang="en-US" altLang="zh-CN" dirty="0"/>
              <a:t>&lt;a </a:t>
            </a:r>
            <a:r>
              <a:rPr lang="en-US" altLang="zh-CN" dirty="0" err="1"/>
              <a:t>href</a:t>
            </a:r>
            <a:r>
              <a:rPr lang="en-US" altLang="zh-CN" dirty="0"/>
              <a:t>="https://pixabay.com/</a:t>
            </a:r>
            <a:r>
              <a:rPr lang="en-US" altLang="zh-CN" dirty="0" err="1"/>
              <a:t>zh</a:t>
            </a:r>
            <a:r>
              <a:rPr lang="en-US" altLang="zh-CN" dirty="0"/>
              <a:t>/users/sattysingh-3551201/?</a:t>
            </a:r>
            <a:r>
              <a:rPr lang="en-US" altLang="zh-CN" dirty="0" err="1"/>
              <a:t>utm_source</a:t>
            </a:r>
            <a:r>
              <a:rPr lang="en-US" altLang="zh-CN" dirty="0"/>
              <a:t>=</a:t>
            </a:r>
            <a:r>
              <a:rPr lang="en-US" altLang="zh-CN" dirty="0" err="1"/>
              <a:t>link-attribution&amp;amp;utm_medium</a:t>
            </a:r>
            <a:r>
              <a:rPr lang="en-US" altLang="zh-CN" dirty="0"/>
              <a:t>=</a:t>
            </a:r>
            <a:r>
              <a:rPr lang="en-US" altLang="zh-CN" dirty="0" err="1"/>
              <a:t>referral&amp;amp;utm_campaign</a:t>
            </a:r>
            <a:r>
              <a:rPr lang="en-US" altLang="zh-CN" dirty="0"/>
              <a:t>=</a:t>
            </a:r>
            <a:r>
              <a:rPr lang="en-US" altLang="zh-CN" dirty="0" err="1"/>
              <a:t>image&amp;amp;utm_content</a:t>
            </a:r>
            <a:r>
              <a:rPr lang="en-US" altLang="zh-CN" dirty="0"/>
              <a:t>=1750564"&gt;</a:t>
            </a:r>
            <a:r>
              <a:rPr lang="en-US" altLang="zh-CN" dirty="0" err="1"/>
              <a:t>sattysingh</a:t>
            </a:r>
            <a:r>
              <a:rPr lang="en-US" altLang="zh-CN" dirty="0"/>
              <a:t>&lt;/a&gt;</a:t>
            </a:r>
            <a:r>
              <a:rPr lang="zh-CN" altLang="en-US" dirty="0"/>
              <a:t>在</a:t>
            </a:r>
            <a:r>
              <a:rPr lang="en-US" altLang="zh-CN" dirty="0"/>
              <a:t>&lt;a </a:t>
            </a:r>
            <a:r>
              <a:rPr lang="en-US" altLang="zh-CN" dirty="0" err="1"/>
              <a:t>href</a:t>
            </a:r>
            <a:r>
              <a:rPr lang="en-US" altLang="zh-CN" dirty="0"/>
              <a:t>="https://pixabay.com/</a:t>
            </a:r>
            <a:r>
              <a:rPr lang="en-US" altLang="zh-CN" dirty="0" err="1"/>
              <a:t>zh</a:t>
            </a:r>
            <a:r>
              <a:rPr lang="en-US" altLang="zh-CN" dirty="0"/>
              <a:t>/?</a:t>
            </a:r>
            <a:r>
              <a:rPr lang="en-US" altLang="zh-CN" dirty="0" err="1"/>
              <a:t>utm_source</a:t>
            </a:r>
            <a:r>
              <a:rPr lang="en-US" altLang="zh-CN" dirty="0"/>
              <a:t>=</a:t>
            </a:r>
            <a:r>
              <a:rPr lang="en-US" altLang="zh-CN" dirty="0" err="1"/>
              <a:t>link-attribution&amp;amp;utm_medium</a:t>
            </a:r>
            <a:r>
              <a:rPr lang="en-US" altLang="zh-CN" dirty="0"/>
              <a:t>=</a:t>
            </a:r>
            <a:r>
              <a:rPr lang="en-US" altLang="zh-CN" dirty="0" err="1"/>
              <a:t>referral&amp;amp;utm_campaign</a:t>
            </a:r>
            <a:r>
              <a:rPr lang="en-US" altLang="zh-CN" dirty="0"/>
              <a:t>=</a:t>
            </a:r>
            <a:r>
              <a:rPr lang="en-US" altLang="zh-CN" dirty="0" err="1"/>
              <a:t>image&amp;amp;utm_content</a:t>
            </a:r>
            <a:r>
              <a:rPr lang="en-US" altLang="zh-CN" dirty="0"/>
              <a:t>=1750564"&gt;</a:t>
            </a:r>
            <a:r>
              <a:rPr lang="en-US" altLang="zh-CN" dirty="0" err="1"/>
              <a:t>Pixabay</a:t>
            </a:r>
            <a:r>
              <a:rPr lang="en-US" altLang="zh-CN" dirty="0"/>
              <a:t>&lt;/a&gt;</a:t>
            </a:r>
            <a:r>
              <a:rPr lang="zh-CN" altLang="en-US" dirty="0"/>
              <a:t>上发布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2927-D7E3-47FB-9883-A68D23B715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291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2927-D7E3-47FB-9883-A68D23B715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713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2927-D7E3-47FB-9883-A68D23B7159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88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插图来自</a:t>
            </a:r>
            <a:r>
              <a:rPr lang="en-US" altLang="zh-CN"/>
              <a:t>ISLIDE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2927-D7E3-47FB-9883-A68D23B7159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875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F42C9328-142B-4C43-B970-D9FC6F9F3DE1}"/>
              </a:ext>
            </a:extLst>
          </p:cNvPr>
          <p:cNvSpPr/>
          <p:nvPr userDrawn="1"/>
        </p:nvSpPr>
        <p:spPr>
          <a:xfrm>
            <a:off x="0" y="0"/>
            <a:ext cx="12192000" cy="5364480"/>
          </a:xfrm>
          <a:custGeom>
            <a:avLst/>
            <a:gdLst>
              <a:gd name="connsiteX0" fmla="*/ 0 w 12192000"/>
              <a:gd name="connsiteY0" fmla="*/ 0 h 5364480"/>
              <a:gd name="connsiteX1" fmla="*/ 12192000 w 12192000"/>
              <a:gd name="connsiteY1" fmla="*/ 0 h 5364480"/>
              <a:gd name="connsiteX2" fmla="*/ 12192000 w 12192000"/>
              <a:gd name="connsiteY2" fmla="*/ 5364480 h 5364480"/>
              <a:gd name="connsiteX3" fmla="*/ 356792 w 12192000"/>
              <a:gd name="connsiteY3" fmla="*/ 5364480 h 5364480"/>
              <a:gd name="connsiteX4" fmla="*/ 0 w 12192000"/>
              <a:gd name="connsiteY4" fmla="*/ 5024924 h 536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364480">
                <a:moveTo>
                  <a:pt x="0" y="0"/>
                </a:moveTo>
                <a:lnTo>
                  <a:pt x="12192000" y="0"/>
                </a:lnTo>
                <a:lnTo>
                  <a:pt x="12192000" y="5364480"/>
                </a:lnTo>
                <a:lnTo>
                  <a:pt x="356792" y="5364480"/>
                </a:lnTo>
                <a:lnTo>
                  <a:pt x="0" y="5024924"/>
                </a:lnTo>
                <a:close/>
              </a:path>
            </a:pathLst>
          </a:custGeom>
          <a:gradFill flip="none" rotWithShape="1">
            <a:gsLst>
              <a:gs pos="68000">
                <a:schemeClr val="accent1"/>
              </a:gs>
              <a:gs pos="100000">
                <a:schemeClr val="accent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等腰三角形 6">
            <a:extLst>
              <a:ext uri="{FF2B5EF4-FFF2-40B4-BE49-F238E27FC236}">
                <a16:creationId xmlns:a16="http://schemas.microsoft.com/office/drawing/2014/main" id="{14627A72-5FBF-40AA-AE0B-BDC4D8A85DF9}"/>
              </a:ext>
            </a:extLst>
          </p:cNvPr>
          <p:cNvSpPr/>
          <p:nvPr userDrawn="1"/>
        </p:nvSpPr>
        <p:spPr>
          <a:xfrm flipV="1">
            <a:off x="8814181" y="34591"/>
            <a:ext cx="3384378" cy="1350556"/>
          </a:xfrm>
          <a:prstGeom prst="triangle">
            <a:avLst>
              <a:gd name="adj" fmla="val 100000"/>
            </a:avLst>
          </a:prstGeom>
          <a:solidFill>
            <a:schemeClr val="accent3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55537607-BB5C-49A4-8545-7DDF66315263}"/>
              </a:ext>
            </a:extLst>
          </p:cNvPr>
          <p:cNvSpPr/>
          <p:nvPr userDrawn="1"/>
        </p:nvSpPr>
        <p:spPr>
          <a:xfrm>
            <a:off x="3778496" y="5453665"/>
            <a:ext cx="8413505" cy="243840"/>
          </a:xfrm>
          <a:custGeom>
            <a:avLst/>
            <a:gdLst>
              <a:gd name="connsiteX0" fmla="*/ 0 w 8413505"/>
              <a:gd name="connsiteY0" fmla="*/ 0 h 243840"/>
              <a:gd name="connsiteX1" fmla="*/ 8413505 w 8413505"/>
              <a:gd name="connsiteY1" fmla="*/ 0 h 243840"/>
              <a:gd name="connsiteX2" fmla="*/ 8413505 w 8413505"/>
              <a:gd name="connsiteY2" fmla="*/ 243840 h 243840"/>
              <a:gd name="connsiteX3" fmla="*/ 256217 w 8413505"/>
              <a:gd name="connsiteY3" fmla="*/ 243840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505" h="243840">
                <a:moveTo>
                  <a:pt x="0" y="0"/>
                </a:moveTo>
                <a:lnTo>
                  <a:pt x="8413505" y="0"/>
                </a:lnTo>
                <a:lnTo>
                  <a:pt x="8413505" y="243840"/>
                </a:lnTo>
                <a:lnTo>
                  <a:pt x="256217" y="24384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3AB63F79-6AE2-4B97-890E-EEEF66315B4D}"/>
              </a:ext>
            </a:extLst>
          </p:cNvPr>
          <p:cNvSpPr/>
          <p:nvPr userDrawn="1"/>
        </p:nvSpPr>
        <p:spPr>
          <a:xfrm>
            <a:off x="343007" y="5359887"/>
            <a:ext cx="11853440" cy="205538"/>
          </a:xfrm>
          <a:custGeom>
            <a:avLst/>
            <a:gdLst>
              <a:gd name="connsiteX0" fmla="*/ 0 w 11691515"/>
              <a:gd name="connsiteY0" fmla="*/ 0 h 205538"/>
              <a:gd name="connsiteX1" fmla="*/ 11691515 w 11691515"/>
              <a:gd name="connsiteY1" fmla="*/ 0 h 205538"/>
              <a:gd name="connsiteX2" fmla="*/ 11691515 w 11691515"/>
              <a:gd name="connsiteY2" fmla="*/ 205538 h 205538"/>
              <a:gd name="connsiteX3" fmla="*/ 215971 w 11691515"/>
              <a:gd name="connsiteY3" fmla="*/ 205538 h 205538"/>
              <a:gd name="connsiteX0" fmla="*/ 0 w 11843915"/>
              <a:gd name="connsiteY0" fmla="*/ 0 h 205538"/>
              <a:gd name="connsiteX1" fmla="*/ 11843915 w 11843915"/>
              <a:gd name="connsiteY1" fmla="*/ 5715 h 205538"/>
              <a:gd name="connsiteX2" fmla="*/ 11691515 w 11843915"/>
              <a:gd name="connsiteY2" fmla="*/ 205538 h 205538"/>
              <a:gd name="connsiteX3" fmla="*/ 215971 w 11843915"/>
              <a:gd name="connsiteY3" fmla="*/ 205538 h 205538"/>
              <a:gd name="connsiteX4" fmla="*/ 0 w 11843915"/>
              <a:gd name="connsiteY4" fmla="*/ 0 h 205538"/>
              <a:gd name="connsiteX0" fmla="*/ 0 w 11851535"/>
              <a:gd name="connsiteY0" fmla="*/ 0 h 205538"/>
              <a:gd name="connsiteX1" fmla="*/ 11843915 w 11851535"/>
              <a:gd name="connsiteY1" fmla="*/ 5715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1535"/>
              <a:gd name="connsiteY0" fmla="*/ 0 h 205538"/>
              <a:gd name="connsiteX1" fmla="*/ 11845820 w 11851535"/>
              <a:gd name="connsiteY1" fmla="*/ 11430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3440"/>
              <a:gd name="connsiteY0" fmla="*/ 0 h 205538"/>
              <a:gd name="connsiteX1" fmla="*/ 11853440 w 11853440"/>
              <a:gd name="connsiteY1" fmla="*/ 5715 h 205538"/>
              <a:gd name="connsiteX2" fmla="*/ 11851535 w 11853440"/>
              <a:gd name="connsiteY2" fmla="*/ 205538 h 205538"/>
              <a:gd name="connsiteX3" fmla="*/ 215971 w 11853440"/>
              <a:gd name="connsiteY3" fmla="*/ 205538 h 205538"/>
              <a:gd name="connsiteX4" fmla="*/ 0 w 11853440"/>
              <a:gd name="connsiteY4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3440" h="205538">
                <a:moveTo>
                  <a:pt x="0" y="0"/>
                </a:moveTo>
                <a:lnTo>
                  <a:pt x="11853440" y="5715"/>
                </a:lnTo>
                <a:lnTo>
                  <a:pt x="11851535" y="205538"/>
                </a:lnTo>
                <a:lnTo>
                  <a:pt x="215971" y="2055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4DC6B96-71F0-49FE-A426-08785113CC91}"/>
              </a:ext>
            </a:extLst>
          </p:cNvPr>
          <p:cNvGrpSpPr/>
          <p:nvPr userDrawn="1"/>
        </p:nvGrpSpPr>
        <p:grpSpPr>
          <a:xfrm>
            <a:off x="5336747" y="1897512"/>
            <a:ext cx="6748244" cy="4395028"/>
            <a:chOff x="3249614" y="1803401"/>
            <a:chExt cx="5745163" cy="3741737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E8E76A0-6937-4042-B8E0-26B84EF559B9}"/>
                </a:ext>
              </a:extLst>
            </p:cNvPr>
            <p:cNvSpPr/>
            <p:nvPr/>
          </p:nvSpPr>
          <p:spPr bwMode="auto">
            <a:xfrm>
              <a:off x="3473451" y="4311651"/>
              <a:ext cx="241300" cy="10160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1EFEA1E8-4094-4CCF-8426-C060727BF769}"/>
                </a:ext>
              </a:extLst>
            </p:cNvPr>
            <p:cNvSpPr/>
            <p:nvPr/>
          </p:nvSpPr>
          <p:spPr bwMode="auto">
            <a:xfrm>
              <a:off x="3340101" y="4440238"/>
              <a:ext cx="241300" cy="10160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57FE5888-6F45-4184-9F49-66260BD1A1C4}"/>
                </a:ext>
              </a:extLst>
            </p:cNvPr>
            <p:cNvSpPr/>
            <p:nvPr/>
          </p:nvSpPr>
          <p:spPr bwMode="auto">
            <a:xfrm>
              <a:off x="6565901" y="3348038"/>
              <a:ext cx="239713" cy="103187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302D9E5-FC77-4F06-B311-5C8A9A89C98E}"/>
                </a:ext>
              </a:extLst>
            </p:cNvPr>
            <p:cNvSpPr/>
            <p:nvPr/>
          </p:nvSpPr>
          <p:spPr bwMode="auto">
            <a:xfrm>
              <a:off x="6565901" y="3348038"/>
              <a:ext cx="239713" cy="103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1A2298FE-5512-42A3-837D-405EB0D9D0E4}"/>
                </a:ext>
              </a:extLst>
            </p:cNvPr>
            <p:cNvSpPr/>
            <p:nvPr/>
          </p:nvSpPr>
          <p:spPr bwMode="auto">
            <a:xfrm>
              <a:off x="6430964" y="3478213"/>
              <a:ext cx="241300" cy="10160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6C0FA94A-3017-4BC1-8E35-F861C3EB7754}"/>
                </a:ext>
              </a:extLst>
            </p:cNvPr>
            <p:cNvSpPr/>
            <p:nvPr/>
          </p:nvSpPr>
          <p:spPr bwMode="auto">
            <a:xfrm>
              <a:off x="6430964" y="3478213"/>
              <a:ext cx="2413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E3671075-CAF1-4630-8067-FBD5FE0E965D}"/>
                </a:ext>
              </a:extLst>
            </p:cNvPr>
            <p:cNvSpPr/>
            <p:nvPr/>
          </p:nvSpPr>
          <p:spPr bwMode="auto">
            <a:xfrm>
              <a:off x="6297614" y="3348038"/>
              <a:ext cx="241300" cy="103187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4A019912-2001-4E32-93E1-A54CD1691132}"/>
                </a:ext>
              </a:extLst>
            </p:cNvPr>
            <p:cNvSpPr/>
            <p:nvPr/>
          </p:nvSpPr>
          <p:spPr bwMode="auto">
            <a:xfrm>
              <a:off x="8610601" y="4440238"/>
              <a:ext cx="241300" cy="10160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57BA461B-8A67-4A4F-9976-3E5964288CAB}"/>
                </a:ext>
              </a:extLst>
            </p:cNvPr>
            <p:cNvSpPr/>
            <p:nvPr/>
          </p:nvSpPr>
          <p:spPr bwMode="auto">
            <a:xfrm>
              <a:off x="8477251" y="1952626"/>
              <a:ext cx="241300" cy="10160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6B6C3980-BDB5-435F-9399-1C581A2C814C}"/>
                </a:ext>
              </a:extLst>
            </p:cNvPr>
            <p:cNvSpPr/>
            <p:nvPr/>
          </p:nvSpPr>
          <p:spPr bwMode="auto">
            <a:xfrm>
              <a:off x="8610601" y="2081213"/>
              <a:ext cx="241300" cy="103187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任意多边形 39">
              <a:extLst>
                <a:ext uri="{FF2B5EF4-FFF2-40B4-BE49-F238E27FC236}">
                  <a16:creationId xmlns:a16="http://schemas.microsoft.com/office/drawing/2014/main" id="{27479D9D-3529-4374-AE3D-5E8448F53683}"/>
                </a:ext>
              </a:extLst>
            </p:cNvPr>
            <p:cNvSpPr/>
            <p:nvPr/>
          </p:nvSpPr>
          <p:spPr bwMode="auto">
            <a:xfrm>
              <a:off x="4568826" y="3378201"/>
              <a:ext cx="512763" cy="511175"/>
            </a:xfrm>
            <a:custGeom>
              <a:avLst/>
              <a:gdLst>
                <a:gd name="T0" fmla="*/ 26 w 226"/>
                <a:gd name="T1" fmla="*/ 39 h 225"/>
                <a:gd name="T2" fmla="*/ 0 w 226"/>
                <a:gd name="T3" fmla="*/ 95 h 225"/>
                <a:gd name="T4" fmla="*/ 18 w 226"/>
                <a:gd name="T5" fmla="*/ 103 h 225"/>
                <a:gd name="T6" fmla="*/ 26 w 226"/>
                <a:gd name="T7" fmla="*/ 116 h 225"/>
                <a:gd name="T8" fmla="*/ 27 w 226"/>
                <a:gd name="T9" fmla="*/ 126 h 225"/>
                <a:gd name="T10" fmla="*/ 21 w 226"/>
                <a:gd name="T11" fmla="*/ 140 h 225"/>
                <a:gd name="T12" fmla="*/ 6 w 226"/>
                <a:gd name="T13" fmla="*/ 151 h 225"/>
                <a:gd name="T14" fmla="*/ 42 w 226"/>
                <a:gd name="T15" fmla="*/ 202 h 225"/>
                <a:gd name="T16" fmla="*/ 57 w 226"/>
                <a:gd name="T17" fmla="*/ 191 h 225"/>
                <a:gd name="T18" fmla="*/ 73 w 226"/>
                <a:gd name="T19" fmla="*/ 189 h 225"/>
                <a:gd name="T20" fmla="*/ 81 w 226"/>
                <a:gd name="T21" fmla="*/ 193 h 225"/>
                <a:gd name="T22" fmla="*/ 91 w 226"/>
                <a:gd name="T23" fmla="*/ 206 h 225"/>
                <a:gd name="T24" fmla="*/ 93 w 226"/>
                <a:gd name="T25" fmla="*/ 225 h 225"/>
                <a:gd name="T26" fmla="*/ 155 w 226"/>
                <a:gd name="T27" fmla="*/ 219 h 225"/>
                <a:gd name="T28" fmla="*/ 153 w 226"/>
                <a:gd name="T29" fmla="*/ 199 h 225"/>
                <a:gd name="T30" fmla="*/ 160 w 226"/>
                <a:gd name="T31" fmla="*/ 186 h 225"/>
                <a:gd name="T32" fmla="*/ 164 w 226"/>
                <a:gd name="T33" fmla="*/ 183 h 225"/>
                <a:gd name="T34" fmla="*/ 167 w 226"/>
                <a:gd name="T35" fmla="*/ 180 h 225"/>
                <a:gd name="T36" fmla="*/ 183 w 226"/>
                <a:gd name="T37" fmla="*/ 178 h 225"/>
                <a:gd name="T38" fmla="*/ 200 w 226"/>
                <a:gd name="T39" fmla="*/ 186 h 225"/>
                <a:gd name="T40" fmla="*/ 226 w 226"/>
                <a:gd name="T41" fmla="*/ 129 h 225"/>
                <a:gd name="T42" fmla="*/ 208 w 226"/>
                <a:gd name="T43" fmla="*/ 121 h 225"/>
                <a:gd name="T44" fmla="*/ 200 w 226"/>
                <a:gd name="T45" fmla="*/ 108 h 225"/>
                <a:gd name="T46" fmla="*/ 199 w 226"/>
                <a:gd name="T47" fmla="*/ 99 h 225"/>
                <a:gd name="T48" fmla="*/ 205 w 226"/>
                <a:gd name="T49" fmla="*/ 85 h 225"/>
                <a:gd name="T50" fmla="*/ 220 w 226"/>
                <a:gd name="T51" fmla="*/ 74 h 225"/>
                <a:gd name="T52" fmla="*/ 184 w 226"/>
                <a:gd name="T53" fmla="*/ 23 h 225"/>
                <a:gd name="T54" fmla="*/ 168 w 226"/>
                <a:gd name="T55" fmla="*/ 34 h 225"/>
                <a:gd name="T56" fmla="*/ 153 w 226"/>
                <a:gd name="T57" fmla="*/ 35 h 225"/>
                <a:gd name="T58" fmla="*/ 145 w 226"/>
                <a:gd name="T59" fmla="*/ 31 h 225"/>
                <a:gd name="T60" fmla="*/ 135 w 226"/>
                <a:gd name="T61" fmla="*/ 19 h 225"/>
                <a:gd name="T62" fmla="*/ 133 w 226"/>
                <a:gd name="T63" fmla="*/ 0 h 225"/>
                <a:gd name="T64" fmla="*/ 71 w 226"/>
                <a:gd name="T65" fmla="*/ 6 h 225"/>
                <a:gd name="T66" fmla="*/ 73 w 226"/>
                <a:gd name="T67" fmla="*/ 25 h 225"/>
                <a:gd name="T68" fmla="*/ 66 w 226"/>
                <a:gd name="T69" fmla="*/ 39 h 225"/>
                <a:gd name="T70" fmla="*/ 62 w 226"/>
                <a:gd name="T71" fmla="*/ 42 h 225"/>
                <a:gd name="T72" fmla="*/ 59 w 226"/>
                <a:gd name="T73" fmla="*/ 44 h 225"/>
                <a:gd name="T74" fmla="*/ 43 w 226"/>
                <a:gd name="T75" fmla="*/ 47 h 225"/>
                <a:gd name="T76" fmla="*/ 26 w 226"/>
                <a:gd name="T77" fmla="*/ 39 h 225"/>
                <a:gd name="T78" fmla="*/ 83 w 226"/>
                <a:gd name="T79" fmla="*/ 71 h 225"/>
                <a:gd name="T80" fmla="*/ 154 w 226"/>
                <a:gd name="T81" fmla="*/ 83 h 225"/>
                <a:gd name="T82" fmla="*/ 143 w 226"/>
                <a:gd name="T83" fmla="*/ 154 h 225"/>
                <a:gd name="T84" fmla="*/ 71 w 226"/>
                <a:gd name="T85" fmla="*/ 142 h 225"/>
                <a:gd name="T86" fmla="*/ 83 w 226"/>
                <a:gd name="T87" fmla="*/ 7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6" h="225">
                  <a:moveTo>
                    <a:pt x="26" y="39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23" y="106"/>
                    <a:pt x="26" y="111"/>
                    <a:pt x="26" y="116"/>
                  </a:cubicBezTo>
                  <a:cubicBezTo>
                    <a:pt x="26" y="119"/>
                    <a:pt x="27" y="122"/>
                    <a:pt x="27" y="126"/>
                  </a:cubicBezTo>
                  <a:cubicBezTo>
                    <a:pt x="28" y="131"/>
                    <a:pt x="26" y="137"/>
                    <a:pt x="21" y="140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42" y="202"/>
                    <a:pt x="42" y="202"/>
                    <a:pt x="42" y="202"/>
                  </a:cubicBezTo>
                  <a:cubicBezTo>
                    <a:pt x="57" y="191"/>
                    <a:pt x="57" y="191"/>
                    <a:pt x="57" y="191"/>
                  </a:cubicBezTo>
                  <a:cubicBezTo>
                    <a:pt x="62" y="187"/>
                    <a:pt x="68" y="187"/>
                    <a:pt x="73" y="189"/>
                  </a:cubicBezTo>
                  <a:cubicBezTo>
                    <a:pt x="76" y="191"/>
                    <a:pt x="78" y="192"/>
                    <a:pt x="81" y="193"/>
                  </a:cubicBezTo>
                  <a:cubicBezTo>
                    <a:pt x="87" y="195"/>
                    <a:pt x="90" y="200"/>
                    <a:pt x="91" y="206"/>
                  </a:cubicBezTo>
                  <a:cubicBezTo>
                    <a:pt x="93" y="225"/>
                    <a:pt x="93" y="225"/>
                    <a:pt x="93" y="225"/>
                  </a:cubicBezTo>
                  <a:cubicBezTo>
                    <a:pt x="155" y="219"/>
                    <a:pt x="155" y="219"/>
                    <a:pt x="155" y="219"/>
                  </a:cubicBezTo>
                  <a:cubicBezTo>
                    <a:pt x="153" y="199"/>
                    <a:pt x="153" y="199"/>
                    <a:pt x="153" y="199"/>
                  </a:cubicBezTo>
                  <a:cubicBezTo>
                    <a:pt x="152" y="194"/>
                    <a:pt x="155" y="189"/>
                    <a:pt x="160" y="186"/>
                  </a:cubicBezTo>
                  <a:cubicBezTo>
                    <a:pt x="161" y="185"/>
                    <a:pt x="162" y="184"/>
                    <a:pt x="164" y="183"/>
                  </a:cubicBezTo>
                  <a:cubicBezTo>
                    <a:pt x="165" y="182"/>
                    <a:pt x="166" y="181"/>
                    <a:pt x="167" y="180"/>
                  </a:cubicBezTo>
                  <a:cubicBezTo>
                    <a:pt x="172" y="177"/>
                    <a:pt x="177" y="176"/>
                    <a:pt x="183" y="178"/>
                  </a:cubicBezTo>
                  <a:cubicBezTo>
                    <a:pt x="200" y="186"/>
                    <a:pt x="200" y="186"/>
                    <a:pt x="200" y="186"/>
                  </a:cubicBezTo>
                  <a:cubicBezTo>
                    <a:pt x="226" y="129"/>
                    <a:pt x="226" y="129"/>
                    <a:pt x="226" y="129"/>
                  </a:cubicBezTo>
                  <a:cubicBezTo>
                    <a:pt x="208" y="121"/>
                    <a:pt x="208" y="121"/>
                    <a:pt x="208" y="121"/>
                  </a:cubicBezTo>
                  <a:cubicBezTo>
                    <a:pt x="203" y="119"/>
                    <a:pt x="200" y="114"/>
                    <a:pt x="200" y="108"/>
                  </a:cubicBezTo>
                  <a:cubicBezTo>
                    <a:pt x="200" y="105"/>
                    <a:pt x="199" y="102"/>
                    <a:pt x="199" y="99"/>
                  </a:cubicBezTo>
                  <a:cubicBezTo>
                    <a:pt x="198" y="94"/>
                    <a:pt x="200" y="88"/>
                    <a:pt x="205" y="85"/>
                  </a:cubicBezTo>
                  <a:cubicBezTo>
                    <a:pt x="220" y="74"/>
                    <a:pt x="220" y="74"/>
                    <a:pt x="220" y="74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68" y="34"/>
                    <a:pt x="168" y="34"/>
                    <a:pt x="168" y="34"/>
                  </a:cubicBezTo>
                  <a:cubicBezTo>
                    <a:pt x="164" y="38"/>
                    <a:pt x="158" y="38"/>
                    <a:pt x="153" y="35"/>
                  </a:cubicBezTo>
                  <a:cubicBezTo>
                    <a:pt x="150" y="34"/>
                    <a:pt x="147" y="33"/>
                    <a:pt x="145" y="31"/>
                  </a:cubicBezTo>
                  <a:cubicBezTo>
                    <a:pt x="139" y="29"/>
                    <a:pt x="136" y="25"/>
                    <a:pt x="135" y="19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3" y="25"/>
                    <a:pt x="73" y="25"/>
                    <a:pt x="73" y="25"/>
                  </a:cubicBezTo>
                  <a:cubicBezTo>
                    <a:pt x="74" y="31"/>
                    <a:pt x="71" y="36"/>
                    <a:pt x="66" y="39"/>
                  </a:cubicBezTo>
                  <a:cubicBezTo>
                    <a:pt x="65" y="40"/>
                    <a:pt x="64" y="41"/>
                    <a:pt x="62" y="42"/>
                  </a:cubicBezTo>
                  <a:cubicBezTo>
                    <a:pt x="61" y="43"/>
                    <a:pt x="60" y="44"/>
                    <a:pt x="59" y="44"/>
                  </a:cubicBezTo>
                  <a:cubicBezTo>
                    <a:pt x="54" y="48"/>
                    <a:pt x="48" y="49"/>
                    <a:pt x="43" y="47"/>
                  </a:cubicBezTo>
                  <a:lnTo>
                    <a:pt x="26" y="39"/>
                  </a:lnTo>
                  <a:close/>
                  <a:moveTo>
                    <a:pt x="83" y="71"/>
                  </a:moveTo>
                  <a:cubicBezTo>
                    <a:pt x="106" y="54"/>
                    <a:pt x="138" y="60"/>
                    <a:pt x="154" y="83"/>
                  </a:cubicBezTo>
                  <a:cubicBezTo>
                    <a:pt x="171" y="106"/>
                    <a:pt x="166" y="137"/>
                    <a:pt x="143" y="154"/>
                  </a:cubicBezTo>
                  <a:cubicBezTo>
                    <a:pt x="120" y="170"/>
                    <a:pt x="88" y="165"/>
                    <a:pt x="71" y="142"/>
                  </a:cubicBezTo>
                  <a:cubicBezTo>
                    <a:pt x="55" y="119"/>
                    <a:pt x="60" y="87"/>
                    <a:pt x="83" y="7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任意多边形 40">
              <a:extLst>
                <a:ext uri="{FF2B5EF4-FFF2-40B4-BE49-F238E27FC236}">
                  <a16:creationId xmlns:a16="http://schemas.microsoft.com/office/drawing/2014/main" id="{AED62DEB-362E-4CA0-9AFD-7DFE0C568D88}"/>
                </a:ext>
              </a:extLst>
            </p:cNvPr>
            <p:cNvSpPr/>
            <p:nvPr/>
          </p:nvSpPr>
          <p:spPr bwMode="auto">
            <a:xfrm>
              <a:off x="8464551" y="2379663"/>
              <a:ext cx="239713" cy="242887"/>
            </a:xfrm>
            <a:custGeom>
              <a:avLst/>
              <a:gdLst>
                <a:gd name="T0" fmla="*/ 39 w 106"/>
                <a:gd name="T1" fmla="*/ 0 h 107"/>
                <a:gd name="T2" fmla="*/ 13 w 106"/>
                <a:gd name="T3" fmla="*/ 15 h 107"/>
                <a:gd name="T4" fmla="*/ 18 w 106"/>
                <a:gd name="T5" fmla="*/ 23 h 107"/>
                <a:gd name="T6" fmla="*/ 18 w 106"/>
                <a:gd name="T7" fmla="*/ 30 h 107"/>
                <a:gd name="T8" fmla="*/ 15 w 106"/>
                <a:gd name="T9" fmla="*/ 34 h 107"/>
                <a:gd name="T10" fmla="*/ 9 w 106"/>
                <a:gd name="T11" fmla="*/ 38 h 107"/>
                <a:gd name="T12" fmla="*/ 0 w 106"/>
                <a:gd name="T13" fmla="*/ 38 h 107"/>
                <a:gd name="T14" fmla="*/ 0 w 106"/>
                <a:gd name="T15" fmla="*/ 68 h 107"/>
                <a:gd name="T16" fmla="*/ 9 w 106"/>
                <a:gd name="T17" fmla="*/ 68 h 107"/>
                <a:gd name="T18" fmla="*/ 15 w 106"/>
                <a:gd name="T19" fmla="*/ 72 h 107"/>
                <a:gd name="T20" fmla="*/ 18 w 106"/>
                <a:gd name="T21" fmla="*/ 76 h 107"/>
                <a:gd name="T22" fmla="*/ 18 w 106"/>
                <a:gd name="T23" fmla="*/ 84 h 107"/>
                <a:gd name="T24" fmla="*/ 13 w 106"/>
                <a:gd name="T25" fmla="*/ 92 h 107"/>
                <a:gd name="T26" fmla="*/ 39 w 106"/>
                <a:gd name="T27" fmla="*/ 107 h 107"/>
                <a:gd name="T28" fmla="*/ 44 w 106"/>
                <a:gd name="T29" fmla="*/ 99 h 107"/>
                <a:gd name="T30" fmla="*/ 51 w 106"/>
                <a:gd name="T31" fmla="*/ 95 h 107"/>
                <a:gd name="T32" fmla="*/ 53 w 106"/>
                <a:gd name="T33" fmla="*/ 95 h 107"/>
                <a:gd name="T34" fmla="*/ 55 w 106"/>
                <a:gd name="T35" fmla="*/ 95 h 107"/>
                <a:gd name="T36" fmla="*/ 62 w 106"/>
                <a:gd name="T37" fmla="*/ 99 h 107"/>
                <a:gd name="T38" fmla="*/ 66 w 106"/>
                <a:gd name="T39" fmla="*/ 107 h 107"/>
                <a:gd name="T40" fmla="*/ 92 w 106"/>
                <a:gd name="T41" fmla="*/ 92 h 107"/>
                <a:gd name="T42" fmla="*/ 88 w 106"/>
                <a:gd name="T43" fmla="*/ 84 h 107"/>
                <a:gd name="T44" fmla="*/ 88 w 106"/>
                <a:gd name="T45" fmla="*/ 76 h 107"/>
                <a:gd name="T46" fmla="*/ 90 w 106"/>
                <a:gd name="T47" fmla="*/ 72 h 107"/>
                <a:gd name="T48" fmla="*/ 97 w 106"/>
                <a:gd name="T49" fmla="*/ 68 h 107"/>
                <a:gd name="T50" fmla="*/ 106 w 106"/>
                <a:gd name="T51" fmla="*/ 68 h 107"/>
                <a:gd name="T52" fmla="*/ 106 w 106"/>
                <a:gd name="T53" fmla="*/ 38 h 107"/>
                <a:gd name="T54" fmla="*/ 97 w 106"/>
                <a:gd name="T55" fmla="*/ 38 h 107"/>
                <a:gd name="T56" fmla="*/ 90 w 106"/>
                <a:gd name="T57" fmla="*/ 34 h 107"/>
                <a:gd name="T58" fmla="*/ 88 w 106"/>
                <a:gd name="T59" fmla="*/ 30 h 107"/>
                <a:gd name="T60" fmla="*/ 88 w 106"/>
                <a:gd name="T61" fmla="*/ 23 h 107"/>
                <a:gd name="T62" fmla="*/ 92 w 106"/>
                <a:gd name="T63" fmla="*/ 15 h 107"/>
                <a:gd name="T64" fmla="*/ 66 w 106"/>
                <a:gd name="T65" fmla="*/ 0 h 107"/>
                <a:gd name="T66" fmla="*/ 62 w 106"/>
                <a:gd name="T67" fmla="*/ 8 h 107"/>
                <a:gd name="T68" fmla="*/ 55 w 106"/>
                <a:gd name="T69" fmla="*/ 11 h 107"/>
                <a:gd name="T70" fmla="*/ 53 w 106"/>
                <a:gd name="T71" fmla="*/ 11 h 107"/>
                <a:gd name="T72" fmla="*/ 51 w 106"/>
                <a:gd name="T73" fmla="*/ 11 h 107"/>
                <a:gd name="T74" fmla="*/ 44 w 106"/>
                <a:gd name="T75" fmla="*/ 8 h 107"/>
                <a:gd name="T76" fmla="*/ 39 w 106"/>
                <a:gd name="T77" fmla="*/ 0 h 107"/>
                <a:gd name="T78" fmla="*/ 53 w 106"/>
                <a:gd name="T79" fmla="*/ 29 h 107"/>
                <a:gd name="T80" fmla="*/ 78 w 106"/>
                <a:gd name="T81" fmla="*/ 53 h 107"/>
                <a:gd name="T82" fmla="*/ 53 w 106"/>
                <a:gd name="T83" fmla="*/ 78 h 107"/>
                <a:gd name="T84" fmla="*/ 28 w 106"/>
                <a:gd name="T85" fmla="*/ 53 h 107"/>
                <a:gd name="T86" fmla="*/ 53 w 106"/>
                <a:gd name="T87" fmla="*/ 2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6" h="107">
                  <a:moveTo>
                    <a:pt x="39" y="0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5"/>
                    <a:pt x="19" y="28"/>
                    <a:pt x="18" y="30"/>
                  </a:cubicBezTo>
                  <a:cubicBezTo>
                    <a:pt x="17" y="32"/>
                    <a:pt x="16" y="33"/>
                    <a:pt x="15" y="34"/>
                  </a:cubicBezTo>
                  <a:cubicBezTo>
                    <a:pt x="14" y="37"/>
                    <a:pt x="12" y="38"/>
                    <a:pt x="9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2" y="68"/>
                    <a:pt x="14" y="70"/>
                    <a:pt x="15" y="72"/>
                  </a:cubicBezTo>
                  <a:cubicBezTo>
                    <a:pt x="16" y="74"/>
                    <a:pt x="17" y="75"/>
                    <a:pt x="18" y="76"/>
                  </a:cubicBezTo>
                  <a:cubicBezTo>
                    <a:pt x="19" y="79"/>
                    <a:pt x="19" y="81"/>
                    <a:pt x="18" y="84"/>
                  </a:cubicBezTo>
                  <a:cubicBezTo>
                    <a:pt x="13" y="92"/>
                    <a:pt x="13" y="92"/>
                    <a:pt x="13" y="92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4" y="99"/>
                    <a:pt x="44" y="99"/>
                    <a:pt x="44" y="99"/>
                  </a:cubicBezTo>
                  <a:cubicBezTo>
                    <a:pt x="45" y="96"/>
                    <a:pt x="48" y="95"/>
                    <a:pt x="51" y="95"/>
                  </a:cubicBezTo>
                  <a:cubicBezTo>
                    <a:pt x="51" y="95"/>
                    <a:pt x="52" y="95"/>
                    <a:pt x="53" y="95"/>
                  </a:cubicBezTo>
                  <a:cubicBezTo>
                    <a:pt x="54" y="95"/>
                    <a:pt x="54" y="95"/>
                    <a:pt x="55" y="95"/>
                  </a:cubicBezTo>
                  <a:cubicBezTo>
                    <a:pt x="58" y="95"/>
                    <a:pt x="60" y="96"/>
                    <a:pt x="62" y="99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6" y="81"/>
                    <a:pt x="87" y="79"/>
                    <a:pt x="88" y="76"/>
                  </a:cubicBezTo>
                  <a:cubicBezTo>
                    <a:pt x="89" y="75"/>
                    <a:pt x="90" y="74"/>
                    <a:pt x="90" y="72"/>
                  </a:cubicBezTo>
                  <a:cubicBezTo>
                    <a:pt x="92" y="70"/>
                    <a:pt x="94" y="68"/>
                    <a:pt x="97" y="68"/>
                  </a:cubicBezTo>
                  <a:cubicBezTo>
                    <a:pt x="106" y="68"/>
                    <a:pt x="106" y="68"/>
                    <a:pt x="106" y="6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4" y="38"/>
                    <a:pt x="92" y="37"/>
                    <a:pt x="90" y="34"/>
                  </a:cubicBezTo>
                  <a:cubicBezTo>
                    <a:pt x="90" y="33"/>
                    <a:pt x="89" y="32"/>
                    <a:pt x="88" y="30"/>
                  </a:cubicBezTo>
                  <a:cubicBezTo>
                    <a:pt x="87" y="28"/>
                    <a:pt x="86" y="25"/>
                    <a:pt x="88" y="23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0" y="10"/>
                    <a:pt x="58" y="12"/>
                    <a:pt x="55" y="11"/>
                  </a:cubicBezTo>
                  <a:cubicBezTo>
                    <a:pt x="54" y="11"/>
                    <a:pt x="54" y="11"/>
                    <a:pt x="53" y="11"/>
                  </a:cubicBezTo>
                  <a:cubicBezTo>
                    <a:pt x="52" y="11"/>
                    <a:pt x="51" y="11"/>
                    <a:pt x="51" y="11"/>
                  </a:cubicBezTo>
                  <a:cubicBezTo>
                    <a:pt x="48" y="12"/>
                    <a:pt x="45" y="10"/>
                    <a:pt x="44" y="8"/>
                  </a:cubicBezTo>
                  <a:lnTo>
                    <a:pt x="39" y="0"/>
                  </a:lnTo>
                  <a:close/>
                  <a:moveTo>
                    <a:pt x="53" y="29"/>
                  </a:moveTo>
                  <a:cubicBezTo>
                    <a:pt x="67" y="29"/>
                    <a:pt x="78" y="40"/>
                    <a:pt x="78" y="53"/>
                  </a:cubicBezTo>
                  <a:cubicBezTo>
                    <a:pt x="78" y="67"/>
                    <a:pt x="67" y="78"/>
                    <a:pt x="53" y="78"/>
                  </a:cubicBezTo>
                  <a:cubicBezTo>
                    <a:pt x="39" y="78"/>
                    <a:pt x="28" y="67"/>
                    <a:pt x="28" y="53"/>
                  </a:cubicBezTo>
                  <a:cubicBezTo>
                    <a:pt x="28" y="40"/>
                    <a:pt x="39" y="29"/>
                    <a:pt x="53" y="29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B81D2242-2BCD-4815-AF24-62540354F32F}"/>
                </a:ext>
              </a:extLst>
            </p:cNvPr>
            <p:cNvSpPr/>
            <p:nvPr/>
          </p:nvSpPr>
          <p:spPr bwMode="auto">
            <a:xfrm>
              <a:off x="4695826" y="2074863"/>
              <a:ext cx="738188" cy="89217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A3D8FF71-48EB-4A0D-8A8D-261034C96D02}"/>
                </a:ext>
              </a:extLst>
            </p:cNvPr>
            <p:cNvSpPr/>
            <p:nvPr/>
          </p:nvSpPr>
          <p:spPr bwMode="auto">
            <a:xfrm>
              <a:off x="4783139" y="2154238"/>
              <a:ext cx="566738" cy="7318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82468C59-3644-4FEA-866A-C17E2696DBE5}"/>
                </a:ext>
              </a:extLst>
            </p:cNvPr>
            <p:cNvSpPr/>
            <p:nvPr/>
          </p:nvSpPr>
          <p:spPr bwMode="auto">
            <a:xfrm>
              <a:off x="4783139" y="2154238"/>
              <a:ext cx="20638" cy="731837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E08487AD-DF9F-43B4-80D0-936FD218536D}"/>
                </a:ext>
              </a:extLst>
            </p:cNvPr>
            <p:cNvSpPr/>
            <p:nvPr/>
          </p:nvSpPr>
          <p:spPr bwMode="auto">
            <a:xfrm>
              <a:off x="5434014" y="2074863"/>
              <a:ext cx="20638" cy="892175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6E9C3FF8-9811-483C-8390-4355BFFEB26C}"/>
                </a:ext>
              </a:extLst>
            </p:cNvPr>
            <p:cNvSpPr/>
            <p:nvPr/>
          </p:nvSpPr>
          <p:spPr bwMode="auto">
            <a:xfrm>
              <a:off x="4970464" y="2257426"/>
              <a:ext cx="134938" cy="396875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任意多边形 47">
              <a:extLst>
                <a:ext uri="{FF2B5EF4-FFF2-40B4-BE49-F238E27FC236}">
                  <a16:creationId xmlns:a16="http://schemas.microsoft.com/office/drawing/2014/main" id="{46DFFAD4-8490-4B21-9A8D-B003021DF52A}"/>
                </a:ext>
              </a:extLst>
            </p:cNvPr>
            <p:cNvSpPr/>
            <p:nvPr/>
          </p:nvSpPr>
          <p:spPr bwMode="auto">
            <a:xfrm>
              <a:off x="4910139" y="2522538"/>
              <a:ext cx="365125" cy="203200"/>
            </a:xfrm>
            <a:custGeom>
              <a:avLst/>
              <a:gdLst>
                <a:gd name="T0" fmla="*/ 227 w 230"/>
                <a:gd name="T1" fmla="*/ 126 h 128"/>
                <a:gd name="T2" fmla="*/ 227 w 230"/>
                <a:gd name="T3" fmla="*/ 123 h 128"/>
                <a:gd name="T4" fmla="*/ 5 w 230"/>
                <a:gd name="T5" fmla="*/ 123 h 128"/>
                <a:gd name="T6" fmla="*/ 5 w 230"/>
                <a:gd name="T7" fmla="*/ 6 h 128"/>
                <a:gd name="T8" fmla="*/ 224 w 230"/>
                <a:gd name="T9" fmla="*/ 6 h 128"/>
                <a:gd name="T10" fmla="*/ 224 w 230"/>
                <a:gd name="T11" fmla="*/ 126 h 128"/>
                <a:gd name="T12" fmla="*/ 227 w 230"/>
                <a:gd name="T13" fmla="*/ 126 h 128"/>
                <a:gd name="T14" fmla="*/ 227 w 230"/>
                <a:gd name="T15" fmla="*/ 123 h 128"/>
                <a:gd name="T16" fmla="*/ 227 w 230"/>
                <a:gd name="T17" fmla="*/ 126 h 128"/>
                <a:gd name="T18" fmla="*/ 230 w 230"/>
                <a:gd name="T19" fmla="*/ 126 h 128"/>
                <a:gd name="T20" fmla="*/ 230 w 230"/>
                <a:gd name="T21" fmla="*/ 0 h 128"/>
                <a:gd name="T22" fmla="*/ 0 w 230"/>
                <a:gd name="T23" fmla="*/ 0 h 128"/>
                <a:gd name="T24" fmla="*/ 0 w 230"/>
                <a:gd name="T25" fmla="*/ 128 h 128"/>
                <a:gd name="T26" fmla="*/ 230 w 230"/>
                <a:gd name="T27" fmla="*/ 128 h 128"/>
                <a:gd name="T28" fmla="*/ 230 w 230"/>
                <a:gd name="T29" fmla="*/ 126 h 128"/>
                <a:gd name="T30" fmla="*/ 227 w 230"/>
                <a:gd name="T31" fmla="*/ 1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0" h="128">
                  <a:moveTo>
                    <a:pt x="227" y="126"/>
                  </a:moveTo>
                  <a:lnTo>
                    <a:pt x="227" y="123"/>
                  </a:lnTo>
                  <a:lnTo>
                    <a:pt x="5" y="123"/>
                  </a:lnTo>
                  <a:lnTo>
                    <a:pt x="5" y="6"/>
                  </a:lnTo>
                  <a:lnTo>
                    <a:pt x="224" y="6"/>
                  </a:lnTo>
                  <a:lnTo>
                    <a:pt x="224" y="126"/>
                  </a:lnTo>
                  <a:lnTo>
                    <a:pt x="227" y="126"/>
                  </a:lnTo>
                  <a:lnTo>
                    <a:pt x="227" y="123"/>
                  </a:lnTo>
                  <a:lnTo>
                    <a:pt x="227" y="126"/>
                  </a:lnTo>
                  <a:lnTo>
                    <a:pt x="230" y="126"/>
                  </a:lnTo>
                  <a:lnTo>
                    <a:pt x="230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30" y="128"/>
                  </a:lnTo>
                  <a:lnTo>
                    <a:pt x="230" y="126"/>
                  </a:lnTo>
                  <a:lnTo>
                    <a:pt x="227" y="126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8C9A4157-0F4C-456D-B808-35AF0D12E5AD}"/>
                </a:ext>
              </a:extLst>
            </p:cNvPr>
            <p:cNvSpPr/>
            <p:nvPr/>
          </p:nvSpPr>
          <p:spPr bwMode="auto">
            <a:xfrm>
              <a:off x="6737351" y="2074863"/>
              <a:ext cx="735013" cy="89217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2B518541-45F5-4A4D-A0B8-50B963C076CE}"/>
                </a:ext>
              </a:extLst>
            </p:cNvPr>
            <p:cNvSpPr/>
            <p:nvPr/>
          </p:nvSpPr>
          <p:spPr bwMode="auto">
            <a:xfrm>
              <a:off x="6737351" y="2074863"/>
              <a:ext cx="73501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61969525-9AC9-47B3-A2AA-C585B6180731}"/>
                </a:ext>
              </a:extLst>
            </p:cNvPr>
            <p:cNvSpPr/>
            <p:nvPr/>
          </p:nvSpPr>
          <p:spPr bwMode="auto">
            <a:xfrm>
              <a:off x="6821489" y="2154238"/>
              <a:ext cx="566738" cy="7318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6D88164D-F827-4EEC-B4AE-96516072D432}"/>
                </a:ext>
              </a:extLst>
            </p:cNvPr>
            <p:cNvSpPr/>
            <p:nvPr/>
          </p:nvSpPr>
          <p:spPr bwMode="auto">
            <a:xfrm>
              <a:off x="6821489" y="2154238"/>
              <a:ext cx="566738" cy="731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368A3CCE-FBC5-44CB-B75F-0779EB2EEEEB}"/>
                </a:ext>
              </a:extLst>
            </p:cNvPr>
            <p:cNvSpPr/>
            <p:nvPr/>
          </p:nvSpPr>
          <p:spPr bwMode="auto">
            <a:xfrm>
              <a:off x="6821489" y="2154238"/>
              <a:ext cx="20638" cy="731837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2EE46C78-CAE6-4CAF-B076-62D08C1BC6DF}"/>
                </a:ext>
              </a:extLst>
            </p:cNvPr>
            <p:cNvSpPr/>
            <p:nvPr/>
          </p:nvSpPr>
          <p:spPr bwMode="auto">
            <a:xfrm>
              <a:off x="6821489" y="2154238"/>
              <a:ext cx="20638" cy="731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4A4DE2DE-C849-4720-BB80-D71D59992DBF}"/>
                </a:ext>
              </a:extLst>
            </p:cNvPr>
            <p:cNvSpPr/>
            <p:nvPr/>
          </p:nvSpPr>
          <p:spPr bwMode="auto">
            <a:xfrm>
              <a:off x="7472364" y="2074863"/>
              <a:ext cx="22225" cy="892175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93616E03-1CC2-4B65-A873-8C32D4051828}"/>
                </a:ext>
              </a:extLst>
            </p:cNvPr>
            <p:cNvSpPr/>
            <p:nvPr/>
          </p:nvSpPr>
          <p:spPr bwMode="auto">
            <a:xfrm>
              <a:off x="7472364" y="2074863"/>
              <a:ext cx="22225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EF475C5C-7364-4A52-9829-D9587E44E189}"/>
                </a:ext>
              </a:extLst>
            </p:cNvPr>
            <p:cNvSpPr/>
            <p:nvPr/>
          </p:nvSpPr>
          <p:spPr bwMode="auto">
            <a:xfrm>
              <a:off x="7010401" y="2257426"/>
              <a:ext cx="133350" cy="396875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6F535767-D6B8-40A6-A24E-96AFCDE16F38}"/>
                </a:ext>
              </a:extLst>
            </p:cNvPr>
            <p:cNvSpPr/>
            <p:nvPr/>
          </p:nvSpPr>
          <p:spPr bwMode="auto">
            <a:xfrm>
              <a:off x="7010401" y="2257426"/>
              <a:ext cx="1333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任意多边形 58">
              <a:extLst>
                <a:ext uri="{FF2B5EF4-FFF2-40B4-BE49-F238E27FC236}">
                  <a16:creationId xmlns:a16="http://schemas.microsoft.com/office/drawing/2014/main" id="{E4764F74-A184-4C6D-8219-E289B19A7319}"/>
                </a:ext>
              </a:extLst>
            </p:cNvPr>
            <p:cNvSpPr/>
            <p:nvPr/>
          </p:nvSpPr>
          <p:spPr bwMode="auto">
            <a:xfrm>
              <a:off x="6948489" y="2522538"/>
              <a:ext cx="365125" cy="203200"/>
            </a:xfrm>
            <a:custGeom>
              <a:avLst/>
              <a:gdLst>
                <a:gd name="T0" fmla="*/ 227 w 230"/>
                <a:gd name="T1" fmla="*/ 126 h 128"/>
                <a:gd name="T2" fmla="*/ 227 w 230"/>
                <a:gd name="T3" fmla="*/ 123 h 128"/>
                <a:gd name="T4" fmla="*/ 6 w 230"/>
                <a:gd name="T5" fmla="*/ 123 h 128"/>
                <a:gd name="T6" fmla="*/ 6 w 230"/>
                <a:gd name="T7" fmla="*/ 6 h 128"/>
                <a:gd name="T8" fmla="*/ 224 w 230"/>
                <a:gd name="T9" fmla="*/ 6 h 128"/>
                <a:gd name="T10" fmla="*/ 224 w 230"/>
                <a:gd name="T11" fmla="*/ 126 h 128"/>
                <a:gd name="T12" fmla="*/ 227 w 230"/>
                <a:gd name="T13" fmla="*/ 126 h 128"/>
                <a:gd name="T14" fmla="*/ 227 w 230"/>
                <a:gd name="T15" fmla="*/ 123 h 128"/>
                <a:gd name="T16" fmla="*/ 227 w 230"/>
                <a:gd name="T17" fmla="*/ 126 h 128"/>
                <a:gd name="T18" fmla="*/ 230 w 230"/>
                <a:gd name="T19" fmla="*/ 126 h 128"/>
                <a:gd name="T20" fmla="*/ 230 w 230"/>
                <a:gd name="T21" fmla="*/ 0 h 128"/>
                <a:gd name="T22" fmla="*/ 0 w 230"/>
                <a:gd name="T23" fmla="*/ 0 h 128"/>
                <a:gd name="T24" fmla="*/ 0 w 230"/>
                <a:gd name="T25" fmla="*/ 128 h 128"/>
                <a:gd name="T26" fmla="*/ 230 w 230"/>
                <a:gd name="T27" fmla="*/ 128 h 128"/>
                <a:gd name="T28" fmla="*/ 230 w 230"/>
                <a:gd name="T29" fmla="*/ 126 h 128"/>
                <a:gd name="T30" fmla="*/ 227 w 230"/>
                <a:gd name="T31" fmla="*/ 1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0" h="128">
                  <a:moveTo>
                    <a:pt x="227" y="126"/>
                  </a:moveTo>
                  <a:lnTo>
                    <a:pt x="227" y="123"/>
                  </a:lnTo>
                  <a:lnTo>
                    <a:pt x="6" y="123"/>
                  </a:lnTo>
                  <a:lnTo>
                    <a:pt x="6" y="6"/>
                  </a:lnTo>
                  <a:lnTo>
                    <a:pt x="224" y="6"/>
                  </a:lnTo>
                  <a:lnTo>
                    <a:pt x="224" y="126"/>
                  </a:lnTo>
                  <a:lnTo>
                    <a:pt x="227" y="126"/>
                  </a:lnTo>
                  <a:lnTo>
                    <a:pt x="227" y="123"/>
                  </a:lnTo>
                  <a:lnTo>
                    <a:pt x="227" y="126"/>
                  </a:lnTo>
                  <a:lnTo>
                    <a:pt x="230" y="126"/>
                  </a:lnTo>
                  <a:lnTo>
                    <a:pt x="230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30" y="128"/>
                  </a:lnTo>
                  <a:lnTo>
                    <a:pt x="230" y="126"/>
                  </a:lnTo>
                  <a:lnTo>
                    <a:pt x="227" y="126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任意多边形 59">
              <a:extLst>
                <a:ext uri="{FF2B5EF4-FFF2-40B4-BE49-F238E27FC236}">
                  <a16:creationId xmlns:a16="http://schemas.microsoft.com/office/drawing/2014/main" id="{9E99DCED-E8D2-44EF-B214-B5C7A3CDE4BF}"/>
                </a:ext>
              </a:extLst>
            </p:cNvPr>
            <p:cNvSpPr/>
            <p:nvPr/>
          </p:nvSpPr>
          <p:spPr bwMode="auto">
            <a:xfrm>
              <a:off x="6948489" y="2522538"/>
              <a:ext cx="365125" cy="203200"/>
            </a:xfrm>
            <a:custGeom>
              <a:avLst/>
              <a:gdLst>
                <a:gd name="T0" fmla="*/ 227 w 230"/>
                <a:gd name="T1" fmla="*/ 126 h 128"/>
                <a:gd name="T2" fmla="*/ 227 w 230"/>
                <a:gd name="T3" fmla="*/ 123 h 128"/>
                <a:gd name="T4" fmla="*/ 6 w 230"/>
                <a:gd name="T5" fmla="*/ 123 h 128"/>
                <a:gd name="T6" fmla="*/ 6 w 230"/>
                <a:gd name="T7" fmla="*/ 6 h 128"/>
                <a:gd name="T8" fmla="*/ 224 w 230"/>
                <a:gd name="T9" fmla="*/ 6 h 128"/>
                <a:gd name="T10" fmla="*/ 224 w 230"/>
                <a:gd name="T11" fmla="*/ 126 h 128"/>
                <a:gd name="T12" fmla="*/ 227 w 230"/>
                <a:gd name="T13" fmla="*/ 126 h 128"/>
                <a:gd name="T14" fmla="*/ 227 w 230"/>
                <a:gd name="T15" fmla="*/ 123 h 128"/>
                <a:gd name="T16" fmla="*/ 227 w 230"/>
                <a:gd name="T17" fmla="*/ 126 h 128"/>
                <a:gd name="T18" fmla="*/ 230 w 230"/>
                <a:gd name="T19" fmla="*/ 126 h 128"/>
                <a:gd name="T20" fmla="*/ 230 w 230"/>
                <a:gd name="T21" fmla="*/ 0 h 128"/>
                <a:gd name="T22" fmla="*/ 0 w 230"/>
                <a:gd name="T23" fmla="*/ 0 h 128"/>
                <a:gd name="T24" fmla="*/ 0 w 230"/>
                <a:gd name="T25" fmla="*/ 128 h 128"/>
                <a:gd name="T26" fmla="*/ 230 w 230"/>
                <a:gd name="T27" fmla="*/ 128 h 128"/>
                <a:gd name="T28" fmla="*/ 230 w 230"/>
                <a:gd name="T29" fmla="*/ 126 h 128"/>
                <a:gd name="T30" fmla="*/ 227 w 230"/>
                <a:gd name="T31" fmla="*/ 1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0" h="128">
                  <a:moveTo>
                    <a:pt x="227" y="126"/>
                  </a:moveTo>
                  <a:lnTo>
                    <a:pt x="227" y="123"/>
                  </a:lnTo>
                  <a:lnTo>
                    <a:pt x="6" y="123"/>
                  </a:lnTo>
                  <a:lnTo>
                    <a:pt x="6" y="6"/>
                  </a:lnTo>
                  <a:lnTo>
                    <a:pt x="224" y="6"/>
                  </a:lnTo>
                  <a:lnTo>
                    <a:pt x="224" y="126"/>
                  </a:lnTo>
                  <a:lnTo>
                    <a:pt x="227" y="126"/>
                  </a:lnTo>
                  <a:lnTo>
                    <a:pt x="227" y="123"/>
                  </a:lnTo>
                  <a:lnTo>
                    <a:pt x="227" y="126"/>
                  </a:lnTo>
                  <a:lnTo>
                    <a:pt x="230" y="126"/>
                  </a:lnTo>
                  <a:lnTo>
                    <a:pt x="230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30" y="128"/>
                  </a:lnTo>
                  <a:lnTo>
                    <a:pt x="230" y="126"/>
                  </a:lnTo>
                  <a:lnTo>
                    <a:pt x="227" y="1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0FFE90E1-BBDB-4CC4-9662-1F1164A2D00A}"/>
                </a:ext>
              </a:extLst>
            </p:cNvPr>
            <p:cNvSpPr/>
            <p:nvPr/>
          </p:nvSpPr>
          <p:spPr bwMode="auto">
            <a:xfrm>
              <a:off x="5716589" y="2074863"/>
              <a:ext cx="735013" cy="89217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FD5E5EC3-86CB-4AC2-BD05-1EADA5022151}"/>
                </a:ext>
              </a:extLst>
            </p:cNvPr>
            <p:cNvSpPr/>
            <p:nvPr/>
          </p:nvSpPr>
          <p:spPr bwMode="auto">
            <a:xfrm>
              <a:off x="5800726" y="2154238"/>
              <a:ext cx="566738" cy="7318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2BE567D8-8BDB-4864-8C8B-89ADE3DE60E5}"/>
                </a:ext>
              </a:extLst>
            </p:cNvPr>
            <p:cNvSpPr/>
            <p:nvPr/>
          </p:nvSpPr>
          <p:spPr bwMode="auto">
            <a:xfrm>
              <a:off x="5800726" y="2154238"/>
              <a:ext cx="23813" cy="731837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1780F350-192F-464A-AD04-BAE23809E7D0}"/>
                </a:ext>
              </a:extLst>
            </p:cNvPr>
            <p:cNvSpPr/>
            <p:nvPr/>
          </p:nvSpPr>
          <p:spPr bwMode="auto">
            <a:xfrm>
              <a:off x="6451601" y="2074863"/>
              <a:ext cx="23813" cy="892175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2CCC3A3D-7060-4DDF-9CE1-642C563CE575}"/>
                </a:ext>
              </a:extLst>
            </p:cNvPr>
            <p:cNvSpPr/>
            <p:nvPr/>
          </p:nvSpPr>
          <p:spPr bwMode="auto">
            <a:xfrm>
              <a:off x="6030914" y="2344738"/>
              <a:ext cx="112713" cy="28892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任意多边形 65">
              <a:extLst>
                <a:ext uri="{FF2B5EF4-FFF2-40B4-BE49-F238E27FC236}">
                  <a16:creationId xmlns:a16="http://schemas.microsoft.com/office/drawing/2014/main" id="{A39A680C-4549-4D43-A6A0-62DFE99EAB11}"/>
                </a:ext>
              </a:extLst>
            </p:cNvPr>
            <p:cNvSpPr/>
            <p:nvPr/>
          </p:nvSpPr>
          <p:spPr bwMode="auto">
            <a:xfrm>
              <a:off x="5953126" y="2516188"/>
              <a:ext cx="317500" cy="207962"/>
            </a:xfrm>
            <a:custGeom>
              <a:avLst/>
              <a:gdLst>
                <a:gd name="T0" fmla="*/ 197 w 200"/>
                <a:gd name="T1" fmla="*/ 128 h 131"/>
                <a:gd name="T2" fmla="*/ 197 w 200"/>
                <a:gd name="T3" fmla="*/ 125 h 131"/>
                <a:gd name="T4" fmla="*/ 6 w 200"/>
                <a:gd name="T5" fmla="*/ 125 h 131"/>
                <a:gd name="T6" fmla="*/ 6 w 200"/>
                <a:gd name="T7" fmla="*/ 5 h 131"/>
                <a:gd name="T8" fmla="*/ 194 w 200"/>
                <a:gd name="T9" fmla="*/ 5 h 131"/>
                <a:gd name="T10" fmla="*/ 194 w 200"/>
                <a:gd name="T11" fmla="*/ 128 h 131"/>
                <a:gd name="T12" fmla="*/ 197 w 200"/>
                <a:gd name="T13" fmla="*/ 128 h 131"/>
                <a:gd name="T14" fmla="*/ 197 w 200"/>
                <a:gd name="T15" fmla="*/ 125 h 131"/>
                <a:gd name="T16" fmla="*/ 197 w 200"/>
                <a:gd name="T17" fmla="*/ 128 h 131"/>
                <a:gd name="T18" fmla="*/ 200 w 200"/>
                <a:gd name="T19" fmla="*/ 128 h 131"/>
                <a:gd name="T20" fmla="*/ 200 w 200"/>
                <a:gd name="T21" fmla="*/ 0 h 131"/>
                <a:gd name="T22" fmla="*/ 0 w 200"/>
                <a:gd name="T23" fmla="*/ 0 h 131"/>
                <a:gd name="T24" fmla="*/ 0 w 200"/>
                <a:gd name="T25" fmla="*/ 131 h 131"/>
                <a:gd name="T26" fmla="*/ 200 w 200"/>
                <a:gd name="T27" fmla="*/ 131 h 131"/>
                <a:gd name="T28" fmla="*/ 200 w 200"/>
                <a:gd name="T29" fmla="*/ 128 h 131"/>
                <a:gd name="T30" fmla="*/ 197 w 200"/>
                <a:gd name="T31" fmla="*/ 128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" h="131">
                  <a:moveTo>
                    <a:pt x="197" y="128"/>
                  </a:moveTo>
                  <a:lnTo>
                    <a:pt x="197" y="125"/>
                  </a:lnTo>
                  <a:lnTo>
                    <a:pt x="6" y="125"/>
                  </a:lnTo>
                  <a:lnTo>
                    <a:pt x="6" y="5"/>
                  </a:lnTo>
                  <a:lnTo>
                    <a:pt x="194" y="5"/>
                  </a:lnTo>
                  <a:lnTo>
                    <a:pt x="194" y="128"/>
                  </a:lnTo>
                  <a:lnTo>
                    <a:pt x="197" y="128"/>
                  </a:lnTo>
                  <a:lnTo>
                    <a:pt x="197" y="125"/>
                  </a:lnTo>
                  <a:lnTo>
                    <a:pt x="197" y="128"/>
                  </a:lnTo>
                  <a:lnTo>
                    <a:pt x="200" y="128"/>
                  </a:lnTo>
                  <a:lnTo>
                    <a:pt x="200" y="0"/>
                  </a:lnTo>
                  <a:lnTo>
                    <a:pt x="0" y="0"/>
                  </a:lnTo>
                  <a:lnTo>
                    <a:pt x="0" y="131"/>
                  </a:lnTo>
                  <a:lnTo>
                    <a:pt x="200" y="131"/>
                  </a:lnTo>
                  <a:lnTo>
                    <a:pt x="200" y="128"/>
                  </a:lnTo>
                  <a:lnTo>
                    <a:pt x="197" y="128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F20C4584-00FA-442A-86B3-06ADBF663401}"/>
                </a:ext>
              </a:extLst>
            </p:cNvPr>
            <p:cNvSpPr/>
            <p:nvPr/>
          </p:nvSpPr>
          <p:spPr bwMode="auto">
            <a:xfrm>
              <a:off x="3249614" y="5099051"/>
              <a:ext cx="5692775" cy="446087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10565E6F-011C-4552-9066-10C27DF282CA}"/>
                </a:ext>
              </a:extLst>
            </p:cNvPr>
            <p:cNvSpPr/>
            <p:nvPr/>
          </p:nvSpPr>
          <p:spPr bwMode="auto">
            <a:xfrm>
              <a:off x="4425951" y="4133851"/>
              <a:ext cx="288925" cy="61912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4D9A11F9-2291-442C-8EA6-5888AF207FA2}"/>
                </a:ext>
              </a:extLst>
            </p:cNvPr>
            <p:cNvSpPr/>
            <p:nvPr/>
          </p:nvSpPr>
          <p:spPr bwMode="auto">
            <a:xfrm>
              <a:off x="4425951" y="4133851"/>
              <a:ext cx="288925" cy="61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7405BF90-2DB3-4B2F-AD34-2A71370C5DF9}"/>
                </a:ext>
              </a:extLst>
            </p:cNvPr>
            <p:cNvSpPr/>
            <p:nvPr/>
          </p:nvSpPr>
          <p:spPr bwMode="auto">
            <a:xfrm>
              <a:off x="4648201" y="4133851"/>
              <a:ext cx="66675" cy="6159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425DE944-76A8-49A4-8EFD-8290A186C40B}"/>
                </a:ext>
              </a:extLst>
            </p:cNvPr>
            <p:cNvSpPr/>
            <p:nvPr/>
          </p:nvSpPr>
          <p:spPr bwMode="auto">
            <a:xfrm>
              <a:off x="4648201" y="4133851"/>
              <a:ext cx="66675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FFF58B3A-FBAC-45A0-9EEC-BC82F48293B1}"/>
                </a:ext>
              </a:extLst>
            </p:cNvPr>
            <p:cNvSpPr/>
            <p:nvPr/>
          </p:nvSpPr>
          <p:spPr bwMode="auto">
            <a:xfrm>
              <a:off x="4805364" y="3897313"/>
              <a:ext cx="287338" cy="85566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06A175BF-B058-4543-B585-001138DC99FF}"/>
                </a:ext>
              </a:extLst>
            </p:cNvPr>
            <p:cNvSpPr/>
            <p:nvPr/>
          </p:nvSpPr>
          <p:spPr bwMode="auto">
            <a:xfrm>
              <a:off x="4805364" y="3897313"/>
              <a:ext cx="287338" cy="855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50B1C8F6-BB81-419D-85AF-D989036B24DC}"/>
                </a:ext>
              </a:extLst>
            </p:cNvPr>
            <p:cNvSpPr/>
            <p:nvPr/>
          </p:nvSpPr>
          <p:spPr bwMode="auto">
            <a:xfrm>
              <a:off x="5027614" y="3897313"/>
              <a:ext cx="65088" cy="85248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AE1B761B-AFD0-4715-98C4-4B043516B4F5}"/>
                </a:ext>
              </a:extLst>
            </p:cNvPr>
            <p:cNvSpPr/>
            <p:nvPr/>
          </p:nvSpPr>
          <p:spPr bwMode="auto">
            <a:xfrm>
              <a:off x="5027614" y="3897313"/>
              <a:ext cx="65088" cy="852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F09F17CC-16A8-46BF-9D07-FB2FB52AD997}"/>
                </a:ext>
              </a:extLst>
            </p:cNvPr>
            <p:cNvSpPr/>
            <p:nvPr/>
          </p:nvSpPr>
          <p:spPr bwMode="auto">
            <a:xfrm>
              <a:off x="4049714" y="4271963"/>
              <a:ext cx="285750" cy="48101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CDA6F629-48CE-413E-BED7-6819D58CE64A}"/>
                </a:ext>
              </a:extLst>
            </p:cNvPr>
            <p:cNvSpPr/>
            <p:nvPr/>
          </p:nvSpPr>
          <p:spPr bwMode="auto">
            <a:xfrm>
              <a:off x="4049714" y="4271963"/>
              <a:ext cx="285750" cy="48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AB261AAC-567D-47DF-BD42-F7F161DF1AA6}"/>
                </a:ext>
              </a:extLst>
            </p:cNvPr>
            <p:cNvSpPr/>
            <p:nvPr/>
          </p:nvSpPr>
          <p:spPr bwMode="auto">
            <a:xfrm>
              <a:off x="4270376" y="4271963"/>
              <a:ext cx="65088" cy="358775"/>
            </a:xfrm>
            <a:prstGeom prst="rect">
              <a:avLst/>
            </a:prstGeom>
            <a:solidFill>
              <a:srgbClr val="E5B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52E8BDFF-BEB3-4764-9BE5-9649CB6F01BB}"/>
                </a:ext>
              </a:extLst>
            </p:cNvPr>
            <p:cNvSpPr/>
            <p:nvPr/>
          </p:nvSpPr>
          <p:spPr bwMode="auto">
            <a:xfrm>
              <a:off x="4270376" y="4271963"/>
              <a:ext cx="65088" cy="35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74761735-95E3-4534-8416-98B45741BEFE}"/>
                </a:ext>
              </a:extLst>
            </p:cNvPr>
            <p:cNvSpPr/>
            <p:nvPr/>
          </p:nvSpPr>
          <p:spPr bwMode="auto">
            <a:xfrm>
              <a:off x="5184776" y="3586163"/>
              <a:ext cx="285750" cy="116681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39177673-BF1E-4B4E-A965-47A478BAD79E}"/>
                </a:ext>
              </a:extLst>
            </p:cNvPr>
            <p:cNvSpPr/>
            <p:nvPr/>
          </p:nvSpPr>
          <p:spPr bwMode="auto">
            <a:xfrm>
              <a:off x="5184776" y="3586163"/>
              <a:ext cx="285750" cy="116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993FD2FE-A427-4720-B9D9-A4528D24E41D}"/>
                </a:ext>
              </a:extLst>
            </p:cNvPr>
            <p:cNvSpPr/>
            <p:nvPr/>
          </p:nvSpPr>
          <p:spPr bwMode="auto">
            <a:xfrm>
              <a:off x="5403851" y="3586163"/>
              <a:ext cx="66675" cy="116363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9C124816-8C38-4025-9174-27B015C62F62}"/>
                </a:ext>
              </a:extLst>
            </p:cNvPr>
            <p:cNvSpPr/>
            <p:nvPr/>
          </p:nvSpPr>
          <p:spPr bwMode="auto">
            <a:xfrm>
              <a:off x="5403851" y="3586163"/>
              <a:ext cx="66675" cy="1163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任意多边形 83">
              <a:extLst>
                <a:ext uri="{FF2B5EF4-FFF2-40B4-BE49-F238E27FC236}">
                  <a16:creationId xmlns:a16="http://schemas.microsoft.com/office/drawing/2014/main" id="{4638E530-060B-4653-91A9-FB66635F5782}"/>
                </a:ext>
              </a:extLst>
            </p:cNvPr>
            <p:cNvSpPr/>
            <p:nvPr/>
          </p:nvSpPr>
          <p:spPr bwMode="auto">
            <a:xfrm>
              <a:off x="3948114" y="3487738"/>
              <a:ext cx="1511300" cy="1079500"/>
            </a:xfrm>
            <a:custGeom>
              <a:avLst/>
              <a:gdLst>
                <a:gd name="T0" fmla="*/ 0 w 666"/>
                <a:gd name="T1" fmla="*/ 476 h 476"/>
                <a:gd name="T2" fmla="*/ 0 w 666"/>
                <a:gd name="T3" fmla="*/ 423 h 476"/>
                <a:gd name="T4" fmla="*/ 647 w 666"/>
                <a:gd name="T5" fmla="*/ 0 h 476"/>
                <a:gd name="T6" fmla="*/ 666 w 666"/>
                <a:gd name="T7" fmla="*/ 3 h 476"/>
                <a:gd name="T8" fmla="*/ 0 w 666"/>
                <a:gd name="T9" fmla="*/ 47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6" h="476">
                  <a:moveTo>
                    <a:pt x="0" y="476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423"/>
                    <a:pt x="461" y="393"/>
                    <a:pt x="647" y="0"/>
                  </a:cubicBezTo>
                  <a:cubicBezTo>
                    <a:pt x="666" y="3"/>
                    <a:pt x="666" y="3"/>
                    <a:pt x="666" y="3"/>
                  </a:cubicBezTo>
                  <a:cubicBezTo>
                    <a:pt x="666" y="3"/>
                    <a:pt x="542" y="407"/>
                    <a:pt x="0" y="476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任意多边形 84">
              <a:extLst>
                <a:ext uri="{FF2B5EF4-FFF2-40B4-BE49-F238E27FC236}">
                  <a16:creationId xmlns:a16="http://schemas.microsoft.com/office/drawing/2014/main" id="{4EE60FDC-8983-470D-B210-F71EA70CCE7A}"/>
                </a:ext>
              </a:extLst>
            </p:cNvPr>
            <p:cNvSpPr/>
            <p:nvPr/>
          </p:nvSpPr>
          <p:spPr bwMode="auto">
            <a:xfrm>
              <a:off x="5365751" y="3406776"/>
              <a:ext cx="131763" cy="119062"/>
            </a:xfrm>
            <a:custGeom>
              <a:avLst/>
              <a:gdLst>
                <a:gd name="T0" fmla="*/ 83 w 83"/>
                <a:gd name="T1" fmla="*/ 75 h 75"/>
                <a:gd name="T2" fmla="*/ 0 w 83"/>
                <a:gd name="T3" fmla="*/ 53 h 75"/>
                <a:gd name="T4" fmla="*/ 69 w 83"/>
                <a:gd name="T5" fmla="*/ 0 h 75"/>
                <a:gd name="T6" fmla="*/ 83 w 83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75">
                  <a:moveTo>
                    <a:pt x="83" y="75"/>
                  </a:moveTo>
                  <a:lnTo>
                    <a:pt x="0" y="53"/>
                  </a:lnTo>
                  <a:lnTo>
                    <a:pt x="69" y="0"/>
                  </a:lnTo>
                  <a:lnTo>
                    <a:pt x="83" y="75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任意多边形 87">
              <a:extLst>
                <a:ext uri="{FF2B5EF4-FFF2-40B4-BE49-F238E27FC236}">
                  <a16:creationId xmlns:a16="http://schemas.microsoft.com/office/drawing/2014/main" id="{D93DBBB6-DB2B-4251-A8D0-A0F62CDCC7CB}"/>
                </a:ext>
              </a:extLst>
            </p:cNvPr>
            <p:cNvSpPr/>
            <p:nvPr/>
          </p:nvSpPr>
          <p:spPr bwMode="auto">
            <a:xfrm>
              <a:off x="8647114" y="3582988"/>
              <a:ext cx="347663" cy="625475"/>
            </a:xfrm>
            <a:custGeom>
              <a:avLst/>
              <a:gdLst>
                <a:gd name="T0" fmla="*/ 0 w 153"/>
                <a:gd name="T1" fmla="*/ 276 h 276"/>
                <a:gd name="T2" fmla="*/ 68 w 153"/>
                <a:gd name="T3" fmla="*/ 96 h 276"/>
                <a:gd name="T4" fmla="*/ 153 w 153"/>
                <a:gd name="T5" fmla="*/ 0 h 276"/>
                <a:gd name="T6" fmla="*/ 0 w 153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" h="276">
                  <a:moveTo>
                    <a:pt x="0" y="276"/>
                  </a:moveTo>
                  <a:cubicBezTo>
                    <a:pt x="0" y="276"/>
                    <a:pt x="38" y="141"/>
                    <a:pt x="68" y="96"/>
                  </a:cubicBezTo>
                  <a:cubicBezTo>
                    <a:pt x="97" y="50"/>
                    <a:pt x="153" y="0"/>
                    <a:pt x="153" y="0"/>
                  </a:cubicBezTo>
                  <a:cubicBezTo>
                    <a:pt x="153" y="0"/>
                    <a:pt x="152" y="207"/>
                    <a:pt x="0" y="2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任意多边形 88">
              <a:extLst>
                <a:ext uri="{FF2B5EF4-FFF2-40B4-BE49-F238E27FC236}">
                  <a16:creationId xmlns:a16="http://schemas.microsoft.com/office/drawing/2014/main" id="{CE9E06FD-BE28-4414-975A-41040362EF86}"/>
                </a:ext>
              </a:extLst>
            </p:cNvPr>
            <p:cNvSpPr/>
            <p:nvPr/>
          </p:nvSpPr>
          <p:spPr bwMode="auto">
            <a:xfrm>
              <a:off x="8651876" y="3705226"/>
              <a:ext cx="276225" cy="506412"/>
            </a:xfrm>
            <a:custGeom>
              <a:avLst/>
              <a:gdLst>
                <a:gd name="T0" fmla="*/ 1 w 122"/>
                <a:gd name="T1" fmla="*/ 219 h 223"/>
                <a:gd name="T2" fmla="*/ 35 w 122"/>
                <a:gd name="T3" fmla="*/ 154 h 223"/>
                <a:gd name="T4" fmla="*/ 54 w 122"/>
                <a:gd name="T5" fmla="*/ 84 h 223"/>
                <a:gd name="T6" fmla="*/ 54 w 122"/>
                <a:gd name="T7" fmla="*/ 84 h 223"/>
                <a:gd name="T8" fmla="*/ 38 w 122"/>
                <a:gd name="T9" fmla="*/ 147 h 223"/>
                <a:gd name="T10" fmla="*/ 86 w 122"/>
                <a:gd name="T11" fmla="*/ 51 h 223"/>
                <a:gd name="T12" fmla="*/ 103 w 122"/>
                <a:gd name="T13" fmla="*/ 8 h 223"/>
                <a:gd name="T14" fmla="*/ 104 w 122"/>
                <a:gd name="T15" fmla="*/ 8 h 223"/>
                <a:gd name="T16" fmla="*/ 92 w 122"/>
                <a:gd name="T17" fmla="*/ 40 h 223"/>
                <a:gd name="T18" fmla="*/ 120 w 122"/>
                <a:gd name="T19" fmla="*/ 1 h 223"/>
                <a:gd name="T20" fmla="*/ 122 w 122"/>
                <a:gd name="T21" fmla="*/ 2 h 223"/>
                <a:gd name="T22" fmla="*/ 65 w 122"/>
                <a:gd name="T23" fmla="*/ 103 h 223"/>
                <a:gd name="T24" fmla="*/ 112 w 122"/>
                <a:gd name="T25" fmla="*/ 44 h 223"/>
                <a:gd name="T26" fmla="*/ 113 w 122"/>
                <a:gd name="T27" fmla="*/ 44 h 223"/>
                <a:gd name="T28" fmla="*/ 62 w 122"/>
                <a:gd name="T29" fmla="*/ 109 h 223"/>
                <a:gd name="T30" fmla="*/ 26 w 122"/>
                <a:gd name="T31" fmla="*/ 186 h 223"/>
                <a:gd name="T32" fmla="*/ 95 w 122"/>
                <a:gd name="T33" fmla="*/ 104 h 223"/>
                <a:gd name="T34" fmla="*/ 96 w 122"/>
                <a:gd name="T35" fmla="*/ 105 h 223"/>
                <a:gd name="T36" fmla="*/ 24 w 122"/>
                <a:gd name="T37" fmla="*/ 190 h 223"/>
                <a:gd name="T38" fmla="*/ 4 w 122"/>
                <a:gd name="T39" fmla="*/ 221 h 223"/>
                <a:gd name="T40" fmla="*/ 1 w 122"/>
                <a:gd name="T41" fmla="*/ 219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2" h="223">
                  <a:moveTo>
                    <a:pt x="1" y="219"/>
                  </a:moveTo>
                  <a:cubicBezTo>
                    <a:pt x="14" y="198"/>
                    <a:pt x="25" y="176"/>
                    <a:pt x="35" y="154"/>
                  </a:cubicBezTo>
                  <a:cubicBezTo>
                    <a:pt x="40" y="130"/>
                    <a:pt x="45" y="106"/>
                    <a:pt x="54" y="84"/>
                  </a:cubicBezTo>
                  <a:cubicBezTo>
                    <a:pt x="54" y="83"/>
                    <a:pt x="54" y="83"/>
                    <a:pt x="54" y="84"/>
                  </a:cubicBezTo>
                  <a:cubicBezTo>
                    <a:pt x="49" y="105"/>
                    <a:pt x="44" y="126"/>
                    <a:pt x="38" y="147"/>
                  </a:cubicBezTo>
                  <a:cubicBezTo>
                    <a:pt x="53" y="115"/>
                    <a:pt x="68" y="82"/>
                    <a:pt x="86" y="51"/>
                  </a:cubicBezTo>
                  <a:cubicBezTo>
                    <a:pt x="89" y="36"/>
                    <a:pt x="96" y="21"/>
                    <a:pt x="103" y="8"/>
                  </a:cubicBezTo>
                  <a:cubicBezTo>
                    <a:pt x="103" y="7"/>
                    <a:pt x="104" y="8"/>
                    <a:pt x="104" y="8"/>
                  </a:cubicBezTo>
                  <a:cubicBezTo>
                    <a:pt x="99" y="18"/>
                    <a:pt x="95" y="29"/>
                    <a:pt x="92" y="40"/>
                  </a:cubicBezTo>
                  <a:cubicBezTo>
                    <a:pt x="101" y="27"/>
                    <a:pt x="110" y="13"/>
                    <a:pt x="120" y="1"/>
                  </a:cubicBezTo>
                  <a:cubicBezTo>
                    <a:pt x="121" y="0"/>
                    <a:pt x="122" y="1"/>
                    <a:pt x="122" y="2"/>
                  </a:cubicBezTo>
                  <a:cubicBezTo>
                    <a:pt x="98" y="33"/>
                    <a:pt x="81" y="67"/>
                    <a:pt x="65" y="103"/>
                  </a:cubicBezTo>
                  <a:cubicBezTo>
                    <a:pt x="82" y="84"/>
                    <a:pt x="98" y="64"/>
                    <a:pt x="112" y="44"/>
                  </a:cubicBezTo>
                  <a:cubicBezTo>
                    <a:pt x="113" y="44"/>
                    <a:pt x="113" y="44"/>
                    <a:pt x="113" y="44"/>
                  </a:cubicBezTo>
                  <a:cubicBezTo>
                    <a:pt x="98" y="68"/>
                    <a:pt x="81" y="89"/>
                    <a:pt x="62" y="109"/>
                  </a:cubicBezTo>
                  <a:cubicBezTo>
                    <a:pt x="51" y="135"/>
                    <a:pt x="40" y="161"/>
                    <a:pt x="26" y="186"/>
                  </a:cubicBezTo>
                  <a:cubicBezTo>
                    <a:pt x="53" y="163"/>
                    <a:pt x="74" y="133"/>
                    <a:pt x="95" y="104"/>
                  </a:cubicBezTo>
                  <a:cubicBezTo>
                    <a:pt x="96" y="103"/>
                    <a:pt x="97" y="104"/>
                    <a:pt x="96" y="105"/>
                  </a:cubicBezTo>
                  <a:cubicBezTo>
                    <a:pt x="75" y="136"/>
                    <a:pt x="54" y="166"/>
                    <a:pt x="24" y="190"/>
                  </a:cubicBezTo>
                  <a:cubicBezTo>
                    <a:pt x="18" y="200"/>
                    <a:pt x="11" y="211"/>
                    <a:pt x="4" y="221"/>
                  </a:cubicBezTo>
                  <a:cubicBezTo>
                    <a:pt x="2" y="223"/>
                    <a:pt x="0" y="221"/>
                    <a:pt x="1" y="21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任意多边形 89">
              <a:extLst>
                <a:ext uri="{FF2B5EF4-FFF2-40B4-BE49-F238E27FC236}">
                  <a16:creationId xmlns:a16="http://schemas.microsoft.com/office/drawing/2014/main" id="{E45EEE29-1273-4704-A528-A96E8BE244EF}"/>
                </a:ext>
              </a:extLst>
            </p:cNvPr>
            <p:cNvSpPr/>
            <p:nvPr/>
          </p:nvSpPr>
          <p:spPr bwMode="auto">
            <a:xfrm>
              <a:off x="8380414" y="3284538"/>
              <a:ext cx="373063" cy="923925"/>
            </a:xfrm>
            <a:custGeom>
              <a:avLst/>
              <a:gdLst>
                <a:gd name="T0" fmla="*/ 98 w 165"/>
                <a:gd name="T1" fmla="*/ 407 h 407"/>
                <a:gd name="T2" fmla="*/ 146 w 165"/>
                <a:gd name="T3" fmla="*/ 163 h 407"/>
                <a:gd name="T4" fmla="*/ 105 w 165"/>
                <a:gd name="T5" fmla="*/ 0 h 407"/>
                <a:gd name="T6" fmla="*/ 98 w 165"/>
                <a:gd name="T7" fmla="*/ 4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5" h="407">
                  <a:moveTo>
                    <a:pt x="98" y="407"/>
                  </a:moveTo>
                  <a:cubicBezTo>
                    <a:pt x="98" y="407"/>
                    <a:pt x="165" y="283"/>
                    <a:pt x="146" y="163"/>
                  </a:cubicBezTo>
                  <a:cubicBezTo>
                    <a:pt x="126" y="43"/>
                    <a:pt x="105" y="0"/>
                    <a:pt x="105" y="0"/>
                  </a:cubicBezTo>
                  <a:cubicBezTo>
                    <a:pt x="105" y="0"/>
                    <a:pt x="0" y="187"/>
                    <a:pt x="98" y="4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任意多边形 90">
              <a:extLst>
                <a:ext uri="{FF2B5EF4-FFF2-40B4-BE49-F238E27FC236}">
                  <a16:creationId xmlns:a16="http://schemas.microsoft.com/office/drawing/2014/main" id="{BF27021E-3222-42B5-9EBA-CF32251DA316}"/>
                </a:ext>
              </a:extLst>
            </p:cNvPr>
            <p:cNvSpPr/>
            <p:nvPr/>
          </p:nvSpPr>
          <p:spPr bwMode="auto">
            <a:xfrm>
              <a:off x="8539164" y="3419476"/>
              <a:ext cx="133350" cy="788987"/>
            </a:xfrm>
            <a:custGeom>
              <a:avLst/>
              <a:gdLst>
                <a:gd name="T0" fmla="*/ 1 w 59"/>
                <a:gd name="T1" fmla="*/ 153 h 348"/>
                <a:gd name="T2" fmla="*/ 27 w 59"/>
                <a:gd name="T3" fmla="*/ 253 h 348"/>
                <a:gd name="T4" fmla="*/ 29 w 59"/>
                <a:gd name="T5" fmla="*/ 121 h 348"/>
                <a:gd name="T6" fmla="*/ 16 w 59"/>
                <a:gd name="T7" fmla="*/ 39 h 348"/>
                <a:gd name="T8" fmla="*/ 17 w 59"/>
                <a:gd name="T9" fmla="*/ 39 h 348"/>
                <a:gd name="T10" fmla="*/ 29 w 59"/>
                <a:gd name="T11" fmla="*/ 110 h 348"/>
                <a:gd name="T12" fmla="*/ 33 w 59"/>
                <a:gd name="T13" fmla="*/ 1 h 348"/>
                <a:gd name="T14" fmla="*/ 34 w 59"/>
                <a:gd name="T15" fmla="*/ 1 h 348"/>
                <a:gd name="T16" fmla="*/ 33 w 59"/>
                <a:gd name="T17" fmla="*/ 171 h 348"/>
                <a:gd name="T18" fmla="*/ 53 w 59"/>
                <a:gd name="T19" fmla="*/ 104 h 348"/>
                <a:gd name="T20" fmla="*/ 53 w 59"/>
                <a:gd name="T21" fmla="*/ 104 h 348"/>
                <a:gd name="T22" fmla="*/ 33 w 59"/>
                <a:gd name="T23" fmla="*/ 180 h 348"/>
                <a:gd name="T24" fmla="*/ 32 w 59"/>
                <a:gd name="T25" fmla="*/ 289 h 348"/>
                <a:gd name="T26" fmla="*/ 58 w 59"/>
                <a:gd name="T27" fmla="*/ 172 h 348"/>
                <a:gd name="T28" fmla="*/ 59 w 59"/>
                <a:gd name="T29" fmla="*/ 172 h 348"/>
                <a:gd name="T30" fmla="*/ 32 w 59"/>
                <a:gd name="T31" fmla="*/ 305 h 348"/>
                <a:gd name="T32" fmla="*/ 31 w 59"/>
                <a:gd name="T33" fmla="*/ 306 h 348"/>
                <a:gd name="T34" fmla="*/ 30 w 59"/>
                <a:gd name="T35" fmla="*/ 346 h 348"/>
                <a:gd name="T36" fmla="*/ 27 w 59"/>
                <a:gd name="T37" fmla="*/ 346 h 348"/>
                <a:gd name="T38" fmla="*/ 27 w 59"/>
                <a:gd name="T39" fmla="*/ 265 h 348"/>
                <a:gd name="T40" fmla="*/ 0 w 59"/>
                <a:gd name="T41" fmla="*/ 153 h 348"/>
                <a:gd name="T42" fmla="*/ 1 w 59"/>
                <a:gd name="T43" fmla="*/ 153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348">
                  <a:moveTo>
                    <a:pt x="1" y="153"/>
                  </a:moveTo>
                  <a:cubicBezTo>
                    <a:pt x="6" y="188"/>
                    <a:pt x="15" y="220"/>
                    <a:pt x="27" y="253"/>
                  </a:cubicBezTo>
                  <a:cubicBezTo>
                    <a:pt x="27" y="209"/>
                    <a:pt x="28" y="165"/>
                    <a:pt x="29" y="121"/>
                  </a:cubicBezTo>
                  <a:cubicBezTo>
                    <a:pt x="21" y="94"/>
                    <a:pt x="17" y="67"/>
                    <a:pt x="16" y="39"/>
                  </a:cubicBezTo>
                  <a:cubicBezTo>
                    <a:pt x="16" y="38"/>
                    <a:pt x="17" y="38"/>
                    <a:pt x="17" y="39"/>
                  </a:cubicBezTo>
                  <a:cubicBezTo>
                    <a:pt x="19" y="63"/>
                    <a:pt x="24" y="86"/>
                    <a:pt x="29" y="110"/>
                  </a:cubicBezTo>
                  <a:cubicBezTo>
                    <a:pt x="30" y="73"/>
                    <a:pt x="31" y="37"/>
                    <a:pt x="33" y="1"/>
                  </a:cubicBezTo>
                  <a:cubicBezTo>
                    <a:pt x="33" y="0"/>
                    <a:pt x="34" y="0"/>
                    <a:pt x="34" y="1"/>
                  </a:cubicBezTo>
                  <a:cubicBezTo>
                    <a:pt x="34" y="57"/>
                    <a:pt x="34" y="114"/>
                    <a:pt x="33" y="171"/>
                  </a:cubicBezTo>
                  <a:cubicBezTo>
                    <a:pt x="42" y="149"/>
                    <a:pt x="47" y="127"/>
                    <a:pt x="53" y="104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1" y="130"/>
                    <a:pt x="43" y="156"/>
                    <a:pt x="33" y="180"/>
                  </a:cubicBezTo>
                  <a:cubicBezTo>
                    <a:pt x="33" y="217"/>
                    <a:pt x="32" y="253"/>
                    <a:pt x="32" y="289"/>
                  </a:cubicBezTo>
                  <a:cubicBezTo>
                    <a:pt x="43" y="251"/>
                    <a:pt x="55" y="213"/>
                    <a:pt x="58" y="172"/>
                  </a:cubicBezTo>
                  <a:cubicBezTo>
                    <a:pt x="59" y="172"/>
                    <a:pt x="59" y="172"/>
                    <a:pt x="59" y="172"/>
                  </a:cubicBezTo>
                  <a:cubicBezTo>
                    <a:pt x="58" y="217"/>
                    <a:pt x="47" y="263"/>
                    <a:pt x="32" y="305"/>
                  </a:cubicBezTo>
                  <a:cubicBezTo>
                    <a:pt x="32" y="306"/>
                    <a:pt x="32" y="306"/>
                    <a:pt x="31" y="306"/>
                  </a:cubicBezTo>
                  <a:cubicBezTo>
                    <a:pt x="31" y="320"/>
                    <a:pt x="31" y="333"/>
                    <a:pt x="30" y="346"/>
                  </a:cubicBezTo>
                  <a:cubicBezTo>
                    <a:pt x="30" y="348"/>
                    <a:pt x="27" y="348"/>
                    <a:pt x="27" y="346"/>
                  </a:cubicBezTo>
                  <a:cubicBezTo>
                    <a:pt x="27" y="319"/>
                    <a:pt x="26" y="292"/>
                    <a:pt x="27" y="265"/>
                  </a:cubicBezTo>
                  <a:cubicBezTo>
                    <a:pt x="11" y="230"/>
                    <a:pt x="3" y="191"/>
                    <a:pt x="0" y="153"/>
                  </a:cubicBezTo>
                  <a:lnTo>
                    <a:pt x="1" y="153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任意多边形 91">
              <a:extLst>
                <a:ext uri="{FF2B5EF4-FFF2-40B4-BE49-F238E27FC236}">
                  <a16:creationId xmlns:a16="http://schemas.microsoft.com/office/drawing/2014/main" id="{73A351F8-4313-43CB-B963-D9CA32545AF5}"/>
                </a:ext>
              </a:extLst>
            </p:cNvPr>
            <p:cNvSpPr/>
            <p:nvPr/>
          </p:nvSpPr>
          <p:spPr bwMode="auto">
            <a:xfrm>
              <a:off x="8547101" y="3721101"/>
              <a:ext cx="14288" cy="76200"/>
            </a:xfrm>
            <a:custGeom>
              <a:avLst/>
              <a:gdLst>
                <a:gd name="T0" fmla="*/ 1 w 6"/>
                <a:gd name="T1" fmla="*/ 1 h 34"/>
                <a:gd name="T2" fmla="*/ 6 w 6"/>
                <a:gd name="T3" fmla="*/ 34 h 34"/>
                <a:gd name="T4" fmla="*/ 5 w 6"/>
                <a:gd name="T5" fmla="*/ 34 h 34"/>
                <a:gd name="T6" fmla="*/ 0 w 6"/>
                <a:gd name="T7" fmla="*/ 1 h 34"/>
                <a:gd name="T8" fmla="*/ 1 w 6"/>
                <a:gd name="T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1" y="1"/>
                  </a:moveTo>
                  <a:cubicBezTo>
                    <a:pt x="3" y="12"/>
                    <a:pt x="5" y="23"/>
                    <a:pt x="6" y="34"/>
                  </a:cubicBezTo>
                  <a:cubicBezTo>
                    <a:pt x="6" y="34"/>
                    <a:pt x="5" y="34"/>
                    <a:pt x="5" y="34"/>
                  </a:cubicBezTo>
                  <a:cubicBezTo>
                    <a:pt x="3" y="23"/>
                    <a:pt x="1" y="12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任意多边形 92">
              <a:extLst>
                <a:ext uri="{FF2B5EF4-FFF2-40B4-BE49-F238E27FC236}">
                  <a16:creationId xmlns:a16="http://schemas.microsoft.com/office/drawing/2014/main" id="{1B64228E-30CE-4021-A3F2-F25C35F2A396}"/>
                </a:ext>
              </a:extLst>
            </p:cNvPr>
            <p:cNvSpPr/>
            <p:nvPr/>
          </p:nvSpPr>
          <p:spPr bwMode="auto">
            <a:xfrm>
              <a:off x="8631239" y="3516313"/>
              <a:ext cx="9525" cy="53975"/>
            </a:xfrm>
            <a:custGeom>
              <a:avLst/>
              <a:gdLst>
                <a:gd name="T0" fmla="*/ 4 w 4"/>
                <a:gd name="T1" fmla="*/ 1 h 24"/>
                <a:gd name="T2" fmla="*/ 4 w 4"/>
                <a:gd name="T3" fmla="*/ 1 h 24"/>
                <a:gd name="T4" fmla="*/ 1 w 4"/>
                <a:gd name="T5" fmla="*/ 23 h 24"/>
                <a:gd name="T6" fmla="*/ 0 w 4"/>
                <a:gd name="T7" fmla="*/ 23 h 24"/>
                <a:gd name="T8" fmla="*/ 4 w 4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4">
                  <a:moveTo>
                    <a:pt x="4" y="1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8"/>
                    <a:pt x="3" y="16"/>
                    <a:pt x="1" y="23"/>
                  </a:cubicBezTo>
                  <a:cubicBezTo>
                    <a:pt x="1" y="24"/>
                    <a:pt x="0" y="24"/>
                    <a:pt x="0" y="23"/>
                  </a:cubicBezTo>
                  <a:cubicBezTo>
                    <a:pt x="1" y="16"/>
                    <a:pt x="2" y="8"/>
                    <a:pt x="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任意多边形 93">
              <a:extLst>
                <a:ext uri="{FF2B5EF4-FFF2-40B4-BE49-F238E27FC236}">
                  <a16:creationId xmlns:a16="http://schemas.microsoft.com/office/drawing/2014/main" id="{BBBD4CF9-BCCC-4836-A47F-9DE53AEB0E83}"/>
                </a:ext>
              </a:extLst>
            </p:cNvPr>
            <p:cNvSpPr/>
            <p:nvPr/>
          </p:nvSpPr>
          <p:spPr bwMode="auto">
            <a:xfrm>
              <a:off x="8177214" y="3609976"/>
              <a:ext cx="385763" cy="614362"/>
            </a:xfrm>
            <a:custGeom>
              <a:avLst/>
              <a:gdLst>
                <a:gd name="T0" fmla="*/ 170 w 170"/>
                <a:gd name="T1" fmla="*/ 271 h 271"/>
                <a:gd name="T2" fmla="*/ 111 w 170"/>
                <a:gd name="T3" fmla="*/ 83 h 271"/>
                <a:gd name="T4" fmla="*/ 0 w 170"/>
                <a:gd name="T5" fmla="*/ 0 h 271"/>
                <a:gd name="T6" fmla="*/ 170 w 170"/>
                <a:gd name="T7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0" h="271">
                  <a:moveTo>
                    <a:pt x="170" y="271"/>
                  </a:moveTo>
                  <a:cubicBezTo>
                    <a:pt x="170" y="271"/>
                    <a:pt x="156" y="142"/>
                    <a:pt x="111" y="83"/>
                  </a:cubicBezTo>
                  <a:cubicBezTo>
                    <a:pt x="66" y="25"/>
                    <a:pt x="0" y="0"/>
                    <a:pt x="0" y="0"/>
                  </a:cubicBezTo>
                  <a:cubicBezTo>
                    <a:pt x="0" y="0"/>
                    <a:pt x="55" y="223"/>
                    <a:pt x="170" y="2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任意多边形 94">
              <a:extLst>
                <a:ext uri="{FF2B5EF4-FFF2-40B4-BE49-F238E27FC236}">
                  <a16:creationId xmlns:a16="http://schemas.microsoft.com/office/drawing/2014/main" id="{E51554D3-9CC1-4A8E-860C-0F4CFF29B3FB}"/>
                </a:ext>
              </a:extLst>
            </p:cNvPr>
            <p:cNvSpPr/>
            <p:nvPr/>
          </p:nvSpPr>
          <p:spPr bwMode="auto">
            <a:xfrm>
              <a:off x="8272464" y="3702051"/>
              <a:ext cx="266700" cy="485775"/>
            </a:xfrm>
            <a:custGeom>
              <a:avLst/>
              <a:gdLst>
                <a:gd name="T0" fmla="*/ 47 w 117"/>
                <a:gd name="T1" fmla="*/ 129 h 214"/>
                <a:gd name="T2" fmla="*/ 105 w 117"/>
                <a:gd name="T3" fmla="*/ 185 h 214"/>
                <a:gd name="T4" fmla="*/ 69 w 117"/>
                <a:gd name="T5" fmla="*/ 112 h 214"/>
                <a:gd name="T6" fmla="*/ 7 w 117"/>
                <a:gd name="T7" fmla="*/ 57 h 214"/>
                <a:gd name="T8" fmla="*/ 8 w 117"/>
                <a:gd name="T9" fmla="*/ 57 h 214"/>
                <a:gd name="T10" fmla="*/ 66 w 117"/>
                <a:gd name="T11" fmla="*/ 106 h 214"/>
                <a:gd name="T12" fmla="*/ 0 w 117"/>
                <a:gd name="T13" fmla="*/ 2 h 214"/>
                <a:gd name="T14" fmla="*/ 2 w 117"/>
                <a:gd name="T15" fmla="*/ 1 h 214"/>
                <a:gd name="T16" fmla="*/ 41 w 117"/>
                <a:gd name="T17" fmla="*/ 55 h 214"/>
                <a:gd name="T18" fmla="*/ 26 w 117"/>
                <a:gd name="T19" fmla="*/ 15 h 214"/>
                <a:gd name="T20" fmla="*/ 27 w 117"/>
                <a:gd name="T21" fmla="*/ 15 h 214"/>
                <a:gd name="T22" fmla="*/ 49 w 117"/>
                <a:gd name="T23" fmla="*/ 67 h 214"/>
                <a:gd name="T24" fmla="*/ 93 w 117"/>
                <a:gd name="T25" fmla="*/ 150 h 214"/>
                <a:gd name="T26" fmla="*/ 81 w 117"/>
                <a:gd name="T27" fmla="*/ 93 h 214"/>
                <a:gd name="T28" fmla="*/ 82 w 117"/>
                <a:gd name="T29" fmla="*/ 93 h 214"/>
                <a:gd name="T30" fmla="*/ 96 w 117"/>
                <a:gd name="T31" fmla="*/ 157 h 214"/>
                <a:gd name="T32" fmla="*/ 117 w 117"/>
                <a:gd name="T33" fmla="*/ 213 h 214"/>
                <a:gd name="T34" fmla="*/ 116 w 117"/>
                <a:gd name="T35" fmla="*/ 213 h 214"/>
                <a:gd name="T36" fmla="*/ 106 w 117"/>
                <a:gd name="T37" fmla="*/ 190 h 214"/>
                <a:gd name="T38" fmla="*/ 106 w 117"/>
                <a:gd name="T39" fmla="*/ 190 h 214"/>
                <a:gd name="T40" fmla="*/ 46 w 117"/>
                <a:gd name="T41" fmla="*/ 129 h 214"/>
                <a:gd name="T42" fmla="*/ 47 w 117"/>
                <a:gd name="T43" fmla="*/ 129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7" h="214">
                  <a:moveTo>
                    <a:pt x="47" y="129"/>
                  </a:moveTo>
                  <a:cubicBezTo>
                    <a:pt x="65" y="149"/>
                    <a:pt x="83" y="169"/>
                    <a:pt x="105" y="185"/>
                  </a:cubicBezTo>
                  <a:cubicBezTo>
                    <a:pt x="94" y="160"/>
                    <a:pt x="82" y="136"/>
                    <a:pt x="69" y="112"/>
                  </a:cubicBezTo>
                  <a:cubicBezTo>
                    <a:pt x="46" y="96"/>
                    <a:pt x="23" y="80"/>
                    <a:pt x="7" y="57"/>
                  </a:cubicBezTo>
                  <a:cubicBezTo>
                    <a:pt x="7" y="57"/>
                    <a:pt x="8" y="56"/>
                    <a:pt x="8" y="57"/>
                  </a:cubicBezTo>
                  <a:cubicBezTo>
                    <a:pt x="24" y="77"/>
                    <a:pt x="45" y="92"/>
                    <a:pt x="66" y="106"/>
                  </a:cubicBezTo>
                  <a:cubicBezTo>
                    <a:pt x="46" y="70"/>
                    <a:pt x="24" y="35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16" y="18"/>
                    <a:pt x="29" y="36"/>
                    <a:pt x="41" y="55"/>
                  </a:cubicBezTo>
                  <a:cubicBezTo>
                    <a:pt x="36" y="42"/>
                    <a:pt x="32" y="28"/>
                    <a:pt x="26" y="15"/>
                  </a:cubicBezTo>
                  <a:cubicBezTo>
                    <a:pt x="26" y="15"/>
                    <a:pt x="27" y="14"/>
                    <a:pt x="27" y="15"/>
                  </a:cubicBezTo>
                  <a:cubicBezTo>
                    <a:pt x="36" y="31"/>
                    <a:pt x="44" y="49"/>
                    <a:pt x="49" y="67"/>
                  </a:cubicBezTo>
                  <a:cubicBezTo>
                    <a:pt x="66" y="94"/>
                    <a:pt x="80" y="122"/>
                    <a:pt x="93" y="150"/>
                  </a:cubicBezTo>
                  <a:cubicBezTo>
                    <a:pt x="89" y="131"/>
                    <a:pt x="86" y="112"/>
                    <a:pt x="81" y="93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9" y="114"/>
                    <a:pt x="93" y="135"/>
                    <a:pt x="96" y="157"/>
                  </a:cubicBezTo>
                  <a:cubicBezTo>
                    <a:pt x="104" y="175"/>
                    <a:pt x="111" y="194"/>
                    <a:pt x="117" y="213"/>
                  </a:cubicBezTo>
                  <a:cubicBezTo>
                    <a:pt x="117" y="214"/>
                    <a:pt x="116" y="214"/>
                    <a:pt x="116" y="213"/>
                  </a:cubicBezTo>
                  <a:cubicBezTo>
                    <a:pt x="113" y="206"/>
                    <a:pt x="110" y="198"/>
                    <a:pt x="106" y="190"/>
                  </a:cubicBezTo>
                  <a:cubicBezTo>
                    <a:pt x="106" y="190"/>
                    <a:pt x="106" y="190"/>
                    <a:pt x="106" y="190"/>
                  </a:cubicBezTo>
                  <a:cubicBezTo>
                    <a:pt x="84" y="173"/>
                    <a:pt x="62" y="153"/>
                    <a:pt x="46" y="129"/>
                  </a:cubicBezTo>
                  <a:lnTo>
                    <a:pt x="47" y="129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任意多边形 95">
              <a:extLst>
                <a:ext uri="{FF2B5EF4-FFF2-40B4-BE49-F238E27FC236}">
                  <a16:creationId xmlns:a16="http://schemas.microsoft.com/office/drawing/2014/main" id="{7E2B2450-FEC5-4965-BC11-CC8230BAB7E4}"/>
                </a:ext>
              </a:extLst>
            </p:cNvPr>
            <p:cNvSpPr/>
            <p:nvPr/>
          </p:nvSpPr>
          <p:spPr bwMode="auto">
            <a:xfrm>
              <a:off x="8250239" y="3770313"/>
              <a:ext cx="58738" cy="55562"/>
            </a:xfrm>
            <a:custGeom>
              <a:avLst/>
              <a:gdLst>
                <a:gd name="T0" fmla="*/ 0 w 26"/>
                <a:gd name="T1" fmla="*/ 0 h 24"/>
                <a:gd name="T2" fmla="*/ 14 w 26"/>
                <a:gd name="T3" fmla="*/ 13 h 24"/>
                <a:gd name="T4" fmla="*/ 26 w 26"/>
                <a:gd name="T5" fmla="*/ 23 h 24"/>
                <a:gd name="T6" fmla="*/ 26 w 26"/>
                <a:gd name="T7" fmla="*/ 24 h 24"/>
                <a:gd name="T8" fmla="*/ 12 w 26"/>
                <a:gd name="T9" fmla="*/ 13 h 24"/>
                <a:gd name="T10" fmla="*/ 0 w 26"/>
                <a:gd name="T11" fmla="*/ 1 h 24"/>
                <a:gd name="T12" fmla="*/ 0 w 26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4">
                  <a:moveTo>
                    <a:pt x="0" y="0"/>
                  </a:moveTo>
                  <a:cubicBezTo>
                    <a:pt x="5" y="4"/>
                    <a:pt x="9" y="8"/>
                    <a:pt x="14" y="13"/>
                  </a:cubicBezTo>
                  <a:cubicBezTo>
                    <a:pt x="18" y="16"/>
                    <a:pt x="23" y="19"/>
                    <a:pt x="26" y="23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1" y="21"/>
                    <a:pt x="16" y="17"/>
                    <a:pt x="12" y="13"/>
                  </a:cubicBezTo>
                  <a:cubicBezTo>
                    <a:pt x="8" y="9"/>
                    <a:pt x="4" y="6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任意多边形 96">
              <a:extLst>
                <a:ext uri="{FF2B5EF4-FFF2-40B4-BE49-F238E27FC236}">
                  <a16:creationId xmlns:a16="http://schemas.microsoft.com/office/drawing/2014/main" id="{DA1348BB-06C0-4010-A868-DB3023C3D662}"/>
                </a:ext>
              </a:extLst>
            </p:cNvPr>
            <p:cNvSpPr/>
            <p:nvPr/>
          </p:nvSpPr>
          <p:spPr bwMode="auto">
            <a:xfrm>
              <a:off x="8434389" y="4192588"/>
              <a:ext cx="363538" cy="558800"/>
            </a:xfrm>
            <a:custGeom>
              <a:avLst/>
              <a:gdLst>
                <a:gd name="T0" fmla="*/ 160 w 160"/>
                <a:gd name="T1" fmla="*/ 0 h 246"/>
                <a:gd name="T2" fmla="*/ 155 w 160"/>
                <a:gd name="T3" fmla="*/ 62 h 246"/>
                <a:gd name="T4" fmla="*/ 141 w 160"/>
                <a:gd name="T5" fmla="*/ 246 h 246"/>
                <a:gd name="T6" fmla="*/ 18 w 160"/>
                <a:gd name="T7" fmla="*/ 246 h 246"/>
                <a:gd name="T8" fmla="*/ 4 w 160"/>
                <a:gd name="T9" fmla="*/ 62 h 246"/>
                <a:gd name="T10" fmla="*/ 0 w 160"/>
                <a:gd name="T11" fmla="*/ 0 h 246"/>
                <a:gd name="T12" fmla="*/ 80 w 160"/>
                <a:gd name="T13" fmla="*/ 0 h 246"/>
                <a:gd name="T14" fmla="*/ 160 w 160"/>
                <a:gd name="T15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246">
                  <a:moveTo>
                    <a:pt x="160" y="0"/>
                  </a:moveTo>
                  <a:cubicBezTo>
                    <a:pt x="155" y="62"/>
                    <a:pt x="155" y="62"/>
                    <a:pt x="155" y="62"/>
                  </a:cubicBezTo>
                  <a:cubicBezTo>
                    <a:pt x="141" y="246"/>
                    <a:pt x="141" y="246"/>
                    <a:pt x="141" y="246"/>
                  </a:cubicBezTo>
                  <a:cubicBezTo>
                    <a:pt x="18" y="246"/>
                    <a:pt x="18" y="246"/>
                    <a:pt x="18" y="246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80" y="0"/>
                    <a:pt x="80" y="0"/>
                  </a:cubicBezTo>
                  <a:cubicBezTo>
                    <a:pt x="80" y="0"/>
                    <a:pt x="155" y="0"/>
                    <a:pt x="16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任意多边形 97">
              <a:extLst>
                <a:ext uri="{FF2B5EF4-FFF2-40B4-BE49-F238E27FC236}">
                  <a16:creationId xmlns:a16="http://schemas.microsoft.com/office/drawing/2014/main" id="{B195A7AD-E24D-42D0-9D1D-10428A61D354}"/>
                </a:ext>
              </a:extLst>
            </p:cNvPr>
            <p:cNvSpPr/>
            <p:nvPr/>
          </p:nvSpPr>
          <p:spPr bwMode="auto">
            <a:xfrm>
              <a:off x="8434389" y="4192588"/>
              <a:ext cx="363538" cy="141287"/>
            </a:xfrm>
            <a:custGeom>
              <a:avLst/>
              <a:gdLst>
                <a:gd name="T0" fmla="*/ 160 w 160"/>
                <a:gd name="T1" fmla="*/ 0 h 62"/>
                <a:gd name="T2" fmla="*/ 155 w 160"/>
                <a:gd name="T3" fmla="*/ 62 h 62"/>
                <a:gd name="T4" fmla="*/ 4 w 160"/>
                <a:gd name="T5" fmla="*/ 62 h 62"/>
                <a:gd name="T6" fmla="*/ 0 w 160"/>
                <a:gd name="T7" fmla="*/ 0 h 62"/>
                <a:gd name="T8" fmla="*/ 80 w 160"/>
                <a:gd name="T9" fmla="*/ 0 h 62"/>
                <a:gd name="T10" fmla="*/ 160 w 160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62">
                  <a:moveTo>
                    <a:pt x="160" y="0"/>
                  </a:moveTo>
                  <a:cubicBezTo>
                    <a:pt x="155" y="62"/>
                    <a:pt x="155" y="62"/>
                    <a:pt x="155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80" y="0"/>
                    <a:pt x="80" y="0"/>
                  </a:cubicBezTo>
                  <a:cubicBezTo>
                    <a:pt x="80" y="0"/>
                    <a:pt x="155" y="0"/>
                    <a:pt x="160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91298472-0382-4302-ACF6-F7F0D1CAFC41}"/>
                </a:ext>
              </a:extLst>
            </p:cNvPr>
            <p:cNvSpPr/>
            <p:nvPr/>
          </p:nvSpPr>
          <p:spPr bwMode="auto">
            <a:xfrm>
              <a:off x="8408989" y="4124326"/>
              <a:ext cx="412750" cy="107950"/>
            </a:xfrm>
            <a:prstGeom prst="rect">
              <a:avLst/>
            </a:pr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任意多边形 99">
              <a:extLst>
                <a:ext uri="{FF2B5EF4-FFF2-40B4-BE49-F238E27FC236}">
                  <a16:creationId xmlns:a16="http://schemas.microsoft.com/office/drawing/2014/main" id="{E1CB886A-9713-47B5-B265-3B1F498DA7A5}"/>
                </a:ext>
              </a:extLst>
            </p:cNvPr>
            <p:cNvSpPr/>
            <p:nvPr/>
          </p:nvSpPr>
          <p:spPr bwMode="auto">
            <a:xfrm>
              <a:off x="4233864" y="4630738"/>
              <a:ext cx="644525" cy="539750"/>
            </a:xfrm>
            <a:custGeom>
              <a:avLst/>
              <a:gdLst>
                <a:gd name="T0" fmla="*/ 276 w 284"/>
                <a:gd name="T1" fmla="*/ 236 h 238"/>
                <a:gd name="T2" fmla="*/ 24 w 284"/>
                <a:gd name="T3" fmla="*/ 231 h 238"/>
                <a:gd name="T4" fmla="*/ 18 w 284"/>
                <a:gd name="T5" fmla="*/ 153 h 238"/>
                <a:gd name="T6" fmla="*/ 0 w 284"/>
                <a:gd name="T7" fmla="*/ 0 h 238"/>
                <a:gd name="T8" fmla="*/ 157 w 284"/>
                <a:gd name="T9" fmla="*/ 1 h 238"/>
                <a:gd name="T10" fmla="*/ 170 w 284"/>
                <a:gd name="T11" fmla="*/ 154 h 238"/>
                <a:gd name="T12" fmla="*/ 268 w 284"/>
                <a:gd name="T13" fmla="*/ 202 h 238"/>
                <a:gd name="T14" fmla="*/ 276 w 284"/>
                <a:gd name="T15" fmla="*/ 236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4" h="238">
                  <a:moveTo>
                    <a:pt x="276" y="236"/>
                  </a:moveTo>
                  <a:cubicBezTo>
                    <a:pt x="268" y="238"/>
                    <a:pt x="33" y="236"/>
                    <a:pt x="24" y="231"/>
                  </a:cubicBezTo>
                  <a:cubicBezTo>
                    <a:pt x="21" y="228"/>
                    <a:pt x="19" y="194"/>
                    <a:pt x="18" y="153"/>
                  </a:cubicBezTo>
                  <a:cubicBezTo>
                    <a:pt x="18" y="144"/>
                    <a:pt x="0" y="0"/>
                    <a:pt x="0" y="0"/>
                  </a:cubicBezTo>
                  <a:cubicBezTo>
                    <a:pt x="157" y="1"/>
                    <a:pt x="157" y="1"/>
                    <a:pt x="157" y="1"/>
                  </a:cubicBezTo>
                  <a:cubicBezTo>
                    <a:pt x="170" y="154"/>
                    <a:pt x="170" y="154"/>
                    <a:pt x="170" y="154"/>
                  </a:cubicBezTo>
                  <a:cubicBezTo>
                    <a:pt x="170" y="154"/>
                    <a:pt x="259" y="195"/>
                    <a:pt x="268" y="202"/>
                  </a:cubicBezTo>
                  <a:cubicBezTo>
                    <a:pt x="277" y="209"/>
                    <a:pt x="284" y="233"/>
                    <a:pt x="276" y="236"/>
                  </a:cubicBezTo>
                </a:path>
              </a:pathLst>
            </a:custGeom>
            <a:solidFill>
              <a:srgbClr val="EB94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任意多边形 100">
              <a:extLst>
                <a:ext uri="{FF2B5EF4-FFF2-40B4-BE49-F238E27FC236}">
                  <a16:creationId xmlns:a16="http://schemas.microsoft.com/office/drawing/2014/main" id="{47B2D08A-5E05-420B-A36A-6CBD60B9C95B}"/>
                </a:ext>
              </a:extLst>
            </p:cNvPr>
            <p:cNvSpPr/>
            <p:nvPr/>
          </p:nvSpPr>
          <p:spPr bwMode="auto">
            <a:xfrm>
              <a:off x="4276726" y="5030788"/>
              <a:ext cx="601663" cy="139700"/>
            </a:xfrm>
            <a:custGeom>
              <a:avLst/>
              <a:gdLst>
                <a:gd name="T0" fmla="*/ 257 w 265"/>
                <a:gd name="T1" fmla="*/ 60 h 62"/>
                <a:gd name="T2" fmla="*/ 5 w 265"/>
                <a:gd name="T3" fmla="*/ 55 h 62"/>
                <a:gd name="T4" fmla="*/ 0 w 265"/>
                <a:gd name="T5" fmla="*/ 2 h 62"/>
                <a:gd name="T6" fmla="*/ 206 w 265"/>
                <a:gd name="T7" fmla="*/ 25 h 62"/>
                <a:gd name="T8" fmla="*/ 199 w 265"/>
                <a:gd name="T9" fmla="*/ 0 h 62"/>
                <a:gd name="T10" fmla="*/ 249 w 265"/>
                <a:gd name="T11" fmla="*/ 26 h 62"/>
                <a:gd name="T12" fmla="*/ 257 w 265"/>
                <a:gd name="T13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62">
                  <a:moveTo>
                    <a:pt x="257" y="60"/>
                  </a:moveTo>
                  <a:cubicBezTo>
                    <a:pt x="249" y="62"/>
                    <a:pt x="14" y="60"/>
                    <a:pt x="5" y="55"/>
                  </a:cubicBezTo>
                  <a:cubicBezTo>
                    <a:pt x="3" y="53"/>
                    <a:pt x="1" y="31"/>
                    <a:pt x="0" y="2"/>
                  </a:cubicBezTo>
                  <a:cubicBezTo>
                    <a:pt x="40" y="8"/>
                    <a:pt x="176" y="28"/>
                    <a:pt x="206" y="25"/>
                  </a:cubicBezTo>
                  <a:cubicBezTo>
                    <a:pt x="226" y="23"/>
                    <a:pt x="213" y="11"/>
                    <a:pt x="199" y="0"/>
                  </a:cubicBezTo>
                  <a:cubicBezTo>
                    <a:pt x="221" y="11"/>
                    <a:pt x="245" y="23"/>
                    <a:pt x="249" y="26"/>
                  </a:cubicBezTo>
                  <a:cubicBezTo>
                    <a:pt x="258" y="33"/>
                    <a:pt x="265" y="57"/>
                    <a:pt x="257" y="6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任意多边形 101">
              <a:extLst>
                <a:ext uri="{FF2B5EF4-FFF2-40B4-BE49-F238E27FC236}">
                  <a16:creationId xmlns:a16="http://schemas.microsoft.com/office/drawing/2014/main" id="{450D684F-065F-44D3-8508-9FF1CC9DCB93}"/>
                </a:ext>
              </a:extLst>
            </p:cNvPr>
            <p:cNvSpPr/>
            <p:nvPr/>
          </p:nvSpPr>
          <p:spPr bwMode="auto">
            <a:xfrm>
              <a:off x="3727451" y="3311526"/>
              <a:ext cx="923925" cy="1662112"/>
            </a:xfrm>
            <a:custGeom>
              <a:avLst/>
              <a:gdLst>
                <a:gd name="T0" fmla="*/ 0 w 407"/>
                <a:gd name="T1" fmla="*/ 0 h 732"/>
                <a:gd name="T2" fmla="*/ 183 w 407"/>
                <a:gd name="T3" fmla="*/ 334 h 732"/>
                <a:gd name="T4" fmla="*/ 231 w 407"/>
                <a:gd name="T5" fmla="*/ 732 h 732"/>
                <a:gd name="T6" fmla="*/ 407 w 407"/>
                <a:gd name="T7" fmla="*/ 731 h 732"/>
                <a:gd name="T8" fmla="*/ 342 w 407"/>
                <a:gd name="T9" fmla="*/ 309 h 732"/>
                <a:gd name="T10" fmla="*/ 201 w 407"/>
                <a:gd name="T11" fmla="*/ 44 h 732"/>
                <a:gd name="T12" fmla="*/ 198 w 407"/>
                <a:gd name="T13" fmla="*/ 8 h 732"/>
                <a:gd name="T14" fmla="*/ 0 w 407"/>
                <a:gd name="T15" fmla="*/ 0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7" h="732">
                  <a:moveTo>
                    <a:pt x="0" y="0"/>
                  </a:moveTo>
                  <a:cubicBezTo>
                    <a:pt x="0" y="0"/>
                    <a:pt x="178" y="312"/>
                    <a:pt x="183" y="334"/>
                  </a:cubicBezTo>
                  <a:cubicBezTo>
                    <a:pt x="190" y="367"/>
                    <a:pt x="231" y="732"/>
                    <a:pt x="231" y="732"/>
                  </a:cubicBezTo>
                  <a:cubicBezTo>
                    <a:pt x="407" y="731"/>
                    <a:pt x="407" y="731"/>
                    <a:pt x="407" y="731"/>
                  </a:cubicBezTo>
                  <a:cubicBezTo>
                    <a:pt x="407" y="731"/>
                    <a:pt x="372" y="405"/>
                    <a:pt x="342" y="309"/>
                  </a:cubicBezTo>
                  <a:cubicBezTo>
                    <a:pt x="326" y="256"/>
                    <a:pt x="241" y="114"/>
                    <a:pt x="201" y="44"/>
                  </a:cubicBezTo>
                  <a:cubicBezTo>
                    <a:pt x="197" y="37"/>
                    <a:pt x="198" y="8"/>
                    <a:pt x="198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任意多边形 102">
              <a:extLst>
                <a:ext uri="{FF2B5EF4-FFF2-40B4-BE49-F238E27FC236}">
                  <a16:creationId xmlns:a16="http://schemas.microsoft.com/office/drawing/2014/main" id="{CB850AA8-4A72-42D9-B57B-F54C5F6FF422}"/>
                </a:ext>
              </a:extLst>
            </p:cNvPr>
            <p:cNvSpPr/>
            <p:nvPr/>
          </p:nvSpPr>
          <p:spPr bwMode="auto">
            <a:xfrm>
              <a:off x="4281489" y="4899026"/>
              <a:ext cx="331788" cy="12700"/>
            </a:xfrm>
            <a:custGeom>
              <a:avLst/>
              <a:gdLst>
                <a:gd name="T0" fmla="*/ 146 w 146"/>
                <a:gd name="T1" fmla="*/ 3 h 6"/>
                <a:gd name="T2" fmla="*/ 0 w 146"/>
                <a:gd name="T3" fmla="*/ 3 h 6"/>
                <a:gd name="T4" fmla="*/ 0 w 146"/>
                <a:gd name="T5" fmla="*/ 4 h 6"/>
                <a:gd name="T6" fmla="*/ 146 w 146"/>
                <a:gd name="T7" fmla="*/ 4 h 6"/>
                <a:gd name="T8" fmla="*/ 146 w 14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6">
                  <a:moveTo>
                    <a:pt x="146" y="3"/>
                  </a:moveTo>
                  <a:cubicBezTo>
                    <a:pt x="119" y="3"/>
                    <a:pt x="36" y="0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3" y="6"/>
                    <a:pt x="119" y="4"/>
                    <a:pt x="146" y="4"/>
                  </a:cubicBezTo>
                  <a:cubicBezTo>
                    <a:pt x="146" y="4"/>
                    <a:pt x="146" y="3"/>
                    <a:pt x="146" y="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任意多边形 103">
              <a:extLst>
                <a:ext uri="{FF2B5EF4-FFF2-40B4-BE49-F238E27FC236}">
                  <a16:creationId xmlns:a16="http://schemas.microsoft.com/office/drawing/2014/main" id="{1BB23F7F-BF7D-4F54-B8AC-4BC83B278A20}"/>
                </a:ext>
              </a:extLst>
            </p:cNvPr>
            <p:cNvSpPr/>
            <p:nvPr/>
          </p:nvSpPr>
          <p:spPr bwMode="auto">
            <a:xfrm>
              <a:off x="3795714" y="3375026"/>
              <a:ext cx="496888" cy="1489075"/>
            </a:xfrm>
            <a:custGeom>
              <a:avLst/>
              <a:gdLst>
                <a:gd name="T0" fmla="*/ 1 w 219"/>
                <a:gd name="T1" fmla="*/ 0 h 656"/>
                <a:gd name="T2" fmla="*/ 37 w 219"/>
                <a:gd name="T3" fmla="*/ 57 h 656"/>
                <a:gd name="T4" fmla="*/ 72 w 219"/>
                <a:gd name="T5" fmla="*/ 113 h 656"/>
                <a:gd name="T6" fmla="*/ 141 w 219"/>
                <a:gd name="T7" fmla="*/ 227 h 656"/>
                <a:gd name="T8" fmla="*/ 169 w 219"/>
                <a:gd name="T9" fmla="*/ 282 h 656"/>
                <a:gd name="T10" fmla="*/ 184 w 219"/>
                <a:gd name="T11" fmla="*/ 342 h 656"/>
                <a:gd name="T12" fmla="*/ 192 w 219"/>
                <a:gd name="T13" fmla="*/ 404 h 656"/>
                <a:gd name="T14" fmla="*/ 199 w 219"/>
                <a:gd name="T15" fmla="*/ 469 h 656"/>
                <a:gd name="T16" fmla="*/ 218 w 219"/>
                <a:gd name="T17" fmla="*/ 638 h 656"/>
                <a:gd name="T18" fmla="*/ 219 w 219"/>
                <a:gd name="T19" fmla="*/ 655 h 656"/>
                <a:gd name="T20" fmla="*/ 218 w 219"/>
                <a:gd name="T21" fmla="*/ 655 h 656"/>
                <a:gd name="T22" fmla="*/ 198 w 219"/>
                <a:gd name="T23" fmla="*/ 487 h 656"/>
                <a:gd name="T24" fmla="*/ 192 w 219"/>
                <a:gd name="T25" fmla="*/ 420 h 656"/>
                <a:gd name="T26" fmla="*/ 185 w 219"/>
                <a:gd name="T27" fmla="*/ 358 h 656"/>
                <a:gd name="T28" fmla="*/ 172 w 219"/>
                <a:gd name="T29" fmla="*/ 298 h 656"/>
                <a:gd name="T30" fmla="*/ 146 w 219"/>
                <a:gd name="T31" fmla="*/ 240 h 656"/>
                <a:gd name="T32" fmla="*/ 79 w 219"/>
                <a:gd name="T33" fmla="*/ 127 h 656"/>
                <a:gd name="T34" fmla="*/ 9 w 219"/>
                <a:gd name="T35" fmla="*/ 14 h 656"/>
                <a:gd name="T36" fmla="*/ 0 w 219"/>
                <a:gd name="T37" fmla="*/ 1 h 656"/>
                <a:gd name="T38" fmla="*/ 1 w 219"/>
                <a:gd name="T39" fmla="*/ 0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9" h="656">
                  <a:moveTo>
                    <a:pt x="1" y="0"/>
                  </a:moveTo>
                  <a:cubicBezTo>
                    <a:pt x="12" y="19"/>
                    <a:pt x="25" y="38"/>
                    <a:pt x="37" y="57"/>
                  </a:cubicBezTo>
                  <a:cubicBezTo>
                    <a:pt x="49" y="75"/>
                    <a:pt x="61" y="94"/>
                    <a:pt x="72" y="113"/>
                  </a:cubicBezTo>
                  <a:cubicBezTo>
                    <a:pt x="96" y="151"/>
                    <a:pt x="119" y="189"/>
                    <a:pt x="141" y="227"/>
                  </a:cubicBezTo>
                  <a:cubicBezTo>
                    <a:pt x="152" y="245"/>
                    <a:pt x="162" y="263"/>
                    <a:pt x="169" y="282"/>
                  </a:cubicBezTo>
                  <a:cubicBezTo>
                    <a:pt x="176" y="302"/>
                    <a:pt x="181" y="322"/>
                    <a:pt x="184" y="342"/>
                  </a:cubicBezTo>
                  <a:cubicBezTo>
                    <a:pt x="188" y="362"/>
                    <a:pt x="190" y="383"/>
                    <a:pt x="192" y="404"/>
                  </a:cubicBezTo>
                  <a:cubicBezTo>
                    <a:pt x="194" y="426"/>
                    <a:pt x="196" y="447"/>
                    <a:pt x="199" y="469"/>
                  </a:cubicBezTo>
                  <a:cubicBezTo>
                    <a:pt x="203" y="514"/>
                    <a:pt x="213" y="594"/>
                    <a:pt x="218" y="638"/>
                  </a:cubicBezTo>
                  <a:cubicBezTo>
                    <a:pt x="218" y="644"/>
                    <a:pt x="219" y="649"/>
                    <a:pt x="219" y="655"/>
                  </a:cubicBezTo>
                  <a:cubicBezTo>
                    <a:pt x="219" y="656"/>
                    <a:pt x="218" y="656"/>
                    <a:pt x="218" y="655"/>
                  </a:cubicBezTo>
                  <a:cubicBezTo>
                    <a:pt x="213" y="611"/>
                    <a:pt x="203" y="531"/>
                    <a:pt x="198" y="487"/>
                  </a:cubicBezTo>
                  <a:cubicBezTo>
                    <a:pt x="196" y="464"/>
                    <a:pt x="194" y="442"/>
                    <a:pt x="192" y="420"/>
                  </a:cubicBezTo>
                  <a:cubicBezTo>
                    <a:pt x="190" y="399"/>
                    <a:pt x="188" y="379"/>
                    <a:pt x="185" y="358"/>
                  </a:cubicBezTo>
                  <a:cubicBezTo>
                    <a:pt x="182" y="338"/>
                    <a:pt x="178" y="318"/>
                    <a:pt x="172" y="298"/>
                  </a:cubicBezTo>
                  <a:cubicBezTo>
                    <a:pt x="166" y="278"/>
                    <a:pt x="157" y="259"/>
                    <a:pt x="146" y="240"/>
                  </a:cubicBezTo>
                  <a:cubicBezTo>
                    <a:pt x="125" y="202"/>
                    <a:pt x="102" y="164"/>
                    <a:pt x="79" y="127"/>
                  </a:cubicBezTo>
                  <a:cubicBezTo>
                    <a:pt x="56" y="89"/>
                    <a:pt x="33" y="52"/>
                    <a:pt x="9" y="14"/>
                  </a:cubicBezTo>
                  <a:cubicBezTo>
                    <a:pt x="6" y="10"/>
                    <a:pt x="3" y="5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任意多边形 104">
              <a:extLst>
                <a:ext uri="{FF2B5EF4-FFF2-40B4-BE49-F238E27FC236}">
                  <a16:creationId xmlns:a16="http://schemas.microsoft.com/office/drawing/2014/main" id="{ECF0A4AF-F92C-4BC9-8C01-028F872182D9}"/>
                </a:ext>
              </a:extLst>
            </p:cNvPr>
            <p:cNvSpPr/>
            <p:nvPr/>
          </p:nvSpPr>
          <p:spPr bwMode="auto">
            <a:xfrm>
              <a:off x="3349626" y="4503738"/>
              <a:ext cx="571500" cy="692150"/>
            </a:xfrm>
            <a:custGeom>
              <a:avLst/>
              <a:gdLst>
                <a:gd name="T0" fmla="*/ 238 w 252"/>
                <a:gd name="T1" fmla="*/ 304 h 305"/>
                <a:gd name="T2" fmla="*/ 1 w 252"/>
                <a:gd name="T3" fmla="*/ 202 h 305"/>
                <a:gd name="T4" fmla="*/ 0 w 252"/>
                <a:gd name="T5" fmla="*/ 200 h 305"/>
                <a:gd name="T6" fmla="*/ 30 w 252"/>
                <a:gd name="T7" fmla="*/ 131 h 305"/>
                <a:gd name="T8" fmla="*/ 107 w 252"/>
                <a:gd name="T9" fmla="*/ 0 h 305"/>
                <a:gd name="T10" fmla="*/ 252 w 252"/>
                <a:gd name="T11" fmla="*/ 60 h 305"/>
                <a:gd name="T12" fmla="*/ 170 w 252"/>
                <a:gd name="T13" fmla="*/ 189 h 305"/>
                <a:gd name="T14" fmla="*/ 243 w 252"/>
                <a:gd name="T15" fmla="*/ 270 h 305"/>
                <a:gd name="T16" fmla="*/ 238 w 252"/>
                <a:gd name="T17" fmla="*/ 30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305">
                  <a:moveTo>
                    <a:pt x="238" y="304"/>
                  </a:moveTo>
                  <a:cubicBezTo>
                    <a:pt x="229" y="304"/>
                    <a:pt x="7" y="211"/>
                    <a:pt x="1" y="202"/>
                  </a:cubicBezTo>
                  <a:cubicBezTo>
                    <a:pt x="1" y="202"/>
                    <a:pt x="0" y="201"/>
                    <a:pt x="0" y="200"/>
                  </a:cubicBezTo>
                  <a:cubicBezTo>
                    <a:pt x="1" y="193"/>
                    <a:pt x="16" y="166"/>
                    <a:pt x="30" y="131"/>
                  </a:cubicBezTo>
                  <a:cubicBezTo>
                    <a:pt x="31" y="129"/>
                    <a:pt x="107" y="0"/>
                    <a:pt x="107" y="0"/>
                  </a:cubicBezTo>
                  <a:cubicBezTo>
                    <a:pt x="252" y="60"/>
                    <a:pt x="252" y="60"/>
                    <a:pt x="252" y="60"/>
                  </a:cubicBezTo>
                  <a:cubicBezTo>
                    <a:pt x="170" y="189"/>
                    <a:pt x="170" y="189"/>
                    <a:pt x="170" y="189"/>
                  </a:cubicBezTo>
                  <a:cubicBezTo>
                    <a:pt x="170" y="189"/>
                    <a:pt x="237" y="260"/>
                    <a:pt x="243" y="270"/>
                  </a:cubicBezTo>
                  <a:cubicBezTo>
                    <a:pt x="248" y="281"/>
                    <a:pt x="246" y="305"/>
                    <a:pt x="238" y="304"/>
                  </a:cubicBezTo>
                </a:path>
              </a:pathLst>
            </a:custGeom>
            <a:solidFill>
              <a:srgbClr val="EB94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任意多边形 105">
              <a:extLst>
                <a:ext uri="{FF2B5EF4-FFF2-40B4-BE49-F238E27FC236}">
                  <a16:creationId xmlns:a16="http://schemas.microsoft.com/office/drawing/2014/main" id="{18009B94-5F00-47AE-8CB4-B73E218E0C6F}"/>
                </a:ext>
              </a:extLst>
            </p:cNvPr>
            <p:cNvSpPr/>
            <p:nvPr/>
          </p:nvSpPr>
          <p:spPr bwMode="auto">
            <a:xfrm>
              <a:off x="3349626" y="4846638"/>
              <a:ext cx="561975" cy="349250"/>
            </a:xfrm>
            <a:custGeom>
              <a:avLst/>
              <a:gdLst>
                <a:gd name="T0" fmla="*/ 238 w 248"/>
                <a:gd name="T1" fmla="*/ 153 h 154"/>
                <a:gd name="T2" fmla="*/ 1 w 248"/>
                <a:gd name="T3" fmla="*/ 51 h 154"/>
                <a:gd name="T4" fmla="*/ 0 w 248"/>
                <a:gd name="T5" fmla="*/ 49 h 154"/>
                <a:gd name="T6" fmla="*/ 22 w 248"/>
                <a:gd name="T7" fmla="*/ 0 h 154"/>
                <a:gd name="T8" fmla="*/ 211 w 248"/>
                <a:gd name="T9" fmla="*/ 109 h 154"/>
                <a:gd name="T10" fmla="*/ 205 w 248"/>
                <a:gd name="T11" fmla="*/ 75 h 154"/>
                <a:gd name="T12" fmla="*/ 243 w 248"/>
                <a:gd name="T13" fmla="*/ 119 h 154"/>
                <a:gd name="T14" fmla="*/ 238 w 248"/>
                <a:gd name="T15" fmla="*/ 15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8" h="154">
                  <a:moveTo>
                    <a:pt x="238" y="153"/>
                  </a:moveTo>
                  <a:cubicBezTo>
                    <a:pt x="229" y="153"/>
                    <a:pt x="7" y="60"/>
                    <a:pt x="1" y="51"/>
                  </a:cubicBezTo>
                  <a:cubicBezTo>
                    <a:pt x="1" y="51"/>
                    <a:pt x="0" y="50"/>
                    <a:pt x="0" y="49"/>
                  </a:cubicBezTo>
                  <a:cubicBezTo>
                    <a:pt x="1" y="43"/>
                    <a:pt x="11" y="25"/>
                    <a:pt x="22" y="0"/>
                  </a:cubicBezTo>
                  <a:cubicBezTo>
                    <a:pt x="62" y="29"/>
                    <a:pt x="187" y="107"/>
                    <a:pt x="211" y="109"/>
                  </a:cubicBezTo>
                  <a:cubicBezTo>
                    <a:pt x="223" y="109"/>
                    <a:pt x="213" y="89"/>
                    <a:pt x="205" y="75"/>
                  </a:cubicBezTo>
                  <a:cubicBezTo>
                    <a:pt x="222" y="94"/>
                    <a:pt x="240" y="114"/>
                    <a:pt x="243" y="119"/>
                  </a:cubicBezTo>
                  <a:cubicBezTo>
                    <a:pt x="248" y="130"/>
                    <a:pt x="246" y="154"/>
                    <a:pt x="238" y="153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任意多边形 106">
              <a:extLst>
                <a:ext uri="{FF2B5EF4-FFF2-40B4-BE49-F238E27FC236}">
                  <a16:creationId xmlns:a16="http://schemas.microsoft.com/office/drawing/2014/main" id="{B1445382-EB07-4708-8C93-D82AA094766C}"/>
                </a:ext>
              </a:extLst>
            </p:cNvPr>
            <p:cNvSpPr/>
            <p:nvPr/>
          </p:nvSpPr>
          <p:spPr bwMode="auto">
            <a:xfrm>
              <a:off x="3394076" y="3167063"/>
              <a:ext cx="877888" cy="1773237"/>
            </a:xfrm>
            <a:custGeom>
              <a:avLst/>
              <a:gdLst>
                <a:gd name="T0" fmla="*/ 163 w 387"/>
                <a:gd name="T1" fmla="*/ 781 h 781"/>
                <a:gd name="T2" fmla="*/ 0 w 387"/>
                <a:gd name="T3" fmla="*/ 713 h 781"/>
                <a:gd name="T4" fmla="*/ 218 w 387"/>
                <a:gd name="T5" fmla="*/ 362 h 781"/>
                <a:gd name="T6" fmla="*/ 129 w 387"/>
                <a:gd name="T7" fmla="*/ 120 h 781"/>
                <a:gd name="T8" fmla="*/ 181 w 387"/>
                <a:gd name="T9" fmla="*/ 0 h 781"/>
                <a:gd name="T10" fmla="*/ 345 w 387"/>
                <a:gd name="T11" fmla="*/ 72 h 781"/>
                <a:gd name="T12" fmla="*/ 303 w 387"/>
                <a:gd name="T13" fmla="*/ 117 h 781"/>
                <a:gd name="T14" fmla="*/ 381 w 387"/>
                <a:gd name="T15" fmla="*/ 376 h 781"/>
                <a:gd name="T16" fmla="*/ 163 w 387"/>
                <a:gd name="T17" fmla="*/ 781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7" h="781">
                  <a:moveTo>
                    <a:pt x="163" y="781"/>
                  </a:moveTo>
                  <a:cubicBezTo>
                    <a:pt x="0" y="713"/>
                    <a:pt x="0" y="713"/>
                    <a:pt x="0" y="713"/>
                  </a:cubicBezTo>
                  <a:cubicBezTo>
                    <a:pt x="0" y="713"/>
                    <a:pt x="216" y="384"/>
                    <a:pt x="218" y="362"/>
                  </a:cubicBezTo>
                  <a:cubicBezTo>
                    <a:pt x="219" y="342"/>
                    <a:pt x="132" y="170"/>
                    <a:pt x="129" y="120"/>
                  </a:cubicBezTo>
                  <a:cubicBezTo>
                    <a:pt x="126" y="67"/>
                    <a:pt x="153" y="25"/>
                    <a:pt x="181" y="0"/>
                  </a:cubicBezTo>
                  <a:cubicBezTo>
                    <a:pt x="345" y="72"/>
                    <a:pt x="345" y="72"/>
                    <a:pt x="345" y="72"/>
                  </a:cubicBezTo>
                  <a:cubicBezTo>
                    <a:pt x="345" y="72"/>
                    <a:pt x="331" y="102"/>
                    <a:pt x="303" y="117"/>
                  </a:cubicBezTo>
                  <a:cubicBezTo>
                    <a:pt x="303" y="117"/>
                    <a:pt x="387" y="316"/>
                    <a:pt x="381" y="376"/>
                  </a:cubicBezTo>
                  <a:cubicBezTo>
                    <a:pt x="375" y="437"/>
                    <a:pt x="163" y="781"/>
                    <a:pt x="163" y="78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任意多边形 107">
              <a:extLst>
                <a:ext uri="{FF2B5EF4-FFF2-40B4-BE49-F238E27FC236}">
                  <a16:creationId xmlns:a16="http://schemas.microsoft.com/office/drawing/2014/main" id="{A69A464F-5B5D-4CEA-A09B-D96AA4DCB7E5}"/>
                </a:ext>
              </a:extLst>
            </p:cNvPr>
            <p:cNvSpPr/>
            <p:nvPr/>
          </p:nvSpPr>
          <p:spPr bwMode="auto">
            <a:xfrm>
              <a:off x="3465514" y="4737101"/>
              <a:ext cx="317500" cy="134937"/>
            </a:xfrm>
            <a:custGeom>
              <a:avLst/>
              <a:gdLst>
                <a:gd name="T0" fmla="*/ 139 w 140"/>
                <a:gd name="T1" fmla="*/ 58 h 59"/>
                <a:gd name="T2" fmla="*/ 99 w 140"/>
                <a:gd name="T3" fmla="*/ 40 h 59"/>
                <a:gd name="T4" fmla="*/ 0 w 140"/>
                <a:gd name="T5" fmla="*/ 0 h 59"/>
                <a:gd name="T6" fmla="*/ 0 w 140"/>
                <a:gd name="T7" fmla="*/ 0 h 59"/>
                <a:gd name="T8" fmla="*/ 98 w 140"/>
                <a:gd name="T9" fmla="*/ 42 h 59"/>
                <a:gd name="T10" fmla="*/ 139 w 140"/>
                <a:gd name="T11" fmla="*/ 59 h 59"/>
                <a:gd name="T12" fmla="*/ 139 w 140"/>
                <a:gd name="T13" fmla="*/ 5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59">
                  <a:moveTo>
                    <a:pt x="139" y="58"/>
                  </a:moveTo>
                  <a:cubicBezTo>
                    <a:pt x="116" y="47"/>
                    <a:pt x="123" y="50"/>
                    <a:pt x="99" y="40"/>
                  </a:cubicBezTo>
                  <a:cubicBezTo>
                    <a:pt x="88" y="35"/>
                    <a:pt x="12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6"/>
                    <a:pt x="86" y="38"/>
                    <a:pt x="98" y="42"/>
                  </a:cubicBezTo>
                  <a:cubicBezTo>
                    <a:pt x="122" y="52"/>
                    <a:pt x="115" y="49"/>
                    <a:pt x="139" y="59"/>
                  </a:cubicBezTo>
                  <a:cubicBezTo>
                    <a:pt x="139" y="59"/>
                    <a:pt x="140" y="58"/>
                    <a:pt x="139" y="5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任意多边形 108">
              <a:extLst>
                <a:ext uri="{FF2B5EF4-FFF2-40B4-BE49-F238E27FC236}">
                  <a16:creationId xmlns:a16="http://schemas.microsoft.com/office/drawing/2014/main" id="{25E2DCDA-E7D4-4EED-BD59-5477084CF83C}"/>
                </a:ext>
              </a:extLst>
            </p:cNvPr>
            <p:cNvSpPr/>
            <p:nvPr/>
          </p:nvSpPr>
          <p:spPr bwMode="auto">
            <a:xfrm>
              <a:off x="4025901" y="3425826"/>
              <a:ext cx="122238" cy="38100"/>
            </a:xfrm>
            <a:custGeom>
              <a:avLst/>
              <a:gdLst>
                <a:gd name="T0" fmla="*/ 52 w 54"/>
                <a:gd name="T1" fmla="*/ 0 h 17"/>
                <a:gd name="T2" fmla="*/ 1 w 54"/>
                <a:gd name="T3" fmla="*/ 16 h 17"/>
                <a:gd name="T4" fmla="*/ 1 w 54"/>
                <a:gd name="T5" fmla="*/ 17 h 17"/>
                <a:gd name="T6" fmla="*/ 53 w 54"/>
                <a:gd name="T7" fmla="*/ 2 h 17"/>
                <a:gd name="T8" fmla="*/ 52 w 5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">
                  <a:moveTo>
                    <a:pt x="52" y="0"/>
                  </a:moveTo>
                  <a:cubicBezTo>
                    <a:pt x="35" y="3"/>
                    <a:pt x="17" y="9"/>
                    <a:pt x="1" y="16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18" y="12"/>
                    <a:pt x="36" y="8"/>
                    <a:pt x="53" y="2"/>
                  </a:cubicBezTo>
                  <a:cubicBezTo>
                    <a:pt x="54" y="1"/>
                    <a:pt x="54" y="0"/>
                    <a:pt x="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任意多边形 109">
              <a:extLst>
                <a:ext uri="{FF2B5EF4-FFF2-40B4-BE49-F238E27FC236}">
                  <a16:creationId xmlns:a16="http://schemas.microsoft.com/office/drawing/2014/main" id="{21E2EC07-0FB3-44F5-84F2-1C5FB46909C8}"/>
                </a:ext>
              </a:extLst>
            </p:cNvPr>
            <p:cNvSpPr/>
            <p:nvPr/>
          </p:nvSpPr>
          <p:spPr bwMode="auto">
            <a:xfrm>
              <a:off x="4084639" y="3405188"/>
              <a:ext cx="22225" cy="42862"/>
            </a:xfrm>
            <a:custGeom>
              <a:avLst/>
              <a:gdLst>
                <a:gd name="T0" fmla="*/ 6 w 10"/>
                <a:gd name="T1" fmla="*/ 2 h 19"/>
                <a:gd name="T2" fmla="*/ 2 w 10"/>
                <a:gd name="T3" fmla="*/ 11 h 19"/>
                <a:gd name="T4" fmla="*/ 0 w 10"/>
                <a:gd name="T5" fmla="*/ 18 h 19"/>
                <a:gd name="T6" fmla="*/ 1 w 10"/>
                <a:gd name="T7" fmla="*/ 19 h 19"/>
                <a:gd name="T8" fmla="*/ 5 w 10"/>
                <a:gd name="T9" fmla="*/ 12 h 19"/>
                <a:gd name="T10" fmla="*/ 9 w 10"/>
                <a:gd name="T11" fmla="*/ 3 h 19"/>
                <a:gd name="T12" fmla="*/ 6 w 10"/>
                <a:gd name="T1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9">
                  <a:moveTo>
                    <a:pt x="6" y="2"/>
                  </a:moveTo>
                  <a:cubicBezTo>
                    <a:pt x="5" y="5"/>
                    <a:pt x="3" y="8"/>
                    <a:pt x="2" y="11"/>
                  </a:cubicBezTo>
                  <a:cubicBezTo>
                    <a:pt x="1" y="13"/>
                    <a:pt x="0" y="16"/>
                    <a:pt x="0" y="18"/>
                  </a:cubicBezTo>
                  <a:cubicBezTo>
                    <a:pt x="0" y="19"/>
                    <a:pt x="0" y="19"/>
                    <a:pt x="1" y="19"/>
                  </a:cubicBezTo>
                  <a:cubicBezTo>
                    <a:pt x="3" y="17"/>
                    <a:pt x="4" y="14"/>
                    <a:pt x="5" y="12"/>
                  </a:cubicBezTo>
                  <a:cubicBezTo>
                    <a:pt x="6" y="9"/>
                    <a:pt x="8" y="6"/>
                    <a:pt x="9" y="3"/>
                  </a:cubicBezTo>
                  <a:cubicBezTo>
                    <a:pt x="10" y="1"/>
                    <a:pt x="8" y="0"/>
                    <a:pt x="6" y="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任意多边形 110">
              <a:extLst>
                <a:ext uri="{FF2B5EF4-FFF2-40B4-BE49-F238E27FC236}">
                  <a16:creationId xmlns:a16="http://schemas.microsoft.com/office/drawing/2014/main" id="{FADCE311-876E-40A7-9ACC-EB00669DAA81}"/>
                </a:ext>
              </a:extLst>
            </p:cNvPr>
            <p:cNvSpPr/>
            <p:nvPr/>
          </p:nvSpPr>
          <p:spPr bwMode="auto">
            <a:xfrm>
              <a:off x="4090989" y="3336926"/>
              <a:ext cx="58738" cy="74612"/>
            </a:xfrm>
            <a:custGeom>
              <a:avLst/>
              <a:gdLst>
                <a:gd name="T0" fmla="*/ 6 w 26"/>
                <a:gd name="T1" fmla="*/ 16 h 33"/>
                <a:gd name="T2" fmla="*/ 9 w 26"/>
                <a:gd name="T3" fmla="*/ 8 h 33"/>
                <a:gd name="T4" fmla="*/ 12 w 26"/>
                <a:gd name="T5" fmla="*/ 0 h 33"/>
                <a:gd name="T6" fmla="*/ 13 w 26"/>
                <a:gd name="T7" fmla="*/ 1 h 33"/>
                <a:gd name="T8" fmla="*/ 10 w 26"/>
                <a:gd name="T9" fmla="*/ 9 h 33"/>
                <a:gd name="T10" fmla="*/ 8 w 26"/>
                <a:gd name="T11" fmla="*/ 17 h 33"/>
                <a:gd name="T12" fmla="*/ 2 w 26"/>
                <a:gd name="T13" fmla="*/ 31 h 33"/>
                <a:gd name="T14" fmla="*/ 10 w 26"/>
                <a:gd name="T15" fmla="*/ 30 h 33"/>
                <a:gd name="T16" fmla="*/ 16 w 26"/>
                <a:gd name="T17" fmla="*/ 23 h 33"/>
                <a:gd name="T18" fmla="*/ 20 w 26"/>
                <a:gd name="T19" fmla="*/ 14 h 33"/>
                <a:gd name="T20" fmla="*/ 25 w 26"/>
                <a:gd name="T21" fmla="*/ 5 h 33"/>
                <a:gd name="T22" fmla="*/ 26 w 26"/>
                <a:gd name="T23" fmla="*/ 5 h 33"/>
                <a:gd name="T24" fmla="*/ 16 w 26"/>
                <a:gd name="T25" fmla="*/ 26 h 33"/>
                <a:gd name="T26" fmla="*/ 11 w 26"/>
                <a:gd name="T27" fmla="*/ 32 h 33"/>
                <a:gd name="T28" fmla="*/ 1 w 26"/>
                <a:gd name="T29" fmla="*/ 32 h 33"/>
                <a:gd name="T30" fmla="*/ 0 w 26"/>
                <a:gd name="T31" fmla="*/ 32 h 33"/>
                <a:gd name="T32" fmla="*/ 6 w 26"/>
                <a:gd name="T3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33">
                  <a:moveTo>
                    <a:pt x="6" y="16"/>
                  </a:moveTo>
                  <a:cubicBezTo>
                    <a:pt x="7" y="13"/>
                    <a:pt x="8" y="11"/>
                    <a:pt x="9" y="8"/>
                  </a:cubicBezTo>
                  <a:cubicBezTo>
                    <a:pt x="10" y="6"/>
                    <a:pt x="11" y="3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2" y="3"/>
                    <a:pt x="11" y="6"/>
                    <a:pt x="10" y="9"/>
                  </a:cubicBezTo>
                  <a:cubicBezTo>
                    <a:pt x="10" y="11"/>
                    <a:pt x="9" y="14"/>
                    <a:pt x="8" y="17"/>
                  </a:cubicBezTo>
                  <a:cubicBezTo>
                    <a:pt x="6" y="21"/>
                    <a:pt x="4" y="26"/>
                    <a:pt x="2" y="31"/>
                  </a:cubicBezTo>
                  <a:cubicBezTo>
                    <a:pt x="5" y="31"/>
                    <a:pt x="7" y="31"/>
                    <a:pt x="10" y="30"/>
                  </a:cubicBezTo>
                  <a:cubicBezTo>
                    <a:pt x="13" y="28"/>
                    <a:pt x="14" y="26"/>
                    <a:pt x="16" y="23"/>
                  </a:cubicBezTo>
                  <a:cubicBezTo>
                    <a:pt x="17" y="20"/>
                    <a:pt x="19" y="17"/>
                    <a:pt x="20" y="14"/>
                  </a:cubicBezTo>
                  <a:cubicBezTo>
                    <a:pt x="22" y="11"/>
                    <a:pt x="24" y="8"/>
                    <a:pt x="25" y="5"/>
                  </a:cubicBezTo>
                  <a:cubicBezTo>
                    <a:pt x="25" y="4"/>
                    <a:pt x="26" y="4"/>
                    <a:pt x="26" y="5"/>
                  </a:cubicBezTo>
                  <a:cubicBezTo>
                    <a:pt x="23" y="12"/>
                    <a:pt x="20" y="19"/>
                    <a:pt x="16" y="26"/>
                  </a:cubicBezTo>
                  <a:cubicBezTo>
                    <a:pt x="15" y="28"/>
                    <a:pt x="13" y="31"/>
                    <a:pt x="11" y="32"/>
                  </a:cubicBezTo>
                  <a:cubicBezTo>
                    <a:pt x="8" y="33"/>
                    <a:pt x="4" y="33"/>
                    <a:pt x="1" y="32"/>
                  </a:cubicBezTo>
                  <a:cubicBezTo>
                    <a:pt x="1" y="32"/>
                    <a:pt x="0" y="32"/>
                    <a:pt x="0" y="32"/>
                  </a:cubicBezTo>
                  <a:cubicBezTo>
                    <a:pt x="2" y="26"/>
                    <a:pt x="4" y="21"/>
                    <a:pt x="6" y="1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任意多边形 111">
              <a:extLst>
                <a:ext uri="{FF2B5EF4-FFF2-40B4-BE49-F238E27FC236}">
                  <a16:creationId xmlns:a16="http://schemas.microsoft.com/office/drawing/2014/main" id="{E85F4B52-D2BE-4C79-9EE8-618C22FA618D}"/>
                </a:ext>
              </a:extLst>
            </p:cNvPr>
            <p:cNvSpPr/>
            <p:nvPr/>
          </p:nvSpPr>
          <p:spPr bwMode="auto">
            <a:xfrm>
              <a:off x="4084639" y="3446463"/>
              <a:ext cx="174625" cy="796925"/>
            </a:xfrm>
            <a:custGeom>
              <a:avLst/>
              <a:gdLst>
                <a:gd name="T0" fmla="*/ 1 w 77"/>
                <a:gd name="T1" fmla="*/ 1 h 351"/>
                <a:gd name="T2" fmla="*/ 18 w 77"/>
                <a:gd name="T3" fmla="*/ 39 h 351"/>
                <a:gd name="T4" fmla="*/ 33 w 77"/>
                <a:gd name="T5" fmla="*/ 76 h 351"/>
                <a:gd name="T6" fmla="*/ 59 w 77"/>
                <a:gd name="T7" fmla="*/ 154 h 351"/>
                <a:gd name="T8" fmla="*/ 69 w 77"/>
                <a:gd name="T9" fmla="*/ 193 h 351"/>
                <a:gd name="T10" fmla="*/ 76 w 77"/>
                <a:gd name="T11" fmla="*/ 233 h 351"/>
                <a:gd name="T12" fmla="*/ 72 w 77"/>
                <a:gd name="T13" fmla="*/ 273 h 351"/>
                <a:gd name="T14" fmla="*/ 41 w 77"/>
                <a:gd name="T15" fmla="*/ 344 h 351"/>
                <a:gd name="T16" fmla="*/ 37 w 77"/>
                <a:gd name="T17" fmla="*/ 346 h 351"/>
                <a:gd name="T18" fmla="*/ 74 w 77"/>
                <a:gd name="T19" fmla="*/ 247 h 351"/>
                <a:gd name="T20" fmla="*/ 66 w 77"/>
                <a:gd name="T21" fmla="*/ 202 h 351"/>
                <a:gd name="T22" fmla="*/ 56 w 77"/>
                <a:gd name="T23" fmla="*/ 163 h 351"/>
                <a:gd name="T24" fmla="*/ 32 w 77"/>
                <a:gd name="T25" fmla="*/ 86 h 351"/>
                <a:gd name="T26" fmla="*/ 16 w 77"/>
                <a:gd name="T27" fmla="*/ 44 h 351"/>
                <a:gd name="T28" fmla="*/ 1 w 77"/>
                <a:gd name="T29" fmla="*/ 1 h 351"/>
                <a:gd name="T30" fmla="*/ 1 w 77"/>
                <a:gd name="T31" fmla="*/ 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" h="351">
                  <a:moveTo>
                    <a:pt x="1" y="1"/>
                  </a:moveTo>
                  <a:cubicBezTo>
                    <a:pt x="7" y="13"/>
                    <a:pt x="12" y="26"/>
                    <a:pt x="18" y="39"/>
                  </a:cubicBezTo>
                  <a:cubicBezTo>
                    <a:pt x="23" y="51"/>
                    <a:pt x="28" y="64"/>
                    <a:pt x="33" y="76"/>
                  </a:cubicBezTo>
                  <a:cubicBezTo>
                    <a:pt x="42" y="102"/>
                    <a:pt x="51" y="128"/>
                    <a:pt x="59" y="154"/>
                  </a:cubicBezTo>
                  <a:cubicBezTo>
                    <a:pt x="62" y="167"/>
                    <a:pt x="66" y="180"/>
                    <a:pt x="69" y="193"/>
                  </a:cubicBezTo>
                  <a:cubicBezTo>
                    <a:pt x="72" y="206"/>
                    <a:pt x="75" y="220"/>
                    <a:pt x="76" y="233"/>
                  </a:cubicBezTo>
                  <a:cubicBezTo>
                    <a:pt x="77" y="247"/>
                    <a:pt x="76" y="260"/>
                    <a:pt x="72" y="273"/>
                  </a:cubicBezTo>
                  <a:cubicBezTo>
                    <a:pt x="68" y="287"/>
                    <a:pt x="47" y="331"/>
                    <a:pt x="41" y="344"/>
                  </a:cubicBezTo>
                  <a:cubicBezTo>
                    <a:pt x="37" y="351"/>
                    <a:pt x="36" y="350"/>
                    <a:pt x="37" y="346"/>
                  </a:cubicBezTo>
                  <a:cubicBezTo>
                    <a:pt x="43" y="336"/>
                    <a:pt x="72" y="273"/>
                    <a:pt x="74" y="247"/>
                  </a:cubicBezTo>
                  <a:cubicBezTo>
                    <a:pt x="75" y="234"/>
                    <a:pt x="69" y="215"/>
                    <a:pt x="66" y="202"/>
                  </a:cubicBezTo>
                  <a:cubicBezTo>
                    <a:pt x="63" y="189"/>
                    <a:pt x="60" y="176"/>
                    <a:pt x="56" y="163"/>
                  </a:cubicBezTo>
                  <a:cubicBezTo>
                    <a:pt x="49" y="137"/>
                    <a:pt x="41" y="111"/>
                    <a:pt x="32" y="86"/>
                  </a:cubicBezTo>
                  <a:cubicBezTo>
                    <a:pt x="27" y="72"/>
                    <a:pt x="21" y="58"/>
                    <a:pt x="16" y="44"/>
                  </a:cubicBezTo>
                  <a:cubicBezTo>
                    <a:pt x="11" y="29"/>
                    <a:pt x="6" y="16"/>
                    <a:pt x="1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任意多边形 112">
              <a:extLst>
                <a:ext uri="{FF2B5EF4-FFF2-40B4-BE49-F238E27FC236}">
                  <a16:creationId xmlns:a16="http://schemas.microsoft.com/office/drawing/2014/main" id="{AD672D69-863B-4C0B-89F7-26DF3DB03F61}"/>
                </a:ext>
              </a:extLst>
            </p:cNvPr>
            <p:cNvSpPr/>
            <p:nvPr/>
          </p:nvSpPr>
          <p:spPr bwMode="auto">
            <a:xfrm>
              <a:off x="3805239" y="3271838"/>
              <a:ext cx="160338" cy="95250"/>
            </a:xfrm>
            <a:custGeom>
              <a:avLst/>
              <a:gdLst>
                <a:gd name="T0" fmla="*/ 1 w 71"/>
                <a:gd name="T1" fmla="*/ 34 h 42"/>
                <a:gd name="T2" fmla="*/ 11 w 71"/>
                <a:gd name="T3" fmla="*/ 36 h 42"/>
                <a:gd name="T4" fmla="*/ 22 w 71"/>
                <a:gd name="T5" fmla="*/ 37 h 42"/>
                <a:gd name="T6" fmla="*/ 34 w 71"/>
                <a:gd name="T7" fmla="*/ 37 h 42"/>
                <a:gd name="T8" fmla="*/ 45 w 71"/>
                <a:gd name="T9" fmla="*/ 34 h 42"/>
                <a:gd name="T10" fmla="*/ 59 w 71"/>
                <a:gd name="T11" fmla="*/ 19 h 42"/>
                <a:gd name="T12" fmla="*/ 70 w 71"/>
                <a:gd name="T13" fmla="*/ 0 h 42"/>
                <a:gd name="T14" fmla="*/ 71 w 71"/>
                <a:gd name="T15" fmla="*/ 0 h 42"/>
                <a:gd name="T16" fmla="*/ 67 w 71"/>
                <a:gd name="T17" fmla="*/ 12 h 42"/>
                <a:gd name="T18" fmla="*/ 61 w 71"/>
                <a:gd name="T19" fmla="*/ 22 h 42"/>
                <a:gd name="T20" fmla="*/ 47 w 71"/>
                <a:gd name="T21" fmla="*/ 39 h 42"/>
                <a:gd name="T22" fmla="*/ 23 w 71"/>
                <a:gd name="T23" fmla="*/ 42 h 42"/>
                <a:gd name="T24" fmla="*/ 10 w 71"/>
                <a:gd name="T25" fmla="*/ 40 h 42"/>
                <a:gd name="T26" fmla="*/ 0 w 71"/>
                <a:gd name="T27" fmla="*/ 36 h 42"/>
                <a:gd name="T28" fmla="*/ 1 w 71"/>
                <a:gd name="T29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42">
                  <a:moveTo>
                    <a:pt x="1" y="34"/>
                  </a:moveTo>
                  <a:cubicBezTo>
                    <a:pt x="4" y="33"/>
                    <a:pt x="8" y="35"/>
                    <a:pt x="11" y="36"/>
                  </a:cubicBezTo>
                  <a:cubicBezTo>
                    <a:pt x="14" y="36"/>
                    <a:pt x="18" y="37"/>
                    <a:pt x="22" y="37"/>
                  </a:cubicBezTo>
                  <a:cubicBezTo>
                    <a:pt x="26" y="37"/>
                    <a:pt x="30" y="37"/>
                    <a:pt x="34" y="37"/>
                  </a:cubicBezTo>
                  <a:cubicBezTo>
                    <a:pt x="37" y="36"/>
                    <a:pt x="41" y="36"/>
                    <a:pt x="45" y="34"/>
                  </a:cubicBezTo>
                  <a:cubicBezTo>
                    <a:pt x="50" y="30"/>
                    <a:pt x="55" y="24"/>
                    <a:pt x="59" y="19"/>
                  </a:cubicBezTo>
                  <a:cubicBezTo>
                    <a:pt x="63" y="13"/>
                    <a:pt x="68" y="7"/>
                    <a:pt x="70" y="0"/>
                  </a:cubicBezTo>
                  <a:cubicBezTo>
                    <a:pt x="70" y="0"/>
                    <a:pt x="71" y="0"/>
                    <a:pt x="71" y="0"/>
                  </a:cubicBezTo>
                  <a:cubicBezTo>
                    <a:pt x="69" y="4"/>
                    <a:pt x="68" y="8"/>
                    <a:pt x="67" y="12"/>
                  </a:cubicBezTo>
                  <a:cubicBezTo>
                    <a:pt x="65" y="16"/>
                    <a:pt x="63" y="19"/>
                    <a:pt x="61" y="22"/>
                  </a:cubicBezTo>
                  <a:cubicBezTo>
                    <a:pt x="57" y="28"/>
                    <a:pt x="53" y="35"/>
                    <a:pt x="47" y="39"/>
                  </a:cubicBezTo>
                  <a:cubicBezTo>
                    <a:pt x="40" y="42"/>
                    <a:pt x="31" y="42"/>
                    <a:pt x="23" y="42"/>
                  </a:cubicBezTo>
                  <a:cubicBezTo>
                    <a:pt x="19" y="41"/>
                    <a:pt x="15" y="41"/>
                    <a:pt x="10" y="40"/>
                  </a:cubicBezTo>
                  <a:cubicBezTo>
                    <a:pt x="7" y="39"/>
                    <a:pt x="2" y="38"/>
                    <a:pt x="0" y="36"/>
                  </a:cubicBezTo>
                  <a:cubicBezTo>
                    <a:pt x="0" y="35"/>
                    <a:pt x="0" y="34"/>
                    <a:pt x="1" y="3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任意多边形 113">
              <a:extLst>
                <a:ext uri="{FF2B5EF4-FFF2-40B4-BE49-F238E27FC236}">
                  <a16:creationId xmlns:a16="http://schemas.microsoft.com/office/drawing/2014/main" id="{1C3A834D-1CC9-40A1-8219-A3A0E4ADAFD6}"/>
                </a:ext>
              </a:extLst>
            </p:cNvPr>
            <p:cNvSpPr/>
            <p:nvPr/>
          </p:nvSpPr>
          <p:spPr bwMode="auto">
            <a:xfrm>
              <a:off x="3502026" y="3198813"/>
              <a:ext cx="430213" cy="1520825"/>
            </a:xfrm>
            <a:custGeom>
              <a:avLst/>
              <a:gdLst>
                <a:gd name="T0" fmla="*/ 0 w 190"/>
                <a:gd name="T1" fmla="*/ 668 h 670"/>
                <a:gd name="T2" fmla="*/ 168 w 190"/>
                <a:gd name="T3" fmla="*/ 389 h 670"/>
                <a:gd name="T4" fmla="*/ 185 w 190"/>
                <a:gd name="T5" fmla="*/ 358 h 670"/>
                <a:gd name="T6" fmla="*/ 184 w 190"/>
                <a:gd name="T7" fmla="*/ 322 h 670"/>
                <a:gd name="T8" fmla="*/ 160 w 190"/>
                <a:gd name="T9" fmla="*/ 258 h 670"/>
                <a:gd name="T10" fmla="*/ 131 w 190"/>
                <a:gd name="T11" fmla="*/ 196 h 670"/>
                <a:gd name="T12" fmla="*/ 104 w 190"/>
                <a:gd name="T13" fmla="*/ 134 h 670"/>
                <a:gd name="T14" fmla="*/ 100 w 190"/>
                <a:gd name="T15" fmla="*/ 71 h 670"/>
                <a:gd name="T16" fmla="*/ 130 w 190"/>
                <a:gd name="T17" fmla="*/ 14 h 670"/>
                <a:gd name="T18" fmla="*/ 140 w 190"/>
                <a:gd name="T19" fmla="*/ 0 h 670"/>
                <a:gd name="T20" fmla="*/ 141 w 190"/>
                <a:gd name="T21" fmla="*/ 1 h 670"/>
                <a:gd name="T22" fmla="*/ 105 w 190"/>
                <a:gd name="T23" fmla="*/ 60 h 670"/>
                <a:gd name="T24" fmla="*/ 98 w 190"/>
                <a:gd name="T25" fmla="*/ 93 h 670"/>
                <a:gd name="T26" fmla="*/ 103 w 190"/>
                <a:gd name="T27" fmla="*/ 127 h 670"/>
                <a:gd name="T28" fmla="*/ 129 w 190"/>
                <a:gd name="T29" fmla="*/ 189 h 670"/>
                <a:gd name="T30" fmla="*/ 158 w 190"/>
                <a:gd name="T31" fmla="*/ 251 h 670"/>
                <a:gd name="T32" fmla="*/ 183 w 190"/>
                <a:gd name="T33" fmla="*/ 315 h 670"/>
                <a:gd name="T34" fmla="*/ 190 w 190"/>
                <a:gd name="T35" fmla="*/ 345 h 670"/>
                <a:gd name="T36" fmla="*/ 178 w 190"/>
                <a:gd name="T37" fmla="*/ 376 h 670"/>
                <a:gd name="T38" fmla="*/ 11 w 190"/>
                <a:gd name="T39" fmla="*/ 654 h 670"/>
                <a:gd name="T40" fmla="*/ 1 w 190"/>
                <a:gd name="T41" fmla="*/ 669 h 670"/>
                <a:gd name="T42" fmla="*/ 0 w 190"/>
                <a:gd name="T43" fmla="*/ 668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0" h="670">
                  <a:moveTo>
                    <a:pt x="0" y="668"/>
                  </a:moveTo>
                  <a:cubicBezTo>
                    <a:pt x="28" y="628"/>
                    <a:pt x="143" y="430"/>
                    <a:pt x="168" y="389"/>
                  </a:cubicBezTo>
                  <a:cubicBezTo>
                    <a:pt x="174" y="379"/>
                    <a:pt x="181" y="369"/>
                    <a:pt x="185" y="358"/>
                  </a:cubicBezTo>
                  <a:cubicBezTo>
                    <a:pt x="190" y="346"/>
                    <a:pt x="188" y="334"/>
                    <a:pt x="184" y="322"/>
                  </a:cubicBezTo>
                  <a:cubicBezTo>
                    <a:pt x="177" y="300"/>
                    <a:pt x="169" y="279"/>
                    <a:pt x="160" y="258"/>
                  </a:cubicBezTo>
                  <a:cubicBezTo>
                    <a:pt x="150" y="238"/>
                    <a:pt x="141" y="217"/>
                    <a:pt x="131" y="196"/>
                  </a:cubicBezTo>
                  <a:cubicBezTo>
                    <a:pt x="121" y="176"/>
                    <a:pt x="111" y="155"/>
                    <a:pt x="104" y="134"/>
                  </a:cubicBezTo>
                  <a:cubicBezTo>
                    <a:pt x="97" y="114"/>
                    <a:pt x="94" y="92"/>
                    <a:pt x="100" y="71"/>
                  </a:cubicBezTo>
                  <a:cubicBezTo>
                    <a:pt x="106" y="50"/>
                    <a:pt x="118" y="32"/>
                    <a:pt x="130" y="14"/>
                  </a:cubicBezTo>
                  <a:cubicBezTo>
                    <a:pt x="134" y="10"/>
                    <a:pt x="137" y="5"/>
                    <a:pt x="140" y="0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27" y="19"/>
                    <a:pt x="114" y="38"/>
                    <a:pt x="105" y="60"/>
                  </a:cubicBezTo>
                  <a:cubicBezTo>
                    <a:pt x="101" y="70"/>
                    <a:pt x="99" y="81"/>
                    <a:pt x="98" y="93"/>
                  </a:cubicBezTo>
                  <a:cubicBezTo>
                    <a:pt x="98" y="104"/>
                    <a:pt x="100" y="116"/>
                    <a:pt x="103" y="127"/>
                  </a:cubicBezTo>
                  <a:cubicBezTo>
                    <a:pt x="109" y="148"/>
                    <a:pt x="120" y="169"/>
                    <a:pt x="129" y="189"/>
                  </a:cubicBezTo>
                  <a:cubicBezTo>
                    <a:pt x="139" y="209"/>
                    <a:pt x="149" y="230"/>
                    <a:pt x="158" y="251"/>
                  </a:cubicBezTo>
                  <a:cubicBezTo>
                    <a:pt x="167" y="272"/>
                    <a:pt x="176" y="293"/>
                    <a:pt x="183" y="315"/>
                  </a:cubicBezTo>
                  <a:cubicBezTo>
                    <a:pt x="186" y="324"/>
                    <a:pt x="190" y="335"/>
                    <a:pt x="190" y="345"/>
                  </a:cubicBezTo>
                  <a:cubicBezTo>
                    <a:pt x="189" y="356"/>
                    <a:pt x="184" y="366"/>
                    <a:pt x="178" y="376"/>
                  </a:cubicBezTo>
                  <a:cubicBezTo>
                    <a:pt x="153" y="417"/>
                    <a:pt x="39" y="614"/>
                    <a:pt x="11" y="654"/>
                  </a:cubicBezTo>
                  <a:cubicBezTo>
                    <a:pt x="8" y="659"/>
                    <a:pt x="5" y="664"/>
                    <a:pt x="1" y="669"/>
                  </a:cubicBezTo>
                  <a:cubicBezTo>
                    <a:pt x="1" y="670"/>
                    <a:pt x="0" y="669"/>
                    <a:pt x="0" y="66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任意多边形 114">
              <a:extLst>
                <a:ext uri="{FF2B5EF4-FFF2-40B4-BE49-F238E27FC236}">
                  <a16:creationId xmlns:a16="http://schemas.microsoft.com/office/drawing/2014/main" id="{CB128845-6A55-4A81-AE01-734919F7975F}"/>
                </a:ext>
              </a:extLst>
            </p:cNvPr>
            <p:cNvSpPr/>
            <p:nvPr/>
          </p:nvSpPr>
          <p:spPr bwMode="auto">
            <a:xfrm>
              <a:off x="3571876" y="2417763"/>
              <a:ext cx="614363" cy="801687"/>
            </a:xfrm>
            <a:custGeom>
              <a:avLst/>
              <a:gdLst>
                <a:gd name="T0" fmla="*/ 119 w 271"/>
                <a:gd name="T1" fmla="*/ 16 h 353"/>
                <a:gd name="T2" fmla="*/ 80 w 271"/>
                <a:gd name="T3" fmla="*/ 112 h 353"/>
                <a:gd name="T4" fmla="*/ 37 w 271"/>
                <a:gd name="T5" fmla="*/ 158 h 353"/>
                <a:gd name="T6" fmla="*/ 45 w 271"/>
                <a:gd name="T7" fmla="*/ 210 h 353"/>
                <a:gd name="T8" fmla="*/ 5 w 271"/>
                <a:gd name="T9" fmla="*/ 263 h 353"/>
                <a:gd name="T10" fmla="*/ 127 w 271"/>
                <a:gd name="T11" fmla="*/ 343 h 353"/>
                <a:gd name="T12" fmla="*/ 268 w 271"/>
                <a:gd name="T13" fmla="*/ 292 h 353"/>
                <a:gd name="T14" fmla="*/ 239 w 271"/>
                <a:gd name="T15" fmla="*/ 231 h 353"/>
                <a:gd name="T16" fmla="*/ 257 w 271"/>
                <a:gd name="T17" fmla="*/ 183 h 353"/>
                <a:gd name="T18" fmla="*/ 230 w 271"/>
                <a:gd name="T19" fmla="*/ 127 h 353"/>
                <a:gd name="T20" fmla="*/ 206 w 271"/>
                <a:gd name="T21" fmla="*/ 27 h 353"/>
                <a:gd name="T22" fmla="*/ 119 w 271"/>
                <a:gd name="T23" fmla="*/ 16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1" h="353">
                  <a:moveTo>
                    <a:pt x="119" y="16"/>
                  </a:moveTo>
                  <a:cubicBezTo>
                    <a:pt x="85" y="46"/>
                    <a:pt x="94" y="89"/>
                    <a:pt x="80" y="112"/>
                  </a:cubicBezTo>
                  <a:cubicBezTo>
                    <a:pt x="71" y="127"/>
                    <a:pt x="42" y="142"/>
                    <a:pt x="37" y="158"/>
                  </a:cubicBezTo>
                  <a:cubicBezTo>
                    <a:pt x="27" y="185"/>
                    <a:pt x="50" y="195"/>
                    <a:pt x="45" y="210"/>
                  </a:cubicBezTo>
                  <a:cubicBezTo>
                    <a:pt x="38" y="231"/>
                    <a:pt x="10" y="229"/>
                    <a:pt x="5" y="263"/>
                  </a:cubicBezTo>
                  <a:cubicBezTo>
                    <a:pt x="0" y="297"/>
                    <a:pt x="38" y="333"/>
                    <a:pt x="127" y="343"/>
                  </a:cubicBezTo>
                  <a:cubicBezTo>
                    <a:pt x="216" y="353"/>
                    <a:pt x="265" y="321"/>
                    <a:pt x="268" y="292"/>
                  </a:cubicBezTo>
                  <a:cubicBezTo>
                    <a:pt x="271" y="263"/>
                    <a:pt x="241" y="253"/>
                    <a:pt x="239" y="231"/>
                  </a:cubicBezTo>
                  <a:cubicBezTo>
                    <a:pt x="238" y="218"/>
                    <a:pt x="256" y="208"/>
                    <a:pt x="257" y="183"/>
                  </a:cubicBezTo>
                  <a:cubicBezTo>
                    <a:pt x="258" y="157"/>
                    <a:pt x="233" y="149"/>
                    <a:pt x="230" y="127"/>
                  </a:cubicBezTo>
                  <a:cubicBezTo>
                    <a:pt x="226" y="106"/>
                    <a:pt x="238" y="53"/>
                    <a:pt x="206" y="27"/>
                  </a:cubicBezTo>
                  <a:cubicBezTo>
                    <a:pt x="174" y="0"/>
                    <a:pt x="136" y="2"/>
                    <a:pt x="119" y="16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任意多边形 115">
              <a:extLst>
                <a:ext uri="{FF2B5EF4-FFF2-40B4-BE49-F238E27FC236}">
                  <a16:creationId xmlns:a16="http://schemas.microsoft.com/office/drawing/2014/main" id="{F965DD48-4FAC-4F1A-91C1-2A3EE6198728}"/>
                </a:ext>
              </a:extLst>
            </p:cNvPr>
            <p:cNvSpPr/>
            <p:nvPr/>
          </p:nvSpPr>
          <p:spPr bwMode="auto">
            <a:xfrm>
              <a:off x="3562351" y="2455863"/>
              <a:ext cx="290513" cy="701675"/>
            </a:xfrm>
            <a:custGeom>
              <a:avLst/>
              <a:gdLst>
                <a:gd name="T0" fmla="*/ 127 w 128"/>
                <a:gd name="T1" fmla="*/ 0 h 309"/>
                <a:gd name="T2" fmla="*/ 104 w 128"/>
                <a:gd name="T3" fmla="*/ 27 h 309"/>
                <a:gd name="T4" fmla="*/ 92 w 128"/>
                <a:gd name="T5" fmla="*/ 62 h 309"/>
                <a:gd name="T6" fmla="*/ 85 w 128"/>
                <a:gd name="T7" fmla="*/ 82 h 309"/>
                <a:gd name="T8" fmla="*/ 73 w 128"/>
                <a:gd name="T9" fmla="*/ 97 h 309"/>
                <a:gd name="T10" fmla="*/ 43 w 128"/>
                <a:gd name="T11" fmla="*/ 122 h 309"/>
                <a:gd name="T12" fmla="*/ 32 w 128"/>
                <a:gd name="T13" fmla="*/ 157 h 309"/>
                <a:gd name="T14" fmla="*/ 41 w 128"/>
                <a:gd name="T15" fmla="*/ 176 h 309"/>
                <a:gd name="T16" fmla="*/ 39 w 128"/>
                <a:gd name="T17" fmla="*/ 194 h 309"/>
                <a:gd name="T18" fmla="*/ 23 w 128"/>
                <a:gd name="T19" fmla="*/ 204 h 309"/>
                <a:gd name="T20" fmla="*/ 10 w 128"/>
                <a:gd name="T21" fmla="*/ 217 h 309"/>
                <a:gd name="T22" fmla="*/ 2 w 128"/>
                <a:gd name="T23" fmla="*/ 251 h 309"/>
                <a:gd name="T24" fmla="*/ 57 w 128"/>
                <a:gd name="T25" fmla="*/ 304 h 309"/>
                <a:gd name="T26" fmla="*/ 67 w 128"/>
                <a:gd name="T27" fmla="*/ 308 h 309"/>
                <a:gd name="T28" fmla="*/ 68 w 128"/>
                <a:gd name="T29" fmla="*/ 308 h 309"/>
                <a:gd name="T30" fmla="*/ 7 w 128"/>
                <a:gd name="T31" fmla="*/ 257 h 309"/>
                <a:gd name="T32" fmla="*/ 11 w 128"/>
                <a:gd name="T33" fmla="*/ 222 h 309"/>
                <a:gd name="T34" fmla="*/ 24 w 128"/>
                <a:gd name="T35" fmla="*/ 208 h 309"/>
                <a:gd name="T36" fmla="*/ 39 w 128"/>
                <a:gd name="T37" fmla="*/ 199 h 309"/>
                <a:gd name="T38" fmla="*/ 46 w 128"/>
                <a:gd name="T39" fmla="*/ 184 h 309"/>
                <a:gd name="T40" fmla="*/ 40 w 128"/>
                <a:gd name="T41" fmla="*/ 167 h 309"/>
                <a:gd name="T42" fmla="*/ 34 w 128"/>
                <a:gd name="T43" fmla="*/ 148 h 309"/>
                <a:gd name="T44" fmla="*/ 41 w 128"/>
                <a:gd name="T45" fmla="*/ 130 h 309"/>
                <a:gd name="T46" fmla="*/ 70 w 128"/>
                <a:gd name="T47" fmla="*/ 105 h 309"/>
                <a:gd name="T48" fmla="*/ 91 w 128"/>
                <a:gd name="T49" fmla="*/ 75 h 309"/>
                <a:gd name="T50" fmla="*/ 96 w 128"/>
                <a:gd name="T51" fmla="*/ 55 h 309"/>
                <a:gd name="T52" fmla="*/ 101 w 128"/>
                <a:gd name="T53" fmla="*/ 38 h 309"/>
                <a:gd name="T54" fmla="*/ 120 w 128"/>
                <a:gd name="T55" fmla="*/ 7 h 309"/>
                <a:gd name="T56" fmla="*/ 128 w 128"/>
                <a:gd name="T57" fmla="*/ 1 h 309"/>
                <a:gd name="T58" fmla="*/ 127 w 128"/>
                <a:gd name="T59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8" h="309">
                  <a:moveTo>
                    <a:pt x="127" y="0"/>
                  </a:moveTo>
                  <a:cubicBezTo>
                    <a:pt x="117" y="7"/>
                    <a:pt x="110" y="16"/>
                    <a:pt x="104" y="27"/>
                  </a:cubicBezTo>
                  <a:cubicBezTo>
                    <a:pt x="99" y="38"/>
                    <a:pt x="95" y="50"/>
                    <a:pt x="92" y="62"/>
                  </a:cubicBezTo>
                  <a:cubicBezTo>
                    <a:pt x="90" y="69"/>
                    <a:pt x="88" y="76"/>
                    <a:pt x="85" y="82"/>
                  </a:cubicBezTo>
                  <a:cubicBezTo>
                    <a:pt x="82" y="88"/>
                    <a:pt x="77" y="93"/>
                    <a:pt x="73" y="97"/>
                  </a:cubicBezTo>
                  <a:cubicBezTo>
                    <a:pt x="63" y="106"/>
                    <a:pt x="52" y="113"/>
                    <a:pt x="43" y="122"/>
                  </a:cubicBezTo>
                  <a:cubicBezTo>
                    <a:pt x="35" y="132"/>
                    <a:pt x="28" y="144"/>
                    <a:pt x="32" y="157"/>
                  </a:cubicBezTo>
                  <a:cubicBezTo>
                    <a:pt x="33" y="164"/>
                    <a:pt x="38" y="169"/>
                    <a:pt x="41" y="176"/>
                  </a:cubicBezTo>
                  <a:cubicBezTo>
                    <a:pt x="43" y="182"/>
                    <a:pt x="45" y="189"/>
                    <a:pt x="39" y="194"/>
                  </a:cubicBezTo>
                  <a:cubicBezTo>
                    <a:pt x="35" y="199"/>
                    <a:pt x="28" y="201"/>
                    <a:pt x="23" y="204"/>
                  </a:cubicBezTo>
                  <a:cubicBezTo>
                    <a:pt x="18" y="208"/>
                    <a:pt x="14" y="212"/>
                    <a:pt x="10" y="217"/>
                  </a:cubicBezTo>
                  <a:cubicBezTo>
                    <a:pt x="3" y="227"/>
                    <a:pt x="0" y="239"/>
                    <a:pt x="2" y="251"/>
                  </a:cubicBezTo>
                  <a:cubicBezTo>
                    <a:pt x="7" y="279"/>
                    <a:pt x="33" y="294"/>
                    <a:pt x="57" y="304"/>
                  </a:cubicBezTo>
                  <a:cubicBezTo>
                    <a:pt x="61" y="306"/>
                    <a:pt x="64" y="307"/>
                    <a:pt x="67" y="308"/>
                  </a:cubicBezTo>
                  <a:cubicBezTo>
                    <a:pt x="68" y="309"/>
                    <a:pt x="68" y="308"/>
                    <a:pt x="68" y="308"/>
                  </a:cubicBezTo>
                  <a:cubicBezTo>
                    <a:pt x="44" y="297"/>
                    <a:pt x="16" y="284"/>
                    <a:pt x="7" y="257"/>
                  </a:cubicBezTo>
                  <a:cubicBezTo>
                    <a:pt x="2" y="245"/>
                    <a:pt x="4" y="232"/>
                    <a:pt x="11" y="222"/>
                  </a:cubicBezTo>
                  <a:cubicBezTo>
                    <a:pt x="14" y="216"/>
                    <a:pt x="19" y="212"/>
                    <a:pt x="24" y="208"/>
                  </a:cubicBezTo>
                  <a:cubicBezTo>
                    <a:pt x="28" y="205"/>
                    <a:pt x="34" y="202"/>
                    <a:pt x="39" y="199"/>
                  </a:cubicBezTo>
                  <a:cubicBezTo>
                    <a:pt x="44" y="196"/>
                    <a:pt x="47" y="190"/>
                    <a:pt x="46" y="184"/>
                  </a:cubicBezTo>
                  <a:cubicBezTo>
                    <a:pt x="46" y="178"/>
                    <a:pt x="43" y="172"/>
                    <a:pt x="40" y="167"/>
                  </a:cubicBezTo>
                  <a:cubicBezTo>
                    <a:pt x="36" y="161"/>
                    <a:pt x="34" y="155"/>
                    <a:pt x="34" y="148"/>
                  </a:cubicBezTo>
                  <a:cubicBezTo>
                    <a:pt x="35" y="141"/>
                    <a:pt x="38" y="135"/>
                    <a:pt x="41" y="130"/>
                  </a:cubicBezTo>
                  <a:cubicBezTo>
                    <a:pt x="49" y="120"/>
                    <a:pt x="60" y="113"/>
                    <a:pt x="70" y="105"/>
                  </a:cubicBezTo>
                  <a:cubicBezTo>
                    <a:pt x="80" y="96"/>
                    <a:pt x="88" y="87"/>
                    <a:pt x="91" y="75"/>
                  </a:cubicBezTo>
                  <a:cubicBezTo>
                    <a:pt x="93" y="68"/>
                    <a:pt x="94" y="62"/>
                    <a:pt x="96" y="55"/>
                  </a:cubicBezTo>
                  <a:cubicBezTo>
                    <a:pt x="98" y="49"/>
                    <a:pt x="99" y="43"/>
                    <a:pt x="101" y="38"/>
                  </a:cubicBezTo>
                  <a:cubicBezTo>
                    <a:pt x="106" y="26"/>
                    <a:pt x="112" y="15"/>
                    <a:pt x="120" y="7"/>
                  </a:cubicBezTo>
                  <a:cubicBezTo>
                    <a:pt x="122" y="4"/>
                    <a:pt x="125" y="2"/>
                    <a:pt x="128" y="1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任意多边形 116">
              <a:extLst>
                <a:ext uri="{FF2B5EF4-FFF2-40B4-BE49-F238E27FC236}">
                  <a16:creationId xmlns:a16="http://schemas.microsoft.com/office/drawing/2014/main" id="{F7FE5FF3-BAF5-49D3-B606-6DA490BCBD86}"/>
                </a:ext>
              </a:extLst>
            </p:cNvPr>
            <p:cNvSpPr/>
            <p:nvPr/>
          </p:nvSpPr>
          <p:spPr bwMode="auto">
            <a:xfrm>
              <a:off x="4057651" y="2508251"/>
              <a:ext cx="134938" cy="652462"/>
            </a:xfrm>
            <a:custGeom>
              <a:avLst/>
              <a:gdLst>
                <a:gd name="T0" fmla="*/ 58 w 60"/>
                <a:gd name="T1" fmla="*/ 230 h 287"/>
                <a:gd name="T2" fmla="*/ 52 w 60"/>
                <a:gd name="T3" fmla="*/ 217 h 287"/>
                <a:gd name="T4" fmla="*/ 41 w 60"/>
                <a:gd name="T5" fmla="*/ 207 h 287"/>
                <a:gd name="T6" fmla="*/ 34 w 60"/>
                <a:gd name="T7" fmla="*/ 195 h 287"/>
                <a:gd name="T8" fmla="*/ 38 w 60"/>
                <a:gd name="T9" fmla="*/ 178 h 287"/>
                <a:gd name="T10" fmla="*/ 46 w 60"/>
                <a:gd name="T11" fmla="*/ 163 h 287"/>
                <a:gd name="T12" fmla="*/ 49 w 60"/>
                <a:gd name="T13" fmla="*/ 146 h 287"/>
                <a:gd name="T14" fmla="*/ 40 w 60"/>
                <a:gd name="T15" fmla="*/ 113 h 287"/>
                <a:gd name="T16" fmla="*/ 31 w 60"/>
                <a:gd name="T17" fmla="*/ 99 h 287"/>
                <a:gd name="T18" fmla="*/ 23 w 60"/>
                <a:gd name="T19" fmla="*/ 81 h 287"/>
                <a:gd name="T20" fmla="*/ 15 w 60"/>
                <a:gd name="T21" fmla="*/ 40 h 287"/>
                <a:gd name="T22" fmla="*/ 0 w 60"/>
                <a:gd name="T23" fmla="*/ 0 h 287"/>
                <a:gd name="T24" fmla="*/ 0 w 60"/>
                <a:gd name="T25" fmla="*/ 0 h 287"/>
                <a:gd name="T26" fmla="*/ 12 w 60"/>
                <a:gd name="T27" fmla="*/ 37 h 287"/>
                <a:gd name="T28" fmla="*/ 18 w 60"/>
                <a:gd name="T29" fmla="*/ 73 h 287"/>
                <a:gd name="T30" fmla="*/ 23 w 60"/>
                <a:gd name="T31" fmla="*/ 90 h 287"/>
                <a:gd name="T32" fmla="*/ 31 w 60"/>
                <a:gd name="T33" fmla="*/ 105 h 287"/>
                <a:gd name="T34" fmla="*/ 45 w 60"/>
                <a:gd name="T35" fmla="*/ 136 h 287"/>
                <a:gd name="T36" fmla="*/ 39 w 60"/>
                <a:gd name="T37" fmla="*/ 169 h 287"/>
                <a:gd name="T38" fmla="*/ 32 w 60"/>
                <a:gd name="T39" fmla="*/ 198 h 287"/>
                <a:gd name="T40" fmla="*/ 49 w 60"/>
                <a:gd name="T41" fmla="*/ 220 h 287"/>
                <a:gd name="T42" fmla="*/ 55 w 60"/>
                <a:gd name="T43" fmla="*/ 248 h 287"/>
                <a:gd name="T44" fmla="*/ 2 w 60"/>
                <a:gd name="T45" fmla="*/ 286 h 287"/>
                <a:gd name="T46" fmla="*/ 2 w 60"/>
                <a:gd name="T47" fmla="*/ 287 h 287"/>
                <a:gd name="T48" fmla="*/ 54 w 60"/>
                <a:gd name="T49" fmla="*/ 259 h 287"/>
                <a:gd name="T50" fmla="*/ 58 w 60"/>
                <a:gd name="T51" fmla="*/ 23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287">
                  <a:moveTo>
                    <a:pt x="58" y="230"/>
                  </a:moveTo>
                  <a:cubicBezTo>
                    <a:pt x="57" y="226"/>
                    <a:pt x="55" y="221"/>
                    <a:pt x="52" y="217"/>
                  </a:cubicBezTo>
                  <a:cubicBezTo>
                    <a:pt x="48" y="213"/>
                    <a:pt x="45" y="210"/>
                    <a:pt x="41" y="207"/>
                  </a:cubicBezTo>
                  <a:cubicBezTo>
                    <a:pt x="38" y="203"/>
                    <a:pt x="35" y="199"/>
                    <a:pt x="34" y="195"/>
                  </a:cubicBezTo>
                  <a:cubicBezTo>
                    <a:pt x="33" y="189"/>
                    <a:pt x="35" y="183"/>
                    <a:pt x="38" y="178"/>
                  </a:cubicBezTo>
                  <a:cubicBezTo>
                    <a:pt x="41" y="173"/>
                    <a:pt x="44" y="168"/>
                    <a:pt x="46" y="163"/>
                  </a:cubicBezTo>
                  <a:cubicBezTo>
                    <a:pt x="48" y="158"/>
                    <a:pt x="49" y="152"/>
                    <a:pt x="49" y="146"/>
                  </a:cubicBezTo>
                  <a:cubicBezTo>
                    <a:pt x="50" y="135"/>
                    <a:pt x="46" y="123"/>
                    <a:pt x="40" y="113"/>
                  </a:cubicBezTo>
                  <a:cubicBezTo>
                    <a:pt x="37" y="108"/>
                    <a:pt x="34" y="104"/>
                    <a:pt x="31" y="99"/>
                  </a:cubicBezTo>
                  <a:cubicBezTo>
                    <a:pt x="27" y="93"/>
                    <a:pt x="25" y="87"/>
                    <a:pt x="23" y="81"/>
                  </a:cubicBezTo>
                  <a:cubicBezTo>
                    <a:pt x="19" y="68"/>
                    <a:pt x="18" y="54"/>
                    <a:pt x="15" y="40"/>
                  </a:cubicBezTo>
                  <a:cubicBezTo>
                    <a:pt x="11" y="26"/>
                    <a:pt x="6" y="1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2"/>
                    <a:pt x="9" y="24"/>
                    <a:pt x="12" y="37"/>
                  </a:cubicBezTo>
                  <a:cubicBezTo>
                    <a:pt x="15" y="48"/>
                    <a:pt x="16" y="61"/>
                    <a:pt x="18" y="73"/>
                  </a:cubicBezTo>
                  <a:cubicBezTo>
                    <a:pt x="19" y="79"/>
                    <a:pt x="21" y="84"/>
                    <a:pt x="23" y="90"/>
                  </a:cubicBezTo>
                  <a:cubicBezTo>
                    <a:pt x="25" y="95"/>
                    <a:pt x="28" y="100"/>
                    <a:pt x="31" y="105"/>
                  </a:cubicBezTo>
                  <a:cubicBezTo>
                    <a:pt x="37" y="115"/>
                    <a:pt x="43" y="124"/>
                    <a:pt x="45" y="136"/>
                  </a:cubicBezTo>
                  <a:cubicBezTo>
                    <a:pt x="46" y="148"/>
                    <a:pt x="44" y="159"/>
                    <a:pt x="39" y="169"/>
                  </a:cubicBezTo>
                  <a:cubicBezTo>
                    <a:pt x="34" y="178"/>
                    <a:pt x="28" y="188"/>
                    <a:pt x="32" y="198"/>
                  </a:cubicBezTo>
                  <a:cubicBezTo>
                    <a:pt x="35" y="207"/>
                    <a:pt x="44" y="212"/>
                    <a:pt x="49" y="220"/>
                  </a:cubicBezTo>
                  <a:cubicBezTo>
                    <a:pt x="55" y="228"/>
                    <a:pt x="57" y="238"/>
                    <a:pt x="55" y="248"/>
                  </a:cubicBezTo>
                  <a:cubicBezTo>
                    <a:pt x="50" y="273"/>
                    <a:pt x="25" y="285"/>
                    <a:pt x="2" y="286"/>
                  </a:cubicBezTo>
                  <a:cubicBezTo>
                    <a:pt x="1" y="286"/>
                    <a:pt x="1" y="287"/>
                    <a:pt x="2" y="287"/>
                  </a:cubicBezTo>
                  <a:cubicBezTo>
                    <a:pt x="22" y="287"/>
                    <a:pt x="44" y="278"/>
                    <a:pt x="54" y="259"/>
                  </a:cubicBezTo>
                  <a:cubicBezTo>
                    <a:pt x="58" y="250"/>
                    <a:pt x="60" y="240"/>
                    <a:pt x="58" y="23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任意多边形 117">
              <a:extLst>
                <a:ext uri="{FF2B5EF4-FFF2-40B4-BE49-F238E27FC236}">
                  <a16:creationId xmlns:a16="http://schemas.microsoft.com/office/drawing/2014/main" id="{664B56F3-E8F9-4C8E-8B70-C2DD2AA255BA}"/>
                </a:ext>
              </a:extLst>
            </p:cNvPr>
            <p:cNvSpPr/>
            <p:nvPr/>
          </p:nvSpPr>
          <p:spPr bwMode="auto">
            <a:xfrm>
              <a:off x="3948114" y="2665413"/>
              <a:ext cx="827088" cy="450850"/>
            </a:xfrm>
            <a:custGeom>
              <a:avLst/>
              <a:gdLst>
                <a:gd name="T0" fmla="*/ 52 w 365"/>
                <a:gd name="T1" fmla="*/ 95 h 199"/>
                <a:gd name="T2" fmla="*/ 220 w 365"/>
                <a:gd name="T3" fmla="*/ 188 h 199"/>
                <a:gd name="T4" fmla="*/ 355 w 365"/>
                <a:gd name="T5" fmla="*/ 87 h 199"/>
                <a:gd name="T6" fmla="*/ 277 w 365"/>
                <a:gd name="T7" fmla="*/ 12 h 199"/>
                <a:gd name="T8" fmla="*/ 202 w 365"/>
                <a:gd name="T9" fmla="*/ 96 h 199"/>
                <a:gd name="T10" fmla="*/ 63 w 365"/>
                <a:gd name="T11" fmla="*/ 49 h 199"/>
                <a:gd name="T12" fmla="*/ 52 w 365"/>
                <a:gd name="T13" fmla="*/ 9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5" h="199">
                  <a:moveTo>
                    <a:pt x="52" y="95"/>
                  </a:moveTo>
                  <a:cubicBezTo>
                    <a:pt x="108" y="145"/>
                    <a:pt x="181" y="199"/>
                    <a:pt x="220" y="188"/>
                  </a:cubicBezTo>
                  <a:cubicBezTo>
                    <a:pt x="254" y="179"/>
                    <a:pt x="302" y="135"/>
                    <a:pt x="355" y="87"/>
                  </a:cubicBezTo>
                  <a:cubicBezTo>
                    <a:pt x="365" y="77"/>
                    <a:pt x="287" y="0"/>
                    <a:pt x="277" y="12"/>
                  </a:cubicBezTo>
                  <a:cubicBezTo>
                    <a:pt x="257" y="34"/>
                    <a:pt x="217" y="89"/>
                    <a:pt x="202" y="96"/>
                  </a:cubicBezTo>
                  <a:cubicBezTo>
                    <a:pt x="195" y="99"/>
                    <a:pt x="115" y="65"/>
                    <a:pt x="63" y="49"/>
                  </a:cubicBezTo>
                  <a:cubicBezTo>
                    <a:pt x="0" y="29"/>
                    <a:pt x="30" y="74"/>
                    <a:pt x="52" y="95"/>
                  </a:cubicBezTo>
                </a:path>
              </a:pathLst>
            </a:custGeom>
            <a:solidFill>
              <a:srgbClr val="EB94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任意多边形 118">
              <a:extLst>
                <a:ext uri="{FF2B5EF4-FFF2-40B4-BE49-F238E27FC236}">
                  <a16:creationId xmlns:a16="http://schemas.microsoft.com/office/drawing/2014/main" id="{C07EC0EA-D6E1-4B5B-91CD-3F37ADC60717}"/>
                </a:ext>
              </a:extLst>
            </p:cNvPr>
            <p:cNvSpPr/>
            <p:nvPr/>
          </p:nvSpPr>
          <p:spPr bwMode="auto">
            <a:xfrm>
              <a:off x="4557714" y="2565401"/>
              <a:ext cx="333375" cy="336550"/>
            </a:xfrm>
            <a:custGeom>
              <a:avLst/>
              <a:gdLst>
                <a:gd name="T0" fmla="*/ 128 w 147"/>
                <a:gd name="T1" fmla="*/ 113 h 148"/>
                <a:gd name="T2" fmla="*/ 66 w 147"/>
                <a:gd name="T3" fmla="*/ 146 h 148"/>
                <a:gd name="T4" fmla="*/ 8 w 147"/>
                <a:gd name="T5" fmla="*/ 56 h 148"/>
                <a:gd name="T6" fmla="*/ 106 w 147"/>
                <a:gd name="T7" fmla="*/ 1 h 148"/>
                <a:gd name="T8" fmla="*/ 128 w 147"/>
                <a:gd name="T9" fmla="*/ 11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8">
                  <a:moveTo>
                    <a:pt x="128" y="113"/>
                  </a:moveTo>
                  <a:cubicBezTo>
                    <a:pt x="109" y="126"/>
                    <a:pt x="80" y="144"/>
                    <a:pt x="66" y="146"/>
                  </a:cubicBezTo>
                  <a:cubicBezTo>
                    <a:pt x="54" y="148"/>
                    <a:pt x="0" y="67"/>
                    <a:pt x="8" y="56"/>
                  </a:cubicBezTo>
                  <a:cubicBezTo>
                    <a:pt x="33" y="24"/>
                    <a:pt x="83" y="0"/>
                    <a:pt x="106" y="1"/>
                  </a:cubicBezTo>
                  <a:cubicBezTo>
                    <a:pt x="129" y="2"/>
                    <a:pt x="147" y="99"/>
                    <a:pt x="128" y="113"/>
                  </a:cubicBezTo>
                  <a:close/>
                </a:path>
              </a:pathLst>
            </a:custGeom>
            <a:solidFill>
              <a:srgbClr val="EB94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任意多边形 119">
              <a:extLst>
                <a:ext uri="{FF2B5EF4-FFF2-40B4-BE49-F238E27FC236}">
                  <a16:creationId xmlns:a16="http://schemas.microsoft.com/office/drawing/2014/main" id="{7ACCCD49-0C4A-4FA7-B604-CFEF98046400}"/>
                </a:ext>
              </a:extLst>
            </p:cNvPr>
            <p:cNvSpPr/>
            <p:nvPr/>
          </p:nvSpPr>
          <p:spPr bwMode="auto">
            <a:xfrm>
              <a:off x="3346451" y="1854201"/>
              <a:ext cx="4076700" cy="2605087"/>
            </a:xfrm>
            <a:custGeom>
              <a:avLst/>
              <a:gdLst>
                <a:gd name="T0" fmla="*/ 0 w 1797"/>
                <a:gd name="T1" fmla="*/ 1130 h 1147"/>
                <a:gd name="T2" fmla="*/ 68 w 1797"/>
                <a:gd name="T3" fmla="*/ 1147 h 1147"/>
                <a:gd name="T4" fmla="*/ 119 w 1797"/>
                <a:gd name="T5" fmla="*/ 1135 h 1147"/>
                <a:gd name="T6" fmla="*/ 159 w 1797"/>
                <a:gd name="T7" fmla="*/ 1092 h 1147"/>
                <a:gd name="T8" fmla="*/ 196 w 1797"/>
                <a:gd name="T9" fmla="*/ 991 h 1147"/>
                <a:gd name="T10" fmla="*/ 262 w 1797"/>
                <a:gd name="T11" fmla="*/ 763 h 1147"/>
                <a:gd name="T12" fmla="*/ 288 w 1797"/>
                <a:gd name="T13" fmla="*/ 672 h 1147"/>
                <a:gd name="T14" fmla="*/ 296 w 1797"/>
                <a:gd name="T15" fmla="*/ 644 h 1147"/>
                <a:gd name="T16" fmla="*/ 298 w 1797"/>
                <a:gd name="T17" fmla="*/ 636 h 1147"/>
                <a:gd name="T18" fmla="*/ 299 w 1797"/>
                <a:gd name="T19" fmla="*/ 633 h 1147"/>
                <a:gd name="T20" fmla="*/ 299 w 1797"/>
                <a:gd name="T21" fmla="*/ 633 h 1147"/>
                <a:gd name="T22" fmla="*/ 299 w 1797"/>
                <a:gd name="T23" fmla="*/ 633 h 1147"/>
                <a:gd name="T24" fmla="*/ 299 w 1797"/>
                <a:gd name="T25" fmla="*/ 633 h 1147"/>
                <a:gd name="T26" fmla="*/ 299 w 1797"/>
                <a:gd name="T27" fmla="*/ 633 h 1147"/>
                <a:gd name="T28" fmla="*/ 301 w 1797"/>
                <a:gd name="T29" fmla="*/ 631 h 1147"/>
                <a:gd name="T30" fmla="*/ 371 w 1797"/>
                <a:gd name="T31" fmla="*/ 568 h 1147"/>
                <a:gd name="T32" fmla="*/ 562 w 1797"/>
                <a:gd name="T33" fmla="*/ 399 h 1147"/>
                <a:gd name="T34" fmla="*/ 641 w 1797"/>
                <a:gd name="T35" fmla="*/ 330 h 1147"/>
                <a:gd name="T36" fmla="*/ 666 w 1797"/>
                <a:gd name="T37" fmla="*/ 309 h 1147"/>
                <a:gd name="T38" fmla="*/ 673 w 1797"/>
                <a:gd name="T39" fmla="*/ 303 h 1147"/>
                <a:gd name="T40" fmla="*/ 675 w 1797"/>
                <a:gd name="T41" fmla="*/ 302 h 1147"/>
                <a:gd name="T42" fmla="*/ 675 w 1797"/>
                <a:gd name="T43" fmla="*/ 301 h 1147"/>
                <a:gd name="T44" fmla="*/ 675 w 1797"/>
                <a:gd name="T45" fmla="*/ 301 h 1147"/>
                <a:gd name="T46" fmla="*/ 675 w 1797"/>
                <a:gd name="T47" fmla="*/ 301 h 1147"/>
                <a:gd name="T48" fmla="*/ 675 w 1797"/>
                <a:gd name="T49" fmla="*/ 301 h 1147"/>
                <a:gd name="T50" fmla="*/ 675 w 1797"/>
                <a:gd name="T51" fmla="*/ 301 h 1147"/>
                <a:gd name="T52" fmla="*/ 675 w 1797"/>
                <a:gd name="T53" fmla="*/ 301 h 1147"/>
                <a:gd name="T54" fmla="*/ 675 w 1797"/>
                <a:gd name="T55" fmla="*/ 301 h 1147"/>
                <a:gd name="T56" fmla="*/ 675 w 1797"/>
                <a:gd name="T57" fmla="*/ 301 h 1147"/>
                <a:gd name="T58" fmla="*/ 675 w 1797"/>
                <a:gd name="T59" fmla="*/ 301 h 1147"/>
                <a:gd name="T60" fmla="*/ 675 w 1797"/>
                <a:gd name="T61" fmla="*/ 301 h 1147"/>
                <a:gd name="T62" fmla="*/ 675 w 1797"/>
                <a:gd name="T63" fmla="*/ 301 h 1147"/>
                <a:gd name="T64" fmla="*/ 675 w 1797"/>
                <a:gd name="T65" fmla="*/ 301 h 1147"/>
                <a:gd name="T66" fmla="*/ 679 w 1797"/>
                <a:gd name="T67" fmla="*/ 300 h 1147"/>
                <a:gd name="T68" fmla="*/ 1267 w 1797"/>
                <a:gd name="T69" fmla="*/ 144 h 1147"/>
                <a:gd name="T70" fmla="*/ 1797 w 1797"/>
                <a:gd name="T71" fmla="*/ 4 h 1147"/>
                <a:gd name="T72" fmla="*/ 1796 w 1797"/>
                <a:gd name="T73" fmla="*/ 0 h 1147"/>
                <a:gd name="T74" fmla="*/ 1238 w 1797"/>
                <a:gd name="T75" fmla="*/ 148 h 1147"/>
                <a:gd name="T76" fmla="*/ 853 w 1797"/>
                <a:gd name="T77" fmla="*/ 250 h 1147"/>
                <a:gd name="T78" fmla="*/ 724 w 1797"/>
                <a:gd name="T79" fmla="*/ 284 h 1147"/>
                <a:gd name="T80" fmla="*/ 688 w 1797"/>
                <a:gd name="T81" fmla="*/ 294 h 1147"/>
                <a:gd name="T82" fmla="*/ 678 w 1797"/>
                <a:gd name="T83" fmla="*/ 297 h 1147"/>
                <a:gd name="T84" fmla="*/ 675 w 1797"/>
                <a:gd name="T85" fmla="*/ 297 h 1147"/>
                <a:gd name="T86" fmla="*/ 674 w 1797"/>
                <a:gd name="T87" fmla="*/ 298 h 1147"/>
                <a:gd name="T88" fmla="*/ 673 w 1797"/>
                <a:gd name="T89" fmla="*/ 298 h 1147"/>
                <a:gd name="T90" fmla="*/ 665 w 1797"/>
                <a:gd name="T91" fmla="*/ 304 h 1147"/>
                <a:gd name="T92" fmla="*/ 463 w 1797"/>
                <a:gd name="T93" fmla="*/ 481 h 1147"/>
                <a:gd name="T94" fmla="*/ 349 w 1797"/>
                <a:gd name="T95" fmla="*/ 582 h 1147"/>
                <a:gd name="T96" fmla="*/ 312 w 1797"/>
                <a:gd name="T97" fmla="*/ 615 h 1147"/>
                <a:gd name="T98" fmla="*/ 301 w 1797"/>
                <a:gd name="T99" fmla="*/ 625 h 1147"/>
                <a:gd name="T100" fmla="*/ 298 w 1797"/>
                <a:gd name="T101" fmla="*/ 629 h 1147"/>
                <a:gd name="T102" fmla="*/ 296 w 1797"/>
                <a:gd name="T103" fmla="*/ 630 h 1147"/>
                <a:gd name="T104" fmla="*/ 296 w 1797"/>
                <a:gd name="T105" fmla="*/ 631 h 1147"/>
                <a:gd name="T106" fmla="*/ 293 w 1797"/>
                <a:gd name="T107" fmla="*/ 639 h 1147"/>
                <a:gd name="T108" fmla="*/ 230 w 1797"/>
                <a:gd name="T109" fmla="*/ 862 h 1147"/>
                <a:gd name="T110" fmla="*/ 189 w 1797"/>
                <a:gd name="T111" fmla="*/ 1000 h 1147"/>
                <a:gd name="T112" fmla="*/ 156 w 1797"/>
                <a:gd name="T113" fmla="*/ 1090 h 1147"/>
                <a:gd name="T114" fmla="*/ 117 w 1797"/>
                <a:gd name="T115" fmla="*/ 1131 h 1147"/>
                <a:gd name="T116" fmla="*/ 68 w 1797"/>
                <a:gd name="T117" fmla="*/ 1143 h 1147"/>
                <a:gd name="T118" fmla="*/ 2 w 1797"/>
                <a:gd name="T119" fmla="*/ 1126 h 1147"/>
                <a:gd name="T120" fmla="*/ 0 w 1797"/>
                <a:gd name="T121" fmla="*/ 1130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97" h="1147">
                  <a:moveTo>
                    <a:pt x="0" y="1130"/>
                  </a:moveTo>
                  <a:cubicBezTo>
                    <a:pt x="18" y="1139"/>
                    <a:pt x="43" y="1147"/>
                    <a:pt x="68" y="1147"/>
                  </a:cubicBezTo>
                  <a:cubicBezTo>
                    <a:pt x="85" y="1147"/>
                    <a:pt x="103" y="1143"/>
                    <a:pt x="119" y="1135"/>
                  </a:cubicBezTo>
                  <a:cubicBezTo>
                    <a:pt x="135" y="1126"/>
                    <a:pt x="149" y="1112"/>
                    <a:pt x="159" y="1092"/>
                  </a:cubicBezTo>
                  <a:cubicBezTo>
                    <a:pt x="168" y="1074"/>
                    <a:pt x="181" y="1037"/>
                    <a:pt x="196" y="991"/>
                  </a:cubicBezTo>
                  <a:cubicBezTo>
                    <a:pt x="217" y="923"/>
                    <a:pt x="242" y="835"/>
                    <a:pt x="262" y="763"/>
                  </a:cubicBezTo>
                  <a:cubicBezTo>
                    <a:pt x="272" y="727"/>
                    <a:pt x="281" y="695"/>
                    <a:pt x="288" y="672"/>
                  </a:cubicBezTo>
                  <a:cubicBezTo>
                    <a:pt x="291" y="660"/>
                    <a:pt x="294" y="650"/>
                    <a:pt x="296" y="644"/>
                  </a:cubicBezTo>
                  <a:cubicBezTo>
                    <a:pt x="297" y="640"/>
                    <a:pt x="298" y="638"/>
                    <a:pt x="298" y="636"/>
                  </a:cubicBezTo>
                  <a:cubicBezTo>
                    <a:pt x="299" y="635"/>
                    <a:pt x="299" y="634"/>
                    <a:pt x="299" y="633"/>
                  </a:cubicBezTo>
                  <a:cubicBezTo>
                    <a:pt x="299" y="633"/>
                    <a:pt x="299" y="633"/>
                    <a:pt x="299" y="633"/>
                  </a:cubicBezTo>
                  <a:cubicBezTo>
                    <a:pt x="299" y="633"/>
                    <a:pt x="299" y="633"/>
                    <a:pt x="299" y="633"/>
                  </a:cubicBezTo>
                  <a:cubicBezTo>
                    <a:pt x="299" y="633"/>
                    <a:pt x="299" y="633"/>
                    <a:pt x="299" y="633"/>
                  </a:cubicBezTo>
                  <a:cubicBezTo>
                    <a:pt x="299" y="633"/>
                    <a:pt x="299" y="633"/>
                    <a:pt x="299" y="633"/>
                  </a:cubicBezTo>
                  <a:cubicBezTo>
                    <a:pt x="300" y="632"/>
                    <a:pt x="300" y="632"/>
                    <a:pt x="301" y="631"/>
                  </a:cubicBezTo>
                  <a:cubicBezTo>
                    <a:pt x="308" y="624"/>
                    <a:pt x="335" y="600"/>
                    <a:pt x="371" y="568"/>
                  </a:cubicBezTo>
                  <a:cubicBezTo>
                    <a:pt x="425" y="520"/>
                    <a:pt x="500" y="453"/>
                    <a:pt x="562" y="399"/>
                  </a:cubicBezTo>
                  <a:cubicBezTo>
                    <a:pt x="593" y="372"/>
                    <a:pt x="621" y="348"/>
                    <a:pt x="641" y="330"/>
                  </a:cubicBezTo>
                  <a:cubicBezTo>
                    <a:pt x="651" y="321"/>
                    <a:pt x="660" y="314"/>
                    <a:pt x="666" y="309"/>
                  </a:cubicBezTo>
                  <a:cubicBezTo>
                    <a:pt x="669" y="307"/>
                    <a:pt x="671" y="305"/>
                    <a:pt x="673" y="303"/>
                  </a:cubicBezTo>
                  <a:cubicBezTo>
                    <a:pt x="673" y="303"/>
                    <a:pt x="674" y="302"/>
                    <a:pt x="675" y="302"/>
                  </a:cubicBezTo>
                  <a:cubicBezTo>
                    <a:pt x="675" y="301"/>
                    <a:pt x="675" y="301"/>
                    <a:pt x="675" y="301"/>
                  </a:cubicBezTo>
                  <a:cubicBezTo>
                    <a:pt x="675" y="301"/>
                    <a:pt x="675" y="301"/>
                    <a:pt x="675" y="301"/>
                  </a:cubicBezTo>
                  <a:cubicBezTo>
                    <a:pt x="675" y="301"/>
                    <a:pt x="675" y="301"/>
                    <a:pt x="675" y="301"/>
                  </a:cubicBezTo>
                  <a:cubicBezTo>
                    <a:pt x="675" y="301"/>
                    <a:pt x="675" y="301"/>
                    <a:pt x="675" y="301"/>
                  </a:cubicBezTo>
                  <a:cubicBezTo>
                    <a:pt x="675" y="301"/>
                    <a:pt x="675" y="301"/>
                    <a:pt x="675" y="301"/>
                  </a:cubicBezTo>
                  <a:cubicBezTo>
                    <a:pt x="675" y="301"/>
                    <a:pt x="675" y="301"/>
                    <a:pt x="675" y="301"/>
                  </a:cubicBezTo>
                  <a:cubicBezTo>
                    <a:pt x="675" y="301"/>
                    <a:pt x="675" y="301"/>
                    <a:pt x="675" y="301"/>
                  </a:cubicBezTo>
                  <a:cubicBezTo>
                    <a:pt x="675" y="301"/>
                    <a:pt x="675" y="301"/>
                    <a:pt x="675" y="301"/>
                  </a:cubicBezTo>
                  <a:cubicBezTo>
                    <a:pt x="675" y="301"/>
                    <a:pt x="675" y="301"/>
                    <a:pt x="675" y="301"/>
                  </a:cubicBezTo>
                  <a:cubicBezTo>
                    <a:pt x="675" y="301"/>
                    <a:pt x="675" y="301"/>
                    <a:pt x="675" y="301"/>
                  </a:cubicBezTo>
                  <a:cubicBezTo>
                    <a:pt x="675" y="301"/>
                    <a:pt x="675" y="301"/>
                    <a:pt x="675" y="301"/>
                  </a:cubicBezTo>
                  <a:cubicBezTo>
                    <a:pt x="675" y="301"/>
                    <a:pt x="675" y="301"/>
                    <a:pt x="675" y="301"/>
                  </a:cubicBezTo>
                  <a:cubicBezTo>
                    <a:pt x="675" y="301"/>
                    <a:pt x="677" y="301"/>
                    <a:pt x="679" y="300"/>
                  </a:cubicBezTo>
                  <a:cubicBezTo>
                    <a:pt x="717" y="290"/>
                    <a:pt x="997" y="216"/>
                    <a:pt x="1267" y="144"/>
                  </a:cubicBezTo>
                  <a:cubicBezTo>
                    <a:pt x="1536" y="73"/>
                    <a:pt x="1797" y="4"/>
                    <a:pt x="1797" y="4"/>
                  </a:cubicBezTo>
                  <a:cubicBezTo>
                    <a:pt x="1796" y="0"/>
                    <a:pt x="1796" y="0"/>
                    <a:pt x="1796" y="0"/>
                  </a:cubicBezTo>
                  <a:cubicBezTo>
                    <a:pt x="1796" y="0"/>
                    <a:pt x="1517" y="73"/>
                    <a:pt x="1238" y="148"/>
                  </a:cubicBezTo>
                  <a:cubicBezTo>
                    <a:pt x="1098" y="185"/>
                    <a:pt x="958" y="222"/>
                    <a:pt x="853" y="250"/>
                  </a:cubicBezTo>
                  <a:cubicBezTo>
                    <a:pt x="800" y="264"/>
                    <a:pt x="756" y="276"/>
                    <a:pt x="724" y="284"/>
                  </a:cubicBezTo>
                  <a:cubicBezTo>
                    <a:pt x="709" y="288"/>
                    <a:pt x="696" y="291"/>
                    <a:pt x="688" y="294"/>
                  </a:cubicBezTo>
                  <a:cubicBezTo>
                    <a:pt x="684" y="295"/>
                    <a:pt x="680" y="296"/>
                    <a:pt x="678" y="297"/>
                  </a:cubicBezTo>
                  <a:cubicBezTo>
                    <a:pt x="677" y="297"/>
                    <a:pt x="676" y="297"/>
                    <a:pt x="675" y="297"/>
                  </a:cubicBezTo>
                  <a:cubicBezTo>
                    <a:pt x="674" y="298"/>
                    <a:pt x="674" y="298"/>
                    <a:pt x="674" y="298"/>
                  </a:cubicBezTo>
                  <a:cubicBezTo>
                    <a:pt x="673" y="298"/>
                    <a:pt x="673" y="298"/>
                    <a:pt x="673" y="298"/>
                  </a:cubicBezTo>
                  <a:cubicBezTo>
                    <a:pt x="672" y="299"/>
                    <a:pt x="669" y="301"/>
                    <a:pt x="665" y="304"/>
                  </a:cubicBezTo>
                  <a:cubicBezTo>
                    <a:pt x="638" y="326"/>
                    <a:pt x="548" y="406"/>
                    <a:pt x="463" y="481"/>
                  </a:cubicBezTo>
                  <a:cubicBezTo>
                    <a:pt x="420" y="518"/>
                    <a:pt x="379" y="554"/>
                    <a:pt x="349" y="582"/>
                  </a:cubicBezTo>
                  <a:cubicBezTo>
                    <a:pt x="334" y="596"/>
                    <a:pt x="321" y="607"/>
                    <a:pt x="312" y="615"/>
                  </a:cubicBezTo>
                  <a:cubicBezTo>
                    <a:pt x="307" y="620"/>
                    <a:pt x="303" y="623"/>
                    <a:pt x="301" y="625"/>
                  </a:cubicBezTo>
                  <a:cubicBezTo>
                    <a:pt x="300" y="627"/>
                    <a:pt x="298" y="628"/>
                    <a:pt x="298" y="629"/>
                  </a:cubicBezTo>
                  <a:cubicBezTo>
                    <a:pt x="297" y="629"/>
                    <a:pt x="296" y="630"/>
                    <a:pt x="296" y="630"/>
                  </a:cubicBezTo>
                  <a:cubicBezTo>
                    <a:pt x="296" y="631"/>
                    <a:pt x="296" y="631"/>
                    <a:pt x="296" y="631"/>
                  </a:cubicBezTo>
                  <a:cubicBezTo>
                    <a:pt x="295" y="633"/>
                    <a:pt x="294" y="635"/>
                    <a:pt x="293" y="639"/>
                  </a:cubicBezTo>
                  <a:cubicBezTo>
                    <a:pt x="284" y="668"/>
                    <a:pt x="258" y="764"/>
                    <a:pt x="230" y="862"/>
                  </a:cubicBezTo>
                  <a:cubicBezTo>
                    <a:pt x="216" y="911"/>
                    <a:pt x="202" y="960"/>
                    <a:pt x="189" y="1000"/>
                  </a:cubicBezTo>
                  <a:cubicBezTo>
                    <a:pt x="176" y="1041"/>
                    <a:pt x="164" y="1074"/>
                    <a:pt x="156" y="1090"/>
                  </a:cubicBezTo>
                  <a:cubicBezTo>
                    <a:pt x="146" y="1110"/>
                    <a:pt x="132" y="1123"/>
                    <a:pt x="117" y="1131"/>
                  </a:cubicBezTo>
                  <a:cubicBezTo>
                    <a:pt x="102" y="1139"/>
                    <a:pt x="85" y="1143"/>
                    <a:pt x="68" y="1143"/>
                  </a:cubicBezTo>
                  <a:cubicBezTo>
                    <a:pt x="44" y="1143"/>
                    <a:pt x="20" y="1136"/>
                    <a:pt x="2" y="1126"/>
                  </a:cubicBezTo>
                  <a:cubicBezTo>
                    <a:pt x="0" y="1130"/>
                    <a:pt x="0" y="1130"/>
                    <a:pt x="0" y="113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任意多边形 120">
              <a:extLst>
                <a:ext uri="{FF2B5EF4-FFF2-40B4-BE49-F238E27FC236}">
                  <a16:creationId xmlns:a16="http://schemas.microsoft.com/office/drawing/2014/main" id="{BC13644F-5770-48B1-BEDD-7E9DEB82EEDA}"/>
                </a:ext>
              </a:extLst>
            </p:cNvPr>
            <p:cNvSpPr/>
            <p:nvPr/>
          </p:nvSpPr>
          <p:spPr bwMode="auto">
            <a:xfrm>
              <a:off x="4687889" y="2527301"/>
              <a:ext cx="230188" cy="296862"/>
            </a:xfrm>
            <a:custGeom>
              <a:avLst/>
              <a:gdLst>
                <a:gd name="T0" fmla="*/ 13 w 102"/>
                <a:gd name="T1" fmla="*/ 24 h 131"/>
                <a:gd name="T2" fmla="*/ 24 w 102"/>
                <a:gd name="T3" fmla="*/ 34 h 131"/>
                <a:gd name="T4" fmla="*/ 2 w 102"/>
                <a:gd name="T5" fmla="*/ 54 h 131"/>
                <a:gd name="T6" fmla="*/ 22 w 102"/>
                <a:gd name="T7" fmla="*/ 65 h 131"/>
                <a:gd name="T8" fmla="*/ 1 w 102"/>
                <a:gd name="T9" fmla="*/ 85 h 131"/>
                <a:gd name="T10" fmla="*/ 22 w 102"/>
                <a:gd name="T11" fmla="*/ 94 h 131"/>
                <a:gd name="T12" fmla="*/ 11 w 102"/>
                <a:gd name="T13" fmla="*/ 114 h 131"/>
                <a:gd name="T14" fmla="*/ 65 w 102"/>
                <a:gd name="T15" fmla="*/ 111 h 131"/>
                <a:gd name="T16" fmla="*/ 69 w 102"/>
                <a:gd name="T17" fmla="*/ 131 h 131"/>
                <a:gd name="T18" fmla="*/ 98 w 102"/>
                <a:gd name="T19" fmla="*/ 96 h 131"/>
                <a:gd name="T20" fmla="*/ 91 w 102"/>
                <a:gd name="T21" fmla="*/ 82 h 131"/>
                <a:gd name="T22" fmla="*/ 102 w 102"/>
                <a:gd name="T23" fmla="*/ 66 h 131"/>
                <a:gd name="T24" fmla="*/ 93 w 102"/>
                <a:gd name="T25" fmla="*/ 56 h 131"/>
                <a:gd name="T26" fmla="*/ 101 w 102"/>
                <a:gd name="T27" fmla="*/ 42 h 131"/>
                <a:gd name="T28" fmla="*/ 91 w 102"/>
                <a:gd name="T29" fmla="*/ 31 h 131"/>
                <a:gd name="T30" fmla="*/ 94 w 102"/>
                <a:gd name="T31" fmla="*/ 15 h 131"/>
                <a:gd name="T32" fmla="*/ 13 w 102"/>
                <a:gd name="T33" fmla="*/ 2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31">
                  <a:moveTo>
                    <a:pt x="13" y="24"/>
                  </a:moveTo>
                  <a:cubicBezTo>
                    <a:pt x="9" y="35"/>
                    <a:pt x="24" y="34"/>
                    <a:pt x="24" y="34"/>
                  </a:cubicBezTo>
                  <a:cubicBezTo>
                    <a:pt x="24" y="34"/>
                    <a:pt x="2" y="41"/>
                    <a:pt x="2" y="54"/>
                  </a:cubicBezTo>
                  <a:cubicBezTo>
                    <a:pt x="2" y="67"/>
                    <a:pt x="20" y="65"/>
                    <a:pt x="22" y="65"/>
                  </a:cubicBezTo>
                  <a:cubicBezTo>
                    <a:pt x="21" y="65"/>
                    <a:pt x="0" y="72"/>
                    <a:pt x="1" y="85"/>
                  </a:cubicBezTo>
                  <a:cubicBezTo>
                    <a:pt x="2" y="99"/>
                    <a:pt x="21" y="94"/>
                    <a:pt x="22" y="94"/>
                  </a:cubicBezTo>
                  <a:cubicBezTo>
                    <a:pt x="21" y="95"/>
                    <a:pt x="8" y="104"/>
                    <a:pt x="11" y="114"/>
                  </a:cubicBezTo>
                  <a:cubicBezTo>
                    <a:pt x="17" y="131"/>
                    <a:pt x="51" y="108"/>
                    <a:pt x="65" y="111"/>
                  </a:cubicBezTo>
                  <a:cubicBezTo>
                    <a:pt x="65" y="111"/>
                    <a:pt x="69" y="130"/>
                    <a:pt x="69" y="131"/>
                  </a:cubicBezTo>
                  <a:cubicBezTo>
                    <a:pt x="69" y="131"/>
                    <a:pt x="95" y="115"/>
                    <a:pt x="98" y="96"/>
                  </a:cubicBezTo>
                  <a:cubicBezTo>
                    <a:pt x="100" y="86"/>
                    <a:pt x="91" y="82"/>
                    <a:pt x="91" y="82"/>
                  </a:cubicBezTo>
                  <a:cubicBezTo>
                    <a:pt x="91" y="82"/>
                    <a:pt x="102" y="76"/>
                    <a:pt x="102" y="66"/>
                  </a:cubicBezTo>
                  <a:cubicBezTo>
                    <a:pt x="102" y="60"/>
                    <a:pt x="93" y="56"/>
                    <a:pt x="93" y="56"/>
                  </a:cubicBezTo>
                  <a:cubicBezTo>
                    <a:pt x="93" y="56"/>
                    <a:pt x="102" y="51"/>
                    <a:pt x="101" y="42"/>
                  </a:cubicBezTo>
                  <a:cubicBezTo>
                    <a:pt x="100" y="34"/>
                    <a:pt x="91" y="31"/>
                    <a:pt x="91" y="31"/>
                  </a:cubicBezTo>
                  <a:cubicBezTo>
                    <a:pt x="91" y="31"/>
                    <a:pt x="97" y="22"/>
                    <a:pt x="94" y="15"/>
                  </a:cubicBezTo>
                  <a:cubicBezTo>
                    <a:pt x="87" y="0"/>
                    <a:pt x="23" y="0"/>
                    <a:pt x="13" y="24"/>
                  </a:cubicBezTo>
                  <a:close/>
                </a:path>
              </a:pathLst>
            </a:custGeom>
            <a:solidFill>
              <a:srgbClr val="EB94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任意多边形 121">
              <a:extLst>
                <a:ext uri="{FF2B5EF4-FFF2-40B4-BE49-F238E27FC236}">
                  <a16:creationId xmlns:a16="http://schemas.microsoft.com/office/drawing/2014/main" id="{E0600B38-FF1A-43CA-9E49-2B13753B6649}"/>
                </a:ext>
              </a:extLst>
            </p:cNvPr>
            <p:cNvSpPr/>
            <p:nvPr/>
          </p:nvSpPr>
          <p:spPr bwMode="auto">
            <a:xfrm>
              <a:off x="4740276" y="2582863"/>
              <a:ext cx="150813" cy="23812"/>
            </a:xfrm>
            <a:custGeom>
              <a:avLst/>
              <a:gdLst>
                <a:gd name="T0" fmla="*/ 67 w 67"/>
                <a:gd name="T1" fmla="*/ 5 h 10"/>
                <a:gd name="T2" fmla="*/ 67 w 67"/>
                <a:gd name="T3" fmla="*/ 5 h 10"/>
                <a:gd name="T4" fmla="*/ 1 w 67"/>
                <a:gd name="T5" fmla="*/ 9 h 10"/>
                <a:gd name="T6" fmla="*/ 1 w 67"/>
                <a:gd name="T7" fmla="*/ 10 h 10"/>
                <a:gd name="T8" fmla="*/ 67 w 67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0">
                  <a:moveTo>
                    <a:pt x="67" y="5"/>
                  </a:moveTo>
                  <a:cubicBezTo>
                    <a:pt x="67" y="5"/>
                    <a:pt x="67" y="5"/>
                    <a:pt x="67" y="5"/>
                  </a:cubicBezTo>
                  <a:cubicBezTo>
                    <a:pt x="46" y="0"/>
                    <a:pt x="21" y="1"/>
                    <a:pt x="1" y="9"/>
                  </a:cubicBezTo>
                  <a:cubicBezTo>
                    <a:pt x="0" y="9"/>
                    <a:pt x="0" y="10"/>
                    <a:pt x="1" y="10"/>
                  </a:cubicBezTo>
                  <a:cubicBezTo>
                    <a:pt x="23" y="6"/>
                    <a:pt x="44" y="3"/>
                    <a:pt x="67" y="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任意多边形 122">
              <a:extLst>
                <a:ext uri="{FF2B5EF4-FFF2-40B4-BE49-F238E27FC236}">
                  <a16:creationId xmlns:a16="http://schemas.microsoft.com/office/drawing/2014/main" id="{40DCE9D4-CEFB-42DC-8548-C7D40DEBD396}"/>
                </a:ext>
              </a:extLst>
            </p:cNvPr>
            <p:cNvSpPr/>
            <p:nvPr/>
          </p:nvSpPr>
          <p:spPr bwMode="auto">
            <a:xfrm>
              <a:off x="4732339" y="2640013"/>
              <a:ext cx="166688" cy="36512"/>
            </a:xfrm>
            <a:custGeom>
              <a:avLst/>
              <a:gdLst>
                <a:gd name="T0" fmla="*/ 73 w 73"/>
                <a:gd name="T1" fmla="*/ 6 h 16"/>
                <a:gd name="T2" fmla="*/ 73 w 73"/>
                <a:gd name="T3" fmla="*/ 5 h 16"/>
                <a:gd name="T4" fmla="*/ 1 w 73"/>
                <a:gd name="T5" fmla="*/ 14 h 16"/>
                <a:gd name="T6" fmla="*/ 1 w 73"/>
                <a:gd name="T7" fmla="*/ 15 h 16"/>
                <a:gd name="T8" fmla="*/ 73 w 73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6">
                  <a:moveTo>
                    <a:pt x="73" y="6"/>
                  </a:moveTo>
                  <a:cubicBezTo>
                    <a:pt x="73" y="5"/>
                    <a:pt x="73" y="5"/>
                    <a:pt x="73" y="5"/>
                  </a:cubicBezTo>
                  <a:cubicBezTo>
                    <a:pt x="51" y="0"/>
                    <a:pt x="23" y="2"/>
                    <a:pt x="1" y="14"/>
                  </a:cubicBezTo>
                  <a:cubicBezTo>
                    <a:pt x="0" y="15"/>
                    <a:pt x="0" y="16"/>
                    <a:pt x="1" y="15"/>
                  </a:cubicBezTo>
                  <a:cubicBezTo>
                    <a:pt x="16" y="8"/>
                    <a:pt x="52" y="4"/>
                    <a:pt x="73" y="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任意多边形 123">
              <a:extLst>
                <a:ext uri="{FF2B5EF4-FFF2-40B4-BE49-F238E27FC236}">
                  <a16:creationId xmlns:a16="http://schemas.microsoft.com/office/drawing/2014/main" id="{DD03B301-3B0C-4E29-8201-F69BA401EA8E}"/>
                </a:ext>
              </a:extLst>
            </p:cNvPr>
            <p:cNvSpPr/>
            <p:nvPr/>
          </p:nvSpPr>
          <p:spPr bwMode="auto">
            <a:xfrm>
              <a:off x="4732339" y="2703513"/>
              <a:ext cx="158750" cy="41275"/>
            </a:xfrm>
            <a:custGeom>
              <a:avLst/>
              <a:gdLst>
                <a:gd name="T0" fmla="*/ 1 w 70"/>
                <a:gd name="T1" fmla="*/ 17 h 18"/>
                <a:gd name="T2" fmla="*/ 70 w 70"/>
                <a:gd name="T3" fmla="*/ 4 h 18"/>
                <a:gd name="T4" fmla="*/ 70 w 70"/>
                <a:gd name="T5" fmla="*/ 3 h 18"/>
                <a:gd name="T6" fmla="*/ 31 w 70"/>
                <a:gd name="T7" fmla="*/ 3 h 18"/>
                <a:gd name="T8" fmla="*/ 1 w 70"/>
                <a:gd name="T9" fmla="*/ 17 h 18"/>
                <a:gd name="T10" fmla="*/ 1 w 70"/>
                <a:gd name="T1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18">
                  <a:moveTo>
                    <a:pt x="1" y="17"/>
                  </a:moveTo>
                  <a:cubicBezTo>
                    <a:pt x="23" y="6"/>
                    <a:pt x="46" y="3"/>
                    <a:pt x="70" y="4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8" y="0"/>
                    <a:pt x="43" y="1"/>
                    <a:pt x="31" y="3"/>
                  </a:cubicBezTo>
                  <a:cubicBezTo>
                    <a:pt x="20" y="5"/>
                    <a:pt x="10" y="9"/>
                    <a:pt x="1" y="17"/>
                  </a:cubicBezTo>
                  <a:cubicBezTo>
                    <a:pt x="0" y="17"/>
                    <a:pt x="1" y="18"/>
                    <a:pt x="1" y="17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任意多边形 124">
              <a:extLst>
                <a:ext uri="{FF2B5EF4-FFF2-40B4-BE49-F238E27FC236}">
                  <a16:creationId xmlns:a16="http://schemas.microsoft.com/office/drawing/2014/main" id="{652AF196-8F01-4E07-96E1-F84CA59FE6D9}"/>
                </a:ext>
              </a:extLst>
            </p:cNvPr>
            <p:cNvSpPr/>
            <p:nvPr/>
          </p:nvSpPr>
          <p:spPr bwMode="auto">
            <a:xfrm>
              <a:off x="4684714" y="2603501"/>
              <a:ext cx="150813" cy="200025"/>
            </a:xfrm>
            <a:custGeom>
              <a:avLst/>
              <a:gdLst>
                <a:gd name="T0" fmla="*/ 25 w 66"/>
                <a:gd name="T1" fmla="*/ 0 h 88"/>
                <a:gd name="T2" fmla="*/ 13 w 66"/>
                <a:gd name="T3" fmla="*/ 6 h 88"/>
                <a:gd name="T4" fmla="*/ 5 w 66"/>
                <a:gd name="T5" fmla="*/ 15 h 88"/>
                <a:gd name="T6" fmla="*/ 4 w 66"/>
                <a:gd name="T7" fmla="*/ 21 h 88"/>
                <a:gd name="T8" fmla="*/ 7 w 66"/>
                <a:gd name="T9" fmla="*/ 26 h 88"/>
                <a:gd name="T10" fmla="*/ 18 w 66"/>
                <a:gd name="T11" fmla="*/ 29 h 88"/>
                <a:gd name="T12" fmla="*/ 28 w 66"/>
                <a:gd name="T13" fmla="*/ 28 h 88"/>
                <a:gd name="T14" fmla="*/ 19 w 66"/>
                <a:gd name="T15" fmla="*/ 33 h 88"/>
                <a:gd name="T16" fmla="*/ 9 w 66"/>
                <a:gd name="T17" fmla="*/ 40 h 88"/>
                <a:gd name="T18" fmla="*/ 4 w 66"/>
                <a:gd name="T19" fmla="*/ 51 h 88"/>
                <a:gd name="T20" fmla="*/ 10 w 66"/>
                <a:gd name="T21" fmla="*/ 59 h 88"/>
                <a:gd name="T22" fmla="*/ 23 w 66"/>
                <a:gd name="T23" fmla="*/ 58 h 88"/>
                <a:gd name="T24" fmla="*/ 34 w 66"/>
                <a:gd name="T25" fmla="*/ 55 h 88"/>
                <a:gd name="T26" fmla="*/ 24 w 66"/>
                <a:gd name="T27" fmla="*/ 61 h 88"/>
                <a:gd name="T28" fmla="*/ 17 w 66"/>
                <a:gd name="T29" fmla="*/ 68 h 88"/>
                <a:gd name="T30" fmla="*/ 14 w 66"/>
                <a:gd name="T31" fmla="*/ 76 h 88"/>
                <a:gd name="T32" fmla="*/ 17 w 66"/>
                <a:gd name="T33" fmla="*/ 83 h 88"/>
                <a:gd name="T34" fmla="*/ 26 w 66"/>
                <a:gd name="T35" fmla="*/ 84 h 88"/>
                <a:gd name="T36" fmla="*/ 46 w 66"/>
                <a:gd name="T37" fmla="*/ 80 h 88"/>
                <a:gd name="T38" fmla="*/ 56 w 66"/>
                <a:gd name="T39" fmla="*/ 78 h 88"/>
                <a:gd name="T40" fmla="*/ 66 w 66"/>
                <a:gd name="T41" fmla="*/ 77 h 88"/>
                <a:gd name="T42" fmla="*/ 56 w 66"/>
                <a:gd name="T43" fmla="*/ 79 h 88"/>
                <a:gd name="T44" fmla="*/ 46 w 66"/>
                <a:gd name="T45" fmla="*/ 82 h 88"/>
                <a:gd name="T46" fmla="*/ 26 w 66"/>
                <a:gd name="T47" fmla="*/ 87 h 88"/>
                <a:gd name="T48" fmla="*/ 15 w 66"/>
                <a:gd name="T49" fmla="*/ 86 h 88"/>
                <a:gd name="T50" fmla="*/ 10 w 66"/>
                <a:gd name="T51" fmla="*/ 76 h 88"/>
                <a:gd name="T52" fmla="*/ 14 w 66"/>
                <a:gd name="T53" fmla="*/ 66 h 88"/>
                <a:gd name="T54" fmla="*/ 22 w 66"/>
                <a:gd name="T55" fmla="*/ 58 h 88"/>
                <a:gd name="T56" fmla="*/ 24 w 66"/>
                <a:gd name="T57" fmla="*/ 62 h 88"/>
                <a:gd name="T58" fmla="*/ 9 w 66"/>
                <a:gd name="T59" fmla="*/ 63 h 88"/>
                <a:gd name="T60" fmla="*/ 2 w 66"/>
                <a:gd name="T61" fmla="*/ 59 h 88"/>
                <a:gd name="T62" fmla="*/ 0 w 66"/>
                <a:gd name="T63" fmla="*/ 51 h 88"/>
                <a:gd name="T64" fmla="*/ 6 w 66"/>
                <a:gd name="T65" fmla="*/ 38 h 88"/>
                <a:gd name="T66" fmla="*/ 18 w 66"/>
                <a:gd name="T67" fmla="*/ 29 h 88"/>
                <a:gd name="T68" fmla="*/ 19 w 66"/>
                <a:gd name="T69" fmla="*/ 33 h 88"/>
                <a:gd name="T70" fmla="*/ 5 w 66"/>
                <a:gd name="T71" fmla="*/ 28 h 88"/>
                <a:gd name="T72" fmla="*/ 2 w 66"/>
                <a:gd name="T73" fmla="*/ 22 h 88"/>
                <a:gd name="T74" fmla="*/ 3 w 66"/>
                <a:gd name="T75" fmla="*/ 14 h 88"/>
                <a:gd name="T76" fmla="*/ 13 w 66"/>
                <a:gd name="T77" fmla="*/ 5 h 88"/>
                <a:gd name="T78" fmla="*/ 25 w 66"/>
                <a:gd name="T7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6" h="88">
                  <a:moveTo>
                    <a:pt x="25" y="0"/>
                  </a:moveTo>
                  <a:cubicBezTo>
                    <a:pt x="21" y="2"/>
                    <a:pt x="17" y="4"/>
                    <a:pt x="13" y="6"/>
                  </a:cubicBezTo>
                  <a:cubicBezTo>
                    <a:pt x="10" y="9"/>
                    <a:pt x="6" y="12"/>
                    <a:pt x="5" y="15"/>
                  </a:cubicBezTo>
                  <a:cubicBezTo>
                    <a:pt x="4" y="17"/>
                    <a:pt x="3" y="19"/>
                    <a:pt x="4" y="21"/>
                  </a:cubicBezTo>
                  <a:cubicBezTo>
                    <a:pt x="5" y="23"/>
                    <a:pt x="6" y="25"/>
                    <a:pt x="7" y="26"/>
                  </a:cubicBezTo>
                  <a:cubicBezTo>
                    <a:pt x="10" y="29"/>
                    <a:pt x="14" y="30"/>
                    <a:pt x="18" y="29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5" y="35"/>
                    <a:pt x="12" y="37"/>
                    <a:pt x="9" y="40"/>
                  </a:cubicBezTo>
                  <a:cubicBezTo>
                    <a:pt x="6" y="43"/>
                    <a:pt x="3" y="47"/>
                    <a:pt x="4" y="51"/>
                  </a:cubicBezTo>
                  <a:cubicBezTo>
                    <a:pt x="4" y="55"/>
                    <a:pt x="6" y="58"/>
                    <a:pt x="10" y="59"/>
                  </a:cubicBezTo>
                  <a:cubicBezTo>
                    <a:pt x="14" y="60"/>
                    <a:pt x="19" y="59"/>
                    <a:pt x="23" y="58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2" y="63"/>
                    <a:pt x="19" y="66"/>
                    <a:pt x="17" y="68"/>
                  </a:cubicBezTo>
                  <a:cubicBezTo>
                    <a:pt x="15" y="70"/>
                    <a:pt x="14" y="73"/>
                    <a:pt x="14" y="76"/>
                  </a:cubicBezTo>
                  <a:cubicBezTo>
                    <a:pt x="13" y="79"/>
                    <a:pt x="15" y="82"/>
                    <a:pt x="17" y="83"/>
                  </a:cubicBezTo>
                  <a:cubicBezTo>
                    <a:pt x="19" y="85"/>
                    <a:pt x="23" y="85"/>
                    <a:pt x="26" y="84"/>
                  </a:cubicBezTo>
                  <a:cubicBezTo>
                    <a:pt x="33" y="84"/>
                    <a:pt x="39" y="82"/>
                    <a:pt x="46" y="80"/>
                  </a:cubicBezTo>
                  <a:cubicBezTo>
                    <a:pt x="49" y="79"/>
                    <a:pt x="52" y="78"/>
                    <a:pt x="56" y="78"/>
                  </a:cubicBezTo>
                  <a:cubicBezTo>
                    <a:pt x="59" y="77"/>
                    <a:pt x="63" y="76"/>
                    <a:pt x="66" y="77"/>
                  </a:cubicBezTo>
                  <a:cubicBezTo>
                    <a:pt x="63" y="77"/>
                    <a:pt x="59" y="78"/>
                    <a:pt x="56" y="79"/>
                  </a:cubicBezTo>
                  <a:cubicBezTo>
                    <a:pt x="53" y="80"/>
                    <a:pt x="49" y="81"/>
                    <a:pt x="46" y="82"/>
                  </a:cubicBezTo>
                  <a:cubicBezTo>
                    <a:pt x="40" y="84"/>
                    <a:pt x="33" y="86"/>
                    <a:pt x="26" y="87"/>
                  </a:cubicBezTo>
                  <a:cubicBezTo>
                    <a:pt x="23" y="88"/>
                    <a:pt x="19" y="88"/>
                    <a:pt x="15" y="86"/>
                  </a:cubicBezTo>
                  <a:cubicBezTo>
                    <a:pt x="12" y="84"/>
                    <a:pt x="10" y="80"/>
                    <a:pt x="10" y="76"/>
                  </a:cubicBezTo>
                  <a:cubicBezTo>
                    <a:pt x="10" y="72"/>
                    <a:pt x="12" y="69"/>
                    <a:pt x="14" y="66"/>
                  </a:cubicBezTo>
                  <a:cubicBezTo>
                    <a:pt x="17" y="63"/>
                    <a:pt x="19" y="60"/>
                    <a:pt x="22" y="58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19" y="63"/>
                    <a:pt x="14" y="64"/>
                    <a:pt x="9" y="63"/>
                  </a:cubicBezTo>
                  <a:cubicBezTo>
                    <a:pt x="7" y="62"/>
                    <a:pt x="4" y="61"/>
                    <a:pt x="2" y="59"/>
                  </a:cubicBezTo>
                  <a:cubicBezTo>
                    <a:pt x="1" y="56"/>
                    <a:pt x="0" y="54"/>
                    <a:pt x="0" y="51"/>
                  </a:cubicBezTo>
                  <a:cubicBezTo>
                    <a:pt x="0" y="46"/>
                    <a:pt x="3" y="41"/>
                    <a:pt x="6" y="38"/>
                  </a:cubicBezTo>
                  <a:cubicBezTo>
                    <a:pt x="9" y="34"/>
                    <a:pt x="13" y="32"/>
                    <a:pt x="18" y="29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4" y="33"/>
                    <a:pt x="9" y="32"/>
                    <a:pt x="5" y="28"/>
                  </a:cubicBezTo>
                  <a:cubicBezTo>
                    <a:pt x="3" y="26"/>
                    <a:pt x="2" y="24"/>
                    <a:pt x="2" y="22"/>
                  </a:cubicBezTo>
                  <a:cubicBezTo>
                    <a:pt x="1" y="19"/>
                    <a:pt x="1" y="17"/>
                    <a:pt x="3" y="14"/>
                  </a:cubicBezTo>
                  <a:cubicBezTo>
                    <a:pt x="5" y="10"/>
                    <a:pt x="9" y="7"/>
                    <a:pt x="13" y="5"/>
                  </a:cubicBezTo>
                  <a:cubicBezTo>
                    <a:pt x="17" y="3"/>
                    <a:pt x="21" y="1"/>
                    <a:pt x="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任意多边形 125">
              <a:extLst>
                <a:ext uri="{FF2B5EF4-FFF2-40B4-BE49-F238E27FC236}">
                  <a16:creationId xmlns:a16="http://schemas.microsoft.com/office/drawing/2014/main" id="{A2E9A908-FA26-40E4-92AB-83E5C6A2B137}"/>
                </a:ext>
              </a:extLst>
            </p:cNvPr>
            <p:cNvSpPr/>
            <p:nvPr/>
          </p:nvSpPr>
          <p:spPr bwMode="auto">
            <a:xfrm>
              <a:off x="4589464" y="2474913"/>
              <a:ext cx="230188" cy="233362"/>
            </a:xfrm>
            <a:custGeom>
              <a:avLst/>
              <a:gdLst>
                <a:gd name="T0" fmla="*/ 0 w 101"/>
                <a:gd name="T1" fmla="*/ 88 h 103"/>
                <a:gd name="T2" fmla="*/ 78 w 101"/>
                <a:gd name="T3" fmla="*/ 35 h 103"/>
                <a:gd name="T4" fmla="*/ 90 w 101"/>
                <a:gd name="T5" fmla="*/ 99 h 103"/>
                <a:gd name="T6" fmla="*/ 62 w 101"/>
                <a:gd name="T7" fmla="*/ 70 h 103"/>
                <a:gd name="T8" fmla="*/ 26 w 101"/>
                <a:gd name="T9" fmla="*/ 98 h 103"/>
                <a:gd name="T10" fmla="*/ 0 w 101"/>
                <a:gd name="T11" fmla="*/ 8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103">
                  <a:moveTo>
                    <a:pt x="0" y="88"/>
                  </a:moveTo>
                  <a:cubicBezTo>
                    <a:pt x="0" y="88"/>
                    <a:pt x="55" y="0"/>
                    <a:pt x="78" y="35"/>
                  </a:cubicBezTo>
                  <a:cubicBezTo>
                    <a:pt x="85" y="45"/>
                    <a:pt x="101" y="96"/>
                    <a:pt x="90" y="99"/>
                  </a:cubicBezTo>
                  <a:cubicBezTo>
                    <a:pt x="77" y="103"/>
                    <a:pt x="67" y="84"/>
                    <a:pt x="62" y="70"/>
                  </a:cubicBezTo>
                  <a:cubicBezTo>
                    <a:pt x="62" y="70"/>
                    <a:pt x="50" y="100"/>
                    <a:pt x="26" y="98"/>
                  </a:cubicBezTo>
                  <a:cubicBezTo>
                    <a:pt x="11" y="96"/>
                    <a:pt x="0" y="88"/>
                    <a:pt x="0" y="88"/>
                  </a:cubicBezTo>
                  <a:close/>
                </a:path>
              </a:pathLst>
            </a:custGeom>
            <a:solidFill>
              <a:srgbClr val="EB94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任意多边形 126">
              <a:extLst>
                <a:ext uri="{FF2B5EF4-FFF2-40B4-BE49-F238E27FC236}">
                  <a16:creationId xmlns:a16="http://schemas.microsoft.com/office/drawing/2014/main" id="{A6419397-7ADB-4419-941F-656940618945}"/>
                </a:ext>
              </a:extLst>
            </p:cNvPr>
            <p:cNvSpPr/>
            <p:nvPr/>
          </p:nvSpPr>
          <p:spPr bwMode="auto">
            <a:xfrm>
              <a:off x="4660901" y="2547938"/>
              <a:ext cx="146050" cy="160337"/>
            </a:xfrm>
            <a:custGeom>
              <a:avLst/>
              <a:gdLst>
                <a:gd name="T0" fmla="*/ 45 w 65"/>
                <a:gd name="T1" fmla="*/ 0 h 71"/>
                <a:gd name="T2" fmla="*/ 53 w 65"/>
                <a:gd name="T3" fmla="*/ 12 h 71"/>
                <a:gd name="T4" fmla="*/ 58 w 65"/>
                <a:gd name="T5" fmla="*/ 26 h 71"/>
                <a:gd name="T6" fmla="*/ 65 w 65"/>
                <a:gd name="T7" fmla="*/ 55 h 71"/>
                <a:gd name="T8" fmla="*/ 65 w 65"/>
                <a:gd name="T9" fmla="*/ 63 h 71"/>
                <a:gd name="T10" fmla="*/ 63 w 65"/>
                <a:gd name="T11" fmla="*/ 67 h 71"/>
                <a:gd name="T12" fmla="*/ 61 w 65"/>
                <a:gd name="T13" fmla="*/ 69 h 71"/>
                <a:gd name="T14" fmla="*/ 59 w 65"/>
                <a:gd name="T15" fmla="*/ 70 h 71"/>
                <a:gd name="T16" fmla="*/ 51 w 65"/>
                <a:gd name="T17" fmla="*/ 69 h 71"/>
                <a:gd name="T18" fmla="*/ 44 w 65"/>
                <a:gd name="T19" fmla="*/ 65 h 71"/>
                <a:gd name="T20" fmla="*/ 35 w 65"/>
                <a:gd name="T21" fmla="*/ 52 h 71"/>
                <a:gd name="T22" fmla="*/ 30 w 65"/>
                <a:gd name="T23" fmla="*/ 39 h 71"/>
                <a:gd name="T24" fmla="*/ 33 w 65"/>
                <a:gd name="T25" fmla="*/ 39 h 71"/>
                <a:gd name="T26" fmla="*/ 27 w 65"/>
                <a:gd name="T27" fmla="*/ 48 h 71"/>
                <a:gd name="T28" fmla="*/ 20 w 65"/>
                <a:gd name="T29" fmla="*/ 57 h 71"/>
                <a:gd name="T30" fmla="*/ 11 w 65"/>
                <a:gd name="T31" fmla="*/ 63 h 71"/>
                <a:gd name="T32" fmla="*/ 0 w 65"/>
                <a:gd name="T33" fmla="*/ 66 h 71"/>
                <a:gd name="T34" fmla="*/ 10 w 65"/>
                <a:gd name="T35" fmla="*/ 62 h 71"/>
                <a:gd name="T36" fmla="*/ 18 w 65"/>
                <a:gd name="T37" fmla="*/ 55 h 71"/>
                <a:gd name="T38" fmla="*/ 25 w 65"/>
                <a:gd name="T39" fmla="*/ 47 h 71"/>
                <a:gd name="T40" fmla="*/ 30 w 65"/>
                <a:gd name="T41" fmla="*/ 37 h 71"/>
                <a:gd name="T42" fmla="*/ 31 w 65"/>
                <a:gd name="T43" fmla="*/ 33 h 71"/>
                <a:gd name="T44" fmla="*/ 33 w 65"/>
                <a:gd name="T45" fmla="*/ 37 h 71"/>
                <a:gd name="T46" fmla="*/ 39 w 65"/>
                <a:gd name="T47" fmla="*/ 50 h 71"/>
                <a:gd name="T48" fmla="*/ 47 w 65"/>
                <a:gd name="T49" fmla="*/ 62 h 71"/>
                <a:gd name="T50" fmla="*/ 58 w 65"/>
                <a:gd name="T51" fmla="*/ 66 h 71"/>
                <a:gd name="T52" fmla="*/ 61 w 65"/>
                <a:gd name="T53" fmla="*/ 55 h 71"/>
                <a:gd name="T54" fmla="*/ 59 w 65"/>
                <a:gd name="T55" fmla="*/ 41 h 71"/>
                <a:gd name="T56" fmla="*/ 55 w 65"/>
                <a:gd name="T57" fmla="*/ 27 h 71"/>
                <a:gd name="T58" fmla="*/ 45 w 65"/>
                <a:gd name="T5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5" h="71">
                  <a:moveTo>
                    <a:pt x="45" y="0"/>
                  </a:moveTo>
                  <a:cubicBezTo>
                    <a:pt x="48" y="4"/>
                    <a:pt x="51" y="8"/>
                    <a:pt x="53" y="12"/>
                  </a:cubicBezTo>
                  <a:cubicBezTo>
                    <a:pt x="55" y="17"/>
                    <a:pt x="56" y="21"/>
                    <a:pt x="58" y="26"/>
                  </a:cubicBezTo>
                  <a:cubicBezTo>
                    <a:pt x="61" y="35"/>
                    <a:pt x="63" y="45"/>
                    <a:pt x="65" y="55"/>
                  </a:cubicBezTo>
                  <a:cubicBezTo>
                    <a:pt x="65" y="57"/>
                    <a:pt x="65" y="60"/>
                    <a:pt x="65" y="63"/>
                  </a:cubicBezTo>
                  <a:cubicBezTo>
                    <a:pt x="64" y="64"/>
                    <a:pt x="64" y="65"/>
                    <a:pt x="63" y="67"/>
                  </a:cubicBezTo>
                  <a:cubicBezTo>
                    <a:pt x="63" y="67"/>
                    <a:pt x="62" y="68"/>
                    <a:pt x="61" y="69"/>
                  </a:cubicBezTo>
                  <a:cubicBezTo>
                    <a:pt x="61" y="69"/>
                    <a:pt x="60" y="69"/>
                    <a:pt x="59" y="70"/>
                  </a:cubicBezTo>
                  <a:cubicBezTo>
                    <a:pt x="56" y="71"/>
                    <a:pt x="53" y="70"/>
                    <a:pt x="51" y="69"/>
                  </a:cubicBezTo>
                  <a:cubicBezTo>
                    <a:pt x="48" y="68"/>
                    <a:pt x="46" y="66"/>
                    <a:pt x="44" y="65"/>
                  </a:cubicBezTo>
                  <a:cubicBezTo>
                    <a:pt x="40" y="61"/>
                    <a:pt x="37" y="57"/>
                    <a:pt x="35" y="52"/>
                  </a:cubicBezTo>
                  <a:cubicBezTo>
                    <a:pt x="33" y="48"/>
                    <a:pt x="31" y="43"/>
                    <a:pt x="30" y="39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1" y="42"/>
                    <a:pt x="29" y="45"/>
                    <a:pt x="27" y="48"/>
                  </a:cubicBezTo>
                  <a:cubicBezTo>
                    <a:pt x="25" y="51"/>
                    <a:pt x="23" y="54"/>
                    <a:pt x="20" y="57"/>
                  </a:cubicBezTo>
                  <a:cubicBezTo>
                    <a:pt x="17" y="59"/>
                    <a:pt x="14" y="61"/>
                    <a:pt x="11" y="63"/>
                  </a:cubicBezTo>
                  <a:cubicBezTo>
                    <a:pt x="7" y="65"/>
                    <a:pt x="4" y="66"/>
                    <a:pt x="0" y="66"/>
                  </a:cubicBezTo>
                  <a:cubicBezTo>
                    <a:pt x="4" y="65"/>
                    <a:pt x="7" y="64"/>
                    <a:pt x="10" y="62"/>
                  </a:cubicBezTo>
                  <a:cubicBezTo>
                    <a:pt x="13" y="60"/>
                    <a:pt x="16" y="58"/>
                    <a:pt x="18" y="55"/>
                  </a:cubicBezTo>
                  <a:cubicBezTo>
                    <a:pt x="21" y="53"/>
                    <a:pt x="23" y="50"/>
                    <a:pt x="25" y="47"/>
                  </a:cubicBezTo>
                  <a:cubicBezTo>
                    <a:pt x="27" y="44"/>
                    <a:pt x="28" y="41"/>
                    <a:pt x="30" y="37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5" y="42"/>
                    <a:pt x="36" y="46"/>
                    <a:pt x="39" y="50"/>
                  </a:cubicBezTo>
                  <a:cubicBezTo>
                    <a:pt x="41" y="55"/>
                    <a:pt x="43" y="59"/>
                    <a:pt x="47" y="62"/>
                  </a:cubicBezTo>
                  <a:cubicBezTo>
                    <a:pt x="50" y="65"/>
                    <a:pt x="54" y="67"/>
                    <a:pt x="58" y="66"/>
                  </a:cubicBezTo>
                  <a:cubicBezTo>
                    <a:pt x="61" y="65"/>
                    <a:pt x="61" y="60"/>
                    <a:pt x="61" y="55"/>
                  </a:cubicBezTo>
                  <a:cubicBezTo>
                    <a:pt x="60" y="50"/>
                    <a:pt x="59" y="46"/>
                    <a:pt x="59" y="41"/>
                  </a:cubicBezTo>
                  <a:cubicBezTo>
                    <a:pt x="58" y="36"/>
                    <a:pt x="57" y="31"/>
                    <a:pt x="55" y="27"/>
                  </a:cubicBezTo>
                  <a:cubicBezTo>
                    <a:pt x="53" y="18"/>
                    <a:pt x="50" y="8"/>
                    <a:pt x="4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任意多边形 127">
              <a:extLst>
                <a:ext uri="{FF2B5EF4-FFF2-40B4-BE49-F238E27FC236}">
                  <a16:creationId xmlns:a16="http://schemas.microsoft.com/office/drawing/2014/main" id="{EAD904D2-8E3B-40E8-A477-6E4338A6F835}"/>
                </a:ext>
              </a:extLst>
            </p:cNvPr>
            <p:cNvSpPr/>
            <p:nvPr/>
          </p:nvSpPr>
          <p:spPr bwMode="auto">
            <a:xfrm>
              <a:off x="3963989" y="2743201"/>
              <a:ext cx="381000" cy="314325"/>
            </a:xfrm>
            <a:custGeom>
              <a:avLst/>
              <a:gdLst>
                <a:gd name="T0" fmla="*/ 138 w 168"/>
                <a:gd name="T1" fmla="*/ 139 h 139"/>
                <a:gd name="T2" fmla="*/ 168 w 168"/>
                <a:gd name="T3" fmla="*/ 52 h 139"/>
                <a:gd name="T4" fmla="*/ 52 w 168"/>
                <a:gd name="T5" fmla="*/ 9 h 139"/>
                <a:gd name="T6" fmla="*/ 38 w 168"/>
                <a:gd name="T7" fmla="*/ 57 h 139"/>
                <a:gd name="T8" fmla="*/ 138 w 168"/>
                <a:gd name="T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39">
                  <a:moveTo>
                    <a:pt x="138" y="139"/>
                  </a:moveTo>
                  <a:cubicBezTo>
                    <a:pt x="168" y="52"/>
                    <a:pt x="168" y="52"/>
                    <a:pt x="168" y="52"/>
                  </a:cubicBezTo>
                  <a:cubicBezTo>
                    <a:pt x="168" y="52"/>
                    <a:pt x="95" y="18"/>
                    <a:pt x="52" y="9"/>
                  </a:cubicBezTo>
                  <a:cubicBezTo>
                    <a:pt x="10" y="0"/>
                    <a:pt x="0" y="18"/>
                    <a:pt x="38" y="57"/>
                  </a:cubicBezTo>
                  <a:cubicBezTo>
                    <a:pt x="75" y="96"/>
                    <a:pt x="138" y="139"/>
                    <a:pt x="138" y="13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任意多边形 128">
              <a:extLst>
                <a:ext uri="{FF2B5EF4-FFF2-40B4-BE49-F238E27FC236}">
                  <a16:creationId xmlns:a16="http://schemas.microsoft.com/office/drawing/2014/main" id="{06544F5F-34D3-4370-B3C5-ABCD439BA7AA}"/>
                </a:ext>
              </a:extLst>
            </p:cNvPr>
            <p:cNvSpPr/>
            <p:nvPr/>
          </p:nvSpPr>
          <p:spPr bwMode="auto">
            <a:xfrm>
              <a:off x="4251326" y="2855913"/>
              <a:ext cx="60325" cy="158750"/>
            </a:xfrm>
            <a:custGeom>
              <a:avLst/>
              <a:gdLst>
                <a:gd name="T0" fmla="*/ 26 w 26"/>
                <a:gd name="T1" fmla="*/ 0 h 70"/>
                <a:gd name="T2" fmla="*/ 12 w 26"/>
                <a:gd name="T3" fmla="*/ 35 h 70"/>
                <a:gd name="T4" fmla="*/ 0 w 26"/>
                <a:gd name="T5" fmla="*/ 70 h 70"/>
                <a:gd name="T6" fmla="*/ 0 w 26"/>
                <a:gd name="T7" fmla="*/ 70 h 70"/>
                <a:gd name="T8" fmla="*/ 14 w 26"/>
                <a:gd name="T9" fmla="*/ 35 h 70"/>
                <a:gd name="T10" fmla="*/ 26 w 26"/>
                <a:gd name="T11" fmla="*/ 0 h 70"/>
                <a:gd name="T12" fmla="*/ 26 w 26"/>
                <a:gd name="T1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70">
                  <a:moveTo>
                    <a:pt x="26" y="0"/>
                  </a:moveTo>
                  <a:cubicBezTo>
                    <a:pt x="20" y="11"/>
                    <a:pt x="16" y="23"/>
                    <a:pt x="12" y="35"/>
                  </a:cubicBezTo>
                  <a:cubicBezTo>
                    <a:pt x="7" y="46"/>
                    <a:pt x="3" y="58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5" y="59"/>
                    <a:pt x="10" y="47"/>
                    <a:pt x="14" y="35"/>
                  </a:cubicBezTo>
                  <a:cubicBezTo>
                    <a:pt x="18" y="24"/>
                    <a:pt x="23" y="12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任意多边形 129">
              <a:extLst>
                <a:ext uri="{FF2B5EF4-FFF2-40B4-BE49-F238E27FC236}">
                  <a16:creationId xmlns:a16="http://schemas.microsoft.com/office/drawing/2014/main" id="{ECD668FA-9C41-4529-8DF2-73FD4A75BE54}"/>
                </a:ext>
              </a:extLst>
            </p:cNvPr>
            <p:cNvSpPr/>
            <p:nvPr/>
          </p:nvSpPr>
          <p:spPr bwMode="auto">
            <a:xfrm>
              <a:off x="4025901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2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任意多边形 130">
              <a:extLst>
                <a:ext uri="{FF2B5EF4-FFF2-40B4-BE49-F238E27FC236}">
                  <a16:creationId xmlns:a16="http://schemas.microsoft.com/office/drawing/2014/main" id="{19180B2A-5EDB-4CFE-9713-F8C27AA79969}"/>
                </a:ext>
              </a:extLst>
            </p:cNvPr>
            <p:cNvSpPr/>
            <p:nvPr/>
          </p:nvSpPr>
          <p:spPr bwMode="auto">
            <a:xfrm>
              <a:off x="4116389" y="2933701"/>
              <a:ext cx="100013" cy="80962"/>
            </a:xfrm>
            <a:custGeom>
              <a:avLst/>
              <a:gdLst>
                <a:gd name="T0" fmla="*/ 8 w 44"/>
                <a:gd name="T1" fmla="*/ 7 h 36"/>
                <a:gd name="T2" fmla="*/ 8 w 44"/>
                <a:gd name="T3" fmla="*/ 7 h 36"/>
                <a:gd name="T4" fmla="*/ 44 w 44"/>
                <a:gd name="T5" fmla="*/ 36 h 36"/>
                <a:gd name="T6" fmla="*/ 8 w 44"/>
                <a:gd name="T7" fmla="*/ 7 h 36"/>
                <a:gd name="T8" fmla="*/ 0 w 44"/>
                <a:gd name="T9" fmla="*/ 0 h 36"/>
                <a:gd name="T10" fmla="*/ 0 w 44"/>
                <a:gd name="T11" fmla="*/ 0 h 36"/>
                <a:gd name="T12" fmla="*/ 4 w 44"/>
                <a:gd name="T13" fmla="*/ 4 h 36"/>
                <a:gd name="T14" fmla="*/ 4 w 44"/>
                <a:gd name="T15" fmla="*/ 4 h 36"/>
                <a:gd name="T16" fmla="*/ 0 w 44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36">
                  <a:moveTo>
                    <a:pt x="8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21" y="18"/>
                    <a:pt x="34" y="28"/>
                    <a:pt x="44" y="36"/>
                  </a:cubicBezTo>
                  <a:cubicBezTo>
                    <a:pt x="34" y="28"/>
                    <a:pt x="21" y="18"/>
                    <a:pt x="8" y="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1" y="1"/>
                    <a:pt x="0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任意多边形 131">
              <a:extLst>
                <a:ext uri="{FF2B5EF4-FFF2-40B4-BE49-F238E27FC236}">
                  <a16:creationId xmlns:a16="http://schemas.microsoft.com/office/drawing/2014/main" id="{58DEFDA6-B1B1-4A7E-9909-CC1926DE0ADB}"/>
                </a:ext>
              </a:extLst>
            </p:cNvPr>
            <p:cNvSpPr/>
            <p:nvPr/>
          </p:nvSpPr>
          <p:spPr bwMode="auto">
            <a:xfrm>
              <a:off x="4027489" y="2846388"/>
              <a:ext cx="88900" cy="87312"/>
            </a:xfrm>
            <a:custGeom>
              <a:avLst/>
              <a:gdLst>
                <a:gd name="T0" fmla="*/ 0 w 39"/>
                <a:gd name="T1" fmla="*/ 0 h 38"/>
                <a:gd name="T2" fmla="*/ 10 w 39"/>
                <a:gd name="T3" fmla="*/ 11 h 38"/>
                <a:gd name="T4" fmla="*/ 39 w 39"/>
                <a:gd name="T5" fmla="*/ 38 h 38"/>
                <a:gd name="T6" fmla="*/ 39 w 39"/>
                <a:gd name="T7" fmla="*/ 38 h 38"/>
                <a:gd name="T8" fmla="*/ 10 w 39"/>
                <a:gd name="T9" fmla="*/ 11 h 38"/>
                <a:gd name="T10" fmla="*/ 0 w 39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38">
                  <a:moveTo>
                    <a:pt x="0" y="0"/>
                  </a:moveTo>
                  <a:cubicBezTo>
                    <a:pt x="2" y="3"/>
                    <a:pt x="6" y="7"/>
                    <a:pt x="10" y="11"/>
                  </a:cubicBezTo>
                  <a:cubicBezTo>
                    <a:pt x="18" y="20"/>
                    <a:pt x="28" y="29"/>
                    <a:pt x="39" y="38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28" y="29"/>
                    <a:pt x="18" y="20"/>
                    <a:pt x="10" y="11"/>
                  </a:cubicBezTo>
                  <a:cubicBezTo>
                    <a:pt x="6" y="7"/>
                    <a:pt x="2" y="3"/>
                    <a:pt x="0" y="0"/>
                  </a:cubicBezTo>
                </a:path>
              </a:pathLst>
            </a:custGeom>
            <a:solidFill>
              <a:srgbClr val="22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任意多边形 132">
              <a:extLst>
                <a:ext uri="{FF2B5EF4-FFF2-40B4-BE49-F238E27FC236}">
                  <a16:creationId xmlns:a16="http://schemas.microsoft.com/office/drawing/2014/main" id="{FE1C3EC4-58BD-45D8-9478-B3CAA33AF8D0}"/>
                </a:ext>
              </a:extLst>
            </p:cNvPr>
            <p:cNvSpPr/>
            <p:nvPr/>
          </p:nvSpPr>
          <p:spPr bwMode="auto">
            <a:xfrm>
              <a:off x="4124326" y="2941638"/>
              <a:ext cx="9525" cy="7937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4 w 4"/>
                <a:gd name="T5" fmla="*/ 3 h 3"/>
                <a:gd name="T6" fmla="*/ 4 w 4"/>
                <a:gd name="T7" fmla="*/ 3 h 3"/>
                <a:gd name="T8" fmla="*/ 0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2" y="1"/>
                    <a:pt x="0" y="0"/>
                  </a:cubicBezTo>
                </a:path>
              </a:pathLst>
            </a:custGeom>
            <a:solidFill>
              <a:srgbClr val="22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任意多边形 133">
              <a:extLst>
                <a:ext uri="{FF2B5EF4-FFF2-40B4-BE49-F238E27FC236}">
                  <a16:creationId xmlns:a16="http://schemas.microsoft.com/office/drawing/2014/main" id="{C41E2873-9FD3-47F9-AE88-DC3981E7B480}"/>
                </a:ext>
              </a:extLst>
            </p:cNvPr>
            <p:cNvSpPr/>
            <p:nvPr/>
          </p:nvSpPr>
          <p:spPr bwMode="auto">
            <a:xfrm>
              <a:off x="4295776" y="2955926"/>
              <a:ext cx="15875" cy="47625"/>
            </a:xfrm>
            <a:custGeom>
              <a:avLst/>
              <a:gdLst>
                <a:gd name="T0" fmla="*/ 10 w 10"/>
                <a:gd name="T1" fmla="*/ 0 h 30"/>
                <a:gd name="T2" fmla="*/ 0 w 10"/>
                <a:gd name="T3" fmla="*/ 30 h 30"/>
                <a:gd name="T4" fmla="*/ 10 w 1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30">
                  <a:moveTo>
                    <a:pt x="10" y="0"/>
                  </a:moveTo>
                  <a:lnTo>
                    <a:pt x="0" y="3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38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任意多边形 134">
              <a:extLst>
                <a:ext uri="{FF2B5EF4-FFF2-40B4-BE49-F238E27FC236}">
                  <a16:creationId xmlns:a16="http://schemas.microsoft.com/office/drawing/2014/main" id="{53676DF6-89A7-4C4B-A58C-091467068AAA}"/>
                </a:ext>
              </a:extLst>
            </p:cNvPr>
            <p:cNvSpPr/>
            <p:nvPr/>
          </p:nvSpPr>
          <p:spPr bwMode="auto">
            <a:xfrm>
              <a:off x="4295776" y="2955926"/>
              <a:ext cx="15875" cy="47625"/>
            </a:xfrm>
            <a:custGeom>
              <a:avLst/>
              <a:gdLst>
                <a:gd name="T0" fmla="*/ 10 w 10"/>
                <a:gd name="T1" fmla="*/ 0 h 30"/>
                <a:gd name="T2" fmla="*/ 0 w 10"/>
                <a:gd name="T3" fmla="*/ 30 h 30"/>
                <a:gd name="T4" fmla="*/ 10 w 1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30">
                  <a:moveTo>
                    <a:pt x="10" y="0"/>
                  </a:moveTo>
                  <a:lnTo>
                    <a:pt x="0" y="3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任意多边形 135">
              <a:extLst>
                <a:ext uri="{FF2B5EF4-FFF2-40B4-BE49-F238E27FC236}">
                  <a16:creationId xmlns:a16="http://schemas.microsoft.com/office/drawing/2014/main" id="{8CF59E72-4A44-4CA4-9993-19C27F90033E}"/>
                </a:ext>
              </a:extLst>
            </p:cNvPr>
            <p:cNvSpPr/>
            <p:nvPr/>
          </p:nvSpPr>
          <p:spPr bwMode="auto">
            <a:xfrm>
              <a:off x="3997326" y="2798763"/>
              <a:ext cx="314325" cy="258762"/>
            </a:xfrm>
            <a:custGeom>
              <a:avLst/>
              <a:gdLst>
                <a:gd name="T0" fmla="*/ 0 w 138"/>
                <a:gd name="T1" fmla="*/ 0 h 114"/>
                <a:gd name="T2" fmla="*/ 12 w 138"/>
                <a:gd name="T3" fmla="*/ 21 h 114"/>
                <a:gd name="T4" fmla="*/ 12 w 138"/>
                <a:gd name="T5" fmla="*/ 21 h 114"/>
                <a:gd name="T6" fmla="*/ 13 w 138"/>
                <a:gd name="T7" fmla="*/ 21 h 114"/>
                <a:gd name="T8" fmla="*/ 23 w 138"/>
                <a:gd name="T9" fmla="*/ 32 h 114"/>
                <a:gd name="T10" fmla="*/ 52 w 138"/>
                <a:gd name="T11" fmla="*/ 59 h 114"/>
                <a:gd name="T12" fmla="*/ 56 w 138"/>
                <a:gd name="T13" fmla="*/ 63 h 114"/>
                <a:gd name="T14" fmla="*/ 60 w 138"/>
                <a:gd name="T15" fmla="*/ 66 h 114"/>
                <a:gd name="T16" fmla="*/ 96 w 138"/>
                <a:gd name="T17" fmla="*/ 95 h 114"/>
                <a:gd name="T18" fmla="*/ 123 w 138"/>
                <a:gd name="T19" fmla="*/ 114 h 114"/>
                <a:gd name="T20" fmla="*/ 131 w 138"/>
                <a:gd name="T21" fmla="*/ 90 h 114"/>
                <a:gd name="T22" fmla="*/ 138 w 138"/>
                <a:gd name="T23" fmla="*/ 69 h 114"/>
                <a:gd name="T24" fmla="*/ 125 w 138"/>
                <a:gd name="T25" fmla="*/ 63 h 114"/>
                <a:gd name="T26" fmla="*/ 112 w 138"/>
                <a:gd name="T27" fmla="*/ 95 h 114"/>
                <a:gd name="T28" fmla="*/ 112 w 138"/>
                <a:gd name="T29" fmla="*/ 95 h 114"/>
                <a:gd name="T30" fmla="*/ 123 w 138"/>
                <a:gd name="T31" fmla="*/ 62 h 114"/>
                <a:gd name="T32" fmla="*/ 0 w 138"/>
                <a:gd name="T3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8" h="114">
                  <a:moveTo>
                    <a:pt x="0" y="0"/>
                  </a:moveTo>
                  <a:cubicBezTo>
                    <a:pt x="2" y="5"/>
                    <a:pt x="6" y="12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5" y="24"/>
                    <a:pt x="19" y="28"/>
                    <a:pt x="23" y="32"/>
                  </a:cubicBezTo>
                  <a:cubicBezTo>
                    <a:pt x="31" y="41"/>
                    <a:pt x="41" y="50"/>
                    <a:pt x="52" y="59"/>
                  </a:cubicBezTo>
                  <a:cubicBezTo>
                    <a:pt x="53" y="60"/>
                    <a:pt x="55" y="62"/>
                    <a:pt x="56" y="63"/>
                  </a:cubicBezTo>
                  <a:cubicBezTo>
                    <a:pt x="58" y="64"/>
                    <a:pt x="59" y="65"/>
                    <a:pt x="60" y="66"/>
                  </a:cubicBezTo>
                  <a:cubicBezTo>
                    <a:pt x="73" y="77"/>
                    <a:pt x="86" y="87"/>
                    <a:pt x="96" y="95"/>
                  </a:cubicBezTo>
                  <a:cubicBezTo>
                    <a:pt x="112" y="106"/>
                    <a:pt x="123" y="114"/>
                    <a:pt x="123" y="114"/>
                  </a:cubicBezTo>
                  <a:cubicBezTo>
                    <a:pt x="131" y="90"/>
                    <a:pt x="131" y="90"/>
                    <a:pt x="131" y="90"/>
                  </a:cubicBezTo>
                  <a:cubicBezTo>
                    <a:pt x="138" y="69"/>
                    <a:pt x="138" y="69"/>
                    <a:pt x="138" y="69"/>
                  </a:cubicBezTo>
                  <a:cubicBezTo>
                    <a:pt x="125" y="63"/>
                    <a:pt x="125" y="63"/>
                    <a:pt x="125" y="63"/>
                  </a:cubicBezTo>
                  <a:cubicBezTo>
                    <a:pt x="121" y="74"/>
                    <a:pt x="117" y="84"/>
                    <a:pt x="112" y="95"/>
                  </a:cubicBezTo>
                  <a:cubicBezTo>
                    <a:pt x="112" y="95"/>
                    <a:pt x="112" y="95"/>
                    <a:pt x="112" y="95"/>
                  </a:cubicBezTo>
                  <a:cubicBezTo>
                    <a:pt x="115" y="84"/>
                    <a:pt x="119" y="73"/>
                    <a:pt x="123" y="6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任意多边形 136">
              <a:extLst>
                <a:ext uri="{FF2B5EF4-FFF2-40B4-BE49-F238E27FC236}">
                  <a16:creationId xmlns:a16="http://schemas.microsoft.com/office/drawing/2014/main" id="{6F230B6B-C985-429B-9D6B-A4EC993D03C1}"/>
                </a:ext>
              </a:extLst>
            </p:cNvPr>
            <p:cNvSpPr/>
            <p:nvPr/>
          </p:nvSpPr>
          <p:spPr bwMode="auto">
            <a:xfrm>
              <a:off x="4251326" y="2940051"/>
              <a:ext cx="30163" cy="74612"/>
            </a:xfrm>
            <a:custGeom>
              <a:avLst/>
              <a:gdLst>
                <a:gd name="T0" fmla="*/ 11 w 13"/>
                <a:gd name="T1" fmla="*/ 0 h 33"/>
                <a:gd name="T2" fmla="*/ 0 w 13"/>
                <a:gd name="T3" fmla="*/ 33 h 33"/>
                <a:gd name="T4" fmla="*/ 0 w 13"/>
                <a:gd name="T5" fmla="*/ 33 h 33"/>
                <a:gd name="T6" fmla="*/ 13 w 13"/>
                <a:gd name="T7" fmla="*/ 1 h 33"/>
                <a:gd name="T8" fmla="*/ 11 w 1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11" y="0"/>
                  </a:moveTo>
                  <a:cubicBezTo>
                    <a:pt x="7" y="11"/>
                    <a:pt x="3" y="22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5" y="22"/>
                    <a:pt x="9" y="12"/>
                    <a:pt x="13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22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任意多边形 137">
              <a:extLst>
                <a:ext uri="{FF2B5EF4-FFF2-40B4-BE49-F238E27FC236}">
                  <a16:creationId xmlns:a16="http://schemas.microsoft.com/office/drawing/2014/main" id="{36F235DE-157C-4A22-8A95-CBF25E98FAF3}"/>
                </a:ext>
              </a:extLst>
            </p:cNvPr>
            <p:cNvSpPr/>
            <p:nvPr/>
          </p:nvSpPr>
          <p:spPr bwMode="auto">
            <a:xfrm>
              <a:off x="3705226" y="2730501"/>
              <a:ext cx="490538" cy="606425"/>
            </a:xfrm>
            <a:custGeom>
              <a:avLst/>
              <a:gdLst>
                <a:gd name="T0" fmla="*/ 211 w 216"/>
                <a:gd name="T1" fmla="*/ 267 h 267"/>
                <a:gd name="T2" fmla="*/ 0 w 216"/>
                <a:gd name="T3" fmla="*/ 230 h 267"/>
                <a:gd name="T4" fmla="*/ 95 w 216"/>
                <a:gd name="T5" fmla="*/ 27 h 267"/>
                <a:gd name="T6" fmla="*/ 163 w 216"/>
                <a:gd name="T7" fmla="*/ 23 h 267"/>
                <a:gd name="T8" fmla="*/ 212 w 216"/>
                <a:gd name="T9" fmla="*/ 107 h 267"/>
                <a:gd name="T10" fmla="*/ 202 w 216"/>
                <a:gd name="T11" fmla="*/ 150 h 267"/>
                <a:gd name="T12" fmla="*/ 211 w 216"/>
                <a:gd name="T13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267">
                  <a:moveTo>
                    <a:pt x="211" y="267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30"/>
                    <a:pt x="51" y="80"/>
                    <a:pt x="95" y="27"/>
                  </a:cubicBezTo>
                  <a:cubicBezTo>
                    <a:pt x="117" y="0"/>
                    <a:pt x="150" y="11"/>
                    <a:pt x="163" y="23"/>
                  </a:cubicBezTo>
                  <a:cubicBezTo>
                    <a:pt x="167" y="26"/>
                    <a:pt x="208" y="83"/>
                    <a:pt x="212" y="107"/>
                  </a:cubicBezTo>
                  <a:cubicBezTo>
                    <a:pt x="216" y="128"/>
                    <a:pt x="202" y="150"/>
                    <a:pt x="202" y="150"/>
                  </a:cubicBezTo>
                  <a:lnTo>
                    <a:pt x="211" y="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任意多边形 138">
              <a:extLst>
                <a:ext uri="{FF2B5EF4-FFF2-40B4-BE49-F238E27FC236}">
                  <a16:creationId xmlns:a16="http://schemas.microsoft.com/office/drawing/2014/main" id="{BA9A6329-4CB7-4759-8464-3D5E1E50C5A9}"/>
                </a:ext>
              </a:extLst>
            </p:cNvPr>
            <p:cNvSpPr/>
            <p:nvPr/>
          </p:nvSpPr>
          <p:spPr bwMode="auto">
            <a:xfrm>
              <a:off x="3957639" y="3052763"/>
              <a:ext cx="128588" cy="30162"/>
            </a:xfrm>
            <a:custGeom>
              <a:avLst/>
              <a:gdLst>
                <a:gd name="T0" fmla="*/ 57 w 57"/>
                <a:gd name="T1" fmla="*/ 0 h 13"/>
                <a:gd name="T2" fmla="*/ 28 w 57"/>
                <a:gd name="T3" fmla="*/ 5 h 13"/>
                <a:gd name="T4" fmla="*/ 15 w 57"/>
                <a:gd name="T5" fmla="*/ 9 h 13"/>
                <a:gd name="T6" fmla="*/ 8 w 57"/>
                <a:gd name="T7" fmla="*/ 11 h 13"/>
                <a:gd name="T8" fmla="*/ 0 w 57"/>
                <a:gd name="T9" fmla="*/ 12 h 13"/>
                <a:gd name="T10" fmla="*/ 0 w 57"/>
                <a:gd name="T11" fmla="*/ 13 h 13"/>
                <a:gd name="T12" fmla="*/ 8 w 57"/>
                <a:gd name="T13" fmla="*/ 12 h 13"/>
                <a:gd name="T14" fmla="*/ 14 w 57"/>
                <a:gd name="T15" fmla="*/ 11 h 13"/>
                <a:gd name="T16" fmla="*/ 28 w 57"/>
                <a:gd name="T17" fmla="*/ 7 h 13"/>
                <a:gd name="T18" fmla="*/ 57 w 57"/>
                <a:gd name="T19" fmla="*/ 1 h 13"/>
                <a:gd name="T20" fmla="*/ 57 w 57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13">
                  <a:moveTo>
                    <a:pt x="57" y="0"/>
                  </a:moveTo>
                  <a:cubicBezTo>
                    <a:pt x="47" y="1"/>
                    <a:pt x="38" y="2"/>
                    <a:pt x="28" y="5"/>
                  </a:cubicBezTo>
                  <a:cubicBezTo>
                    <a:pt x="24" y="6"/>
                    <a:pt x="19" y="7"/>
                    <a:pt x="15" y="9"/>
                  </a:cubicBezTo>
                  <a:cubicBezTo>
                    <a:pt x="12" y="9"/>
                    <a:pt x="10" y="10"/>
                    <a:pt x="8" y="11"/>
                  </a:cubicBezTo>
                  <a:cubicBezTo>
                    <a:pt x="5" y="11"/>
                    <a:pt x="3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5" y="13"/>
                    <a:pt x="8" y="12"/>
                  </a:cubicBezTo>
                  <a:cubicBezTo>
                    <a:pt x="10" y="12"/>
                    <a:pt x="12" y="12"/>
                    <a:pt x="14" y="11"/>
                  </a:cubicBezTo>
                  <a:cubicBezTo>
                    <a:pt x="19" y="10"/>
                    <a:pt x="24" y="9"/>
                    <a:pt x="28" y="7"/>
                  </a:cubicBezTo>
                  <a:cubicBezTo>
                    <a:pt x="38" y="5"/>
                    <a:pt x="47" y="2"/>
                    <a:pt x="57" y="1"/>
                  </a:cubicBezTo>
                  <a:cubicBezTo>
                    <a:pt x="57" y="1"/>
                    <a:pt x="57" y="0"/>
                    <a:pt x="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任意多边形 139">
              <a:extLst>
                <a:ext uri="{FF2B5EF4-FFF2-40B4-BE49-F238E27FC236}">
                  <a16:creationId xmlns:a16="http://schemas.microsoft.com/office/drawing/2014/main" id="{56074BEC-131B-4BB6-BDF9-48ABBB691A50}"/>
                </a:ext>
              </a:extLst>
            </p:cNvPr>
            <p:cNvSpPr/>
            <p:nvPr/>
          </p:nvSpPr>
          <p:spPr bwMode="auto">
            <a:xfrm>
              <a:off x="4032251" y="3068638"/>
              <a:ext cx="107950" cy="7937"/>
            </a:xfrm>
            <a:custGeom>
              <a:avLst/>
              <a:gdLst>
                <a:gd name="T0" fmla="*/ 48 w 48"/>
                <a:gd name="T1" fmla="*/ 1 h 3"/>
                <a:gd name="T2" fmla="*/ 24 w 48"/>
                <a:gd name="T3" fmla="*/ 0 h 3"/>
                <a:gd name="T4" fmla="*/ 12 w 48"/>
                <a:gd name="T5" fmla="*/ 1 h 3"/>
                <a:gd name="T6" fmla="*/ 6 w 48"/>
                <a:gd name="T7" fmla="*/ 2 h 3"/>
                <a:gd name="T8" fmla="*/ 0 w 48"/>
                <a:gd name="T9" fmla="*/ 3 h 3"/>
                <a:gd name="T10" fmla="*/ 0 w 48"/>
                <a:gd name="T11" fmla="*/ 3 h 3"/>
                <a:gd name="T12" fmla="*/ 6 w 48"/>
                <a:gd name="T13" fmla="*/ 3 h 3"/>
                <a:gd name="T14" fmla="*/ 12 w 48"/>
                <a:gd name="T15" fmla="*/ 3 h 3"/>
                <a:gd name="T16" fmla="*/ 24 w 48"/>
                <a:gd name="T17" fmla="*/ 2 h 3"/>
                <a:gd name="T18" fmla="*/ 48 w 48"/>
                <a:gd name="T19" fmla="*/ 2 h 3"/>
                <a:gd name="T20" fmla="*/ 48 w 48"/>
                <a:gd name="T2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3">
                  <a:moveTo>
                    <a:pt x="48" y="1"/>
                  </a:moveTo>
                  <a:cubicBezTo>
                    <a:pt x="40" y="0"/>
                    <a:pt x="32" y="0"/>
                    <a:pt x="24" y="0"/>
                  </a:cubicBezTo>
                  <a:cubicBezTo>
                    <a:pt x="20" y="0"/>
                    <a:pt x="16" y="1"/>
                    <a:pt x="12" y="1"/>
                  </a:cubicBezTo>
                  <a:cubicBezTo>
                    <a:pt x="10" y="1"/>
                    <a:pt x="8" y="1"/>
                    <a:pt x="6" y="2"/>
                  </a:cubicBezTo>
                  <a:cubicBezTo>
                    <a:pt x="4" y="2"/>
                    <a:pt x="2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3"/>
                    <a:pt x="4" y="3"/>
                    <a:pt x="6" y="3"/>
                  </a:cubicBezTo>
                  <a:cubicBezTo>
                    <a:pt x="8" y="3"/>
                    <a:pt x="10" y="3"/>
                    <a:pt x="12" y="3"/>
                  </a:cubicBezTo>
                  <a:cubicBezTo>
                    <a:pt x="16" y="3"/>
                    <a:pt x="20" y="3"/>
                    <a:pt x="24" y="2"/>
                  </a:cubicBezTo>
                  <a:cubicBezTo>
                    <a:pt x="32" y="2"/>
                    <a:pt x="40" y="2"/>
                    <a:pt x="48" y="2"/>
                  </a:cubicBezTo>
                  <a:cubicBezTo>
                    <a:pt x="48" y="2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任意多边形 140">
              <a:extLst>
                <a:ext uri="{FF2B5EF4-FFF2-40B4-BE49-F238E27FC236}">
                  <a16:creationId xmlns:a16="http://schemas.microsoft.com/office/drawing/2014/main" id="{4CAB802C-AD8A-47D9-8BAD-80EF56E5726D}"/>
                </a:ext>
              </a:extLst>
            </p:cNvPr>
            <p:cNvSpPr/>
            <p:nvPr/>
          </p:nvSpPr>
          <p:spPr bwMode="auto">
            <a:xfrm>
              <a:off x="3509964" y="2719388"/>
              <a:ext cx="501650" cy="684212"/>
            </a:xfrm>
            <a:custGeom>
              <a:avLst/>
              <a:gdLst>
                <a:gd name="T0" fmla="*/ 158 w 221"/>
                <a:gd name="T1" fmla="*/ 45 h 301"/>
                <a:gd name="T2" fmla="*/ 33 w 221"/>
                <a:gd name="T3" fmla="*/ 283 h 301"/>
                <a:gd name="T4" fmla="*/ 208 w 221"/>
                <a:gd name="T5" fmla="*/ 294 h 301"/>
                <a:gd name="T6" fmla="*/ 193 w 221"/>
                <a:gd name="T7" fmla="*/ 197 h 301"/>
                <a:gd name="T8" fmla="*/ 134 w 221"/>
                <a:gd name="T9" fmla="*/ 200 h 301"/>
                <a:gd name="T10" fmla="*/ 198 w 221"/>
                <a:gd name="T11" fmla="*/ 54 h 301"/>
                <a:gd name="T12" fmla="*/ 158 w 221"/>
                <a:gd name="T13" fmla="*/ 45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301">
                  <a:moveTo>
                    <a:pt x="158" y="45"/>
                  </a:moveTo>
                  <a:cubicBezTo>
                    <a:pt x="77" y="113"/>
                    <a:pt x="0" y="265"/>
                    <a:pt x="33" y="283"/>
                  </a:cubicBezTo>
                  <a:cubicBezTo>
                    <a:pt x="63" y="301"/>
                    <a:pt x="165" y="299"/>
                    <a:pt x="208" y="294"/>
                  </a:cubicBezTo>
                  <a:cubicBezTo>
                    <a:pt x="220" y="293"/>
                    <a:pt x="206" y="196"/>
                    <a:pt x="193" y="197"/>
                  </a:cubicBezTo>
                  <a:cubicBezTo>
                    <a:pt x="177" y="199"/>
                    <a:pt x="136" y="201"/>
                    <a:pt x="134" y="200"/>
                  </a:cubicBezTo>
                  <a:cubicBezTo>
                    <a:pt x="131" y="200"/>
                    <a:pt x="182" y="93"/>
                    <a:pt x="198" y="54"/>
                  </a:cubicBezTo>
                  <a:cubicBezTo>
                    <a:pt x="221" y="0"/>
                    <a:pt x="188" y="20"/>
                    <a:pt x="158" y="45"/>
                  </a:cubicBezTo>
                  <a:close/>
                </a:path>
              </a:pathLst>
            </a:custGeom>
            <a:solidFill>
              <a:srgbClr val="EB94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任意多边形 141">
              <a:extLst>
                <a:ext uri="{FF2B5EF4-FFF2-40B4-BE49-F238E27FC236}">
                  <a16:creationId xmlns:a16="http://schemas.microsoft.com/office/drawing/2014/main" id="{11BD0F31-835F-42A6-88FA-3EFB0EBFBB07}"/>
                </a:ext>
              </a:extLst>
            </p:cNvPr>
            <p:cNvSpPr/>
            <p:nvPr/>
          </p:nvSpPr>
          <p:spPr bwMode="auto">
            <a:xfrm>
              <a:off x="3938589" y="3109913"/>
              <a:ext cx="317500" cy="300037"/>
            </a:xfrm>
            <a:custGeom>
              <a:avLst/>
              <a:gdLst>
                <a:gd name="T0" fmla="*/ 131 w 140"/>
                <a:gd name="T1" fmla="*/ 18 h 132"/>
                <a:gd name="T2" fmla="*/ 128 w 140"/>
                <a:gd name="T3" fmla="*/ 35 h 132"/>
                <a:gd name="T4" fmla="*/ 138 w 140"/>
                <a:gd name="T5" fmla="*/ 46 h 132"/>
                <a:gd name="T6" fmla="*/ 127 w 140"/>
                <a:gd name="T7" fmla="*/ 63 h 132"/>
                <a:gd name="T8" fmla="*/ 135 w 140"/>
                <a:gd name="T9" fmla="*/ 77 h 132"/>
                <a:gd name="T10" fmla="*/ 125 w 140"/>
                <a:gd name="T11" fmla="*/ 95 h 132"/>
                <a:gd name="T12" fmla="*/ 124 w 140"/>
                <a:gd name="T13" fmla="*/ 112 h 132"/>
                <a:gd name="T14" fmla="*/ 79 w 140"/>
                <a:gd name="T15" fmla="*/ 130 h 132"/>
                <a:gd name="T16" fmla="*/ 12 w 140"/>
                <a:gd name="T17" fmla="*/ 123 h 132"/>
                <a:gd name="T18" fmla="*/ 0 w 140"/>
                <a:gd name="T19" fmla="*/ 27 h 132"/>
                <a:gd name="T20" fmla="*/ 82 w 140"/>
                <a:gd name="T21" fmla="*/ 1 h 132"/>
                <a:gd name="T22" fmla="*/ 131 w 140"/>
                <a:gd name="T23" fmla="*/ 1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" h="132">
                  <a:moveTo>
                    <a:pt x="131" y="18"/>
                  </a:moveTo>
                  <a:cubicBezTo>
                    <a:pt x="136" y="27"/>
                    <a:pt x="128" y="35"/>
                    <a:pt x="128" y="35"/>
                  </a:cubicBezTo>
                  <a:cubicBezTo>
                    <a:pt x="128" y="35"/>
                    <a:pt x="135" y="39"/>
                    <a:pt x="138" y="46"/>
                  </a:cubicBezTo>
                  <a:cubicBezTo>
                    <a:pt x="140" y="55"/>
                    <a:pt x="127" y="63"/>
                    <a:pt x="127" y="63"/>
                  </a:cubicBezTo>
                  <a:cubicBezTo>
                    <a:pt x="127" y="63"/>
                    <a:pt x="134" y="69"/>
                    <a:pt x="135" y="77"/>
                  </a:cubicBezTo>
                  <a:cubicBezTo>
                    <a:pt x="137" y="86"/>
                    <a:pt x="125" y="95"/>
                    <a:pt x="125" y="95"/>
                  </a:cubicBezTo>
                  <a:cubicBezTo>
                    <a:pt x="125" y="95"/>
                    <a:pt x="128" y="104"/>
                    <a:pt x="124" y="112"/>
                  </a:cubicBezTo>
                  <a:cubicBezTo>
                    <a:pt x="118" y="126"/>
                    <a:pt x="94" y="129"/>
                    <a:pt x="79" y="130"/>
                  </a:cubicBezTo>
                  <a:cubicBezTo>
                    <a:pt x="64" y="132"/>
                    <a:pt x="21" y="124"/>
                    <a:pt x="12" y="12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64" y="0"/>
                    <a:pt x="82" y="1"/>
                  </a:cubicBezTo>
                  <a:cubicBezTo>
                    <a:pt x="97" y="1"/>
                    <a:pt x="126" y="7"/>
                    <a:pt x="131" y="18"/>
                  </a:cubicBezTo>
                  <a:close/>
                </a:path>
              </a:pathLst>
            </a:custGeom>
            <a:solidFill>
              <a:srgbClr val="EB94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任意多边形 142">
              <a:extLst>
                <a:ext uri="{FF2B5EF4-FFF2-40B4-BE49-F238E27FC236}">
                  <a16:creationId xmlns:a16="http://schemas.microsoft.com/office/drawing/2014/main" id="{3BBE5D44-77B5-44C6-9AC2-F4094DBBD5C1}"/>
                </a:ext>
              </a:extLst>
            </p:cNvPr>
            <p:cNvSpPr/>
            <p:nvPr/>
          </p:nvSpPr>
          <p:spPr bwMode="auto">
            <a:xfrm>
              <a:off x="4117976" y="3176588"/>
              <a:ext cx="111125" cy="11112"/>
            </a:xfrm>
            <a:custGeom>
              <a:avLst/>
              <a:gdLst>
                <a:gd name="T0" fmla="*/ 48 w 49"/>
                <a:gd name="T1" fmla="*/ 4 h 5"/>
                <a:gd name="T2" fmla="*/ 0 w 49"/>
                <a:gd name="T3" fmla="*/ 1 h 5"/>
                <a:gd name="T4" fmla="*/ 0 w 49"/>
                <a:gd name="T5" fmla="*/ 1 h 5"/>
                <a:gd name="T6" fmla="*/ 48 w 49"/>
                <a:gd name="T7" fmla="*/ 5 h 5"/>
                <a:gd name="T8" fmla="*/ 48 w 49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">
                  <a:moveTo>
                    <a:pt x="48" y="4"/>
                  </a:moveTo>
                  <a:cubicBezTo>
                    <a:pt x="33" y="0"/>
                    <a:pt x="16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32" y="4"/>
                    <a:pt x="48" y="5"/>
                  </a:cubicBezTo>
                  <a:cubicBezTo>
                    <a:pt x="49" y="5"/>
                    <a:pt x="49" y="4"/>
                    <a:pt x="48" y="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任意多边形 143">
              <a:extLst>
                <a:ext uri="{FF2B5EF4-FFF2-40B4-BE49-F238E27FC236}">
                  <a16:creationId xmlns:a16="http://schemas.microsoft.com/office/drawing/2014/main" id="{FC7797E3-0D85-47AD-883C-14D8EA4F48A5}"/>
                </a:ext>
              </a:extLst>
            </p:cNvPr>
            <p:cNvSpPr/>
            <p:nvPr/>
          </p:nvSpPr>
          <p:spPr bwMode="auto">
            <a:xfrm>
              <a:off x="4121151" y="3248026"/>
              <a:ext cx="106363" cy="9525"/>
            </a:xfrm>
            <a:custGeom>
              <a:avLst/>
              <a:gdLst>
                <a:gd name="T0" fmla="*/ 47 w 47"/>
                <a:gd name="T1" fmla="*/ 1 h 4"/>
                <a:gd name="T2" fmla="*/ 36 w 47"/>
                <a:gd name="T3" fmla="*/ 0 h 4"/>
                <a:gd name="T4" fmla="*/ 24 w 47"/>
                <a:gd name="T5" fmla="*/ 1 h 4"/>
                <a:gd name="T6" fmla="*/ 0 w 47"/>
                <a:gd name="T7" fmla="*/ 4 h 4"/>
                <a:gd name="T8" fmla="*/ 0 w 47"/>
                <a:gd name="T9" fmla="*/ 4 h 4"/>
                <a:gd name="T10" fmla="*/ 24 w 47"/>
                <a:gd name="T11" fmla="*/ 3 h 4"/>
                <a:gd name="T12" fmla="*/ 36 w 47"/>
                <a:gd name="T13" fmla="*/ 3 h 4"/>
                <a:gd name="T14" fmla="*/ 47 w 47"/>
                <a:gd name="T15" fmla="*/ 2 h 4"/>
                <a:gd name="T16" fmla="*/ 47 w 47"/>
                <a:gd name="T1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">
                  <a:moveTo>
                    <a:pt x="47" y="1"/>
                  </a:moveTo>
                  <a:cubicBezTo>
                    <a:pt x="43" y="0"/>
                    <a:pt x="39" y="0"/>
                    <a:pt x="36" y="0"/>
                  </a:cubicBezTo>
                  <a:cubicBezTo>
                    <a:pt x="32" y="1"/>
                    <a:pt x="28" y="1"/>
                    <a:pt x="24" y="1"/>
                  </a:cubicBezTo>
                  <a:cubicBezTo>
                    <a:pt x="16" y="2"/>
                    <a:pt x="8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4"/>
                    <a:pt x="16" y="3"/>
                    <a:pt x="24" y="3"/>
                  </a:cubicBezTo>
                  <a:cubicBezTo>
                    <a:pt x="28" y="3"/>
                    <a:pt x="32" y="3"/>
                    <a:pt x="36" y="3"/>
                  </a:cubicBezTo>
                  <a:cubicBezTo>
                    <a:pt x="39" y="2"/>
                    <a:pt x="43" y="3"/>
                    <a:pt x="47" y="2"/>
                  </a:cubicBezTo>
                  <a:cubicBezTo>
                    <a:pt x="47" y="2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任意多边形 144">
              <a:extLst>
                <a:ext uri="{FF2B5EF4-FFF2-40B4-BE49-F238E27FC236}">
                  <a16:creationId xmlns:a16="http://schemas.microsoft.com/office/drawing/2014/main" id="{5CB2E64B-1F66-4C1A-A151-E60F6D0ABEB5}"/>
                </a:ext>
              </a:extLst>
            </p:cNvPr>
            <p:cNvSpPr/>
            <p:nvPr/>
          </p:nvSpPr>
          <p:spPr bwMode="auto">
            <a:xfrm>
              <a:off x="4124326" y="3325813"/>
              <a:ext cx="98425" cy="9525"/>
            </a:xfrm>
            <a:custGeom>
              <a:avLst/>
              <a:gdLst>
                <a:gd name="T0" fmla="*/ 43 w 43"/>
                <a:gd name="T1" fmla="*/ 0 h 4"/>
                <a:gd name="T2" fmla="*/ 33 w 43"/>
                <a:gd name="T3" fmla="*/ 1 h 4"/>
                <a:gd name="T4" fmla="*/ 22 w 43"/>
                <a:gd name="T5" fmla="*/ 2 h 4"/>
                <a:gd name="T6" fmla="*/ 0 w 43"/>
                <a:gd name="T7" fmla="*/ 3 h 4"/>
                <a:gd name="T8" fmla="*/ 0 w 43"/>
                <a:gd name="T9" fmla="*/ 4 h 4"/>
                <a:gd name="T10" fmla="*/ 22 w 43"/>
                <a:gd name="T11" fmla="*/ 3 h 4"/>
                <a:gd name="T12" fmla="*/ 33 w 43"/>
                <a:gd name="T13" fmla="*/ 2 h 4"/>
                <a:gd name="T14" fmla="*/ 43 w 43"/>
                <a:gd name="T15" fmla="*/ 1 h 4"/>
                <a:gd name="T16" fmla="*/ 43 w 43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">
                  <a:moveTo>
                    <a:pt x="43" y="0"/>
                  </a:moveTo>
                  <a:cubicBezTo>
                    <a:pt x="40" y="0"/>
                    <a:pt x="36" y="0"/>
                    <a:pt x="33" y="1"/>
                  </a:cubicBezTo>
                  <a:cubicBezTo>
                    <a:pt x="29" y="1"/>
                    <a:pt x="25" y="1"/>
                    <a:pt x="22" y="2"/>
                  </a:cubicBezTo>
                  <a:cubicBezTo>
                    <a:pt x="15" y="2"/>
                    <a:pt x="8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8" y="3"/>
                    <a:pt x="15" y="3"/>
                    <a:pt x="22" y="3"/>
                  </a:cubicBezTo>
                  <a:cubicBezTo>
                    <a:pt x="26" y="3"/>
                    <a:pt x="29" y="2"/>
                    <a:pt x="33" y="2"/>
                  </a:cubicBezTo>
                  <a:cubicBezTo>
                    <a:pt x="36" y="2"/>
                    <a:pt x="40" y="2"/>
                    <a:pt x="43" y="1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任意多边形 145">
              <a:extLst>
                <a:ext uri="{FF2B5EF4-FFF2-40B4-BE49-F238E27FC236}">
                  <a16:creationId xmlns:a16="http://schemas.microsoft.com/office/drawing/2014/main" id="{DC479480-AB7E-4F63-84DE-C197E36B0C06}"/>
                </a:ext>
              </a:extLst>
            </p:cNvPr>
            <p:cNvSpPr/>
            <p:nvPr/>
          </p:nvSpPr>
          <p:spPr bwMode="auto">
            <a:xfrm>
              <a:off x="3671889" y="2724151"/>
              <a:ext cx="333375" cy="376237"/>
            </a:xfrm>
            <a:custGeom>
              <a:avLst/>
              <a:gdLst>
                <a:gd name="T0" fmla="*/ 0 w 147"/>
                <a:gd name="T1" fmla="*/ 129 h 166"/>
                <a:gd name="T2" fmla="*/ 84 w 147"/>
                <a:gd name="T3" fmla="*/ 166 h 166"/>
                <a:gd name="T4" fmla="*/ 135 w 147"/>
                <a:gd name="T5" fmla="*/ 53 h 166"/>
                <a:gd name="T6" fmla="*/ 89 w 147"/>
                <a:gd name="T7" fmla="*/ 35 h 166"/>
                <a:gd name="T8" fmla="*/ 0 w 147"/>
                <a:gd name="T9" fmla="*/ 12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66">
                  <a:moveTo>
                    <a:pt x="0" y="129"/>
                  </a:moveTo>
                  <a:cubicBezTo>
                    <a:pt x="84" y="166"/>
                    <a:pt x="84" y="166"/>
                    <a:pt x="84" y="166"/>
                  </a:cubicBezTo>
                  <a:cubicBezTo>
                    <a:pt x="84" y="166"/>
                    <a:pt x="123" y="95"/>
                    <a:pt x="135" y="53"/>
                  </a:cubicBezTo>
                  <a:cubicBezTo>
                    <a:pt x="147" y="12"/>
                    <a:pt x="130" y="0"/>
                    <a:pt x="89" y="35"/>
                  </a:cubicBezTo>
                  <a:cubicBezTo>
                    <a:pt x="48" y="70"/>
                    <a:pt x="0" y="129"/>
                    <a:pt x="0" y="1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任意多边形 146">
              <a:extLst>
                <a:ext uri="{FF2B5EF4-FFF2-40B4-BE49-F238E27FC236}">
                  <a16:creationId xmlns:a16="http://schemas.microsoft.com/office/drawing/2014/main" id="{BFABA734-C90F-4921-9AB1-01ED77EC4412}"/>
                </a:ext>
              </a:extLst>
            </p:cNvPr>
            <p:cNvSpPr/>
            <p:nvPr/>
          </p:nvSpPr>
          <p:spPr bwMode="auto">
            <a:xfrm>
              <a:off x="3714751" y="2989263"/>
              <a:ext cx="153988" cy="71437"/>
            </a:xfrm>
            <a:custGeom>
              <a:avLst/>
              <a:gdLst>
                <a:gd name="T0" fmla="*/ 68 w 68"/>
                <a:gd name="T1" fmla="*/ 30 h 31"/>
                <a:gd name="T2" fmla="*/ 35 w 68"/>
                <a:gd name="T3" fmla="*/ 14 h 31"/>
                <a:gd name="T4" fmla="*/ 1 w 68"/>
                <a:gd name="T5" fmla="*/ 0 h 31"/>
                <a:gd name="T6" fmla="*/ 0 w 68"/>
                <a:gd name="T7" fmla="*/ 0 h 31"/>
                <a:gd name="T8" fmla="*/ 34 w 68"/>
                <a:gd name="T9" fmla="*/ 16 h 31"/>
                <a:gd name="T10" fmla="*/ 68 w 68"/>
                <a:gd name="T11" fmla="*/ 31 h 31"/>
                <a:gd name="T12" fmla="*/ 68 w 68"/>
                <a:gd name="T13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31">
                  <a:moveTo>
                    <a:pt x="68" y="30"/>
                  </a:moveTo>
                  <a:cubicBezTo>
                    <a:pt x="58" y="24"/>
                    <a:pt x="46" y="19"/>
                    <a:pt x="35" y="14"/>
                  </a:cubicBezTo>
                  <a:cubicBezTo>
                    <a:pt x="24" y="9"/>
                    <a:pt x="12" y="4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6"/>
                    <a:pt x="23" y="11"/>
                    <a:pt x="34" y="16"/>
                  </a:cubicBezTo>
                  <a:cubicBezTo>
                    <a:pt x="46" y="21"/>
                    <a:pt x="57" y="26"/>
                    <a:pt x="68" y="31"/>
                  </a:cubicBezTo>
                  <a:lnTo>
                    <a:pt x="68" y="3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任意多边形 147">
              <a:extLst>
                <a:ext uri="{FF2B5EF4-FFF2-40B4-BE49-F238E27FC236}">
                  <a16:creationId xmlns:a16="http://schemas.microsoft.com/office/drawing/2014/main" id="{40173D99-5DCE-4D8C-9E2E-ACE665549713}"/>
                </a:ext>
              </a:extLst>
            </p:cNvPr>
            <p:cNvSpPr/>
            <p:nvPr/>
          </p:nvSpPr>
          <p:spPr bwMode="auto">
            <a:xfrm>
              <a:off x="3848101" y="2914651"/>
              <a:ext cx="104775" cy="185737"/>
            </a:xfrm>
            <a:custGeom>
              <a:avLst/>
              <a:gdLst>
                <a:gd name="T0" fmla="*/ 46 w 46"/>
                <a:gd name="T1" fmla="*/ 0 h 82"/>
                <a:gd name="T2" fmla="*/ 28 w 46"/>
                <a:gd name="T3" fmla="*/ 42 h 82"/>
                <a:gd name="T4" fmla="*/ 18 w 46"/>
                <a:gd name="T5" fmla="*/ 62 h 82"/>
                <a:gd name="T6" fmla="*/ 7 w 46"/>
                <a:gd name="T7" fmla="*/ 82 h 82"/>
                <a:gd name="T8" fmla="*/ 7 w 46"/>
                <a:gd name="T9" fmla="*/ 82 h 82"/>
                <a:gd name="T10" fmla="*/ 6 w 46"/>
                <a:gd name="T11" fmla="*/ 82 h 82"/>
                <a:gd name="T12" fmla="*/ 0 w 46"/>
                <a:gd name="T13" fmla="*/ 79 h 82"/>
                <a:gd name="T14" fmla="*/ 7 w 46"/>
                <a:gd name="T15" fmla="*/ 81 h 82"/>
                <a:gd name="T16" fmla="*/ 6 w 46"/>
                <a:gd name="T17" fmla="*/ 81 h 82"/>
                <a:gd name="T18" fmla="*/ 16 w 46"/>
                <a:gd name="T19" fmla="*/ 61 h 82"/>
                <a:gd name="T20" fmla="*/ 25 w 46"/>
                <a:gd name="T21" fmla="*/ 40 h 82"/>
                <a:gd name="T22" fmla="*/ 36 w 46"/>
                <a:gd name="T23" fmla="*/ 20 h 82"/>
                <a:gd name="T24" fmla="*/ 46 w 46"/>
                <a:gd name="T2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82">
                  <a:moveTo>
                    <a:pt x="46" y="0"/>
                  </a:moveTo>
                  <a:cubicBezTo>
                    <a:pt x="41" y="14"/>
                    <a:pt x="35" y="28"/>
                    <a:pt x="28" y="42"/>
                  </a:cubicBezTo>
                  <a:cubicBezTo>
                    <a:pt x="25" y="49"/>
                    <a:pt x="21" y="55"/>
                    <a:pt x="18" y="62"/>
                  </a:cubicBezTo>
                  <a:cubicBezTo>
                    <a:pt x="14" y="69"/>
                    <a:pt x="11" y="75"/>
                    <a:pt x="7" y="82"/>
                  </a:cubicBezTo>
                  <a:cubicBezTo>
                    <a:pt x="7" y="82"/>
                    <a:pt x="7" y="82"/>
                    <a:pt x="7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4" y="81"/>
                    <a:pt x="2" y="80"/>
                    <a:pt x="0" y="79"/>
                  </a:cubicBezTo>
                  <a:cubicBezTo>
                    <a:pt x="2" y="80"/>
                    <a:pt x="5" y="80"/>
                    <a:pt x="7" y="81"/>
                  </a:cubicBezTo>
                  <a:cubicBezTo>
                    <a:pt x="6" y="81"/>
                    <a:pt x="6" y="81"/>
                    <a:pt x="6" y="8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9" y="34"/>
                    <a:pt x="32" y="27"/>
                    <a:pt x="36" y="20"/>
                  </a:cubicBezTo>
                  <a:cubicBezTo>
                    <a:pt x="39" y="14"/>
                    <a:pt x="42" y="7"/>
                    <a:pt x="4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任意多边形 148">
              <a:extLst>
                <a:ext uri="{FF2B5EF4-FFF2-40B4-BE49-F238E27FC236}">
                  <a16:creationId xmlns:a16="http://schemas.microsoft.com/office/drawing/2014/main" id="{0E1E0264-02B4-4386-A5E4-32293F938E81}"/>
                </a:ext>
              </a:extLst>
            </p:cNvPr>
            <p:cNvSpPr/>
            <p:nvPr/>
          </p:nvSpPr>
          <p:spPr bwMode="auto">
            <a:xfrm>
              <a:off x="3916364" y="2946401"/>
              <a:ext cx="31750" cy="46037"/>
            </a:xfrm>
            <a:custGeom>
              <a:avLst/>
              <a:gdLst>
                <a:gd name="T0" fmla="*/ 0 w 14"/>
                <a:gd name="T1" fmla="*/ 20 h 20"/>
                <a:gd name="T2" fmla="*/ 6 w 14"/>
                <a:gd name="T3" fmla="*/ 10 h 20"/>
                <a:gd name="T4" fmla="*/ 14 w 14"/>
                <a:gd name="T5" fmla="*/ 0 h 20"/>
                <a:gd name="T6" fmla="*/ 8 w 14"/>
                <a:gd name="T7" fmla="*/ 11 h 20"/>
                <a:gd name="T8" fmla="*/ 0 w 1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0" y="20"/>
                  </a:moveTo>
                  <a:cubicBezTo>
                    <a:pt x="2" y="17"/>
                    <a:pt x="4" y="13"/>
                    <a:pt x="6" y="10"/>
                  </a:cubicBezTo>
                  <a:cubicBezTo>
                    <a:pt x="8" y="7"/>
                    <a:pt x="11" y="3"/>
                    <a:pt x="14" y="0"/>
                  </a:cubicBezTo>
                  <a:cubicBezTo>
                    <a:pt x="12" y="4"/>
                    <a:pt x="10" y="8"/>
                    <a:pt x="8" y="11"/>
                  </a:cubicBezTo>
                  <a:cubicBezTo>
                    <a:pt x="6" y="14"/>
                    <a:pt x="3" y="17"/>
                    <a:pt x="0" y="2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任意多边形 149">
              <a:extLst>
                <a:ext uri="{FF2B5EF4-FFF2-40B4-BE49-F238E27FC236}">
                  <a16:creationId xmlns:a16="http://schemas.microsoft.com/office/drawing/2014/main" id="{EC7940BB-4571-4B7A-9FD0-EF5EC144818A}"/>
                </a:ext>
              </a:extLst>
            </p:cNvPr>
            <p:cNvSpPr/>
            <p:nvPr/>
          </p:nvSpPr>
          <p:spPr bwMode="auto">
            <a:xfrm>
              <a:off x="3925889" y="2644776"/>
              <a:ext cx="139700" cy="185737"/>
            </a:xfrm>
            <a:custGeom>
              <a:avLst/>
              <a:gdLst>
                <a:gd name="T0" fmla="*/ 14 w 62"/>
                <a:gd name="T1" fmla="*/ 62 h 82"/>
                <a:gd name="T2" fmla="*/ 56 w 62"/>
                <a:gd name="T3" fmla="*/ 76 h 82"/>
                <a:gd name="T4" fmla="*/ 52 w 62"/>
                <a:gd name="T5" fmla="*/ 46 h 82"/>
                <a:gd name="T6" fmla="*/ 52 w 62"/>
                <a:gd name="T7" fmla="*/ 43 h 82"/>
                <a:gd name="T8" fmla="*/ 48 w 62"/>
                <a:gd name="T9" fmla="*/ 11 h 82"/>
                <a:gd name="T10" fmla="*/ 6 w 62"/>
                <a:gd name="T11" fmla="*/ 1 h 82"/>
                <a:gd name="T12" fmla="*/ 0 w 62"/>
                <a:gd name="T13" fmla="*/ 0 h 82"/>
                <a:gd name="T14" fmla="*/ 4 w 62"/>
                <a:gd name="T15" fmla="*/ 19 h 82"/>
                <a:gd name="T16" fmla="*/ 4 w 62"/>
                <a:gd name="T17" fmla="*/ 20 h 82"/>
                <a:gd name="T18" fmla="*/ 4 w 62"/>
                <a:gd name="T19" fmla="*/ 22 h 82"/>
                <a:gd name="T20" fmla="*/ 5 w 62"/>
                <a:gd name="T21" fmla="*/ 27 h 82"/>
                <a:gd name="T22" fmla="*/ 6 w 62"/>
                <a:gd name="T23" fmla="*/ 31 h 82"/>
                <a:gd name="T24" fmla="*/ 7 w 62"/>
                <a:gd name="T25" fmla="*/ 35 h 82"/>
                <a:gd name="T26" fmla="*/ 14 w 62"/>
                <a:gd name="T27" fmla="*/ 6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" h="82">
                  <a:moveTo>
                    <a:pt x="14" y="62"/>
                  </a:moveTo>
                  <a:cubicBezTo>
                    <a:pt x="16" y="65"/>
                    <a:pt x="41" y="82"/>
                    <a:pt x="56" y="76"/>
                  </a:cubicBezTo>
                  <a:cubicBezTo>
                    <a:pt x="62" y="74"/>
                    <a:pt x="52" y="46"/>
                    <a:pt x="52" y="46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8"/>
                    <a:pt x="4" y="19"/>
                  </a:cubicBezTo>
                  <a:cubicBezTo>
                    <a:pt x="4" y="19"/>
                    <a:pt x="4" y="20"/>
                    <a:pt x="4" y="20"/>
                  </a:cubicBezTo>
                  <a:cubicBezTo>
                    <a:pt x="4" y="21"/>
                    <a:pt x="4" y="22"/>
                    <a:pt x="4" y="22"/>
                  </a:cubicBezTo>
                  <a:cubicBezTo>
                    <a:pt x="4" y="24"/>
                    <a:pt x="5" y="25"/>
                    <a:pt x="5" y="27"/>
                  </a:cubicBezTo>
                  <a:cubicBezTo>
                    <a:pt x="5" y="28"/>
                    <a:pt x="5" y="29"/>
                    <a:pt x="6" y="31"/>
                  </a:cubicBezTo>
                  <a:cubicBezTo>
                    <a:pt x="6" y="32"/>
                    <a:pt x="6" y="33"/>
                    <a:pt x="7" y="35"/>
                  </a:cubicBezTo>
                  <a:cubicBezTo>
                    <a:pt x="9" y="47"/>
                    <a:pt x="13" y="60"/>
                    <a:pt x="14" y="62"/>
                  </a:cubicBezTo>
                  <a:close/>
                </a:path>
              </a:pathLst>
            </a:custGeom>
            <a:solidFill>
              <a:srgbClr val="EB94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任意多边形 150">
              <a:extLst>
                <a:ext uri="{FF2B5EF4-FFF2-40B4-BE49-F238E27FC236}">
                  <a16:creationId xmlns:a16="http://schemas.microsoft.com/office/drawing/2014/main" id="{0C6E1FF0-36DF-42D9-82A1-A9277FD9ECF2}"/>
                </a:ext>
              </a:extLst>
            </p:cNvPr>
            <p:cNvSpPr/>
            <p:nvPr/>
          </p:nvSpPr>
          <p:spPr bwMode="auto">
            <a:xfrm>
              <a:off x="3925889" y="2644776"/>
              <a:ext cx="117475" cy="98425"/>
            </a:xfrm>
            <a:custGeom>
              <a:avLst/>
              <a:gdLst>
                <a:gd name="T0" fmla="*/ 4 w 52"/>
                <a:gd name="T1" fmla="*/ 19 h 43"/>
                <a:gd name="T2" fmla="*/ 52 w 52"/>
                <a:gd name="T3" fmla="*/ 43 h 43"/>
                <a:gd name="T4" fmla="*/ 48 w 52"/>
                <a:gd name="T5" fmla="*/ 11 h 43"/>
                <a:gd name="T6" fmla="*/ 6 w 52"/>
                <a:gd name="T7" fmla="*/ 1 h 43"/>
                <a:gd name="T8" fmla="*/ 0 w 52"/>
                <a:gd name="T9" fmla="*/ 0 h 43"/>
                <a:gd name="T10" fmla="*/ 4 w 52"/>
                <a:gd name="T11" fmla="*/ 1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3">
                  <a:moveTo>
                    <a:pt x="4" y="19"/>
                  </a:moveTo>
                  <a:cubicBezTo>
                    <a:pt x="20" y="40"/>
                    <a:pt x="42" y="43"/>
                    <a:pt x="52" y="43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8"/>
                    <a:pt x="4" y="1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任意多边形 151">
              <a:extLst>
                <a:ext uri="{FF2B5EF4-FFF2-40B4-BE49-F238E27FC236}">
                  <a16:creationId xmlns:a16="http://schemas.microsoft.com/office/drawing/2014/main" id="{67CB1275-ACF2-481C-AE93-AF825BE7483C}"/>
                </a:ext>
              </a:extLst>
            </p:cNvPr>
            <p:cNvSpPr/>
            <p:nvPr/>
          </p:nvSpPr>
          <p:spPr bwMode="auto">
            <a:xfrm>
              <a:off x="3835401" y="2411413"/>
              <a:ext cx="319088" cy="333375"/>
            </a:xfrm>
            <a:custGeom>
              <a:avLst/>
              <a:gdLst>
                <a:gd name="T0" fmla="*/ 117 w 141"/>
                <a:gd name="T1" fmla="*/ 52 h 147"/>
                <a:gd name="T2" fmla="*/ 102 w 141"/>
                <a:gd name="T3" fmla="*/ 128 h 147"/>
                <a:gd name="T4" fmla="*/ 29 w 141"/>
                <a:gd name="T5" fmla="*/ 99 h 147"/>
                <a:gd name="T6" fmla="*/ 39 w 141"/>
                <a:gd name="T7" fmla="*/ 12 h 147"/>
                <a:gd name="T8" fmla="*/ 117 w 141"/>
                <a:gd name="T9" fmla="*/ 5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47">
                  <a:moveTo>
                    <a:pt x="117" y="52"/>
                  </a:moveTo>
                  <a:cubicBezTo>
                    <a:pt x="141" y="102"/>
                    <a:pt x="113" y="122"/>
                    <a:pt x="102" y="128"/>
                  </a:cubicBezTo>
                  <a:cubicBezTo>
                    <a:pt x="92" y="132"/>
                    <a:pt x="58" y="147"/>
                    <a:pt x="29" y="99"/>
                  </a:cubicBezTo>
                  <a:cubicBezTo>
                    <a:pt x="0" y="50"/>
                    <a:pt x="16" y="23"/>
                    <a:pt x="39" y="12"/>
                  </a:cubicBezTo>
                  <a:cubicBezTo>
                    <a:pt x="61" y="0"/>
                    <a:pt x="94" y="1"/>
                    <a:pt x="117" y="52"/>
                  </a:cubicBezTo>
                  <a:close/>
                </a:path>
              </a:pathLst>
            </a:custGeom>
            <a:solidFill>
              <a:srgbClr val="EB94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任意多边形 152">
              <a:extLst>
                <a:ext uri="{FF2B5EF4-FFF2-40B4-BE49-F238E27FC236}">
                  <a16:creationId xmlns:a16="http://schemas.microsoft.com/office/drawing/2014/main" id="{B67F93AD-BA91-486B-ABEF-E5A863A3AACD}"/>
                </a:ext>
              </a:extLst>
            </p:cNvPr>
            <p:cNvSpPr/>
            <p:nvPr/>
          </p:nvSpPr>
          <p:spPr bwMode="auto">
            <a:xfrm>
              <a:off x="4032251" y="2492376"/>
              <a:ext cx="25400" cy="14287"/>
            </a:xfrm>
            <a:custGeom>
              <a:avLst/>
              <a:gdLst>
                <a:gd name="T0" fmla="*/ 9 w 11"/>
                <a:gd name="T1" fmla="*/ 5 h 6"/>
                <a:gd name="T2" fmla="*/ 6 w 11"/>
                <a:gd name="T3" fmla="*/ 5 h 6"/>
                <a:gd name="T4" fmla="*/ 2 w 11"/>
                <a:gd name="T5" fmla="*/ 6 h 6"/>
                <a:gd name="T6" fmla="*/ 1 w 11"/>
                <a:gd name="T7" fmla="*/ 3 h 6"/>
                <a:gd name="T8" fmla="*/ 5 w 11"/>
                <a:gd name="T9" fmla="*/ 0 h 6"/>
                <a:gd name="T10" fmla="*/ 10 w 11"/>
                <a:gd name="T11" fmla="*/ 1 h 6"/>
                <a:gd name="T12" fmla="*/ 9 w 11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6">
                  <a:moveTo>
                    <a:pt x="9" y="5"/>
                  </a:moveTo>
                  <a:cubicBezTo>
                    <a:pt x="8" y="5"/>
                    <a:pt x="7" y="5"/>
                    <a:pt x="6" y="5"/>
                  </a:cubicBezTo>
                  <a:cubicBezTo>
                    <a:pt x="4" y="6"/>
                    <a:pt x="3" y="6"/>
                    <a:pt x="2" y="6"/>
                  </a:cubicBezTo>
                  <a:cubicBezTo>
                    <a:pt x="1" y="5"/>
                    <a:pt x="0" y="4"/>
                    <a:pt x="1" y="3"/>
                  </a:cubicBezTo>
                  <a:cubicBezTo>
                    <a:pt x="1" y="2"/>
                    <a:pt x="3" y="1"/>
                    <a:pt x="5" y="0"/>
                  </a:cubicBezTo>
                  <a:cubicBezTo>
                    <a:pt x="6" y="0"/>
                    <a:pt x="8" y="0"/>
                    <a:pt x="10" y="1"/>
                  </a:cubicBezTo>
                  <a:cubicBezTo>
                    <a:pt x="11" y="1"/>
                    <a:pt x="11" y="4"/>
                    <a:pt x="9" y="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任意多边形 153">
              <a:extLst>
                <a:ext uri="{FF2B5EF4-FFF2-40B4-BE49-F238E27FC236}">
                  <a16:creationId xmlns:a16="http://schemas.microsoft.com/office/drawing/2014/main" id="{AC13A0F3-A47B-49FC-ABB1-0E37950ABA08}"/>
                </a:ext>
              </a:extLst>
            </p:cNvPr>
            <p:cNvSpPr/>
            <p:nvPr/>
          </p:nvSpPr>
          <p:spPr bwMode="auto">
            <a:xfrm>
              <a:off x="3984626" y="2544763"/>
              <a:ext cx="25400" cy="19050"/>
            </a:xfrm>
            <a:custGeom>
              <a:avLst/>
              <a:gdLst>
                <a:gd name="T0" fmla="*/ 3 w 11"/>
                <a:gd name="T1" fmla="*/ 7 h 8"/>
                <a:gd name="T2" fmla="*/ 7 w 11"/>
                <a:gd name="T3" fmla="*/ 6 h 8"/>
                <a:gd name="T4" fmla="*/ 10 w 11"/>
                <a:gd name="T5" fmla="*/ 4 h 8"/>
                <a:gd name="T6" fmla="*/ 10 w 11"/>
                <a:gd name="T7" fmla="*/ 1 h 8"/>
                <a:gd name="T8" fmla="*/ 5 w 11"/>
                <a:gd name="T9" fmla="*/ 1 h 8"/>
                <a:gd name="T10" fmla="*/ 1 w 11"/>
                <a:gd name="T11" fmla="*/ 4 h 8"/>
                <a:gd name="T12" fmla="*/ 3 w 11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3" y="7"/>
                  </a:moveTo>
                  <a:cubicBezTo>
                    <a:pt x="5" y="7"/>
                    <a:pt x="6" y="6"/>
                    <a:pt x="7" y="6"/>
                  </a:cubicBezTo>
                  <a:cubicBezTo>
                    <a:pt x="8" y="5"/>
                    <a:pt x="10" y="5"/>
                    <a:pt x="10" y="4"/>
                  </a:cubicBezTo>
                  <a:cubicBezTo>
                    <a:pt x="11" y="3"/>
                    <a:pt x="11" y="2"/>
                    <a:pt x="10" y="1"/>
                  </a:cubicBezTo>
                  <a:cubicBezTo>
                    <a:pt x="9" y="0"/>
                    <a:pt x="7" y="0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6"/>
                    <a:pt x="2" y="8"/>
                    <a:pt x="3" y="7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任意多边形 154">
              <a:extLst>
                <a:ext uri="{FF2B5EF4-FFF2-40B4-BE49-F238E27FC236}">
                  <a16:creationId xmlns:a16="http://schemas.microsoft.com/office/drawing/2014/main" id="{432B24DD-13A9-4A3A-8DC1-716707FDAA9A}"/>
                </a:ext>
              </a:extLst>
            </p:cNvPr>
            <p:cNvSpPr/>
            <p:nvPr/>
          </p:nvSpPr>
          <p:spPr bwMode="auto">
            <a:xfrm>
              <a:off x="4016376" y="2566988"/>
              <a:ext cx="9525" cy="25400"/>
            </a:xfrm>
            <a:custGeom>
              <a:avLst/>
              <a:gdLst>
                <a:gd name="T0" fmla="*/ 0 w 4"/>
                <a:gd name="T1" fmla="*/ 0 h 11"/>
                <a:gd name="T2" fmla="*/ 0 w 4"/>
                <a:gd name="T3" fmla="*/ 1 h 11"/>
                <a:gd name="T4" fmla="*/ 1 w 4"/>
                <a:gd name="T5" fmla="*/ 11 h 11"/>
                <a:gd name="T6" fmla="*/ 1 w 4"/>
                <a:gd name="T7" fmla="*/ 11 h 11"/>
                <a:gd name="T8" fmla="*/ 0 w 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3" y="8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9"/>
                    <a:pt x="2" y="3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任意多边形 155">
              <a:extLst>
                <a:ext uri="{FF2B5EF4-FFF2-40B4-BE49-F238E27FC236}">
                  <a16:creationId xmlns:a16="http://schemas.microsoft.com/office/drawing/2014/main" id="{EA59EEF5-9F09-4728-A0DE-C5E065DAAF66}"/>
                </a:ext>
              </a:extLst>
            </p:cNvPr>
            <p:cNvSpPr/>
            <p:nvPr/>
          </p:nvSpPr>
          <p:spPr bwMode="auto">
            <a:xfrm>
              <a:off x="3994151" y="2559051"/>
              <a:ext cx="33338" cy="36512"/>
            </a:xfrm>
            <a:custGeom>
              <a:avLst/>
              <a:gdLst>
                <a:gd name="T0" fmla="*/ 5 w 15"/>
                <a:gd name="T1" fmla="*/ 2 h 16"/>
                <a:gd name="T2" fmla="*/ 10 w 15"/>
                <a:gd name="T3" fmla="*/ 13 h 16"/>
                <a:gd name="T4" fmla="*/ 5 w 15"/>
                <a:gd name="T5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0" y="4"/>
                    <a:pt x="5" y="16"/>
                    <a:pt x="10" y="13"/>
                  </a:cubicBezTo>
                  <a:cubicBezTo>
                    <a:pt x="15" y="11"/>
                    <a:pt x="10" y="0"/>
                    <a:pt x="5" y="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任意多边形 156">
              <a:extLst>
                <a:ext uri="{FF2B5EF4-FFF2-40B4-BE49-F238E27FC236}">
                  <a16:creationId xmlns:a16="http://schemas.microsoft.com/office/drawing/2014/main" id="{57D888F1-A6E7-4277-9189-A1A2B1A0D12B}"/>
                </a:ext>
              </a:extLst>
            </p:cNvPr>
            <p:cNvSpPr/>
            <p:nvPr/>
          </p:nvSpPr>
          <p:spPr bwMode="auto">
            <a:xfrm>
              <a:off x="3986214" y="2565401"/>
              <a:ext cx="19050" cy="15875"/>
            </a:xfrm>
            <a:custGeom>
              <a:avLst/>
              <a:gdLst>
                <a:gd name="T0" fmla="*/ 6 w 8"/>
                <a:gd name="T1" fmla="*/ 1 h 7"/>
                <a:gd name="T2" fmla="*/ 4 w 8"/>
                <a:gd name="T3" fmla="*/ 4 h 7"/>
                <a:gd name="T4" fmla="*/ 0 w 8"/>
                <a:gd name="T5" fmla="*/ 3 h 7"/>
                <a:gd name="T6" fmla="*/ 0 w 8"/>
                <a:gd name="T7" fmla="*/ 3 h 7"/>
                <a:gd name="T8" fmla="*/ 5 w 8"/>
                <a:gd name="T9" fmla="*/ 7 h 7"/>
                <a:gd name="T10" fmla="*/ 7 w 8"/>
                <a:gd name="T11" fmla="*/ 1 h 7"/>
                <a:gd name="T12" fmla="*/ 6 w 8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6" y="1"/>
                  </a:moveTo>
                  <a:cubicBezTo>
                    <a:pt x="6" y="2"/>
                    <a:pt x="5" y="3"/>
                    <a:pt x="4" y="4"/>
                  </a:cubicBezTo>
                  <a:cubicBezTo>
                    <a:pt x="3" y="5"/>
                    <a:pt x="1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6"/>
                    <a:pt x="2" y="7"/>
                    <a:pt x="5" y="7"/>
                  </a:cubicBezTo>
                  <a:cubicBezTo>
                    <a:pt x="7" y="6"/>
                    <a:pt x="8" y="4"/>
                    <a:pt x="7" y="1"/>
                  </a:cubicBezTo>
                  <a:cubicBezTo>
                    <a:pt x="7" y="1"/>
                    <a:pt x="7" y="0"/>
                    <a:pt x="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任意多边形 157">
              <a:extLst>
                <a:ext uri="{FF2B5EF4-FFF2-40B4-BE49-F238E27FC236}">
                  <a16:creationId xmlns:a16="http://schemas.microsoft.com/office/drawing/2014/main" id="{69F28ED9-E105-4BC3-A50F-EB23362848DB}"/>
                </a:ext>
              </a:extLst>
            </p:cNvPr>
            <p:cNvSpPr/>
            <p:nvPr/>
          </p:nvSpPr>
          <p:spPr bwMode="auto">
            <a:xfrm>
              <a:off x="4059239" y="2544763"/>
              <a:ext cx="17463" cy="20637"/>
            </a:xfrm>
            <a:custGeom>
              <a:avLst/>
              <a:gdLst>
                <a:gd name="T0" fmla="*/ 0 w 8"/>
                <a:gd name="T1" fmla="*/ 0 h 9"/>
                <a:gd name="T2" fmla="*/ 0 w 8"/>
                <a:gd name="T3" fmla="*/ 0 h 9"/>
                <a:gd name="T4" fmla="*/ 8 w 8"/>
                <a:gd name="T5" fmla="*/ 7 h 9"/>
                <a:gd name="T6" fmla="*/ 8 w 8"/>
                <a:gd name="T7" fmla="*/ 7 h 9"/>
                <a:gd name="T8" fmla="*/ 0 w 8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4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9"/>
                    <a:pt x="1" y="4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任意多边形 158">
              <a:extLst>
                <a:ext uri="{FF2B5EF4-FFF2-40B4-BE49-F238E27FC236}">
                  <a16:creationId xmlns:a16="http://schemas.microsoft.com/office/drawing/2014/main" id="{3F6B2EBC-8BF8-43E6-A56F-2FDBAA7D54A0}"/>
                </a:ext>
              </a:extLst>
            </p:cNvPr>
            <p:cNvSpPr/>
            <p:nvPr/>
          </p:nvSpPr>
          <p:spPr bwMode="auto">
            <a:xfrm>
              <a:off x="4052889" y="2527301"/>
              <a:ext cx="33338" cy="36512"/>
            </a:xfrm>
            <a:custGeom>
              <a:avLst/>
              <a:gdLst>
                <a:gd name="T0" fmla="*/ 4 w 15"/>
                <a:gd name="T1" fmla="*/ 3 h 16"/>
                <a:gd name="T2" fmla="*/ 10 w 15"/>
                <a:gd name="T3" fmla="*/ 14 h 16"/>
                <a:gd name="T4" fmla="*/ 4 w 15"/>
                <a:gd name="T5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6">
                  <a:moveTo>
                    <a:pt x="4" y="3"/>
                  </a:moveTo>
                  <a:cubicBezTo>
                    <a:pt x="10" y="0"/>
                    <a:pt x="15" y="11"/>
                    <a:pt x="10" y="14"/>
                  </a:cubicBezTo>
                  <a:cubicBezTo>
                    <a:pt x="5" y="16"/>
                    <a:pt x="0" y="5"/>
                    <a:pt x="4" y="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任意多边形 159">
              <a:extLst>
                <a:ext uri="{FF2B5EF4-FFF2-40B4-BE49-F238E27FC236}">
                  <a16:creationId xmlns:a16="http://schemas.microsoft.com/office/drawing/2014/main" id="{E27F6048-A18D-45A4-8517-7524490E458A}"/>
                </a:ext>
              </a:extLst>
            </p:cNvPr>
            <p:cNvSpPr/>
            <p:nvPr/>
          </p:nvSpPr>
          <p:spPr bwMode="auto">
            <a:xfrm>
              <a:off x="4065589" y="2524126"/>
              <a:ext cx="19050" cy="19050"/>
            </a:xfrm>
            <a:custGeom>
              <a:avLst/>
              <a:gdLst>
                <a:gd name="T0" fmla="*/ 1 w 8"/>
                <a:gd name="T1" fmla="*/ 4 h 8"/>
                <a:gd name="T2" fmla="*/ 5 w 8"/>
                <a:gd name="T3" fmla="*/ 4 h 8"/>
                <a:gd name="T4" fmla="*/ 6 w 8"/>
                <a:gd name="T5" fmla="*/ 0 h 8"/>
                <a:gd name="T6" fmla="*/ 7 w 8"/>
                <a:gd name="T7" fmla="*/ 0 h 8"/>
                <a:gd name="T8" fmla="*/ 6 w 8"/>
                <a:gd name="T9" fmla="*/ 6 h 8"/>
                <a:gd name="T10" fmla="*/ 1 w 8"/>
                <a:gd name="T11" fmla="*/ 5 h 8"/>
                <a:gd name="T12" fmla="*/ 1 w 8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1" y="4"/>
                  </a:moveTo>
                  <a:cubicBezTo>
                    <a:pt x="2" y="4"/>
                    <a:pt x="4" y="4"/>
                    <a:pt x="5" y="4"/>
                  </a:cubicBezTo>
                  <a:cubicBezTo>
                    <a:pt x="6" y="3"/>
                    <a:pt x="6" y="2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8" y="5"/>
                    <a:pt x="6" y="6"/>
                  </a:cubicBezTo>
                  <a:cubicBezTo>
                    <a:pt x="5" y="8"/>
                    <a:pt x="2" y="6"/>
                    <a:pt x="1" y="5"/>
                  </a:cubicBezTo>
                  <a:cubicBezTo>
                    <a:pt x="0" y="4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任意多边形 160">
              <a:extLst>
                <a:ext uri="{FF2B5EF4-FFF2-40B4-BE49-F238E27FC236}">
                  <a16:creationId xmlns:a16="http://schemas.microsoft.com/office/drawing/2014/main" id="{9D1A04B7-6C9C-4D0D-A229-DC3E3467D361}"/>
                </a:ext>
              </a:extLst>
            </p:cNvPr>
            <p:cNvSpPr/>
            <p:nvPr/>
          </p:nvSpPr>
          <p:spPr bwMode="auto">
            <a:xfrm>
              <a:off x="4043364" y="2628901"/>
              <a:ext cx="17463" cy="9525"/>
            </a:xfrm>
            <a:custGeom>
              <a:avLst/>
              <a:gdLst>
                <a:gd name="T0" fmla="*/ 0 w 8"/>
                <a:gd name="T1" fmla="*/ 2 h 4"/>
                <a:gd name="T2" fmla="*/ 4 w 8"/>
                <a:gd name="T3" fmla="*/ 2 h 4"/>
                <a:gd name="T4" fmla="*/ 7 w 8"/>
                <a:gd name="T5" fmla="*/ 0 h 4"/>
                <a:gd name="T6" fmla="*/ 8 w 8"/>
                <a:gd name="T7" fmla="*/ 0 h 4"/>
                <a:gd name="T8" fmla="*/ 4 w 8"/>
                <a:gd name="T9" fmla="*/ 4 h 4"/>
                <a:gd name="T10" fmla="*/ 0 w 8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">
                  <a:moveTo>
                    <a:pt x="0" y="2"/>
                  </a:moveTo>
                  <a:cubicBezTo>
                    <a:pt x="1" y="2"/>
                    <a:pt x="3" y="3"/>
                    <a:pt x="4" y="2"/>
                  </a:cubicBezTo>
                  <a:cubicBezTo>
                    <a:pt x="5" y="2"/>
                    <a:pt x="7" y="1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"/>
                    <a:pt x="6" y="4"/>
                    <a:pt x="4" y="4"/>
                  </a:cubicBezTo>
                  <a:cubicBezTo>
                    <a:pt x="2" y="4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任意多边形 161">
              <a:extLst>
                <a:ext uri="{FF2B5EF4-FFF2-40B4-BE49-F238E27FC236}">
                  <a16:creationId xmlns:a16="http://schemas.microsoft.com/office/drawing/2014/main" id="{A2F5AA07-6A7D-4BE4-9A34-ADA3AFF3161F}"/>
                </a:ext>
              </a:extLst>
            </p:cNvPr>
            <p:cNvSpPr/>
            <p:nvPr/>
          </p:nvSpPr>
          <p:spPr bwMode="auto">
            <a:xfrm>
              <a:off x="4022726" y="2513013"/>
              <a:ext cx="57150" cy="101600"/>
            </a:xfrm>
            <a:custGeom>
              <a:avLst/>
              <a:gdLst>
                <a:gd name="T0" fmla="*/ 18 w 25"/>
                <a:gd name="T1" fmla="*/ 33 h 45"/>
                <a:gd name="T2" fmla="*/ 22 w 25"/>
                <a:gd name="T3" fmla="*/ 41 h 45"/>
                <a:gd name="T4" fmla="*/ 21 w 25"/>
                <a:gd name="T5" fmla="*/ 42 h 45"/>
                <a:gd name="T6" fmla="*/ 21 w 25"/>
                <a:gd name="T7" fmla="*/ 42 h 45"/>
                <a:gd name="T8" fmla="*/ 8 w 25"/>
                <a:gd name="T9" fmla="*/ 43 h 45"/>
                <a:gd name="T10" fmla="*/ 8 w 25"/>
                <a:gd name="T11" fmla="*/ 42 h 45"/>
                <a:gd name="T12" fmla="*/ 20 w 25"/>
                <a:gd name="T13" fmla="*/ 40 h 45"/>
                <a:gd name="T14" fmla="*/ 15 w 25"/>
                <a:gd name="T15" fmla="*/ 32 h 45"/>
                <a:gd name="T16" fmla="*/ 21 w 25"/>
                <a:gd name="T17" fmla="*/ 31 h 45"/>
                <a:gd name="T18" fmla="*/ 1 w 25"/>
                <a:gd name="T19" fmla="*/ 1 h 45"/>
                <a:gd name="T20" fmla="*/ 1 w 25"/>
                <a:gd name="T21" fmla="*/ 0 h 45"/>
                <a:gd name="T22" fmla="*/ 24 w 25"/>
                <a:gd name="T23" fmla="*/ 32 h 45"/>
                <a:gd name="T24" fmla="*/ 18 w 25"/>
                <a:gd name="T25" fmla="*/ 3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45">
                  <a:moveTo>
                    <a:pt x="18" y="33"/>
                  </a:moveTo>
                  <a:cubicBezTo>
                    <a:pt x="18" y="33"/>
                    <a:pt x="21" y="38"/>
                    <a:pt x="22" y="41"/>
                  </a:cubicBezTo>
                  <a:cubicBezTo>
                    <a:pt x="22" y="41"/>
                    <a:pt x="22" y="41"/>
                    <a:pt x="21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17" y="44"/>
                    <a:pt x="12" y="45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12" y="43"/>
                    <a:pt x="16" y="42"/>
                    <a:pt x="20" y="40"/>
                  </a:cubicBezTo>
                  <a:cubicBezTo>
                    <a:pt x="20" y="39"/>
                    <a:pt x="14" y="32"/>
                    <a:pt x="15" y="32"/>
                  </a:cubicBezTo>
                  <a:cubicBezTo>
                    <a:pt x="16" y="31"/>
                    <a:pt x="19" y="31"/>
                    <a:pt x="21" y="31"/>
                  </a:cubicBezTo>
                  <a:cubicBezTo>
                    <a:pt x="14" y="20"/>
                    <a:pt x="7" y="11"/>
                    <a:pt x="1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0" y="9"/>
                    <a:pt x="17" y="21"/>
                    <a:pt x="24" y="32"/>
                  </a:cubicBezTo>
                  <a:cubicBezTo>
                    <a:pt x="25" y="33"/>
                    <a:pt x="19" y="33"/>
                    <a:pt x="18" y="3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任意多边形 162">
              <a:extLst>
                <a:ext uri="{FF2B5EF4-FFF2-40B4-BE49-F238E27FC236}">
                  <a16:creationId xmlns:a16="http://schemas.microsoft.com/office/drawing/2014/main" id="{6800D0BE-4AF5-416C-8194-79095D71C637}"/>
                </a:ext>
              </a:extLst>
            </p:cNvPr>
            <p:cNvSpPr/>
            <p:nvPr/>
          </p:nvSpPr>
          <p:spPr bwMode="auto">
            <a:xfrm>
              <a:off x="4038601" y="2608263"/>
              <a:ext cx="26988" cy="19050"/>
            </a:xfrm>
            <a:custGeom>
              <a:avLst/>
              <a:gdLst>
                <a:gd name="T0" fmla="*/ 12 w 12"/>
                <a:gd name="T1" fmla="*/ 0 h 8"/>
                <a:gd name="T2" fmla="*/ 9 w 12"/>
                <a:gd name="T3" fmla="*/ 6 h 8"/>
                <a:gd name="T4" fmla="*/ 5 w 12"/>
                <a:gd name="T5" fmla="*/ 8 h 8"/>
                <a:gd name="T6" fmla="*/ 1 w 12"/>
                <a:gd name="T7" fmla="*/ 4 h 8"/>
                <a:gd name="T8" fmla="*/ 0 w 12"/>
                <a:gd name="T9" fmla="*/ 0 h 8"/>
                <a:gd name="T10" fmla="*/ 12 w 12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8">
                  <a:moveTo>
                    <a:pt x="12" y="0"/>
                  </a:moveTo>
                  <a:cubicBezTo>
                    <a:pt x="12" y="0"/>
                    <a:pt x="11" y="4"/>
                    <a:pt x="9" y="6"/>
                  </a:cubicBezTo>
                  <a:cubicBezTo>
                    <a:pt x="8" y="7"/>
                    <a:pt x="7" y="8"/>
                    <a:pt x="5" y="8"/>
                  </a:cubicBezTo>
                  <a:cubicBezTo>
                    <a:pt x="2" y="8"/>
                    <a:pt x="1" y="6"/>
                    <a:pt x="1" y="4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0" y="0"/>
                    <a:pt x="6" y="2"/>
                    <a:pt x="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任意多边形 163">
              <a:extLst>
                <a:ext uri="{FF2B5EF4-FFF2-40B4-BE49-F238E27FC236}">
                  <a16:creationId xmlns:a16="http://schemas.microsoft.com/office/drawing/2014/main" id="{D4758D0F-64F6-4CC6-970A-366864EEBA14}"/>
                </a:ext>
              </a:extLst>
            </p:cNvPr>
            <p:cNvSpPr/>
            <p:nvPr/>
          </p:nvSpPr>
          <p:spPr bwMode="auto">
            <a:xfrm>
              <a:off x="4041776" y="2614613"/>
              <a:ext cx="17463" cy="12700"/>
            </a:xfrm>
            <a:custGeom>
              <a:avLst/>
              <a:gdLst>
                <a:gd name="T0" fmla="*/ 8 w 8"/>
                <a:gd name="T1" fmla="*/ 3 h 5"/>
                <a:gd name="T2" fmla="*/ 4 w 8"/>
                <a:gd name="T3" fmla="*/ 5 h 5"/>
                <a:gd name="T4" fmla="*/ 0 w 8"/>
                <a:gd name="T5" fmla="*/ 1 h 5"/>
                <a:gd name="T6" fmla="*/ 8 w 8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">
                  <a:moveTo>
                    <a:pt x="8" y="3"/>
                  </a:moveTo>
                  <a:cubicBezTo>
                    <a:pt x="7" y="4"/>
                    <a:pt x="6" y="5"/>
                    <a:pt x="4" y="5"/>
                  </a:cubicBezTo>
                  <a:cubicBezTo>
                    <a:pt x="1" y="5"/>
                    <a:pt x="0" y="3"/>
                    <a:pt x="0" y="1"/>
                  </a:cubicBezTo>
                  <a:cubicBezTo>
                    <a:pt x="3" y="0"/>
                    <a:pt x="6" y="1"/>
                    <a:pt x="8" y="3"/>
                  </a:cubicBezTo>
                  <a:close/>
                </a:path>
              </a:pathLst>
            </a:custGeom>
            <a:solidFill>
              <a:srgbClr val="FF9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任意多边形 164">
              <a:extLst>
                <a:ext uri="{FF2B5EF4-FFF2-40B4-BE49-F238E27FC236}">
                  <a16:creationId xmlns:a16="http://schemas.microsoft.com/office/drawing/2014/main" id="{C1053D0F-48C0-4410-8B17-AD8495ED472A}"/>
                </a:ext>
              </a:extLst>
            </p:cNvPr>
            <p:cNvSpPr/>
            <p:nvPr/>
          </p:nvSpPr>
          <p:spPr bwMode="auto">
            <a:xfrm>
              <a:off x="3816351" y="2392363"/>
              <a:ext cx="254000" cy="257175"/>
            </a:xfrm>
            <a:custGeom>
              <a:avLst/>
              <a:gdLst>
                <a:gd name="T0" fmla="*/ 43 w 112"/>
                <a:gd name="T1" fmla="*/ 109 h 113"/>
                <a:gd name="T2" fmla="*/ 37 w 112"/>
                <a:gd name="T3" fmla="*/ 57 h 113"/>
                <a:gd name="T4" fmla="*/ 47 w 112"/>
                <a:gd name="T5" fmla="*/ 76 h 113"/>
                <a:gd name="T6" fmla="*/ 51 w 112"/>
                <a:gd name="T7" fmla="*/ 74 h 113"/>
                <a:gd name="T8" fmla="*/ 51 w 112"/>
                <a:gd name="T9" fmla="*/ 74 h 113"/>
                <a:gd name="T10" fmla="*/ 48 w 112"/>
                <a:gd name="T11" fmla="*/ 68 h 113"/>
                <a:gd name="T12" fmla="*/ 52 w 112"/>
                <a:gd name="T13" fmla="*/ 73 h 113"/>
                <a:gd name="T14" fmla="*/ 54 w 112"/>
                <a:gd name="T15" fmla="*/ 71 h 113"/>
                <a:gd name="T16" fmla="*/ 49 w 112"/>
                <a:gd name="T17" fmla="*/ 58 h 113"/>
                <a:gd name="T18" fmla="*/ 57 w 112"/>
                <a:gd name="T19" fmla="*/ 68 h 113"/>
                <a:gd name="T20" fmla="*/ 86 w 112"/>
                <a:gd name="T21" fmla="*/ 45 h 113"/>
                <a:gd name="T22" fmla="*/ 94 w 112"/>
                <a:gd name="T23" fmla="*/ 41 h 113"/>
                <a:gd name="T24" fmla="*/ 90 w 112"/>
                <a:gd name="T25" fmla="*/ 33 h 113"/>
                <a:gd name="T26" fmla="*/ 96 w 112"/>
                <a:gd name="T27" fmla="*/ 40 h 113"/>
                <a:gd name="T28" fmla="*/ 100 w 112"/>
                <a:gd name="T29" fmla="*/ 39 h 113"/>
                <a:gd name="T30" fmla="*/ 90 w 112"/>
                <a:gd name="T31" fmla="*/ 24 h 113"/>
                <a:gd name="T32" fmla="*/ 105 w 112"/>
                <a:gd name="T33" fmla="*/ 37 h 113"/>
                <a:gd name="T34" fmla="*/ 111 w 112"/>
                <a:gd name="T35" fmla="*/ 35 h 113"/>
                <a:gd name="T36" fmla="*/ 78 w 112"/>
                <a:gd name="T37" fmla="*/ 7 h 113"/>
                <a:gd name="T38" fmla="*/ 15 w 112"/>
                <a:gd name="T39" fmla="*/ 47 h 113"/>
                <a:gd name="T40" fmla="*/ 6 w 112"/>
                <a:gd name="T41" fmla="*/ 86 h 113"/>
                <a:gd name="T42" fmla="*/ 43 w 112"/>
                <a:gd name="T43" fmla="*/ 10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2" h="113">
                  <a:moveTo>
                    <a:pt x="43" y="109"/>
                  </a:moveTo>
                  <a:cubicBezTo>
                    <a:pt x="55" y="102"/>
                    <a:pt x="39" y="62"/>
                    <a:pt x="37" y="57"/>
                  </a:cubicBezTo>
                  <a:cubicBezTo>
                    <a:pt x="38" y="60"/>
                    <a:pt x="46" y="76"/>
                    <a:pt x="47" y="76"/>
                  </a:cubicBezTo>
                  <a:cubicBezTo>
                    <a:pt x="48" y="76"/>
                    <a:pt x="49" y="75"/>
                    <a:pt x="51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0" y="72"/>
                    <a:pt x="49" y="70"/>
                    <a:pt x="48" y="68"/>
                  </a:cubicBezTo>
                  <a:cubicBezTo>
                    <a:pt x="48" y="67"/>
                    <a:pt x="50" y="69"/>
                    <a:pt x="52" y="73"/>
                  </a:cubicBezTo>
                  <a:cubicBezTo>
                    <a:pt x="53" y="72"/>
                    <a:pt x="53" y="71"/>
                    <a:pt x="54" y="71"/>
                  </a:cubicBezTo>
                  <a:cubicBezTo>
                    <a:pt x="52" y="67"/>
                    <a:pt x="50" y="63"/>
                    <a:pt x="49" y="58"/>
                  </a:cubicBezTo>
                  <a:cubicBezTo>
                    <a:pt x="48" y="57"/>
                    <a:pt x="52" y="63"/>
                    <a:pt x="57" y="68"/>
                  </a:cubicBezTo>
                  <a:cubicBezTo>
                    <a:pt x="64" y="61"/>
                    <a:pt x="75" y="52"/>
                    <a:pt x="86" y="45"/>
                  </a:cubicBezTo>
                  <a:cubicBezTo>
                    <a:pt x="89" y="44"/>
                    <a:pt x="92" y="42"/>
                    <a:pt x="94" y="41"/>
                  </a:cubicBezTo>
                  <a:cubicBezTo>
                    <a:pt x="92" y="37"/>
                    <a:pt x="89" y="32"/>
                    <a:pt x="90" y="33"/>
                  </a:cubicBezTo>
                  <a:cubicBezTo>
                    <a:pt x="92" y="35"/>
                    <a:pt x="95" y="38"/>
                    <a:pt x="96" y="40"/>
                  </a:cubicBezTo>
                  <a:cubicBezTo>
                    <a:pt x="98" y="40"/>
                    <a:pt x="99" y="39"/>
                    <a:pt x="100" y="39"/>
                  </a:cubicBezTo>
                  <a:cubicBezTo>
                    <a:pt x="97" y="32"/>
                    <a:pt x="88" y="23"/>
                    <a:pt x="90" y="24"/>
                  </a:cubicBezTo>
                  <a:cubicBezTo>
                    <a:pt x="97" y="28"/>
                    <a:pt x="102" y="34"/>
                    <a:pt x="105" y="37"/>
                  </a:cubicBezTo>
                  <a:cubicBezTo>
                    <a:pt x="110" y="36"/>
                    <a:pt x="112" y="36"/>
                    <a:pt x="111" y="35"/>
                  </a:cubicBezTo>
                  <a:cubicBezTo>
                    <a:pt x="110" y="33"/>
                    <a:pt x="100" y="13"/>
                    <a:pt x="78" y="7"/>
                  </a:cubicBezTo>
                  <a:cubicBezTo>
                    <a:pt x="55" y="0"/>
                    <a:pt x="21" y="15"/>
                    <a:pt x="15" y="47"/>
                  </a:cubicBezTo>
                  <a:cubicBezTo>
                    <a:pt x="15" y="47"/>
                    <a:pt x="0" y="69"/>
                    <a:pt x="6" y="86"/>
                  </a:cubicBezTo>
                  <a:cubicBezTo>
                    <a:pt x="12" y="102"/>
                    <a:pt x="36" y="113"/>
                    <a:pt x="43" y="10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任意多边形 165">
              <a:extLst>
                <a:ext uri="{FF2B5EF4-FFF2-40B4-BE49-F238E27FC236}">
                  <a16:creationId xmlns:a16="http://schemas.microsoft.com/office/drawing/2014/main" id="{1ADF7F96-823C-41DB-A43E-EA7B5F4D07D1}"/>
                </a:ext>
              </a:extLst>
            </p:cNvPr>
            <p:cNvSpPr/>
            <p:nvPr/>
          </p:nvSpPr>
          <p:spPr bwMode="auto">
            <a:xfrm>
              <a:off x="3857626" y="2606676"/>
              <a:ext cx="84138" cy="79375"/>
            </a:xfrm>
            <a:custGeom>
              <a:avLst/>
              <a:gdLst>
                <a:gd name="T0" fmla="*/ 29 w 37"/>
                <a:gd name="T1" fmla="*/ 13 h 35"/>
                <a:gd name="T2" fmla="*/ 6 w 37"/>
                <a:gd name="T3" fmla="*/ 7 h 35"/>
                <a:gd name="T4" fmla="*/ 27 w 37"/>
                <a:gd name="T5" fmla="*/ 35 h 35"/>
                <a:gd name="T6" fmla="*/ 37 w 37"/>
                <a:gd name="T7" fmla="*/ 26 h 35"/>
                <a:gd name="T8" fmla="*/ 29 w 37"/>
                <a:gd name="T9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5">
                  <a:moveTo>
                    <a:pt x="29" y="13"/>
                  </a:moveTo>
                  <a:cubicBezTo>
                    <a:pt x="29" y="13"/>
                    <a:pt x="12" y="0"/>
                    <a:pt x="6" y="7"/>
                  </a:cubicBezTo>
                  <a:cubicBezTo>
                    <a:pt x="0" y="14"/>
                    <a:pt x="17" y="35"/>
                    <a:pt x="27" y="35"/>
                  </a:cubicBezTo>
                  <a:cubicBezTo>
                    <a:pt x="37" y="35"/>
                    <a:pt x="37" y="26"/>
                    <a:pt x="37" y="26"/>
                  </a:cubicBezTo>
                  <a:lnTo>
                    <a:pt x="29" y="13"/>
                  </a:lnTo>
                  <a:close/>
                </a:path>
              </a:pathLst>
            </a:custGeom>
            <a:solidFill>
              <a:srgbClr val="EB94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任意多边形 166">
              <a:extLst>
                <a:ext uri="{FF2B5EF4-FFF2-40B4-BE49-F238E27FC236}">
                  <a16:creationId xmlns:a16="http://schemas.microsoft.com/office/drawing/2014/main" id="{429AA576-F5A1-4694-800B-DF6408B575B4}"/>
                </a:ext>
              </a:extLst>
            </p:cNvPr>
            <p:cNvSpPr/>
            <p:nvPr/>
          </p:nvSpPr>
          <p:spPr bwMode="auto">
            <a:xfrm>
              <a:off x="3883026" y="2630488"/>
              <a:ext cx="49213" cy="41275"/>
            </a:xfrm>
            <a:custGeom>
              <a:avLst/>
              <a:gdLst>
                <a:gd name="T0" fmla="*/ 0 w 22"/>
                <a:gd name="T1" fmla="*/ 2 h 18"/>
                <a:gd name="T2" fmla="*/ 0 w 22"/>
                <a:gd name="T3" fmla="*/ 2 h 18"/>
                <a:gd name="T4" fmla="*/ 17 w 22"/>
                <a:gd name="T5" fmla="*/ 12 h 18"/>
                <a:gd name="T6" fmla="*/ 9 w 22"/>
                <a:gd name="T7" fmla="*/ 14 h 18"/>
                <a:gd name="T8" fmla="*/ 9 w 22"/>
                <a:gd name="T9" fmla="*/ 14 h 18"/>
                <a:gd name="T10" fmla="*/ 16 w 22"/>
                <a:gd name="T11" fmla="*/ 13 h 18"/>
                <a:gd name="T12" fmla="*/ 20 w 22"/>
                <a:gd name="T13" fmla="*/ 17 h 18"/>
                <a:gd name="T14" fmla="*/ 21 w 22"/>
                <a:gd name="T15" fmla="*/ 17 h 18"/>
                <a:gd name="T16" fmla="*/ 21 w 22"/>
                <a:gd name="T17" fmla="*/ 16 h 18"/>
                <a:gd name="T18" fmla="*/ 0 w 22"/>
                <a:gd name="T1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8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7" y="3"/>
                    <a:pt x="12" y="7"/>
                    <a:pt x="17" y="12"/>
                  </a:cubicBezTo>
                  <a:cubicBezTo>
                    <a:pt x="14" y="11"/>
                    <a:pt x="11" y="10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2"/>
                    <a:pt x="13" y="12"/>
                    <a:pt x="16" y="13"/>
                  </a:cubicBezTo>
                  <a:cubicBezTo>
                    <a:pt x="17" y="14"/>
                    <a:pt x="19" y="16"/>
                    <a:pt x="20" y="17"/>
                  </a:cubicBezTo>
                  <a:cubicBezTo>
                    <a:pt x="21" y="18"/>
                    <a:pt x="22" y="17"/>
                    <a:pt x="21" y="17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8" y="9"/>
                    <a:pt x="8" y="0"/>
                    <a:pt x="0" y="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任意多边形 167">
              <a:extLst>
                <a:ext uri="{FF2B5EF4-FFF2-40B4-BE49-F238E27FC236}">
                  <a16:creationId xmlns:a16="http://schemas.microsoft.com/office/drawing/2014/main" id="{4E7AB2B1-744A-4475-BA07-4607A6601F40}"/>
                </a:ext>
              </a:extLst>
            </p:cNvPr>
            <p:cNvSpPr/>
            <p:nvPr/>
          </p:nvSpPr>
          <p:spPr bwMode="auto">
            <a:xfrm>
              <a:off x="3932239" y="2749551"/>
              <a:ext cx="149225" cy="131762"/>
            </a:xfrm>
            <a:custGeom>
              <a:avLst/>
              <a:gdLst>
                <a:gd name="T0" fmla="*/ 49 w 66"/>
                <a:gd name="T1" fmla="*/ 0 h 58"/>
                <a:gd name="T2" fmla="*/ 45 w 66"/>
                <a:gd name="T3" fmla="*/ 27 h 58"/>
                <a:gd name="T4" fmla="*/ 7 w 66"/>
                <a:gd name="T5" fmla="*/ 3 h 58"/>
                <a:gd name="T6" fmla="*/ 0 w 66"/>
                <a:gd name="T7" fmla="*/ 16 h 58"/>
                <a:gd name="T8" fmla="*/ 43 w 66"/>
                <a:gd name="T9" fmla="*/ 56 h 58"/>
                <a:gd name="T10" fmla="*/ 48 w 66"/>
                <a:gd name="T11" fmla="*/ 32 h 58"/>
                <a:gd name="T12" fmla="*/ 66 w 66"/>
                <a:gd name="T13" fmla="*/ 43 h 58"/>
                <a:gd name="T14" fmla="*/ 56 w 66"/>
                <a:gd name="T15" fmla="*/ 6 h 58"/>
                <a:gd name="T16" fmla="*/ 49 w 66"/>
                <a:gd name="T1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58">
                  <a:moveTo>
                    <a:pt x="49" y="0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43" y="58"/>
                    <a:pt x="43" y="56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56" y="6"/>
                    <a:pt x="56" y="6"/>
                    <a:pt x="56" y="6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任意多边形 168">
              <a:extLst>
                <a:ext uri="{FF2B5EF4-FFF2-40B4-BE49-F238E27FC236}">
                  <a16:creationId xmlns:a16="http://schemas.microsoft.com/office/drawing/2014/main" id="{CAE1315B-FCFD-4D78-BC3A-307FC4A70FC8}"/>
                </a:ext>
              </a:extLst>
            </p:cNvPr>
            <p:cNvSpPr/>
            <p:nvPr/>
          </p:nvSpPr>
          <p:spPr bwMode="auto">
            <a:xfrm>
              <a:off x="3932239" y="2762251"/>
              <a:ext cx="153988" cy="119062"/>
            </a:xfrm>
            <a:custGeom>
              <a:avLst/>
              <a:gdLst>
                <a:gd name="T0" fmla="*/ 62 w 68"/>
                <a:gd name="T1" fmla="*/ 18 h 52"/>
                <a:gd name="T2" fmla="*/ 56 w 68"/>
                <a:gd name="T3" fmla="*/ 0 h 52"/>
                <a:gd name="T4" fmla="*/ 56 w 68"/>
                <a:gd name="T5" fmla="*/ 0 h 52"/>
                <a:gd name="T6" fmla="*/ 65 w 68"/>
                <a:gd name="T7" fmla="*/ 35 h 52"/>
                <a:gd name="T8" fmla="*/ 65 w 68"/>
                <a:gd name="T9" fmla="*/ 35 h 52"/>
                <a:gd name="T10" fmla="*/ 48 w 68"/>
                <a:gd name="T11" fmla="*/ 26 h 52"/>
                <a:gd name="T12" fmla="*/ 43 w 68"/>
                <a:gd name="T13" fmla="*/ 49 h 52"/>
                <a:gd name="T14" fmla="*/ 0 w 68"/>
                <a:gd name="T15" fmla="*/ 10 h 52"/>
                <a:gd name="T16" fmla="*/ 0 w 68"/>
                <a:gd name="T17" fmla="*/ 10 h 52"/>
                <a:gd name="T18" fmla="*/ 43 w 68"/>
                <a:gd name="T19" fmla="*/ 52 h 52"/>
                <a:gd name="T20" fmla="*/ 48 w 68"/>
                <a:gd name="T21" fmla="*/ 26 h 52"/>
                <a:gd name="T22" fmla="*/ 68 w 68"/>
                <a:gd name="T23" fmla="*/ 38 h 52"/>
                <a:gd name="T24" fmla="*/ 62 w 68"/>
                <a:gd name="T25" fmla="*/ 1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52">
                  <a:moveTo>
                    <a:pt x="62" y="18"/>
                  </a:moveTo>
                  <a:cubicBezTo>
                    <a:pt x="60" y="12"/>
                    <a:pt x="58" y="6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6"/>
                    <a:pt x="63" y="29"/>
                    <a:pt x="65" y="35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4" y="34"/>
                    <a:pt x="48" y="25"/>
                    <a:pt x="48" y="26"/>
                  </a:cubicBezTo>
                  <a:cubicBezTo>
                    <a:pt x="46" y="30"/>
                    <a:pt x="43" y="47"/>
                    <a:pt x="43" y="49"/>
                  </a:cubicBezTo>
                  <a:cubicBezTo>
                    <a:pt x="36" y="42"/>
                    <a:pt x="8" y="1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17"/>
                    <a:pt x="43" y="52"/>
                    <a:pt x="43" y="52"/>
                  </a:cubicBezTo>
                  <a:cubicBezTo>
                    <a:pt x="43" y="52"/>
                    <a:pt x="48" y="30"/>
                    <a:pt x="48" y="26"/>
                  </a:cubicBezTo>
                  <a:cubicBezTo>
                    <a:pt x="51" y="28"/>
                    <a:pt x="68" y="39"/>
                    <a:pt x="68" y="38"/>
                  </a:cubicBezTo>
                  <a:cubicBezTo>
                    <a:pt x="66" y="32"/>
                    <a:pt x="64" y="24"/>
                    <a:pt x="62" y="1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任意多边形 169">
              <a:extLst>
                <a:ext uri="{FF2B5EF4-FFF2-40B4-BE49-F238E27FC236}">
                  <a16:creationId xmlns:a16="http://schemas.microsoft.com/office/drawing/2014/main" id="{D54D6B54-7D6B-4E3E-B01C-CA962A4314B2}"/>
                </a:ext>
              </a:extLst>
            </p:cNvPr>
            <p:cNvSpPr/>
            <p:nvPr/>
          </p:nvSpPr>
          <p:spPr bwMode="auto">
            <a:xfrm>
              <a:off x="4164014" y="2206626"/>
              <a:ext cx="420688" cy="306387"/>
            </a:xfrm>
            <a:custGeom>
              <a:avLst/>
              <a:gdLst>
                <a:gd name="T0" fmla="*/ 12 w 186"/>
                <a:gd name="T1" fmla="*/ 97 h 135"/>
                <a:gd name="T2" fmla="*/ 3 w 186"/>
                <a:gd name="T3" fmla="*/ 68 h 135"/>
                <a:gd name="T4" fmla="*/ 95 w 186"/>
                <a:gd name="T5" fmla="*/ 0 h 135"/>
                <a:gd name="T6" fmla="*/ 186 w 186"/>
                <a:gd name="T7" fmla="*/ 68 h 135"/>
                <a:gd name="T8" fmla="*/ 95 w 186"/>
                <a:gd name="T9" fmla="*/ 135 h 135"/>
                <a:gd name="T10" fmla="*/ 31 w 186"/>
                <a:gd name="T11" fmla="*/ 117 h 135"/>
                <a:gd name="T12" fmla="*/ 0 w 186"/>
                <a:gd name="T13" fmla="*/ 125 h 135"/>
                <a:gd name="T14" fmla="*/ 12 w 186"/>
                <a:gd name="T15" fmla="*/ 9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6" h="135">
                  <a:moveTo>
                    <a:pt x="12" y="97"/>
                  </a:moveTo>
                  <a:cubicBezTo>
                    <a:pt x="6" y="88"/>
                    <a:pt x="3" y="78"/>
                    <a:pt x="3" y="68"/>
                  </a:cubicBezTo>
                  <a:cubicBezTo>
                    <a:pt x="3" y="30"/>
                    <a:pt x="44" y="0"/>
                    <a:pt x="95" y="0"/>
                  </a:cubicBezTo>
                  <a:cubicBezTo>
                    <a:pt x="145" y="0"/>
                    <a:pt x="186" y="30"/>
                    <a:pt x="186" y="68"/>
                  </a:cubicBezTo>
                  <a:cubicBezTo>
                    <a:pt x="186" y="105"/>
                    <a:pt x="145" y="135"/>
                    <a:pt x="95" y="135"/>
                  </a:cubicBezTo>
                  <a:cubicBezTo>
                    <a:pt x="70" y="135"/>
                    <a:pt x="48" y="128"/>
                    <a:pt x="31" y="117"/>
                  </a:cubicBezTo>
                  <a:cubicBezTo>
                    <a:pt x="0" y="125"/>
                    <a:pt x="0" y="125"/>
                    <a:pt x="0" y="125"/>
                  </a:cubicBezTo>
                  <a:lnTo>
                    <a:pt x="12" y="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椭圆 154">
              <a:extLst>
                <a:ext uri="{FF2B5EF4-FFF2-40B4-BE49-F238E27FC236}">
                  <a16:creationId xmlns:a16="http://schemas.microsoft.com/office/drawing/2014/main" id="{B6D1A881-6CC3-45DF-B72F-312FA0F5E409}"/>
                </a:ext>
              </a:extLst>
            </p:cNvPr>
            <p:cNvSpPr/>
            <p:nvPr/>
          </p:nvSpPr>
          <p:spPr bwMode="auto">
            <a:xfrm>
              <a:off x="4451351" y="2338388"/>
              <a:ext cx="42863" cy="428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椭圆 155">
              <a:extLst>
                <a:ext uri="{FF2B5EF4-FFF2-40B4-BE49-F238E27FC236}">
                  <a16:creationId xmlns:a16="http://schemas.microsoft.com/office/drawing/2014/main" id="{0A25D668-1BA5-447F-B5C4-C2FBDBB8ABA6}"/>
                </a:ext>
              </a:extLst>
            </p:cNvPr>
            <p:cNvSpPr/>
            <p:nvPr/>
          </p:nvSpPr>
          <p:spPr bwMode="auto">
            <a:xfrm>
              <a:off x="4356101" y="2338388"/>
              <a:ext cx="42863" cy="428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椭圆 156">
              <a:extLst>
                <a:ext uri="{FF2B5EF4-FFF2-40B4-BE49-F238E27FC236}">
                  <a16:creationId xmlns:a16="http://schemas.microsoft.com/office/drawing/2014/main" id="{3DCD59A9-15F8-47BE-B0B7-BA43440A3A83}"/>
                </a:ext>
              </a:extLst>
            </p:cNvPr>
            <p:cNvSpPr/>
            <p:nvPr/>
          </p:nvSpPr>
          <p:spPr bwMode="auto">
            <a:xfrm>
              <a:off x="4260851" y="2338388"/>
              <a:ext cx="42863" cy="428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任意多边形 173">
              <a:extLst>
                <a:ext uri="{FF2B5EF4-FFF2-40B4-BE49-F238E27FC236}">
                  <a16:creationId xmlns:a16="http://schemas.microsoft.com/office/drawing/2014/main" id="{15B697A4-FAF4-41E7-B818-95CA4DC7A04E}"/>
                </a:ext>
              </a:extLst>
            </p:cNvPr>
            <p:cNvSpPr/>
            <p:nvPr/>
          </p:nvSpPr>
          <p:spPr bwMode="auto">
            <a:xfrm>
              <a:off x="3306764" y="4908551"/>
              <a:ext cx="2276475" cy="217487"/>
            </a:xfrm>
            <a:custGeom>
              <a:avLst/>
              <a:gdLst>
                <a:gd name="T0" fmla="*/ 1004 w 1004"/>
                <a:gd name="T1" fmla="*/ 0 h 96"/>
                <a:gd name="T2" fmla="*/ 681 w 1004"/>
                <a:gd name="T3" fmla="*/ 59 h 96"/>
                <a:gd name="T4" fmla="*/ 0 w 1004"/>
                <a:gd name="T5" fmla="*/ 65 h 96"/>
                <a:gd name="T6" fmla="*/ 325 w 1004"/>
                <a:gd name="T7" fmla="*/ 11 h 96"/>
                <a:gd name="T8" fmla="*/ 1004 w 1004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4" h="96">
                  <a:moveTo>
                    <a:pt x="1004" y="0"/>
                  </a:moveTo>
                  <a:cubicBezTo>
                    <a:pt x="681" y="59"/>
                    <a:pt x="681" y="59"/>
                    <a:pt x="681" y="59"/>
                  </a:cubicBezTo>
                  <a:cubicBezTo>
                    <a:pt x="508" y="88"/>
                    <a:pt x="301" y="96"/>
                    <a:pt x="0" y="65"/>
                  </a:cubicBezTo>
                  <a:cubicBezTo>
                    <a:pt x="325" y="11"/>
                    <a:pt x="325" y="11"/>
                    <a:pt x="325" y="11"/>
                  </a:cubicBezTo>
                  <a:cubicBezTo>
                    <a:pt x="587" y="32"/>
                    <a:pt x="831" y="29"/>
                    <a:pt x="1004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任意多边形 174">
              <a:extLst>
                <a:ext uri="{FF2B5EF4-FFF2-40B4-BE49-F238E27FC236}">
                  <a16:creationId xmlns:a16="http://schemas.microsoft.com/office/drawing/2014/main" id="{8E6DB839-C864-4895-8380-43ADEE55E349}"/>
                </a:ext>
              </a:extLst>
            </p:cNvPr>
            <p:cNvSpPr/>
            <p:nvPr/>
          </p:nvSpPr>
          <p:spPr bwMode="auto">
            <a:xfrm>
              <a:off x="4843464" y="2678113"/>
              <a:ext cx="3184525" cy="2600325"/>
            </a:xfrm>
            <a:custGeom>
              <a:avLst/>
              <a:gdLst>
                <a:gd name="T0" fmla="*/ 346 w 1404"/>
                <a:gd name="T1" fmla="*/ 1088 h 1145"/>
                <a:gd name="T2" fmla="*/ 0 w 1404"/>
                <a:gd name="T3" fmla="*/ 1145 h 1145"/>
                <a:gd name="T4" fmla="*/ 327 w 1404"/>
                <a:gd name="T5" fmla="*/ 1048 h 1145"/>
                <a:gd name="T6" fmla="*/ 1016 w 1404"/>
                <a:gd name="T7" fmla="*/ 0 h 1145"/>
                <a:gd name="T8" fmla="*/ 1404 w 1404"/>
                <a:gd name="T9" fmla="*/ 0 h 1145"/>
                <a:gd name="T10" fmla="*/ 1162 w 1404"/>
                <a:gd name="T11" fmla="*/ 509 h 1145"/>
                <a:gd name="T12" fmla="*/ 652 w 1404"/>
                <a:gd name="T13" fmla="*/ 994 h 1145"/>
                <a:gd name="T14" fmla="*/ 346 w 1404"/>
                <a:gd name="T15" fmla="*/ 1088 h 1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4" h="1145">
                  <a:moveTo>
                    <a:pt x="346" y="1088"/>
                  </a:moveTo>
                  <a:cubicBezTo>
                    <a:pt x="0" y="1145"/>
                    <a:pt x="0" y="1145"/>
                    <a:pt x="0" y="1145"/>
                  </a:cubicBezTo>
                  <a:cubicBezTo>
                    <a:pt x="118" y="1125"/>
                    <a:pt x="240" y="1091"/>
                    <a:pt x="327" y="1048"/>
                  </a:cubicBezTo>
                  <a:cubicBezTo>
                    <a:pt x="810" y="815"/>
                    <a:pt x="1013" y="7"/>
                    <a:pt x="1016" y="0"/>
                  </a:cubicBezTo>
                  <a:cubicBezTo>
                    <a:pt x="1404" y="0"/>
                    <a:pt x="1404" y="0"/>
                    <a:pt x="1404" y="0"/>
                  </a:cubicBezTo>
                  <a:cubicBezTo>
                    <a:pt x="1401" y="7"/>
                    <a:pt x="1355" y="139"/>
                    <a:pt x="1162" y="509"/>
                  </a:cubicBezTo>
                  <a:cubicBezTo>
                    <a:pt x="1042" y="728"/>
                    <a:pt x="865" y="889"/>
                    <a:pt x="652" y="994"/>
                  </a:cubicBezTo>
                  <a:cubicBezTo>
                    <a:pt x="565" y="1037"/>
                    <a:pt x="464" y="1068"/>
                    <a:pt x="346" y="1088"/>
                  </a:cubicBezTo>
                </a:path>
              </a:pathLst>
            </a:custGeom>
            <a:solidFill>
              <a:srgbClr val="FFC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任意多边形 175">
              <a:extLst>
                <a:ext uri="{FF2B5EF4-FFF2-40B4-BE49-F238E27FC236}">
                  <a16:creationId xmlns:a16="http://schemas.microsoft.com/office/drawing/2014/main" id="{F6A3540C-72ED-4FEC-B5FF-B08B6EC856FC}"/>
                </a:ext>
              </a:extLst>
            </p:cNvPr>
            <p:cNvSpPr/>
            <p:nvPr/>
          </p:nvSpPr>
          <p:spPr bwMode="auto">
            <a:xfrm>
              <a:off x="5192714" y="2776538"/>
              <a:ext cx="2797175" cy="2443162"/>
            </a:xfrm>
            <a:custGeom>
              <a:avLst/>
              <a:gdLst>
                <a:gd name="T0" fmla="*/ 850 w 1233"/>
                <a:gd name="T1" fmla="*/ 0 h 1076"/>
                <a:gd name="T2" fmla="*/ 460 w 1233"/>
                <a:gd name="T3" fmla="*/ 773 h 1076"/>
                <a:gd name="T4" fmla="*/ 173 w 1233"/>
                <a:gd name="T5" fmla="*/ 1005 h 1076"/>
                <a:gd name="T6" fmla="*/ 173 w 1233"/>
                <a:gd name="T7" fmla="*/ 1005 h 1076"/>
                <a:gd name="T8" fmla="*/ 0 w 1233"/>
                <a:gd name="T9" fmla="*/ 1076 h 1076"/>
                <a:gd name="T10" fmla="*/ 192 w 1233"/>
                <a:gd name="T11" fmla="*/ 1045 h 1076"/>
                <a:gd name="T12" fmla="*/ 498 w 1233"/>
                <a:gd name="T13" fmla="*/ 951 h 1076"/>
                <a:gd name="T14" fmla="*/ 1008 w 1233"/>
                <a:gd name="T15" fmla="*/ 466 h 1076"/>
                <a:gd name="T16" fmla="*/ 1233 w 1233"/>
                <a:gd name="T17" fmla="*/ 1 h 1076"/>
                <a:gd name="T18" fmla="*/ 850 w 1233"/>
                <a:gd name="T19" fmla="*/ 0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3" h="1076">
                  <a:moveTo>
                    <a:pt x="850" y="0"/>
                  </a:moveTo>
                  <a:cubicBezTo>
                    <a:pt x="814" y="126"/>
                    <a:pt x="694" y="501"/>
                    <a:pt x="460" y="773"/>
                  </a:cubicBezTo>
                  <a:cubicBezTo>
                    <a:pt x="378" y="870"/>
                    <a:pt x="283" y="952"/>
                    <a:pt x="173" y="1005"/>
                  </a:cubicBezTo>
                  <a:cubicBezTo>
                    <a:pt x="173" y="1005"/>
                    <a:pt x="173" y="1005"/>
                    <a:pt x="173" y="1005"/>
                  </a:cubicBezTo>
                  <a:cubicBezTo>
                    <a:pt x="115" y="1035"/>
                    <a:pt x="57" y="1058"/>
                    <a:pt x="0" y="1076"/>
                  </a:cubicBezTo>
                  <a:cubicBezTo>
                    <a:pt x="192" y="1045"/>
                    <a:pt x="192" y="1045"/>
                    <a:pt x="192" y="1045"/>
                  </a:cubicBezTo>
                  <a:cubicBezTo>
                    <a:pt x="310" y="1025"/>
                    <a:pt x="411" y="994"/>
                    <a:pt x="498" y="951"/>
                  </a:cubicBezTo>
                  <a:cubicBezTo>
                    <a:pt x="711" y="846"/>
                    <a:pt x="888" y="685"/>
                    <a:pt x="1008" y="466"/>
                  </a:cubicBezTo>
                  <a:cubicBezTo>
                    <a:pt x="1143" y="208"/>
                    <a:pt x="1206" y="66"/>
                    <a:pt x="1233" y="1"/>
                  </a:cubicBezTo>
                  <a:cubicBezTo>
                    <a:pt x="850" y="0"/>
                    <a:pt x="850" y="0"/>
                    <a:pt x="85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任意多边形 176">
              <a:extLst>
                <a:ext uri="{FF2B5EF4-FFF2-40B4-BE49-F238E27FC236}">
                  <a16:creationId xmlns:a16="http://schemas.microsoft.com/office/drawing/2014/main" id="{ED667B21-012F-411B-A334-FE45C6DDF7D4}"/>
                </a:ext>
              </a:extLst>
            </p:cNvPr>
            <p:cNvSpPr/>
            <p:nvPr/>
          </p:nvSpPr>
          <p:spPr bwMode="auto">
            <a:xfrm>
              <a:off x="3306764" y="2586038"/>
              <a:ext cx="3841750" cy="2814637"/>
            </a:xfrm>
            <a:custGeom>
              <a:avLst/>
              <a:gdLst>
                <a:gd name="T0" fmla="*/ 1603 w 1694"/>
                <a:gd name="T1" fmla="*/ 0 h 1240"/>
                <a:gd name="T2" fmla="*/ 1694 w 1694"/>
                <a:gd name="T3" fmla="*/ 41 h 1240"/>
                <a:gd name="T4" fmla="*/ 1005 w 1694"/>
                <a:gd name="T5" fmla="*/ 1089 h 1240"/>
                <a:gd name="T6" fmla="*/ 4 w 1694"/>
                <a:gd name="T7" fmla="*/ 1194 h 1240"/>
                <a:gd name="T8" fmla="*/ 0 w 1694"/>
                <a:gd name="T9" fmla="*/ 1088 h 1240"/>
                <a:gd name="T10" fmla="*/ 967 w 1694"/>
                <a:gd name="T11" fmla="*/ 990 h 1240"/>
                <a:gd name="T12" fmla="*/ 1603 w 1694"/>
                <a:gd name="T13" fmla="*/ 0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4" h="1240">
                  <a:moveTo>
                    <a:pt x="1603" y="0"/>
                  </a:moveTo>
                  <a:cubicBezTo>
                    <a:pt x="1694" y="41"/>
                    <a:pt x="1694" y="41"/>
                    <a:pt x="1694" y="41"/>
                  </a:cubicBezTo>
                  <a:cubicBezTo>
                    <a:pt x="1691" y="48"/>
                    <a:pt x="1500" y="842"/>
                    <a:pt x="1005" y="1089"/>
                  </a:cubicBezTo>
                  <a:cubicBezTo>
                    <a:pt x="704" y="1240"/>
                    <a:pt x="447" y="1231"/>
                    <a:pt x="4" y="1194"/>
                  </a:cubicBezTo>
                  <a:cubicBezTo>
                    <a:pt x="0" y="1088"/>
                    <a:pt x="0" y="1088"/>
                    <a:pt x="0" y="1088"/>
                  </a:cubicBezTo>
                  <a:cubicBezTo>
                    <a:pt x="431" y="1124"/>
                    <a:pt x="761" y="1097"/>
                    <a:pt x="967" y="990"/>
                  </a:cubicBezTo>
                  <a:cubicBezTo>
                    <a:pt x="1432" y="746"/>
                    <a:pt x="1603" y="2"/>
                    <a:pt x="1603" y="0"/>
                  </a:cubicBezTo>
                </a:path>
              </a:pathLst>
            </a:custGeom>
            <a:solidFill>
              <a:srgbClr val="FFC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任意多边形 177">
              <a:extLst>
                <a:ext uri="{FF2B5EF4-FFF2-40B4-BE49-F238E27FC236}">
                  <a16:creationId xmlns:a16="http://schemas.microsoft.com/office/drawing/2014/main" id="{B693A30C-D94E-46A1-9CC9-660B9ABF1C4A}"/>
                </a:ext>
              </a:extLst>
            </p:cNvPr>
            <p:cNvSpPr/>
            <p:nvPr/>
          </p:nvSpPr>
          <p:spPr bwMode="auto">
            <a:xfrm>
              <a:off x="3306764" y="2776538"/>
              <a:ext cx="3814763" cy="2571750"/>
            </a:xfrm>
            <a:custGeom>
              <a:avLst/>
              <a:gdLst>
                <a:gd name="T0" fmla="*/ 1581 w 1682"/>
                <a:gd name="T1" fmla="*/ 0 h 1133"/>
                <a:gd name="T2" fmla="*/ 967 w 1682"/>
                <a:gd name="T3" fmla="*/ 906 h 1133"/>
                <a:gd name="T4" fmla="*/ 838 w 1682"/>
                <a:gd name="T5" fmla="*/ 958 h 1133"/>
                <a:gd name="T6" fmla="*/ 334 w 1682"/>
                <a:gd name="T7" fmla="*/ 1019 h 1133"/>
                <a:gd name="T8" fmla="*/ 0 w 1682"/>
                <a:gd name="T9" fmla="*/ 1004 h 1133"/>
                <a:gd name="T10" fmla="*/ 4 w 1682"/>
                <a:gd name="T11" fmla="*/ 1110 h 1133"/>
                <a:gd name="T12" fmla="*/ 418 w 1682"/>
                <a:gd name="T13" fmla="*/ 1133 h 1133"/>
                <a:gd name="T14" fmla="*/ 1005 w 1682"/>
                <a:gd name="T15" fmla="*/ 1005 h 1133"/>
                <a:gd name="T16" fmla="*/ 1682 w 1682"/>
                <a:gd name="T17" fmla="*/ 0 h 1133"/>
                <a:gd name="T18" fmla="*/ 1581 w 1682"/>
                <a:gd name="T19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2" h="1133">
                  <a:moveTo>
                    <a:pt x="1581" y="0"/>
                  </a:moveTo>
                  <a:cubicBezTo>
                    <a:pt x="1521" y="201"/>
                    <a:pt x="1337" y="712"/>
                    <a:pt x="967" y="906"/>
                  </a:cubicBezTo>
                  <a:cubicBezTo>
                    <a:pt x="928" y="926"/>
                    <a:pt x="885" y="943"/>
                    <a:pt x="838" y="958"/>
                  </a:cubicBezTo>
                  <a:cubicBezTo>
                    <a:pt x="703" y="1000"/>
                    <a:pt x="534" y="1019"/>
                    <a:pt x="334" y="1019"/>
                  </a:cubicBezTo>
                  <a:cubicBezTo>
                    <a:pt x="231" y="1019"/>
                    <a:pt x="119" y="1014"/>
                    <a:pt x="0" y="1004"/>
                  </a:cubicBezTo>
                  <a:cubicBezTo>
                    <a:pt x="4" y="1110"/>
                    <a:pt x="4" y="1110"/>
                    <a:pt x="4" y="1110"/>
                  </a:cubicBezTo>
                  <a:cubicBezTo>
                    <a:pt x="162" y="1123"/>
                    <a:pt x="297" y="1133"/>
                    <a:pt x="418" y="1133"/>
                  </a:cubicBezTo>
                  <a:cubicBezTo>
                    <a:pt x="636" y="1133"/>
                    <a:pt x="812" y="1102"/>
                    <a:pt x="1005" y="1005"/>
                  </a:cubicBezTo>
                  <a:cubicBezTo>
                    <a:pt x="1433" y="792"/>
                    <a:pt x="1633" y="170"/>
                    <a:pt x="1682" y="0"/>
                  </a:cubicBezTo>
                  <a:cubicBezTo>
                    <a:pt x="1581" y="0"/>
                    <a:pt x="1581" y="0"/>
                    <a:pt x="1581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任意多边形 178">
              <a:extLst>
                <a:ext uri="{FF2B5EF4-FFF2-40B4-BE49-F238E27FC236}">
                  <a16:creationId xmlns:a16="http://schemas.microsoft.com/office/drawing/2014/main" id="{36600434-AC3D-42EE-9A36-F9086D10FB73}"/>
                </a:ext>
              </a:extLst>
            </p:cNvPr>
            <p:cNvSpPr/>
            <p:nvPr/>
          </p:nvSpPr>
          <p:spPr bwMode="auto">
            <a:xfrm>
              <a:off x="6942139" y="2586038"/>
              <a:ext cx="1085850" cy="92075"/>
            </a:xfrm>
            <a:custGeom>
              <a:avLst/>
              <a:gdLst>
                <a:gd name="T0" fmla="*/ 0 w 684"/>
                <a:gd name="T1" fmla="*/ 0 h 58"/>
                <a:gd name="T2" fmla="*/ 598 w 684"/>
                <a:gd name="T3" fmla="*/ 0 h 58"/>
                <a:gd name="T4" fmla="*/ 684 w 684"/>
                <a:gd name="T5" fmla="*/ 58 h 58"/>
                <a:gd name="T6" fmla="*/ 130 w 684"/>
                <a:gd name="T7" fmla="*/ 58 h 58"/>
                <a:gd name="T8" fmla="*/ 0 w 68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4" h="58">
                  <a:moveTo>
                    <a:pt x="0" y="0"/>
                  </a:moveTo>
                  <a:lnTo>
                    <a:pt x="598" y="0"/>
                  </a:lnTo>
                  <a:lnTo>
                    <a:pt x="684" y="58"/>
                  </a:lnTo>
                  <a:lnTo>
                    <a:pt x="13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任意多边形 179">
              <a:extLst>
                <a:ext uri="{FF2B5EF4-FFF2-40B4-BE49-F238E27FC236}">
                  <a16:creationId xmlns:a16="http://schemas.microsoft.com/office/drawing/2014/main" id="{51D9AE08-7C46-4CE3-B5B8-D7022B0C9CA6}"/>
                </a:ext>
              </a:extLst>
            </p:cNvPr>
            <p:cNvSpPr/>
            <p:nvPr/>
          </p:nvSpPr>
          <p:spPr bwMode="auto">
            <a:xfrm>
              <a:off x="6942139" y="2586038"/>
              <a:ext cx="1085850" cy="92075"/>
            </a:xfrm>
            <a:custGeom>
              <a:avLst/>
              <a:gdLst>
                <a:gd name="T0" fmla="*/ 0 w 684"/>
                <a:gd name="T1" fmla="*/ 0 h 58"/>
                <a:gd name="T2" fmla="*/ 598 w 684"/>
                <a:gd name="T3" fmla="*/ 0 h 58"/>
                <a:gd name="T4" fmla="*/ 684 w 684"/>
                <a:gd name="T5" fmla="*/ 58 h 58"/>
                <a:gd name="T6" fmla="*/ 130 w 684"/>
                <a:gd name="T7" fmla="*/ 58 h 58"/>
                <a:gd name="T8" fmla="*/ 0 w 68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4" h="58">
                  <a:moveTo>
                    <a:pt x="0" y="0"/>
                  </a:moveTo>
                  <a:lnTo>
                    <a:pt x="598" y="0"/>
                  </a:lnTo>
                  <a:lnTo>
                    <a:pt x="684" y="58"/>
                  </a:lnTo>
                  <a:lnTo>
                    <a:pt x="130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任意多边形 180">
              <a:extLst>
                <a:ext uri="{FF2B5EF4-FFF2-40B4-BE49-F238E27FC236}">
                  <a16:creationId xmlns:a16="http://schemas.microsoft.com/office/drawing/2014/main" id="{658BDC7F-2645-4208-9CD8-F0446B3D4DEC}"/>
                </a:ext>
              </a:extLst>
            </p:cNvPr>
            <p:cNvSpPr/>
            <p:nvPr/>
          </p:nvSpPr>
          <p:spPr bwMode="auto">
            <a:xfrm>
              <a:off x="6827839" y="1995488"/>
              <a:ext cx="1454150" cy="782637"/>
            </a:xfrm>
            <a:custGeom>
              <a:avLst/>
              <a:gdLst>
                <a:gd name="T0" fmla="*/ 528 w 916"/>
                <a:gd name="T1" fmla="*/ 0 h 493"/>
                <a:gd name="T2" fmla="*/ 916 w 916"/>
                <a:gd name="T3" fmla="*/ 493 h 493"/>
                <a:gd name="T4" fmla="*/ 0 w 916"/>
                <a:gd name="T5" fmla="*/ 491 h 493"/>
                <a:gd name="T6" fmla="*/ 528 w 916"/>
                <a:gd name="T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6" h="493">
                  <a:moveTo>
                    <a:pt x="528" y="0"/>
                  </a:moveTo>
                  <a:lnTo>
                    <a:pt x="916" y="493"/>
                  </a:lnTo>
                  <a:lnTo>
                    <a:pt x="0" y="491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rgbClr val="FFC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任意多边形 181">
              <a:extLst>
                <a:ext uri="{FF2B5EF4-FFF2-40B4-BE49-F238E27FC236}">
                  <a16:creationId xmlns:a16="http://schemas.microsoft.com/office/drawing/2014/main" id="{D0EA0F62-F7E2-4C21-80FA-1C66427678E3}"/>
                </a:ext>
              </a:extLst>
            </p:cNvPr>
            <p:cNvSpPr/>
            <p:nvPr/>
          </p:nvSpPr>
          <p:spPr bwMode="auto">
            <a:xfrm>
              <a:off x="6827839" y="1995488"/>
              <a:ext cx="1454150" cy="782637"/>
            </a:xfrm>
            <a:custGeom>
              <a:avLst/>
              <a:gdLst>
                <a:gd name="T0" fmla="*/ 528 w 916"/>
                <a:gd name="T1" fmla="*/ 0 h 493"/>
                <a:gd name="T2" fmla="*/ 916 w 916"/>
                <a:gd name="T3" fmla="*/ 493 h 493"/>
                <a:gd name="T4" fmla="*/ 0 w 916"/>
                <a:gd name="T5" fmla="*/ 491 h 493"/>
                <a:gd name="T6" fmla="*/ 528 w 916"/>
                <a:gd name="T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6" h="493">
                  <a:moveTo>
                    <a:pt x="528" y="0"/>
                  </a:moveTo>
                  <a:lnTo>
                    <a:pt x="916" y="493"/>
                  </a:lnTo>
                  <a:lnTo>
                    <a:pt x="0" y="491"/>
                  </a:lnTo>
                  <a:lnTo>
                    <a:pt x="5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任意多边形 182">
              <a:extLst>
                <a:ext uri="{FF2B5EF4-FFF2-40B4-BE49-F238E27FC236}">
                  <a16:creationId xmlns:a16="http://schemas.microsoft.com/office/drawing/2014/main" id="{3C44C3D5-BA3E-4358-963A-1921280E47BB}"/>
                </a:ext>
              </a:extLst>
            </p:cNvPr>
            <p:cNvSpPr/>
            <p:nvPr/>
          </p:nvSpPr>
          <p:spPr bwMode="auto">
            <a:xfrm>
              <a:off x="6827839" y="1995488"/>
              <a:ext cx="1454150" cy="782637"/>
            </a:xfrm>
            <a:custGeom>
              <a:avLst/>
              <a:gdLst>
                <a:gd name="T0" fmla="*/ 528 w 916"/>
                <a:gd name="T1" fmla="*/ 0 h 493"/>
                <a:gd name="T2" fmla="*/ 420 w 916"/>
                <a:gd name="T3" fmla="*/ 100 h 493"/>
                <a:gd name="T4" fmla="*/ 406 w 916"/>
                <a:gd name="T5" fmla="*/ 113 h 493"/>
                <a:gd name="T6" fmla="*/ 199 w 916"/>
                <a:gd name="T7" fmla="*/ 306 h 493"/>
                <a:gd name="T8" fmla="*/ 170 w 916"/>
                <a:gd name="T9" fmla="*/ 332 h 493"/>
                <a:gd name="T10" fmla="*/ 110 w 916"/>
                <a:gd name="T11" fmla="*/ 389 h 493"/>
                <a:gd name="T12" fmla="*/ 55 w 916"/>
                <a:gd name="T13" fmla="*/ 440 h 493"/>
                <a:gd name="T14" fmla="*/ 9 w 916"/>
                <a:gd name="T15" fmla="*/ 482 h 493"/>
                <a:gd name="T16" fmla="*/ 0 w 916"/>
                <a:gd name="T17" fmla="*/ 491 h 493"/>
                <a:gd name="T18" fmla="*/ 916 w 916"/>
                <a:gd name="T19" fmla="*/ 493 h 493"/>
                <a:gd name="T20" fmla="*/ 528 w 916"/>
                <a:gd name="T21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6" h="493">
                  <a:moveTo>
                    <a:pt x="528" y="0"/>
                  </a:moveTo>
                  <a:lnTo>
                    <a:pt x="420" y="100"/>
                  </a:lnTo>
                  <a:lnTo>
                    <a:pt x="406" y="113"/>
                  </a:lnTo>
                  <a:lnTo>
                    <a:pt x="199" y="306"/>
                  </a:lnTo>
                  <a:lnTo>
                    <a:pt x="170" y="332"/>
                  </a:lnTo>
                  <a:lnTo>
                    <a:pt x="110" y="389"/>
                  </a:lnTo>
                  <a:lnTo>
                    <a:pt x="55" y="440"/>
                  </a:lnTo>
                  <a:lnTo>
                    <a:pt x="9" y="482"/>
                  </a:lnTo>
                  <a:lnTo>
                    <a:pt x="0" y="491"/>
                  </a:lnTo>
                  <a:lnTo>
                    <a:pt x="916" y="493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任意多边形 183">
              <a:extLst>
                <a:ext uri="{FF2B5EF4-FFF2-40B4-BE49-F238E27FC236}">
                  <a16:creationId xmlns:a16="http://schemas.microsoft.com/office/drawing/2014/main" id="{376113FF-A08B-41FC-8E61-C8BBC13A0D73}"/>
                </a:ext>
              </a:extLst>
            </p:cNvPr>
            <p:cNvSpPr/>
            <p:nvPr/>
          </p:nvSpPr>
          <p:spPr bwMode="auto">
            <a:xfrm>
              <a:off x="6827839" y="1995488"/>
              <a:ext cx="1454150" cy="782637"/>
            </a:xfrm>
            <a:custGeom>
              <a:avLst/>
              <a:gdLst>
                <a:gd name="T0" fmla="*/ 528 w 916"/>
                <a:gd name="T1" fmla="*/ 0 h 493"/>
                <a:gd name="T2" fmla="*/ 420 w 916"/>
                <a:gd name="T3" fmla="*/ 100 h 493"/>
                <a:gd name="T4" fmla="*/ 406 w 916"/>
                <a:gd name="T5" fmla="*/ 113 h 493"/>
                <a:gd name="T6" fmla="*/ 199 w 916"/>
                <a:gd name="T7" fmla="*/ 306 h 493"/>
                <a:gd name="T8" fmla="*/ 170 w 916"/>
                <a:gd name="T9" fmla="*/ 332 h 493"/>
                <a:gd name="T10" fmla="*/ 110 w 916"/>
                <a:gd name="T11" fmla="*/ 389 h 493"/>
                <a:gd name="T12" fmla="*/ 55 w 916"/>
                <a:gd name="T13" fmla="*/ 440 h 493"/>
                <a:gd name="T14" fmla="*/ 9 w 916"/>
                <a:gd name="T15" fmla="*/ 482 h 493"/>
                <a:gd name="T16" fmla="*/ 0 w 916"/>
                <a:gd name="T17" fmla="*/ 491 h 493"/>
                <a:gd name="T18" fmla="*/ 916 w 916"/>
                <a:gd name="T19" fmla="*/ 493 h 493"/>
                <a:gd name="T20" fmla="*/ 528 w 916"/>
                <a:gd name="T21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6" h="493">
                  <a:moveTo>
                    <a:pt x="528" y="0"/>
                  </a:moveTo>
                  <a:lnTo>
                    <a:pt x="420" y="100"/>
                  </a:lnTo>
                  <a:lnTo>
                    <a:pt x="406" y="113"/>
                  </a:lnTo>
                  <a:lnTo>
                    <a:pt x="199" y="306"/>
                  </a:lnTo>
                  <a:lnTo>
                    <a:pt x="170" y="332"/>
                  </a:lnTo>
                  <a:lnTo>
                    <a:pt x="110" y="389"/>
                  </a:lnTo>
                  <a:lnTo>
                    <a:pt x="55" y="440"/>
                  </a:lnTo>
                  <a:lnTo>
                    <a:pt x="9" y="482"/>
                  </a:lnTo>
                  <a:lnTo>
                    <a:pt x="0" y="491"/>
                  </a:lnTo>
                  <a:lnTo>
                    <a:pt x="916" y="493"/>
                  </a:lnTo>
                  <a:lnTo>
                    <a:pt x="5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任意多边形 184">
              <a:extLst>
                <a:ext uri="{FF2B5EF4-FFF2-40B4-BE49-F238E27FC236}">
                  <a16:creationId xmlns:a16="http://schemas.microsoft.com/office/drawing/2014/main" id="{6BA435C3-5979-45DE-AC8B-17682DCDEF7F}"/>
                </a:ext>
              </a:extLst>
            </p:cNvPr>
            <p:cNvSpPr/>
            <p:nvPr/>
          </p:nvSpPr>
          <p:spPr bwMode="auto">
            <a:xfrm>
              <a:off x="6578601" y="1803401"/>
              <a:ext cx="1087438" cy="971550"/>
            </a:xfrm>
            <a:custGeom>
              <a:avLst/>
              <a:gdLst>
                <a:gd name="T0" fmla="*/ 157 w 685"/>
                <a:gd name="T1" fmla="*/ 612 h 612"/>
                <a:gd name="T2" fmla="*/ 0 w 685"/>
                <a:gd name="T3" fmla="*/ 491 h 612"/>
                <a:gd name="T4" fmla="*/ 527 w 685"/>
                <a:gd name="T5" fmla="*/ 0 h 612"/>
                <a:gd name="T6" fmla="*/ 685 w 685"/>
                <a:gd name="T7" fmla="*/ 121 h 612"/>
                <a:gd name="T8" fmla="*/ 157 w 685"/>
                <a:gd name="T9" fmla="*/ 612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5" h="612">
                  <a:moveTo>
                    <a:pt x="157" y="612"/>
                  </a:moveTo>
                  <a:lnTo>
                    <a:pt x="0" y="491"/>
                  </a:lnTo>
                  <a:lnTo>
                    <a:pt x="527" y="0"/>
                  </a:lnTo>
                  <a:lnTo>
                    <a:pt x="685" y="121"/>
                  </a:lnTo>
                  <a:lnTo>
                    <a:pt x="157" y="612"/>
                  </a:lnTo>
                  <a:close/>
                </a:path>
              </a:pathLst>
            </a:custGeom>
            <a:solidFill>
              <a:srgbClr val="FFC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任意多边形 185">
              <a:extLst>
                <a:ext uri="{FF2B5EF4-FFF2-40B4-BE49-F238E27FC236}">
                  <a16:creationId xmlns:a16="http://schemas.microsoft.com/office/drawing/2014/main" id="{524ACB68-5372-42B0-A68F-AE780CC61811}"/>
                </a:ext>
              </a:extLst>
            </p:cNvPr>
            <p:cNvSpPr/>
            <p:nvPr/>
          </p:nvSpPr>
          <p:spPr bwMode="auto">
            <a:xfrm>
              <a:off x="6578601" y="1803401"/>
              <a:ext cx="1087438" cy="971550"/>
            </a:xfrm>
            <a:custGeom>
              <a:avLst/>
              <a:gdLst>
                <a:gd name="T0" fmla="*/ 157 w 685"/>
                <a:gd name="T1" fmla="*/ 612 h 612"/>
                <a:gd name="T2" fmla="*/ 0 w 685"/>
                <a:gd name="T3" fmla="*/ 491 h 612"/>
                <a:gd name="T4" fmla="*/ 527 w 685"/>
                <a:gd name="T5" fmla="*/ 0 h 612"/>
                <a:gd name="T6" fmla="*/ 685 w 685"/>
                <a:gd name="T7" fmla="*/ 121 h 612"/>
                <a:gd name="T8" fmla="*/ 157 w 685"/>
                <a:gd name="T9" fmla="*/ 612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5" h="612">
                  <a:moveTo>
                    <a:pt x="157" y="612"/>
                  </a:moveTo>
                  <a:lnTo>
                    <a:pt x="0" y="491"/>
                  </a:lnTo>
                  <a:lnTo>
                    <a:pt x="527" y="0"/>
                  </a:lnTo>
                  <a:lnTo>
                    <a:pt x="685" y="121"/>
                  </a:lnTo>
                  <a:lnTo>
                    <a:pt x="157" y="6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任意多边形 186">
              <a:extLst>
                <a:ext uri="{FF2B5EF4-FFF2-40B4-BE49-F238E27FC236}">
                  <a16:creationId xmlns:a16="http://schemas.microsoft.com/office/drawing/2014/main" id="{F2C654AE-C28C-40CB-A904-B15C0B0994B6}"/>
                </a:ext>
              </a:extLst>
            </p:cNvPr>
            <p:cNvSpPr/>
            <p:nvPr/>
          </p:nvSpPr>
          <p:spPr bwMode="auto">
            <a:xfrm>
              <a:off x="6578601" y="1803401"/>
              <a:ext cx="1087438" cy="971550"/>
            </a:xfrm>
            <a:custGeom>
              <a:avLst/>
              <a:gdLst>
                <a:gd name="T0" fmla="*/ 527 w 685"/>
                <a:gd name="T1" fmla="*/ 0 h 612"/>
                <a:gd name="T2" fmla="*/ 166 w 685"/>
                <a:gd name="T3" fmla="*/ 336 h 612"/>
                <a:gd name="T4" fmla="*/ 153 w 685"/>
                <a:gd name="T5" fmla="*/ 348 h 612"/>
                <a:gd name="T6" fmla="*/ 0 w 685"/>
                <a:gd name="T7" fmla="*/ 491 h 612"/>
                <a:gd name="T8" fmla="*/ 157 w 685"/>
                <a:gd name="T9" fmla="*/ 612 h 612"/>
                <a:gd name="T10" fmla="*/ 685 w 685"/>
                <a:gd name="T11" fmla="*/ 121 h 612"/>
                <a:gd name="T12" fmla="*/ 527 w 685"/>
                <a:gd name="T13" fmla="*/ 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5" h="612">
                  <a:moveTo>
                    <a:pt x="527" y="0"/>
                  </a:moveTo>
                  <a:lnTo>
                    <a:pt x="166" y="336"/>
                  </a:lnTo>
                  <a:lnTo>
                    <a:pt x="153" y="348"/>
                  </a:lnTo>
                  <a:lnTo>
                    <a:pt x="0" y="491"/>
                  </a:lnTo>
                  <a:lnTo>
                    <a:pt x="157" y="612"/>
                  </a:lnTo>
                  <a:lnTo>
                    <a:pt x="685" y="121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任意多边形 187">
              <a:extLst>
                <a:ext uri="{FF2B5EF4-FFF2-40B4-BE49-F238E27FC236}">
                  <a16:creationId xmlns:a16="http://schemas.microsoft.com/office/drawing/2014/main" id="{43C27A20-58B0-4CF4-8BD3-F9E3571980D6}"/>
                </a:ext>
              </a:extLst>
            </p:cNvPr>
            <p:cNvSpPr/>
            <p:nvPr/>
          </p:nvSpPr>
          <p:spPr bwMode="auto">
            <a:xfrm>
              <a:off x="6578601" y="1803401"/>
              <a:ext cx="1087438" cy="971550"/>
            </a:xfrm>
            <a:custGeom>
              <a:avLst/>
              <a:gdLst>
                <a:gd name="T0" fmla="*/ 527 w 685"/>
                <a:gd name="T1" fmla="*/ 0 h 612"/>
                <a:gd name="T2" fmla="*/ 166 w 685"/>
                <a:gd name="T3" fmla="*/ 336 h 612"/>
                <a:gd name="T4" fmla="*/ 153 w 685"/>
                <a:gd name="T5" fmla="*/ 348 h 612"/>
                <a:gd name="T6" fmla="*/ 0 w 685"/>
                <a:gd name="T7" fmla="*/ 491 h 612"/>
                <a:gd name="T8" fmla="*/ 157 w 685"/>
                <a:gd name="T9" fmla="*/ 612 h 612"/>
                <a:gd name="T10" fmla="*/ 685 w 685"/>
                <a:gd name="T11" fmla="*/ 121 h 612"/>
                <a:gd name="T12" fmla="*/ 527 w 685"/>
                <a:gd name="T13" fmla="*/ 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5" h="612">
                  <a:moveTo>
                    <a:pt x="527" y="0"/>
                  </a:moveTo>
                  <a:lnTo>
                    <a:pt x="166" y="336"/>
                  </a:lnTo>
                  <a:lnTo>
                    <a:pt x="153" y="348"/>
                  </a:lnTo>
                  <a:lnTo>
                    <a:pt x="0" y="491"/>
                  </a:lnTo>
                  <a:lnTo>
                    <a:pt x="157" y="612"/>
                  </a:lnTo>
                  <a:lnTo>
                    <a:pt x="685" y="121"/>
                  </a:lnTo>
                  <a:lnTo>
                    <a:pt x="52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任意多边形 188">
              <a:extLst>
                <a:ext uri="{FF2B5EF4-FFF2-40B4-BE49-F238E27FC236}">
                  <a16:creationId xmlns:a16="http://schemas.microsoft.com/office/drawing/2014/main" id="{44C7CCAC-DB06-4F09-83DC-6D4ED64C66B1}"/>
                </a:ext>
              </a:extLst>
            </p:cNvPr>
            <p:cNvSpPr/>
            <p:nvPr/>
          </p:nvSpPr>
          <p:spPr bwMode="auto">
            <a:xfrm>
              <a:off x="7207251" y="4797426"/>
              <a:ext cx="587375" cy="528637"/>
            </a:xfrm>
            <a:custGeom>
              <a:avLst/>
              <a:gdLst>
                <a:gd name="T0" fmla="*/ 8 w 259"/>
                <a:gd name="T1" fmla="*/ 230 h 233"/>
                <a:gd name="T2" fmla="*/ 253 w 259"/>
                <a:gd name="T3" fmla="*/ 224 h 233"/>
                <a:gd name="T4" fmla="*/ 258 w 259"/>
                <a:gd name="T5" fmla="*/ 149 h 233"/>
                <a:gd name="T6" fmla="*/ 258 w 259"/>
                <a:gd name="T7" fmla="*/ 148 h 233"/>
                <a:gd name="T8" fmla="*/ 237 w 259"/>
                <a:gd name="T9" fmla="*/ 0 h 233"/>
                <a:gd name="T10" fmla="*/ 85 w 259"/>
                <a:gd name="T11" fmla="*/ 2 h 233"/>
                <a:gd name="T12" fmla="*/ 111 w 259"/>
                <a:gd name="T13" fmla="*/ 148 h 233"/>
                <a:gd name="T14" fmla="*/ 112 w 259"/>
                <a:gd name="T15" fmla="*/ 150 h 233"/>
                <a:gd name="T16" fmla="*/ 16 w 259"/>
                <a:gd name="T17" fmla="*/ 198 h 233"/>
                <a:gd name="T18" fmla="*/ 8 w 259"/>
                <a:gd name="T19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33">
                  <a:moveTo>
                    <a:pt x="8" y="230"/>
                  </a:moveTo>
                  <a:cubicBezTo>
                    <a:pt x="16" y="233"/>
                    <a:pt x="244" y="230"/>
                    <a:pt x="253" y="224"/>
                  </a:cubicBezTo>
                  <a:cubicBezTo>
                    <a:pt x="256" y="222"/>
                    <a:pt x="258" y="189"/>
                    <a:pt x="258" y="149"/>
                  </a:cubicBezTo>
                  <a:cubicBezTo>
                    <a:pt x="258" y="149"/>
                    <a:pt x="258" y="148"/>
                    <a:pt x="258" y="148"/>
                  </a:cubicBezTo>
                  <a:cubicBezTo>
                    <a:pt x="259" y="139"/>
                    <a:pt x="237" y="0"/>
                    <a:pt x="237" y="0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111" y="148"/>
                    <a:pt x="111" y="148"/>
                    <a:pt x="111" y="148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112" y="150"/>
                    <a:pt x="25" y="191"/>
                    <a:pt x="16" y="198"/>
                  </a:cubicBezTo>
                  <a:cubicBezTo>
                    <a:pt x="7" y="205"/>
                    <a:pt x="0" y="228"/>
                    <a:pt x="8" y="23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任意多边形 189">
              <a:extLst>
                <a:ext uri="{FF2B5EF4-FFF2-40B4-BE49-F238E27FC236}">
                  <a16:creationId xmlns:a16="http://schemas.microsoft.com/office/drawing/2014/main" id="{520ED5B3-EB17-4EB5-8F7C-2DB5F81703B7}"/>
                </a:ext>
              </a:extLst>
            </p:cNvPr>
            <p:cNvSpPr/>
            <p:nvPr/>
          </p:nvSpPr>
          <p:spPr bwMode="auto">
            <a:xfrm>
              <a:off x="7207251" y="5132388"/>
              <a:ext cx="585788" cy="190500"/>
            </a:xfrm>
            <a:custGeom>
              <a:avLst/>
              <a:gdLst>
                <a:gd name="T0" fmla="*/ 8 w 258"/>
                <a:gd name="T1" fmla="*/ 82 h 84"/>
                <a:gd name="T2" fmla="*/ 135 w 258"/>
                <a:gd name="T3" fmla="*/ 82 h 84"/>
                <a:gd name="T4" fmla="*/ 171 w 258"/>
                <a:gd name="T5" fmla="*/ 82 h 84"/>
                <a:gd name="T6" fmla="*/ 253 w 258"/>
                <a:gd name="T7" fmla="*/ 76 h 84"/>
                <a:gd name="T8" fmla="*/ 258 w 258"/>
                <a:gd name="T9" fmla="*/ 3 h 84"/>
                <a:gd name="T10" fmla="*/ 258 w 258"/>
                <a:gd name="T11" fmla="*/ 1 h 84"/>
                <a:gd name="T12" fmla="*/ 258 w 258"/>
                <a:gd name="T13" fmla="*/ 0 h 84"/>
                <a:gd name="T14" fmla="*/ 258 w 258"/>
                <a:gd name="T15" fmla="*/ 0 h 84"/>
                <a:gd name="T16" fmla="*/ 111 w 258"/>
                <a:gd name="T17" fmla="*/ 0 h 84"/>
                <a:gd name="T18" fmla="*/ 111 w 258"/>
                <a:gd name="T19" fmla="*/ 2 h 84"/>
                <a:gd name="T20" fmla="*/ 16 w 258"/>
                <a:gd name="T21" fmla="*/ 50 h 84"/>
                <a:gd name="T22" fmla="*/ 8 w 258"/>
                <a:gd name="T23" fmla="*/ 8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8" h="84">
                  <a:moveTo>
                    <a:pt x="8" y="82"/>
                  </a:moveTo>
                  <a:cubicBezTo>
                    <a:pt x="13" y="84"/>
                    <a:pt x="74" y="84"/>
                    <a:pt x="135" y="82"/>
                  </a:cubicBezTo>
                  <a:cubicBezTo>
                    <a:pt x="147" y="82"/>
                    <a:pt x="159" y="82"/>
                    <a:pt x="171" y="82"/>
                  </a:cubicBezTo>
                  <a:cubicBezTo>
                    <a:pt x="214" y="80"/>
                    <a:pt x="250" y="79"/>
                    <a:pt x="253" y="76"/>
                  </a:cubicBezTo>
                  <a:cubicBezTo>
                    <a:pt x="256" y="74"/>
                    <a:pt x="258" y="42"/>
                    <a:pt x="258" y="3"/>
                  </a:cubicBezTo>
                  <a:cubicBezTo>
                    <a:pt x="258" y="2"/>
                    <a:pt x="258" y="2"/>
                    <a:pt x="258" y="1"/>
                  </a:cubicBezTo>
                  <a:cubicBezTo>
                    <a:pt x="258" y="1"/>
                    <a:pt x="258" y="0"/>
                    <a:pt x="258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111" y="2"/>
                    <a:pt x="25" y="43"/>
                    <a:pt x="16" y="50"/>
                  </a:cubicBezTo>
                  <a:cubicBezTo>
                    <a:pt x="7" y="57"/>
                    <a:pt x="0" y="80"/>
                    <a:pt x="8" y="82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任意多边形 190">
              <a:extLst>
                <a:ext uri="{FF2B5EF4-FFF2-40B4-BE49-F238E27FC236}">
                  <a16:creationId xmlns:a16="http://schemas.microsoft.com/office/drawing/2014/main" id="{8416ACCB-5693-4980-A065-15479CA91294}"/>
                </a:ext>
              </a:extLst>
            </p:cNvPr>
            <p:cNvSpPr/>
            <p:nvPr/>
          </p:nvSpPr>
          <p:spPr bwMode="auto">
            <a:xfrm>
              <a:off x="7229476" y="5291138"/>
              <a:ext cx="527050" cy="11112"/>
            </a:xfrm>
            <a:custGeom>
              <a:avLst/>
              <a:gdLst>
                <a:gd name="T0" fmla="*/ 1 w 232"/>
                <a:gd name="T1" fmla="*/ 4 h 5"/>
                <a:gd name="T2" fmla="*/ 232 w 232"/>
                <a:gd name="T3" fmla="*/ 1 h 5"/>
                <a:gd name="T4" fmla="*/ 232 w 232"/>
                <a:gd name="T5" fmla="*/ 2 h 5"/>
                <a:gd name="T6" fmla="*/ 1 w 232"/>
                <a:gd name="T7" fmla="*/ 4 h 5"/>
                <a:gd name="T8" fmla="*/ 1 w 23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5">
                  <a:moveTo>
                    <a:pt x="1" y="4"/>
                  </a:moveTo>
                  <a:cubicBezTo>
                    <a:pt x="39" y="2"/>
                    <a:pt x="194" y="0"/>
                    <a:pt x="232" y="1"/>
                  </a:cubicBezTo>
                  <a:cubicBezTo>
                    <a:pt x="232" y="2"/>
                    <a:pt x="232" y="2"/>
                    <a:pt x="232" y="2"/>
                  </a:cubicBezTo>
                  <a:cubicBezTo>
                    <a:pt x="194" y="4"/>
                    <a:pt x="39" y="5"/>
                    <a:pt x="1" y="4"/>
                  </a:cubicBezTo>
                  <a:cubicBezTo>
                    <a:pt x="0" y="4"/>
                    <a:pt x="0" y="4"/>
                    <a:pt x="1" y="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任意多边形 191">
              <a:extLst>
                <a:ext uri="{FF2B5EF4-FFF2-40B4-BE49-F238E27FC236}">
                  <a16:creationId xmlns:a16="http://schemas.microsoft.com/office/drawing/2014/main" id="{C29B6F79-48F8-477A-8D42-FB7C2BAF5DEC}"/>
                </a:ext>
              </a:extLst>
            </p:cNvPr>
            <p:cNvSpPr/>
            <p:nvPr/>
          </p:nvSpPr>
          <p:spPr bwMode="auto">
            <a:xfrm>
              <a:off x="7419976" y="5127626"/>
              <a:ext cx="106363" cy="30162"/>
            </a:xfrm>
            <a:custGeom>
              <a:avLst/>
              <a:gdLst>
                <a:gd name="T0" fmla="*/ 1 w 47"/>
                <a:gd name="T1" fmla="*/ 3 h 13"/>
                <a:gd name="T2" fmla="*/ 46 w 47"/>
                <a:gd name="T3" fmla="*/ 12 h 13"/>
                <a:gd name="T4" fmla="*/ 46 w 47"/>
                <a:gd name="T5" fmla="*/ 13 h 13"/>
                <a:gd name="T6" fmla="*/ 1 w 47"/>
                <a:gd name="T7" fmla="*/ 5 h 13"/>
                <a:gd name="T8" fmla="*/ 1 w 47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3">
                  <a:moveTo>
                    <a:pt x="1" y="3"/>
                  </a:moveTo>
                  <a:cubicBezTo>
                    <a:pt x="16" y="0"/>
                    <a:pt x="35" y="2"/>
                    <a:pt x="46" y="12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31" y="9"/>
                    <a:pt x="17" y="6"/>
                    <a:pt x="1" y="5"/>
                  </a:cubicBezTo>
                  <a:cubicBezTo>
                    <a:pt x="0" y="4"/>
                    <a:pt x="0" y="3"/>
                    <a:pt x="1" y="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任意多边形 192">
              <a:extLst>
                <a:ext uri="{FF2B5EF4-FFF2-40B4-BE49-F238E27FC236}">
                  <a16:creationId xmlns:a16="http://schemas.microsoft.com/office/drawing/2014/main" id="{401E1341-435A-4576-B34F-C793E33DF41D}"/>
                </a:ext>
              </a:extLst>
            </p:cNvPr>
            <p:cNvSpPr/>
            <p:nvPr/>
          </p:nvSpPr>
          <p:spPr bwMode="auto">
            <a:xfrm>
              <a:off x="7396164" y="5141913"/>
              <a:ext cx="106363" cy="31750"/>
            </a:xfrm>
            <a:custGeom>
              <a:avLst/>
              <a:gdLst>
                <a:gd name="T0" fmla="*/ 1 w 47"/>
                <a:gd name="T1" fmla="*/ 3 h 14"/>
                <a:gd name="T2" fmla="*/ 47 w 47"/>
                <a:gd name="T3" fmla="*/ 13 h 14"/>
                <a:gd name="T4" fmla="*/ 46 w 47"/>
                <a:gd name="T5" fmla="*/ 14 h 14"/>
                <a:gd name="T6" fmla="*/ 1 w 47"/>
                <a:gd name="T7" fmla="*/ 5 h 14"/>
                <a:gd name="T8" fmla="*/ 1 w 47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4">
                  <a:moveTo>
                    <a:pt x="1" y="3"/>
                  </a:moveTo>
                  <a:cubicBezTo>
                    <a:pt x="16" y="0"/>
                    <a:pt x="35" y="2"/>
                    <a:pt x="47" y="13"/>
                  </a:cubicBezTo>
                  <a:cubicBezTo>
                    <a:pt x="47" y="13"/>
                    <a:pt x="46" y="14"/>
                    <a:pt x="46" y="14"/>
                  </a:cubicBezTo>
                  <a:cubicBezTo>
                    <a:pt x="31" y="9"/>
                    <a:pt x="17" y="7"/>
                    <a:pt x="1" y="5"/>
                  </a:cubicBezTo>
                  <a:cubicBezTo>
                    <a:pt x="0" y="5"/>
                    <a:pt x="0" y="4"/>
                    <a:pt x="1" y="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任意多边形 193">
              <a:extLst>
                <a:ext uri="{FF2B5EF4-FFF2-40B4-BE49-F238E27FC236}">
                  <a16:creationId xmlns:a16="http://schemas.microsoft.com/office/drawing/2014/main" id="{56AF5E93-52FF-4990-A223-38D24F6A32C0}"/>
                </a:ext>
              </a:extLst>
            </p:cNvPr>
            <p:cNvSpPr/>
            <p:nvPr/>
          </p:nvSpPr>
          <p:spPr bwMode="auto">
            <a:xfrm>
              <a:off x="7370764" y="5157788"/>
              <a:ext cx="106363" cy="31750"/>
            </a:xfrm>
            <a:custGeom>
              <a:avLst/>
              <a:gdLst>
                <a:gd name="T0" fmla="*/ 1 w 47"/>
                <a:gd name="T1" fmla="*/ 3 h 14"/>
                <a:gd name="T2" fmla="*/ 47 w 47"/>
                <a:gd name="T3" fmla="*/ 13 h 14"/>
                <a:gd name="T4" fmla="*/ 46 w 47"/>
                <a:gd name="T5" fmla="*/ 14 h 14"/>
                <a:gd name="T6" fmla="*/ 1 w 47"/>
                <a:gd name="T7" fmla="*/ 5 h 14"/>
                <a:gd name="T8" fmla="*/ 1 w 47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4">
                  <a:moveTo>
                    <a:pt x="1" y="3"/>
                  </a:moveTo>
                  <a:cubicBezTo>
                    <a:pt x="16" y="0"/>
                    <a:pt x="35" y="2"/>
                    <a:pt x="47" y="13"/>
                  </a:cubicBezTo>
                  <a:cubicBezTo>
                    <a:pt x="47" y="13"/>
                    <a:pt x="47" y="14"/>
                    <a:pt x="46" y="14"/>
                  </a:cubicBezTo>
                  <a:cubicBezTo>
                    <a:pt x="31" y="9"/>
                    <a:pt x="17" y="6"/>
                    <a:pt x="1" y="5"/>
                  </a:cubicBezTo>
                  <a:cubicBezTo>
                    <a:pt x="0" y="5"/>
                    <a:pt x="0" y="3"/>
                    <a:pt x="1" y="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任意多边形 194">
              <a:extLst>
                <a:ext uri="{FF2B5EF4-FFF2-40B4-BE49-F238E27FC236}">
                  <a16:creationId xmlns:a16="http://schemas.microsoft.com/office/drawing/2014/main" id="{95DFAF3E-ECB9-41FB-8E8B-F04D0AAF6D86}"/>
                </a:ext>
              </a:extLst>
            </p:cNvPr>
            <p:cNvSpPr/>
            <p:nvPr/>
          </p:nvSpPr>
          <p:spPr bwMode="auto">
            <a:xfrm>
              <a:off x="7291389" y="3568701"/>
              <a:ext cx="852488" cy="1563687"/>
            </a:xfrm>
            <a:custGeom>
              <a:avLst/>
              <a:gdLst>
                <a:gd name="T0" fmla="*/ 71 w 376"/>
                <a:gd name="T1" fmla="*/ 689 h 689"/>
                <a:gd name="T2" fmla="*/ 226 w 376"/>
                <a:gd name="T3" fmla="*/ 689 h 689"/>
                <a:gd name="T4" fmla="*/ 176 w 376"/>
                <a:gd name="T5" fmla="*/ 356 h 689"/>
                <a:gd name="T6" fmla="*/ 376 w 376"/>
                <a:gd name="T7" fmla="*/ 0 h 689"/>
                <a:gd name="T8" fmla="*/ 201 w 376"/>
                <a:gd name="T9" fmla="*/ 0 h 689"/>
                <a:gd name="T10" fmla="*/ 17 w 376"/>
                <a:gd name="T11" fmla="*/ 316 h 689"/>
                <a:gd name="T12" fmla="*/ 71 w 376"/>
                <a:gd name="T13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689">
                  <a:moveTo>
                    <a:pt x="71" y="689"/>
                  </a:moveTo>
                  <a:cubicBezTo>
                    <a:pt x="226" y="689"/>
                    <a:pt x="226" y="689"/>
                    <a:pt x="226" y="689"/>
                  </a:cubicBezTo>
                  <a:cubicBezTo>
                    <a:pt x="226" y="689"/>
                    <a:pt x="174" y="363"/>
                    <a:pt x="176" y="356"/>
                  </a:cubicBezTo>
                  <a:cubicBezTo>
                    <a:pt x="176" y="353"/>
                    <a:pt x="376" y="0"/>
                    <a:pt x="376" y="0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201" y="0"/>
                    <a:pt x="39" y="252"/>
                    <a:pt x="17" y="316"/>
                  </a:cubicBezTo>
                  <a:cubicBezTo>
                    <a:pt x="0" y="362"/>
                    <a:pt x="71" y="689"/>
                    <a:pt x="71" y="689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任意多边形 195">
              <a:extLst>
                <a:ext uri="{FF2B5EF4-FFF2-40B4-BE49-F238E27FC236}">
                  <a16:creationId xmlns:a16="http://schemas.microsoft.com/office/drawing/2014/main" id="{0E4EE7A9-9895-4941-96A7-32E8943056F4}"/>
                </a:ext>
              </a:extLst>
            </p:cNvPr>
            <p:cNvSpPr/>
            <p:nvPr/>
          </p:nvSpPr>
          <p:spPr bwMode="auto">
            <a:xfrm>
              <a:off x="7443789" y="5057776"/>
              <a:ext cx="328613" cy="14287"/>
            </a:xfrm>
            <a:custGeom>
              <a:avLst/>
              <a:gdLst>
                <a:gd name="T0" fmla="*/ 1 w 145"/>
                <a:gd name="T1" fmla="*/ 3 h 6"/>
                <a:gd name="T2" fmla="*/ 29 w 145"/>
                <a:gd name="T3" fmla="*/ 1 h 6"/>
                <a:gd name="T4" fmla="*/ 57 w 145"/>
                <a:gd name="T5" fmla="*/ 1 h 6"/>
                <a:gd name="T6" fmla="*/ 113 w 145"/>
                <a:gd name="T7" fmla="*/ 0 h 6"/>
                <a:gd name="T8" fmla="*/ 128 w 145"/>
                <a:gd name="T9" fmla="*/ 0 h 6"/>
                <a:gd name="T10" fmla="*/ 144 w 145"/>
                <a:gd name="T11" fmla="*/ 0 h 6"/>
                <a:gd name="T12" fmla="*/ 144 w 145"/>
                <a:gd name="T13" fmla="*/ 1 h 6"/>
                <a:gd name="T14" fmla="*/ 130 w 145"/>
                <a:gd name="T15" fmla="*/ 2 h 6"/>
                <a:gd name="T16" fmla="*/ 116 w 145"/>
                <a:gd name="T17" fmla="*/ 3 h 6"/>
                <a:gd name="T18" fmla="*/ 88 w 145"/>
                <a:gd name="T19" fmla="*/ 5 h 6"/>
                <a:gd name="T20" fmla="*/ 33 w 145"/>
                <a:gd name="T21" fmla="*/ 6 h 6"/>
                <a:gd name="T22" fmla="*/ 1 w 145"/>
                <a:gd name="T23" fmla="*/ 4 h 6"/>
                <a:gd name="T24" fmla="*/ 1 w 145"/>
                <a:gd name="T2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5" h="6">
                  <a:moveTo>
                    <a:pt x="1" y="3"/>
                  </a:moveTo>
                  <a:cubicBezTo>
                    <a:pt x="10" y="3"/>
                    <a:pt x="19" y="2"/>
                    <a:pt x="29" y="1"/>
                  </a:cubicBezTo>
                  <a:cubicBezTo>
                    <a:pt x="38" y="1"/>
                    <a:pt x="47" y="1"/>
                    <a:pt x="57" y="1"/>
                  </a:cubicBezTo>
                  <a:cubicBezTo>
                    <a:pt x="75" y="0"/>
                    <a:pt x="94" y="0"/>
                    <a:pt x="113" y="0"/>
                  </a:cubicBezTo>
                  <a:cubicBezTo>
                    <a:pt x="118" y="0"/>
                    <a:pt x="123" y="0"/>
                    <a:pt x="128" y="0"/>
                  </a:cubicBezTo>
                  <a:cubicBezTo>
                    <a:pt x="134" y="0"/>
                    <a:pt x="139" y="0"/>
                    <a:pt x="144" y="0"/>
                  </a:cubicBezTo>
                  <a:cubicBezTo>
                    <a:pt x="145" y="0"/>
                    <a:pt x="145" y="1"/>
                    <a:pt x="144" y="1"/>
                  </a:cubicBezTo>
                  <a:cubicBezTo>
                    <a:pt x="140" y="1"/>
                    <a:pt x="135" y="2"/>
                    <a:pt x="130" y="2"/>
                  </a:cubicBezTo>
                  <a:cubicBezTo>
                    <a:pt x="126" y="2"/>
                    <a:pt x="121" y="3"/>
                    <a:pt x="116" y="3"/>
                  </a:cubicBezTo>
                  <a:cubicBezTo>
                    <a:pt x="107" y="4"/>
                    <a:pt x="98" y="4"/>
                    <a:pt x="88" y="5"/>
                  </a:cubicBezTo>
                  <a:cubicBezTo>
                    <a:pt x="70" y="5"/>
                    <a:pt x="51" y="6"/>
                    <a:pt x="33" y="6"/>
                  </a:cubicBezTo>
                  <a:cubicBezTo>
                    <a:pt x="22" y="6"/>
                    <a:pt x="11" y="5"/>
                    <a:pt x="1" y="4"/>
                  </a:cubicBezTo>
                  <a:cubicBezTo>
                    <a:pt x="0" y="4"/>
                    <a:pt x="0" y="3"/>
                    <a:pt x="1" y="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任意多边形 196">
              <a:extLst>
                <a:ext uri="{FF2B5EF4-FFF2-40B4-BE49-F238E27FC236}">
                  <a16:creationId xmlns:a16="http://schemas.microsoft.com/office/drawing/2014/main" id="{5284CF76-B75A-4C00-87FC-B3D93A0E2851}"/>
                </a:ext>
              </a:extLst>
            </p:cNvPr>
            <p:cNvSpPr/>
            <p:nvPr/>
          </p:nvSpPr>
          <p:spPr bwMode="auto">
            <a:xfrm>
              <a:off x="7635876" y="3595688"/>
              <a:ext cx="449263" cy="1431925"/>
            </a:xfrm>
            <a:custGeom>
              <a:avLst/>
              <a:gdLst>
                <a:gd name="T0" fmla="*/ 3 w 198"/>
                <a:gd name="T1" fmla="*/ 331 h 631"/>
                <a:gd name="T2" fmla="*/ 16 w 198"/>
                <a:gd name="T3" fmla="*/ 304 h 631"/>
                <a:gd name="T4" fmla="*/ 51 w 198"/>
                <a:gd name="T5" fmla="*/ 246 h 631"/>
                <a:gd name="T6" fmla="*/ 122 w 198"/>
                <a:gd name="T7" fmla="*/ 128 h 631"/>
                <a:gd name="T8" fmla="*/ 158 w 198"/>
                <a:gd name="T9" fmla="*/ 70 h 631"/>
                <a:gd name="T10" fmla="*/ 197 w 198"/>
                <a:gd name="T11" fmla="*/ 0 h 631"/>
                <a:gd name="T12" fmla="*/ 198 w 198"/>
                <a:gd name="T13" fmla="*/ 0 h 631"/>
                <a:gd name="T14" fmla="*/ 169 w 198"/>
                <a:gd name="T15" fmla="*/ 56 h 631"/>
                <a:gd name="T16" fmla="*/ 136 w 198"/>
                <a:gd name="T17" fmla="*/ 113 h 631"/>
                <a:gd name="T18" fmla="*/ 66 w 198"/>
                <a:gd name="T19" fmla="*/ 229 h 631"/>
                <a:gd name="T20" fmla="*/ 30 w 198"/>
                <a:gd name="T21" fmla="*/ 288 h 631"/>
                <a:gd name="T22" fmla="*/ 13 w 198"/>
                <a:gd name="T23" fmla="*/ 316 h 631"/>
                <a:gd name="T24" fmla="*/ 5 w 198"/>
                <a:gd name="T25" fmla="*/ 346 h 631"/>
                <a:gd name="T26" fmla="*/ 8 w 198"/>
                <a:gd name="T27" fmla="*/ 379 h 631"/>
                <a:gd name="T28" fmla="*/ 13 w 198"/>
                <a:gd name="T29" fmla="*/ 413 h 631"/>
                <a:gd name="T30" fmla="*/ 22 w 198"/>
                <a:gd name="T31" fmla="*/ 480 h 631"/>
                <a:gd name="T32" fmla="*/ 42 w 198"/>
                <a:gd name="T33" fmla="*/ 614 h 631"/>
                <a:gd name="T34" fmla="*/ 45 w 198"/>
                <a:gd name="T35" fmla="*/ 630 h 631"/>
                <a:gd name="T36" fmla="*/ 44 w 198"/>
                <a:gd name="T37" fmla="*/ 630 h 631"/>
                <a:gd name="T38" fmla="*/ 22 w 198"/>
                <a:gd name="T39" fmla="*/ 496 h 631"/>
                <a:gd name="T40" fmla="*/ 3 w 198"/>
                <a:gd name="T41" fmla="*/ 362 h 631"/>
                <a:gd name="T42" fmla="*/ 3 w 198"/>
                <a:gd name="T43" fmla="*/ 331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" h="631">
                  <a:moveTo>
                    <a:pt x="3" y="331"/>
                  </a:moveTo>
                  <a:cubicBezTo>
                    <a:pt x="5" y="321"/>
                    <a:pt x="11" y="313"/>
                    <a:pt x="16" y="304"/>
                  </a:cubicBezTo>
                  <a:cubicBezTo>
                    <a:pt x="28" y="285"/>
                    <a:pt x="39" y="265"/>
                    <a:pt x="51" y="246"/>
                  </a:cubicBezTo>
                  <a:cubicBezTo>
                    <a:pt x="75" y="207"/>
                    <a:pt x="99" y="168"/>
                    <a:pt x="122" y="128"/>
                  </a:cubicBezTo>
                  <a:cubicBezTo>
                    <a:pt x="134" y="109"/>
                    <a:pt x="146" y="90"/>
                    <a:pt x="158" y="70"/>
                  </a:cubicBezTo>
                  <a:cubicBezTo>
                    <a:pt x="169" y="53"/>
                    <a:pt x="194" y="5"/>
                    <a:pt x="197" y="0"/>
                  </a:cubicBezTo>
                  <a:cubicBezTo>
                    <a:pt x="197" y="0"/>
                    <a:pt x="198" y="0"/>
                    <a:pt x="198" y="0"/>
                  </a:cubicBezTo>
                  <a:cubicBezTo>
                    <a:pt x="190" y="17"/>
                    <a:pt x="179" y="38"/>
                    <a:pt x="169" y="56"/>
                  </a:cubicBezTo>
                  <a:cubicBezTo>
                    <a:pt x="158" y="75"/>
                    <a:pt x="147" y="94"/>
                    <a:pt x="136" y="113"/>
                  </a:cubicBezTo>
                  <a:cubicBezTo>
                    <a:pt x="112" y="152"/>
                    <a:pt x="89" y="190"/>
                    <a:pt x="66" y="229"/>
                  </a:cubicBezTo>
                  <a:cubicBezTo>
                    <a:pt x="54" y="249"/>
                    <a:pt x="42" y="268"/>
                    <a:pt x="30" y="288"/>
                  </a:cubicBezTo>
                  <a:cubicBezTo>
                    <a:pt x="24" y="297"/>
                    <a:pt x="19" y="306"/>
                    <a:pt x="13" y="316"/>
                  </a:cubicBezTo>
                  <a:cubicBezTo>
                    <a:pt x="8" y="325"/>
                    <a:pt x="4" y="335"/>
                    <a:pt x="5" y="346"/>
                  </a:cubicBezTo>
                  <a:cubicBezTo>
                    <a:pt x="5" y="357"/>
                    <a:pt x="7" y="368"/>
                    <a:pt x="8" y="379"/>
                  </a:cubicBezTo>
                  <a:cubicBezTo>
                    <a:pt x="10" y="391"/>
                    <a:pt x="11" y="402"/>
                    <a:pt x="13" y="413"/>
                  </a:cubicBezTo>
                  <a:cubicBezTo>
                    <a:pt x="16" y="435"/>
                    <a:pt x="19" y="457"/>
                    <a:pt x="22" y="480"/>
                  </a:cubicBezTo>
                  <a:cubicBezTo>
                    <a:pt x="28" y="524"/>
                    <a:pt x="35" y="569"/>
                    <a:pt x="42" y="614"/>
                  </a:cubicBezTo>
                  <a:cubicBezTo>
                    <a:pt x="43" y="619"/>
                    <a:pt x="44" y="625"/>
                    <a:pt x="45" y="630"/>
                  </a:cubicBezTo>
                  <a:cubicBezTo>
                    <a:pt x="45" y="631"/>
                    <a:pt x="44" y="631"/>
                    <a:pt x="44" y="630"/>
                  </a:cubicBezTo>
                  <a:cubicBezTo>
                    <a:pt x="36" y="586"/>
                    <a:pt x="28" y="541"/>
                    <a:pt x="22" y="496"/>
                  </a:cubicBezTo>
                  <a:cubicBezTo>
                    <a:pt x="15" y="452"/>
                    <a:pt x="9" y="407"/>
                    <a:pt x="3" y="362"/>
                  </a:cubicBezTo>
                  <a:cubicBezTo>
                    <a:pt x="1" y="352"/>
                    <a:pt x="0" y="341"/>
                    <a:pt x="3" y="33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任意多边形 197">
              <a:extLst>
                <a:ext uri="{FF2B5EF4-FFF2-40B4-BE49-F238E27FC236}">
                  <a16:creationId xmlns:a16="http://schemas.microsoft.com/office/drawing/2014/main" id="{E989A975-BFA9-4917-8DF6-678C3155BB83}"/>
                </a:ext>
              </a:extLst>
            </p:cNvPr>
            <p:cNvSpPr/>
            <p:nvPr/>
          </p:nvSpPr>
          <p:spPr bwMode="auto">
            <a:xfrm>
              <a:off x="8212139" y="4819651"/>
              <a:ext cx="719138" cy="533400"/>
            </a:xfrm>
            <a:custGeom>
              <a:avLst/>
              <a:gdLst>
                <a:gd name="T0" fmla="*/ 309 w 317"/>
                <a:gd name="T1" fmla="*/ 233 h 235"/>
                <a:gd name="T2" fmla="*/ 65 w 317"/>
                <a:gd name="T3" fmla="*/ 224 h 235"/>
                <a:gd name="T4" fmla="*/ 60 w 317"/>
                <a:gd name="T5" fmla="*/ 149 h 235"/>
                <a:gd name="T6" fmla="*/ 60 w 317"/>
                <a:gd name="T7" fmla="*/ 148 h 235"/>
                <a:gd name="T8" fmla="*/ 0 w 317"/>
                <a:gd name="T9" fmla="*/ 0 h 235"/>
                <a:gd name="T10" fmla="*/ 149 w 317"/>
                <a:gd name="T11" fmla="*/ 3 h 235"/>
                <a:gd name="T12" fmla="*/ 207 w 317"/>
                <a:gd name="T13" fmla="*/ 149 h 235"/>
                <a:gd name="T14" fmla="*/ 207 w 317"/>
                <a:gd name="T15" fmla="*/ 152 h 235"/>
                <a:gd name="T16" fmla="*/ 302 w 317"/>
                <a:gd name="T17" fmla="*/ 200 h 235"/>
                <a:gd name="T18" fmla="*/ 309 w 317"/>
                <a:gd name="T19" fmla="*/ 23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235">
                  <a:moveTo>
                    <a:pt x="309" y="233"/>
                  </a:moveTo>
                  <a:cubicBezTo>
                    <a:pt x="301" y="235"/>
                    <a:pt x="74" y="230"/>
                    <a:pt x="65" y="224"/>
                  </a:cubicBezTo>
                  <a:cubicBezTo>
                    <a:pt x="62" y="222"/>
                    <a:pt x="61" y="189"/>
                    <a:pt x="60" y="149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60" y="139"/>
                    <a:pt x="0" y="0"/>
                    <a:pt x="0" y="0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207" y="149"/>
                    <a:pt x="207" y="149"/>
                    <a:pt x="207" y="149"/>
                  </a:cubicBezTo>
                  <a:cubicBezTo>
                    <a:pt x="207" y="152"/>
                    <a:pt x="207" y="152"/>
                    <a:pt x="207" y="152"/>
                  </a:cubicBezTo>
                  <a:cubicBezTo>
                    <a:pt x="207" y="152"/>
                    <a:pt x="294" y="193"/>
                    <a:pt x="302" y="200"/>
                  </a:cubicBezTo>
                  <a:cubicBezTo>
                    <a:pt x="311" y="207"/>
                    <a:pt x="317" y="230"/>
                    <a:pt x="309" y="233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任意多边形 198">
              <a:extLst>
                <a:ext uri="{FF2B5EF4-FFF2-40B4-BE49-F238E27FC236}">
                  <a16:creationId xmlns:a16="http://schemas.microsoft.com/office/drawing/2014/main" id="{301FD67F-3527-4A37-9C5F-2DF29264BA40}"/>
                </a:ext>
              </a:extLst>
            </p:cNvPr>
            <p:cNvSpPr/>
            <p:nvPr/>
          </p:nvSpPr>
          <p:spPr bwMode="auto">
            <a:xfrm>
              <a:off x="8324851" y="5087938"/>
              <a:ext cx="606425" cy="265112"/>
            </a:xfrm>
            <a:custGeom>
              <a:avLst/>
              <a:gdLst>
                <a:gd name="T0" fmla="*/ 259 w 267"/>
                <a:gd name="T1" fmla="*/ 115 h 117"/>
                <a:gd name="T2" fmla="*/ 15 w 267"/>
                <a:gd name="T3" fmla="*/ 106 h 117"/>
                <a:gd name="T4" fmla="*/ 10 w 267"/>
                <a:gd name="T5" fmla="*/ 31 h 117"/>
                <a:gd name="T6" fmla="*/ 10 w 267"/>
                <a:gd name="T7" fmla="*/ 30 h 117"/>
                <a:gd name="T8" fmla="*/ 0 w 267"/>
                <a:gd name="T9" fmla="*/ 0 h 117"/>
                <a:gd name="T10" fmla="*/ 147 w 267"/>
                <a:gd name="T11" fmla="*/ 3 h 117"/>
                <a:gd name="T12" fmla="*/ 157 w 267"/>
                <a:gd name="T13" fmla="*/ 31 h 117"/>
                <a:gd name="T14" fmla="*/ 157 w 267"/>
                <a:gd name="T15" fmla="*/ 34 h 117"/>
                <a:gd name="T16" fmla="*/ 252 w 267"/>
                <a:gd name="T17" fmla="*/ 82 h 117"/>
                <a:gd name="T18" fmla="*/ 259 w 267"/>
                <a:gd name="T19" fmla="*/ 11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7" h="117">
                  <a:moveTo>
                    <a:pt x="259" y="115"/>
                  </a:moveTo>
                  <a:cubicBezTo>
                    <a:pt x="251" y="117"/>
                    <a:pt x="24" y="112"/>
                    <a:pt x="15" y="106"/>
                  </a:cubicBezTo>
                  <a:cubicBezTo>
                    <a:pt x="12" y="104"/>
                    <a:pt x="11" y="71"/>
                    <a:pt x="10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0"/>
                    <a:pt x="0" y="2"/>
                    <a:pt x="0" y="0"/>
                  </a:cubicBezTo>
                  <a:cubicBezTo>
                    <a:pt x="147" y="3"/>
                    <a:pt x="147" y="3"/>
                    <a:pt x="147" y="3"/>
                  </a:cubicBezTo>
                  <a:cubicBezTo>
                    <a:pt x="157" y="31"/>
                    <a:pt x="157" y="31"/>
                    <a:pt x="157" y="31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57" y="34"/>
                    <a:pt x="244" y="75"/>
                    <a:pt x="252" y="82"/>
                  </a:cubicBezTo>
                  <a:cubicBezTo>
                    <a:pt x="261" y="89"/>
                    <a:pt x="267" y="112"/>
                    <a:pt x="259" y="115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任意多边形 199">
              <a:extLst>
                <a:ext uri="{FF2B5EF4-FFF2-40B4-BE49-F238E27FC236}">
                  <a16:creationId xmlns:a16="http://schemas.microsoft.com/office/drawing/2014/main" id="{32644762-4302-454B-9C06-3BFB408D49F7}"/>
                </a:ext>
              </a:extLst>
            </p:cNvPr>
            <p:cNvSpPr/>
            <p:nvPr/>
          </p:nvSpPr>
          <p:spPr bwMode="auto">
            <a:xfrm>
              <a:off x="8348664" y="5154613"/>
              <a:ext cx="582613" cy="198437"/>
            </a:xfrm>
            <a:custGeom>
              <a:avLst/>
              <a:gdLst>
                <a:gd name="T0" fmla="*/ 249 w 257"/>
                <a:gd name="T1" fmla="*/ 85 h 87"/>
                <a:gd name="T2" fmla="*/ 5 w 257"/>
                <a:gd name="T3" fmla="*/ 76 h 87"/>
                <a:gd name="T4" fmla="*/ 0 w 257"/>
                <a:gd name="T5" fmla="*/ 1 h 87"/>
                <a:gd name="T6" fmla="*/ 0 w 257"/>
                <a:gd name="T7" fmla="*/ 0 h 87"/>
                <a:gd name="T8" fmla="*/ 147 w 257"/>
                <a:gd name="T9" fmla="*/ 1 h 87"/>
                <a:gd name="T10" fmla="*/ 147 w 257"/>
                <a:gd name="T11" fmla="*/ 4 h 87"/>
                <a:gd name="T12" fmla="*/ 242 w 257"/>
                <a:gd name="T13" fmla="*/ 52 h 87"/>
                <a:gd name="T14" fmla="*/ 249 w 257"/>
                <a:gd name="T15" fmla="*/ 8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7" h="87">
                  <a:moveTo>
                    <a:pt x="249" y="85"/>
                  </a:moveTo>
                  <a:cubicBezTo>
                    <a:pt x="241" y="87"/>
                    <a:pt x="14" y="82"/>
                    <a:pt x="5" y="76"/>
                  </a:cubicBezTo>
                  <a:cubicBezTo>
                    <a:pt x="2" y="74"/>
                    <a:pt x="1" y="4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47" y="4"/>
                    <a:pt x="147" y="4"/>
                    <a:pt x="147" y="4"/>
                  </a:cubicBezTo>
                  <a:cubicBezTo>
                    <a:pt x="147" y="4"/>
                    <a:pt x="234" y="45"/>
                    <a:pt x="242" y="52"/>
                  </a:cubicBezTo>
                  <a:cubicBezTo>
                    <a:pt x="251" y="59"/>
                    <a:pt x="257" y="82"/>
                    <a:pt x="249" y="85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任意多边形 200">
              <a:extLst>
                <a:ext uri="{FF2B5EF4-FFF2-40B4-BE49-F238E27FC236}">
                  <a16:creationId xmlns:a16="http://schemas.microsoft.com/office/drawing/2014/main" id="{2309CDCE-E1A9-4880-A6EA-EAE401ED8CAF}"/>
                </a:ext>
              </a:extLst>
            </p:cNvPr>
            <p:cNvSpPr/>
            <p:nvPr/>
          </p:nvSpPr>
          <p:spPr bwMode="auto">
            <a:xfrm>
              <a:off x="8385176" y="5314951"/>
              <a:ext cx="525463" cy="15875"/>
            </a:xfrm>
            <a:custGeom>
              <a:avLst/>
              <a:gdLst>
                <a:gd name="T0" fmla="*/ 231 w 232"/>
                <a:gd name="T1" fmla="*/ 6 h 7"/>
                <a:gd name="T2" fmla="*/ 0 w 232"/>
                <a:gd name="T3" fmla="*/ 1 h 7"/>
                <a:gd name="T4" fmla="*/ 0 w 232"/>
                <a:gd name="T5" fmla="*/ 2 h 7"/>
                <a:gd name="T6" fmla="*/ 231 w 232"/>
                <a:gd name="T7" fmla="*/ 7 h 7"/>
                <a:gd name="T8" fmla="*/ 231 w 232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7">
                  <a:moveTo>
                    <a:pt x="231" y="6"/>
                  </a:moveTo>
                  <a:cubicBezTo>
                    <a:pt x="193" y="4"/>
                    <a:pt x="38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8" y="4"/>
                    <a:pt x="193" y="7"/>
                    <a:pt x="231" y="7"/>
                  </a:cubicBezTo>
                  <a:cubicBezTo>
                    <a:pt x="232" y="7"/>
                    <a:pt x="232" y="6"/>
                    <a:pt x="231" y="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任意多边形 201">
              <a:extLst>
                <a:ext uri="{FF2B5EF4-FFF2-40B4-BE49-F238E27FC236}">
                  <a16:creationId xmlns:a16="http://schemas.microsoft.com/office/drawing/2014/main" id="{95E4874D-BD1F-453F-9FC2-7B04D2DB4379}"/>
                </a:ext>
              </a:extLst>
            </p:cNvPr>
            <p:cNvSpPr/>
            <p:nvPr/>
          </p:nvSpPr>
          <p:spPr bwMode="auto">
            <a:xfrm>
              <a:off x="8615364" y="5153026"/>
              <a:ext cx="106363" cy="30162"/>
            </a:xfrm>
            <a:custGeom>
              <a:avLst/>
              <a:gdLst>
                <a:gd name="T0" fmla="*/ 46 w 47"/>
                <a:gd name="T1" fmla="*/ 3 h 13"/>
                <a:gd name="T2" fmla="*/ 0 w 47"/>
                <a:gd name="T3" fmla="*/ 12 h 13"/>
                <a:gd name="T4" fmla="*/ 1 w 47"/>
                <a:gd name="T5" fmla="*/ 13 h 13"/>
                <a:gd name="T6" fmla="*/ 46 w 47"/>
                <a:gd name="T7" fmla="*/ 5 h 13"/>
                <a:gd name="T8" fmla="*/ 46 w 47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3">
                  <a:moveTo>
                    <a:pt x="46" y="3"/>
                  </a:moveTo>
                  <a:cubicBezTo>
                    <a:pt x="31" y="0"/>
                    <a:pt x="12" y="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ubicBezTo>
                    <a:pt x="16" y="9"/>
                    <a:pt x="30" y="6"/>
                    <a:pt x="46" y="5"/>
                  </a:cubicBezTo>
                  <a:cubicBezTo>
                    <a:pt x="47" y="5"/>
                    <a:pt x="47" y="3"/>
                    <a:pt x="46" y="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任意多边形 202">
              <a:extLst>
                <a:ext uri="{FF2B5EF4-FFF2-40B4-BE49-F238E27FC236}">
                  <a16:creationId xmlns:a16="http://schemas.microsoft.com/office/drawing/2014/main" id="{4D0C9083-B3B5-4C65-9A6E-A71971CA3D7A}"/>
                </a:ext>
              </a:extLst>
            </p:cNvPr>
            <p:cNvSpPr/>
            <p:nvPr/>
          </p:nvSpPr>
          <p:spPr bwMode="auto">
            <a:xfrm>
              <a:off x="8640764" y="5168901"/>
              <a:ext cx="106363" cy="30162"/>
            </a:xfrm>
            <a:custGeom>
              <a:avLst/>
              <a:gdLst>
                <a:gd name="T0" fmla="*/ 45 w 47"/>
                <a:gd name="T1" fmla="*/ 3 h 13"/>
                <a:gd name="T2" fmla="*/ 0 w 47"/>
                <a:gd name="T3" fmla="*/ 12 h 13"/>
                <a:gd name="T4" fmla="*/ 1 w 47"/>
                <a:gd name="T5" fmla="*/ 13 h 13"/>
                <a:gd name="T6" fmla="*/ 45 w 47"/>
                <a:gd name="T7" fmla="*/ 5 h 13"/>
                <a:gd name="T8" fmla="*/ 45 w 47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3">
                  <a:moveTo>
                    <a:pt x="45" y="3"/>
                  </a:moveTo>
                  <a:cubicBezTo>
                    <a:pt x="30" y="0"/>
                    <a:pt x="12" y="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ubicBezTo>
                    <a:pt x="16" y="9"/>
                    <a:pt x="30" y="6"/>
                    <a:pt x="45" y="5"/>
                  </a:cubicBezTo>
                  <a:cubicBezTo>
                    <a:pt x="46" y="5"/>
                    <a:pt x="47" y="3"/>
                    <a:pt x="45" y="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任意多边形 203">
              <a:extLst>
                <a:ext uri="{FF2B5EF4-FFF2-40B4-BE49-F238E27FC236}">
                  <a16:creationId xmlns:a16="http://schemas.microsoft.com/office/drawing/2014/main" id="{D6792537-7293-461E-B108-E54F72D512F9}"/>
                </a:ext>
              </a:extLst>
            </p:cNvPr>
            <p:cNvSpPr/>
            <p:nvPr/>
          </p:nvSpPr>
          <p:spPr bwMode="auto">
            <a:xfrm>
              <a:off x="8662989" y="5184776"/>
              <a:ext cx="106363" cy="30162"/>
            </a:xfrm>
            <a:custGeom>
              <a:avLst/>
              <a:gdLst>
                <a:gd name="T0" fmla="*/ 46 w 47"/>
                <a:gd name="T1" fmla="*/ 3 h 13"/>
                <a:gd name="T2" fmla="*/ 1 w 47"/>
                <a:gd name="T3" fmla="*/ 12 h 13"/>
                <a:gd name="T4" fmla="*/ 1 w 47"/>
                <a:gd name="T5" fmla="*/ 13 h 13"/>
                <a:gd name="T6" fmla="*/ 46 w 47"/>
                <a:gd name="T7" fmla="*/ 5 h 13"/>
                <a:gd name="T8" fmla="*/ 46 w 47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3">
                  <a:moveTo>
                    <a:pt x="46" y="3"/>
                  </a:moveTo>
                  <a:cubicBezTo>
                    <a:pt x="31" y="0"/>
                    <a:pt x="13" y="1"/>
                    <a:pt x="1" y="12"/>
                  </a:cubicBezTo>
                  <a:cubicBezTo>
                    <a:pt x="0" y="12"/>
                    <a:pt x="1" y="13"/>
                    <a:pt x="1" y="13"/>
                  </a:cubicBezTo>
                  <a:cubicBezTo>
                    <a:pt x="16" y="9"/>
                    <a:pt x="30" y="6"/>
                    <a:pt x="46" y="5"/>
                  </a:cubicBezTo>
                  <a:cubicBezTo>
                    <a:pt x="47" y="5"/>
                    <a:pt x="47" y="3"/>
                    <a:pt x="46" y="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任意多边形 204">
              <a:extLst>
                <a:ext uri="{FF2B5EF4-FFF2-40B4-BE49-F238E27FC236}">
                  <a16:creationId xmlns:a16="http://schemas.microsoft.com/office/drawing/2014/main" id="{FE12AEB2-781E-4CF2-AE48-A297ED47A219}"/>
                </a:ext>
              </a:extLst>
            </p:cNvPr>
            <p:cNvSpPr/>
            <p:nvPr/>
          </p:nvSpPr>
          <p:spPr bwMode="auto">
            <a:xfrm>
              <a:off x="7788276" y="3568701"/>
              <a:ext cx="914400" cy="1595437"/>
            </a:xfrm>
            <a:custGeom>
              <a:avLst/>
              <a:gdLst>
                <a:gd name="T0" fmla="*/ 0 w 403"/>
                <a:gd name="T1" fmla="*/ 0 h 703"/>
                <a:gd name="T2" fmla="*/ 23 w 403"/>
                <a:gd name="T3" fmla="*/ 132 h 703"/>
                <a:gd name="T4" fmla="*/ 45 w 403"/>
                <a:gd name="T5" fmla="*/ 142 h 703"/>
                <a:gd name="T6" fmla="*/ 215 w 403"/>
                <a:gd name="T7" fmla="*/ 702 h 703"/>
                <a:gd name="T8" fmla="*/ 403 w 403"/>
                <a:gd name="T9" fmla="*/ 703 h 703"/>
                <a:gd name="T10" fmla="*/ 179 w 403"/>
                <a:gd name="T11" fmla="*/ 0 h 703"/>
                <a:gd name="T12" fmla="*/ 0 w 403"/>
                <a:gd name="T13" fmla="*/ 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3" h="703">
                  <a:moveTo>
                    <a:pt x="0" y="0"/>
                  </a:moveTo>
                  <a:cubicBezTo>
                    <a:pt x="0" y="0"/>
                    <a:pt x="21" y="128"/>
                    <a:pt x="23" y="132"/>
                  </a:cubicBezTo>
                  <a:cubicBezTo>
                    <a:pt x="23" y="132"/>
                    <a:pt x="30" y="136"/>
                    <a:pt x="45" y="142"/>
                  </a:cubicBezTo>
                  <a:cubicBezTo>
                    <a:pt x="215" y="702"/>
                    <a:pt x="215" y="702"/>
                    <a:pt x="215" y="702"/>
                  </a:cubicBezTo>
                  <a:cubicBezTo>
                    <a:pt x="403" y="703"/>
                    <a:pt x="403" y="703"/>
                    <a:pt x="403" y="703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任意多边形 205">
              <a:extLst>
                <a:ext uri="{FF2B5EF4-FFF2-40B4-BE49-F238E27FC236}">
                  <a16:creationId xmlns:a16="http://schemas.microsoft.com/office/drawing/2014/main" id="{580AA401-8D8F-4AFA-9F66-F35FD0C011D3}"/>
                </a:ext>
              </a:extLst>
            </p:cNvPr>
            <p:cNvSpPr/>
            <p:nvPr/>
          </p:nvSpPr>
          <p:spPr bwMode="auto">
            <a:xfrm>
              <a:off x="7820026" y="3857626"/>
              <a:ext cx="111125" cy="60325"/>
            </a:xfrm>
            <a:custGeom>
              <a:avLst/>
              <a:gdLst>
                <a:gd name="T0" fmla="*/ 2 w 49"/>
                <a:gd name="T1" fmla="*/ 1 h 27"/>
                <a:gd name="T2" fmla="*/ 49 w 49"/>
                <a:gd name="T3" fmla="*/ 25 h 27"/>
                <a:gd name="T4" fmla="*/ 48 w 49"/>
                <a:gd name="T5" fmla="*/ 26 h 27"/>
                <a:gd name="T6" fmla="*/ 1 w 49"/>
                <a:gd name="T7" fmla="*/ 3 h 27"/>
                <a:gd name="T8" fmla="*/ 2 w 49"/>
                <a:gd name="T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7">
                  <a:moveTo>
                    <a:pt x="2" y="1"/>
                  </a:moveTo>
                  <a:cubicBezTo>
                    <a:pt x="18" y="7"/>
                    <a:pt x="34" y="16"/>
                    <a:pt x="49" y="25"/>
                  </a:cubicBezTo>
                  <a:cubicBezTo>
                    <a:pt x="49" y="26"/>
                    <a:pt x="49" y="27"/>
                    <a:pt x="48" y="26"/>
                  </a:cubicBezTo>
                  <a:cubicBezTo>
                    <a:pt x="32" y="19"/>
                    <a:pt x="16" y="11"/>
                    <a:pt x="1" y="3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任意多边形 206">
              <a:extLst>
                <a:ext uri="{FF2B5EF4-FFF2-40B4-BE49-F238E27FC236}">
                  <a16:creationId xmlns:a16="http://schemas.microsoft.com/office/drawing/2014/main" id="{DCD270F9-253D-4B54-AC1A-E676A97806E4}"/>
                </a:ext>
              </a:extLst>
            </p:cNvPr>
            <p:cNvSpPr/>
            <p:nvPr/>
          </p:nvSpPr>
          <p:spPr bwMode="auto">
            <a:xfrm>
              <a:off x="7835901" y="3690938"/>
              <a:ext cx="58738" cy="179387"/>
            </a:xfrm>
            <a:custGeom>
              <a:avLst/>
              <a:gdLst>
                <a:gd name="T0" fmla="*/ 1 w 26"/>
                <a:gd name="T1" fmla="*/ 1 h 79"/>
                <a:gd name="T2" fmla="*/ 7 w 26"/>
                <a:gd name="T3" fmla="*/ 47 h 79"/>
                <a:gd name="T4" fmla="*/ 8 w 26"/>
                <a:gd name="T5" fmla="*/ 58 h 79"/>
                <a:gd name="T6" fmla="*/ 11 w 26"/>
                <a:gd name="T7" fmla="*/ 68 h 79"/>
                <a:gd name="T8" fmla="*/ 25 w 26"/>
                <a:gd name="T9" fmla="*/ 78 h 79"/>
                <a:gd name="T10" fmla="*/ 25 w 26"/>
                <a:gd name="T11" fmla="*/ 79 h 79"/>
                <a:gd name="T12" fmla="*/ 9 w 26"/>
                <a:gd name="T13" fmla="*/ 70 h 79"/>
                <a:gd name="T14" fmla="*/ 4 w 26"/>
                <a:gd name="T15" fmla="*/ 51 h 79"/>
                <a:gd name="T16" fmla="*/ 0 w 26"/>
                <a:gd name="T17" fmla="*/ 1 h 79"/>
                <a:gd name="T18" fmla="*/ 1 w 26"/>
                <a:gd name="T19" fmla="*/ 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79">
                  <a:moveTo>
                    <a:pt x="1" y="1"/>
                  </a:moveTo>
                  <a:cubicBezTo>
                    <a:pt x="3" y="16"/>
                    <a:pt x="5" y="31"/>
                    <a:pt x="7" y="47"/>
                  </a:cubicBezTo>
                  <a:cubicBezTo>
                    <a:pt x="7" y="51"/>
                    <a:pt x="8" y="54"/>
                    <a:pt x="8" y="58"/>
                  </a:cubicBezTo>
                  <a:cubicBezTo>
                    <a:pt x="8" y="61"/>
                    <a:pt x="9" y="65"/>
                    <a:pt x="11" y="68"/>
                  </a:cubicBezTo>
                  <a:cubicBezTo>
                    <a:pt x="14" y="73"/>
                    <a:pt x="20" y="75"/>
                    <a:pt x="25" y="78"/>
                  </a:cubicBezTo>
                  <a:cubicBezTo>
                    <a:pt x="26" y="78"/>
                    <a:pt x="26" y="79"/>
                    <a:pt x="25" y="79"/>
                  </a:cubicBezTo>
                  <a:cubicBezTo>
                    <a:pt x="19" y="77"/>
                    <a:pt x="13" y="75"/>
                    <a:pt x="9" y="70"/>
                  </a:cubicBezTo>
                  <a:cubicBezTo>
                    <a:pt x="4" y="65"/>
                    <a:pt x="5" y="57"/>
                    <a:pt x="4" y="51"/>
                  </a:cubicBezTo>
                  <a:cubicBezTo>
                    <a:pt x="2" y="34"/>
                    <a:pt x="0" y="17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任意多边形 207">
              <a:extLst>
                <a:ext uri="{FF2B5EF4-FFF2-40B4-BE49-F238E27FC236}">
                  <a16:creationId xmlns:a16="http://schemas.microsoft.com/office/drawing/2014/main" id="{D208182F-D5DC-4AB6-AB06-A589B5D9A522}"/>
                </a:ext>
              </a:extLst>
            </p:cNvPr>
            <p:cNvSpPr/>
            <p:nvPr/>
          </p:nvSpPr>
          <p:spPr bwMode="auto">
            <a:xfrm>
              <a:off x="7878764" y="3702051"/>
              <a:ext cx="11113" cy="152400"/>
            </a:xfrm>
            <a:custGeom>
              <a:avLst/>
              <a:gdLst>
                <a:gd name="T0" fmla="*/ 1 w 5"/>
                <a:gd name="T1" fmla="*/ 0 h 67"/>
                <a:gd name="T2" fmla="*/ 3 w 5"/>
                <a:gd name="T3" fmla="*/ 33 h 67"/>
                <a:gd name="T4" fmla="*/ 4 w 5"/>
                <a:gd name="T5" fmla="*/ 50 h 67"/>
                <a:gd name="T6" fmla="*/ 5 w 5"/>
                <a:gd name="T7" fmla="*/ 66 h 67"/>
                <a:gd name="T8" fmla="*/ 5 w 5"/>
                <a:gd name="T9" fmla="*/ 66 h 67"/>
                <a:gd name="T10" fmla="*/ 3 w 5"/>
                <a:gd name="T11" fmla="*/ 50 h 67"/>
                <a:gd name="T12" fmla="*/ 2 w 5"/>
                <a:gd name="T13" fmla="*/ 34 h 67"/>
                <a:gd name="T14" fmla="*/ 0 w 5"/>
                <a:gd name="T15" fmla="*/ 0 h 67"/>
                <a:gd name="T16" fmla="*/ 1 w 5"/>
                <a:gd name="T1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67">
                  <a:moveTo>
                    <a:pt x="1" y="0"/>
                  </a:moveTo>
                  <a:cubicBezTo>
                    <a:pt x="1" y="11"/>
                    <a:pt x="2" y="22"/>
                    <a:pt x="3" y="33"/>
                  </a:cubicBezTo>
                  <a:cubicBezTo>
                    <a:pt x="4" y="39"/>
                    <a:pt x="4" y="44"/>
                    <a:pt x="4" y="50"/>
                  </a:cubicBezTo>
                  <a:cubicBezTo>
                    <a:pt x="5" y="55"/>
                    <a:pt x="5" y="61"/>
                    <a:pt x="5" y="66"/>
                  </a:cubicBezTo>
                  <a:cubicBezTo>
                    <a:pt x="5" y="67"/>
                    <a:pt x="5" y="67"/>
                    <a:pt x="5" y="66"/>
                  </a:cubicBezTo>
                  <a:cubicBezTo>
                    <a:pt x="4" y="61"/>
                    <a:pt x="3" y="56"/>
                    <a:pt x="3" y="50"/>
                  </a:cubicBezTo>
                  <a:cubicBezTo>
                    <a:pt x="3" y="45"/>
                    <a:pt x="2" y="39"/>
                    <a:pt x="2" y="34"/>
                  </a:cubicBezTo>
                  <a:cubicBezTo>
                    <a:pt x="1" y="23"/>
                    <a:pt x="1" y="11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任意多边形 208">
              <a:extLst>
                <a:ext uri="{FF2B5EF4-FFF2-40B4-BE49-F238E27FC236}">
                  <a16:creationId xmlns:a16="http://schemas.microsoft.com/office/drawing/2014/main" id="{A9B27FD0-720C-4790-A1CA-906109CE8EE3}"/>
                </a:ext>
              </a:extLst>
            </p:cNvPr>
            <p:cNvSpPr/>
            <p:nvPr/>
          </p:nvSpPr>
          <p:spPr bwMode="auto">
            <a:xfrm>
              <a:off x="7932739" y="3944938"/>
              <a:ext cx="349250" cy="1114425"/>
            </a:xfrm>
            <a:custGeom>
              <a:avLst/>
              <a:gdLst>
                <a:gd name="T0" fmla="*/ 1 w 154"/>
                <a:gd name="T1" fmla="*/ 0 h 491"/>
                <a:gd name="T2" fmla="*/ 154 w 154"/>
                <a:gd name="T3" fmla="*/ 491 h 491"/>
                <a:gd name="T4" fmla="*/ 154 w 154"/>
                <a:gd name="T5" fmla="*/ 491 h 491"/>
                <a:gd name="T6" fmla="*/ 4 w 154"/>
                <a:gd name="T7" fmla="*/ 12 h 491"/>
                <a:gd name="T8" fmla="*/ 0 w 154"/>
                <a:gd name="T9" fmla="*/ 0 h 491"/>
                <a:gd name="T10" fmla="*/ 1 w 154"/>
                <a:gd name="T11" fmla="*/ 0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491">
                  <a:moveTo>
                    <a:pt x="1" y="0"/>
                  </a:moveTo>
                  <a:cubicBezTo>
                    <a:pt x="14" y="31"/>
                    <a:pt x="153" y="487"/>
                    <a:pt x="154" y="491"/>
                  </a:cubicBezTo>
                  <a:cubicBezTo>
                    <a:pt x="154" y="491"/>
                    <a:pt x="154" y="491"/>
                    <a:pt x="154" y="491"/>
                  </a:cubicBezTo>
                  <a:cubicBezTo>
                    <a:pt x="135" y="454"/>
                    <a:pt x="16" y="44"/>
                    <a:pt x="4" y="12"/>
                  </a:cubicBezTo>
                  <a:cubicBezTo>
                    <a:pt x="3" y="8"/>
                    <a:pt x="2" y="4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任意多边形 209">
              <a:extLst>
                <a:ext uri="{FF2B5EF4-FFF2-40B4-BE49-F238E27FC236}">
                  <a16:creationId xmlns:a16="http://schemas.microsoft.com/office/drawing/2014/main" id="{F03A8868-DE1D-4345-B21E-1045C548EDA8}"/>
                </a:ext>
              </a:extLst>
            </p:cNvPr>
            <p:cNvSpPr/>
            <p:nvPr/>
          </p:nvSpPr>
          <p:spPr bwMode="auto">
            <a:xfrm>
              <a:off x="8270876" y="5084763"/>
              <a:ext cx="385763" cy="11112"/>
            </a:xfrm>
            <a:custGeom>
              <a:avLst/>
              <a:gdLst>
                <a:gd name="T0" fmla="*/ 0 w 170"/>
                <a:gd name="T1" fmla="*/ 3 h 5"/>
                <a:gd name="T2" fmla="*/ 17 w 170"/>
                <a:gd name="T3" fmla="*/ 2 h 5"/>
                <a:gd name="T4" fmla="*/ 33 w 170"/>
                <a:gd name="T5" fmla="*/ 1 h 5"/>
                <a:gd name="T6" fmla="*/ 66 w 170"/>
                <a:gd name="T7" fmla="*/ 0 h 5"/>
                <a:gd name="T8" fmla="*/ 132 w 170"/>
                <a:gd name="T9" fmla="*/ 0 h 5"/>
                <a:gd name="T10" fmla="*/ 170 w 170"/>
                <a:gd name="T11" fmla="*/ 1 h 5"/>
                <a:gd name="T12" fmla="*/ 170 w 170"/>
                <a:gd name="T13" fmla="*/ 2 h 5"/>
                <a:gd name="T14" fmla="*/ 137 w 170"/>
                <a:gd name="T15" fmla="*/ 3 h 5"/>
                <a:gd name="T16" fmla="*/ 103 w 170"/>
                <a:gd name="T17" fmla="*/ 4 h 5"/>
                <a:gd name="T18" fmla="*/ 37 w 170"/>
                <a:gd name="T19" fmla="*/ 4 h 5"/>
                <a:gd name="T20" fmla="*/ 18 w 170"/>
                <a:gd name="T21" fmla="*/ 4 h 5"/>
                <a:gd name="T22" fmla="*/ 0 w 170"/>
                <a:gd name="T23" fmla="*/ 3 h 5"/>
                <a:gd name="T24" fmla="*/ 0 w 170"/>
                <a:gd name="T2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0" h="5">
                  <a:moveTo>
                    <a:pt x="0" y="3"/>
                  </a:moveTo>
                  <a:cubicBezTo>
                    <a:pt x="6" y="2"/>
                    <a:pt x="11" y="2"/>
                    <a:pt x="17" y="2"/>
                  </a:cubicBezTo>
                  <a:cubicBezTo>
                    <a:pt x="22" y="1"/>
                    <a:pt x="28" y="1"/>
                    <a:pt x="33" y="1"/>
                  </a:cubicBezTo>
                  <a:cubicBezTo>
                    <a:pt x="44" y="1"/>
                    <a:pt x="55" y="1"/>
                    <a:pt x="66" y="0"/>
                  </a:cubicBezTo>
                  <a:cubicBezTo>
                    <a:pt x="88" y="0"/>
                    <a:pt x="110" y="0"/>
                    <a:pt x="132" y="0"/>
                  </a:cubicBezTo>
                  <a:cubicBezTo>
                    <a:pt x="145" y="0"/>
                    <a:pt x="157" y="1"/>
                    <a:pt x="170" y="1"/>
                  </a:cubicBezTo>
                  <a:cubicBezTo>
                    <a:pt x="170" y="1"/>
                    <a:pt x="170" y="2"/>
                    <a:pt x="170" y="2"/>
                  </a:cubicBezTo>
                  <a:cubicBezTo>
                    <a:pt x="159" y="2"/>
                    <a:pt x="148" y="3"/>
                    <a:pt x="137" y="3"/>
                  </a:cubicBezTo>
                  <a:cubicBezTo>
                    <a:pt x="126" y="4"/>
                    <a:pt x="114" y="4"/>
                    <a:pt x="103" y="4"/>
                  </a:cubicBezTo>
                  <a:cubicBezTo>
                    <a:pt x="81" y="4"/>
                    <a:pt x="59" y="5"/>
                    <a:pt x="37" y="4"/>
                  </a:cubicBezTo>
                  <a:cubicBezTo>
                    <a:pt x="31" y="4"/>
                    <a:pt x="24" y="4"/>
                    <a:pt x="18" y="4"/>
                  </a:cubicBezTo>
                  <a:cubicBezTo>
                    <a:pt x="12" y="4"/>
                    <a:pt x="6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任意多边形 210">
              <a:extLst>
                <a:ext uri="{FF2B5EF4-FFF2-40B4-BE49-F238E27FC236}">
                  <a16:creationId xmlns:a16="http://schemas.microsoft.com/office/drawing/2014/main" id="{7369BC0D-4B8D-4813-98F6-444F729B8DFC}"/>
                </a:ext>
              </a:extLst>
            </p:cNvPr>
            <p:cNvSpPr/>
            <p:nvPr/>
          </p:nvSpPr>
          <p:spPr bwMode="auto">
            <a:xfrm>
              <a:off x="7513639" y="2487613"/>
              <a:ext cx="444500" cy="681037"/>
            </a:xfrm>
            <a:custGeom>
              <a:avLst/>
              <a:gdLst>
                <a:gd name="T0" fmla="*/ 145 w 196"/>
                <a:gd name="T1" fmla="*/ 283 h 300"/>
                <a:gd name="T2" fmla="*/ 40 w 196"/>
                <a:gd name="T3" fmla="*/ 166 h 300"/>
                <a:gd name="T4" fmla="*/ 12 w 196"/>
                <a:gd name="T5" fmla="*/ 7 h 300"/>
                <a:gd name="T6" fmla="*/ 104 w 196"/>
                <a:gd name="T7" fmla="*/ 20 h 300"/>
                <a:gd name="T8" fmla="*/ 112 w 196"/>
                <a:gd name="T9" fmla="*/ 136 h 300"/>
                <a:gd name="T10" fmla="*/ 172 w 196"/>
                <a:gd name="T11" fmla="*/ 249 h 300"/>
                <a:gd name="T12" fmla="*/ 145 w 196"/>
                <a:gd name="T13" fmla="*/ 283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6" h="300">
                  <a:moveTo>
                    <a:pt x="145" y="283"/>
                  </a:moveTo>
                  <a:cubicBezTo>
                    <a:pt x="107" y="256"/>
                    <a:pt x="51" y="192"/>
                    <a:pt x="40" y="166"/>
                  </a:cubicBezTo>
                  <a:cubicBezTo>
                    <a:pt x="25" y="134"/>
                    <a:pt x="0" y="20"/>
                    <a:pt x="12" y="7"/>
                  </a:cubicBezTo>
                  <a:cubicBezTo>
                    <a:pt x="18" y="0"/>
                    <a:pt x="99" y="11"/>
                    <a:pt x="104" y="20"/>
                  </a:cubicBezTo>
                  <a:cubicBezTo>
                    <a:pt x="109" y="29"/>
                    <a:pt x="111" y="129"/>
                    <a:pt x="112" y="136"/>
                  </a:cubicBezTo>
                  <a:cubicBezTo>
                    <a:pt x="114" y="144"/>
                    <a:pt x="151" y="215"/>
                    <a:pt x="172" y="249"/>
                  </a:cubicBezTo>
                  <a:cubicBezTo>
                    <a:pt x="196" y="289"/>
                    <a:pt x="169" y="300"/>
                    <a:pt x="145" y="283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任意多边形 211">
              <a:extLst>
                <a:ext uri="{FF2B5EF4-FFF2-40B4-BE49-F238E27FC236}">
                  <a16:creationId xmlns:a16="http://schemas.microsoft.com/office/drawing/2014/main" id="{469B3856-257E-4FC7-A6FC-9E76AA262CB6}"/>
                </a:ext>
              </a:extLst>
            </p:cNvPr>
            <p:cNvSpPr/>
            <p:nvPr/>
          </p:nvSpPr>
          <p:spPr bwMode="auto">
            <a:xfrm>
              <a:off x="7519989" y="2224088"/>
              <a:ext cx="333375" cy="374650"/>
            </a:xfrm>
            <a:custGeom>
              <a:avLst/>
              <a:gdLst>
                <a:gd name="T0" fmla="*/ 10 w 147"/>
                <a:gd name="T1" fmla="*/ 150 h 165"/>
                <a:gd name="T2" fmla="*/ 6 w 147"/>
                <a:gd name="T3" fmla="*/ 128 h 165"/>
                <a:gd name="T4" fmla="*/ 14 w 147"/>
                <a:gd name="T5" fmla="*/ 97 h 165"/>
                <a:gd name="T6" fmla="*/ 4 w 147"/>
                <a:gd name="T7" fmla="*/ 62 h 165"/>
                <a:gd name="T8" fmla="*/ 37 w 147"/>
                <a:gd name="T9" fmla="*/ 81 h 165"/>
                <a:gd name="T10" fmla="*/ 49 w 147"/>
                <a:gd name="T11" fmla="*/ 101 h 165"/>
                <a:gd name="T12" fmla="*/ 60 w 147"/>
                <a:gd name="T13" fmla="*/ 78 h 165"/>
                <a:gd name="T14" fmla="*/ 75 w 147"/>
                <a:gd name="T15" fmla="*/ 18 h 165"/>
                <a:gd name="T16" fmla="*/ 84 w 147"/>
                <a:gd name="T17" fmla="*/ 35 h 165"/>
                <a:gd name="T18" fmla="*/ 93 w 147"/>
                <a:gd name="T19" fmla="*/ 4 h 165"/>
                <a:gd name="T20" fmla="*/ 101 w 147"/>
                <a:gd name="T21" fmla="*/ 8 h 165"/>
                <a:gd name="T22" fmla="*/ 108 w 147"/>
                <a:gd name="T23" fmla="*/ 1 h 165"/>
                <a:gd name="T24" fmla="*/ 120 w 147"/>
                <a:gd name="T25" fmla="*/ 12 h 165"/>
                <a:gd name="T26" fmla="*/ 125 w 147"/>
                <a:gd name="T27" fmla="*/ 10 h 165"/>
                <a:gd name="T28" fmla="*/ 141 w 147"/>
                <a:gd name="T29" fmla="*/ 81 h 165"/>
                <a:gd name="T30" fmla="*/ 96 w 147"/>
                <a:gd name="T31" fmla="*/ 159 h 165"/>
                <a:gd name="T32" fmla="*/ 10 w 147"/>
                <a:gd name="T33" fmla="*/ 15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7" h="165">
                  <a:moveTo>
                    <a:pt x="10" y="150"/>
                  </a:moveTo>
                  <a:cubicBezTo>
                    <a:pt x="10" y="149"/>
                    <a:pt x="4" y="140"/>
                    <a:pt x="6" y="128"/>
                  </a:cubicBezTo>
                  <a:cubicBezTo>
                    <a:pt x="8" y="116"/>
                    <a:pt x="17" y="104"/>
                    <a:pt x="14" y="97"/>
                  </a:cubicBezTo>
                  <a:cubicBezTo>
                    <a:pt x="11" y="85"/>
                    <a:pt x="0" y="67"/>
                    <a:pt x="4" y="62"/>
                  </a:cubicBezTo>
                  <a:cubicBezTo>
                    <a:pt x="13" y="54"/>
                    <a:pt x="24" y="60"/>
                    <a:pt x="37" y="81"/>
                  </a:cubicBezTo>
                  <a:cubicBezTo>
                    <a:pt x="40" y="86"/>
                    <a:pt x="45" y="100"/>
                    <a:pt x="49" y="101"/>
                  </a:cubicBezTo>
                  <a:cubicBezTo>
                    <a:pt x="57" y="102"/>
                    <a:pt x="60" y="90"/>
                    <a:pt x="60" y="78"/>
                  </a:cubicBezTo>
                  <a:cubicBezTo>
                    <a:pt x="62" y="55"/>
                    <a:pt x="60" y="23"/>
                    <a:pt x="75" y="18"/>
                  </a:cubicBezTo>
                  <a:cubicBezTo>
                    <a:pt x="80" y="17"/>
                    <a:pt x="83" y="25"/>
                    <a:pt x="84" y="35"/>
                  </a:cubicBezTo>
                  <a:cubicBezTo>
                    <a:pt x="85" y="20"/>
                    <a:pt x="87" y="6"/>
                    <a:pt x="93" y="4"/>
                  </a:cubicBezTo>
                  <a:cubicBezTo>
                    <a:pt x="97" y="3"/>
                    <a:pt x="99" y="4"/>
                    <a:pt x="101" y="8"/>
                  </a:cubicBezTo>
                  <a:cubicBezTo>
                    <a:pt x="102" y="4"/>
                    <a:pt x="105" y="1"/>
                    <a:pt x="108" y="1"/>
                  </a:cubicBezTo>
                  <a:cubicBezTo>
                    <a:pt x="114" y="0"/>
                    <a:pt x="118" y="5"/>
                    <a:pt x="120" y="12"/>
                  </a:cubicBezTo>
                  <a:cubicBezTo>
                    <a:pt x="121" y="11"/>
                    <a:pt x="123" y="10"/>
                    <a:pt x="125" y="10"/>
                  </a:cubicBezTo>
                  <a:cubicBezTo>
                    <a:pt x="140" y="11"/>
                    <a:pt x="147" y="67"/>
                    <a:pt x="141" y="81"/>
                  </a:cubicBezTo>
                  <a:cubicBezTo>
                    <a:pt x="125" y="123"/>
                    <a:pt x="96" y="159"/>
                    <a:pt x="96" y="159"/>
                  </a:cubicBezTo>
                  <a:cubicBezTo>
                    <a:pt x="75" y="165"/>
                    <a:pt x="10" y="150"/>
                    <a:pt x="10" y="15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任意多边形 212">
              <a:extLst>
                <a:ext uri="{FF2B5EF4-FFF2-40B4-BE49-F238E27FC236}">
                  <a16:creationId xmlns:a16="http://schemas.microsoft.com/office/drawing/2014/main" id="{C344B201-10AB-4E8A-BD23-B674667A7093}"/>
                </a:ext>
              </a:extLst>
            </p:cNvPr>
            <p:cNvSpPr/>
            <p:nvPr/>
          </p:nvSpPr>
          <p:spPr bwMode="auto">
            <a:xfrm>
              <a:off x="7705726" y="2300288"/>
              <a:ext cx="15875" cy="150812"/>
            </a:xfrm>
            <a:custGeom>
              <a:avLst/>
              <a:gdLst>
                <a:gd name="T0" fmla="*/ 0 w 7"/>
                <a:gd name="T1" fmla="*/ 67 h 67"/>
                <a:gd name="T2" fmla="*/ 7 w 7"/>
                <a:gd name="T3" fmla="*/ 37 h 67"/>
                <a:gd name="T4" fmla="*/ 2 w 7"/>
                <a:gd name="T5" fmla="*/ 0 h 67"/>
                <a:gd name="T6" fmla="*/ 2 w 7"/>
                <a:gd name="T7" fmla="*/ 1 h 67"/>
                <a:gd name="T8" fmla="*/ 4 w 7"/>
                <a:gd name="T9" fmla="*/ 19 h 67"/>
                <a:gd name="T10" fmla="*/ 5 w 7"/>
                <a:gd name="T11" fmla="*/ 36 h 67"/>
                <a:gd name="T12" fmla="*/ 0 w 7"/>
                <a:gd name="T1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7">
                  <a:moveTo>
                    <a:pt x="0" y="67"/>
                  </a:moveTo>
                  <a:cubicBezTo>
                    <a:pt x="4" y="58"/>
                    <a:pt x="7" y="47"/>
                    <a:pt x="7" y="37"/>
                  </a:cubicBezTo>
                  <a:cubicBezTo>
                    <a:pt x="7" y="25"/>
                    <a:pt x="4" y="13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6"/>
                    <a:pt x="3" y="13"/>
                    <a:pt x="4" y="19"/>
                  </a:cubicBezTo>
                  <a:cubicBezTo>
                    <a:pt x="4" y="24"/>
                    <a:pt x="5" y="30"/>
                    <a:pt x="5" y="36"/>
                  </a:cubicBezTo>
                  <a:cubicBezTo>
                    <a:pt x="6" y="47"/>
                    <a:pt x="4" y="57"/>
                    <a:pt x="0" y="67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任意多边形 213">
              <a:extLst>
                <a:ext uri="{FF2B5EF4-FFF2-40B4-BE49-F238E27FC236}">
                  <a16:creationId xmlns:a16="http://schemas.microsoft.com/office/drawing/2014/main" id="{9EC17A59-8928-4CC7-911C-50CB29A0B519}"/>
                </a:ext>
              </a:extLst>
            </p:cNvPr>
            <p:cNvSpPr/>
            <p:nvPr/>
          </p:nvSpPr>
          <p:spPr bwMode="auto">
            <a:xfrm>
              <a:off x="7748589" y="2243138"/>
              <a:ext cx="28575" cy="217487"/>
            </a:xfrm>
            <a:custGeom>
              <a:avLst/>
              <a:gdLst>
                <a:gd name="T0" fmla="*/ 1 w 12"/>
                <a:gd name="T1" fmla="*/ 96 h 96"/>
                <a:gd name="T2" fmla="*/ 10 w 12"/>
                <a:gd name="T3" fmla="*/ 61 h 96"/>
                <a:gd name="T4" fmla="*/ 6 w 12"/>
                <a:gd name="T5" fmla="*/ 23 h 96"/>
                <a:gd name="T6" fmla="*/ 1 w 12"/>
                <a:gd name="T7" fmla="*/ 0 h 96"/>
                <a:gd name="T8" fmla="*/ 0 w 12"/>
                <a:gd name="T9" fmla="*/ 1 h 96"/>
                <a:gd name="T10" fmla="*/ 8 w 12"/>
                <a:gd name="T11" fmla="*/ 39 h 96"/>
                <a:gd name="T12" fmla="*/ 6 w 12"/>
                <a:gd name="T13" fmla="*/ 76 h 96"/>
                <a:gd name="T14" fmla="*/ 0 w 12"/>
                <a:gd name="T15" fmla="*/ 96 h 96"/>
                <a:gd name="T16" fmla="*/ 1 w 12"/>
                <a:gd name="T1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96">
                  <a:moveTo>
                    <a:pt x="1" y="96"/>
                  </a:moveTo>
                  <a:cubicBezTo>
                    <a:pt x="4" y="85"/>
                    <a:pt x="8" y="73"/>
                    <a:pt x="10" y="61"/>
                  </a:cubicBezTo>
                  <a:cubicBezTo>
                    <a:pt x="12" y="49"/>
                    <a:pt x="9" y="36"/>
                    <a:pt x="6" y="23"/>
                  </a:cubicBezTo>
                  <a:cubicBezTo>
                    <a:pt x="5" y="15"/>
                    <a:pt x="3" y="8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3"/>
                    <a:pt x="6" y="26"/>
                    <a:pt x="8" y="39"/>
                  </a:cubicBezTo>
                  <a:cubicBezTo>
                    <a:pt x="10" y="52"/>
                    <a:pt x="9" y="64"/>
                    <a:pt x="6" y="76"/>
                  </a:cubicBezTo>
                  <a:cubicBezTo>
                    <a:pt x="5" y="83"/>
                    <a:pt x="3" y="89"/>
                    <a:pt x="0" y="96"/>
                  </a:cubicBezTo>
                  <a:lnTo>
                    <a:pt x="1" y="96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任意多边形 214">
              <a:extLst>
                <a:ext uri="{FF2B5EF4-FFF2-40B4-BE49-F238E27FC236}">
                  <a16:creationId xmlns:a16="http://schemas.microsoft.com/office/drawing/2014/main" id="{2E5BB235-2564-439F-B798-91D0759D85FC}"/>
                </a:ext>
              </a:extLst>
            </p:cNvPr>
            <p:cNvSpPr/>
            <p:nvPr/>
          </p:nvSpPr>
          <p:spPr bwMode="auto">
            <a:xfrm>
              <a:off x="7793039" y="2252663"/>
              <a:ext cx="23813" cy="206375"/>
            </a:xfrm>
            <a:custGeom>
              <a:avLst/>
              <a:gdLst>
                <a:gd name="T0" fmla="*/ 2 w 11"/>
                <a:gd name="T1" fmla="*/ 91 h 91"/>
                <a:gd name="T2" fmla="*/ 11 w 11"/>
                <a:gd name="T3" fmla="*/ 60 h 91"/>
                <a:gd name="T4" fmla="*/ 6 w 11"/>
                <a:gd name="T5" fmla="*/ 21 h 91"/>
                <a:gd name="T6" fmla="*/ 1 w 11"/>
                <a:gd name="T7" fmla="*/ 0 h 91"/>
                <a:gd name="T8" fmla="*/ 0 w 11"/>
                <a:gd name="T9" fmla="*/ 0 h 91"/>
                <a:gd name="T10" fmla="*/ 9 w 11"/>
                <a:gd name="T11" fmla="*/ 47 h 91"/>
                <a:gd name="T12" fmla="*/ 9 w 11"/>
                <a:gd name="T13" fmla="*/ 69 h 91"/>
                <a:gd name="T14" fmla="*/ 2 w 1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91">
                  <a:moveTo>
                    <a:pt x="2" y="91"/>
                  </a:moveTo>
                  <a:cubicBezTo>
                    <a:pt x="6" y="80"/>
                    <a:pt x="10" y="71"/>
                    <a:pt x="11" y="60"/>
                  </a:cubicBezTo>
                  <a:cubicBezTo>
                    <a:pt x="11" y="45"/>
                    <a:pt x="8" y="27"/>
                    <a:pt x="6" y="21"/>
                  </a:cubicBezTo>
                  <a:cubicBezTo>
                    <a:pt x="5" y="14"/>
                    <a:pt x="3" y="7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5"/>
                    <a:pt x="7" y="31"/>
                    <a:pt x="9" y="47"/>
                  </a:cubicBezTo>
                  <a:cubicBezTo>
                    <a:pt x="10" y="54"/>
                    <a:pt x="10" y="62"/>
                    <a:pt x="9" y="69"/>
                  </a:cubicBezTo>
                  <a:cubicBezTo>
                    <a:pt x="7" y="77"/>
                    <a:pt x="4" y="84"/>
                    <a:pt x="2" y="9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任意多边形 215">
              <a:extLst>
                <a:ext uri="{FF2B5EF4-FFF2-40B4-BE49-F238E27FC236}">
                  <a16:creationId xmlns:a16="http://schemas.microsoft.com/office/drawing/2014/main" id="{5B1499F5-1342-4AD9-AE1E-0748FFED2468}"/>
                </a:ext>
              </a:extLst>
            </p:cNvPr>
            <p:cNvSpPr/>
            <p:nvPr/>
          </p:nvSpPr>
          <p:spPr bwMode="auto">
            <a:xfrm>
              <a:off x="7531101" y="2608263"/>
              <a:ext cx="422275" cy="571500"/>
            </a:xfrm>
            <a:custGeom>
              <a:avLst/>
              <a:gdLst>
                <a:gd name="T0" fmla="*/ 104 w 186"/>
                <a:gd name="T1" fmla="*/ 0 h 252"/>
                <a:gd name="T2" fmla="*/ 0 w 186"/>
                <a:gd name="T3" fmla="*/ 22 h 252"/>
                <a:gd name="T4" fmla="*/ 31 w 186"/>
                <a:gd name="T5" fmla="*/ 122 h 252"/>
                <a:gd name="T6" fmla="*/ 139 w 186"/>
                <a:gd name="T7" fmla="*/ 237 h 252"/>
                <a:gd name="T8" fmla="*/ 168 w 186"/>
                <a:gd name="T9" fmla="*/ 199 h 252"/>
                <a:gd name="T10" fmla="*/ 110 w 186"/>
                <a:gd name="T11" fmla="*/ 82 h 252"/>
                <a:gd name="T12" fmla="*/ 104 w 186"/>
                <a:gd name="T1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252">
                  <a:moveTo>
                    <a:pt x="104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22" y="103"/>
                    <a:pt x="31" y="122"/>
                  </a:cubicBezTo>
                  <a:cubicBezTo>
                    <a:pt x="40" y="140"/>
                    <a:pt x="112" y="222"/>
                    <a:pt x="139" y="237"/>
                  </a:cubicBezTo>
                  <a:cubicBezTo>
                    <a:pt x="167" y="252"/>
                    <a:pt x="186" y="236"/>
                    <a:pt x="168" y="199"/>
                  </a:cubicBezTo>
                  <a:cubicBezTo>
                    <a:pt x="151" y="162"/>
                    <a:pt x="113" y="90"/>
                    <a:pt x="110" y="82"/>
                  </a:cubicBezTo>
                  <a:cubicBezTo>
                    <a:pt x="108" y="74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任意多边形 216">
              <a:extLst>
                <a:ext uri="{FF2B5EF4-FFF2-40B4-BE49-F238E27FC236}">
                  <a16:creationId xmlns:a16="http://schemas.microsoft.com/office/drawing/2014/main" id="{82D987C8-8964-4A75-AB67-3F1A76D1C1A6}"/>
                </a:ext>
              </a:extLst>
            </p:cNvPr>
            <p:cNvSpPr/>
            <p:nvPr/>
          </p:nvSpPr>
          <p:spPr bwMode="auto">
            <a:xfrm>
              <a:off x="7562851" y="2624138"/>
              <a:ext cx="354013" cy="517525"/>
            </a:xfrm>
            <a:custGeom>
              <a:avLst/>
              <a:gdLst>
                <a:gd name="T0" fmla="*/ 148 w 156"/>
                <a:gd name="T1" fmla="*/ 222 h 228"/>
                <a:gd name="T2" fmla="*/ 142 w 156"/>
                <a:gd name="T3" fmla="*/ 228 h 228"/>
                <a:gd name="T4" fmla="*/ 149 w 156"/>
                <a:gd name="T5" fmla="*/ 223 h 228"/>
                <a:gd name="T6" fmla="*/ 156 w 156"/>
                <a:gd name="T7" fmla="*/ 217 h 228"/>
                <a:gd name="T8" fmla="*/ 148 w 156"/>
                <a:gd name="T9" fmla="*/ 222 h 228"/>
                <a:gd name="T10" fmla="*/ 124 w 156"/>
                <a:gd name="T11" fmla="*/ 180 h 228"/>
                <a:gd name="T12" fmla="*/ 122 w 156"/>
                <a:gd name="T13" fmla="*/ 189 h 228"/>
                <a:gd name="T14" fmla="*/ 122 w 156"/>
                <a:gd name="T15" fmla="*/ 198 h 228"/>
                <a:gd name="T16" fmla="*/ 124 w 156"/>
                <a:gd name="T17" fmla="*/ 189 h 228"/>
                <a:gd name="T18" fmla="*/ 124 w 156"/>
                <a:gd name="T19" fmla="*/ 180 h 228"/>
                <a:gd name="T20" fmla="*/ 22 w 156"/>
                <a:gd name="T21" fmla="*/ 76 h 228"/>
                <a:gd name="T22" fmla="*/ 15 w 156"/>
                <a:gd name="T23" fmla="*/ 70 h 228"/>
                <a:gd name="T24" fmla="*/ 20 w 156"/>
                <a:gd name="T25" fmla="*/ 77 h 228"/>
                <a:gd name="T26" fmla="*/ 26 w 156"/>
                <a:gd name="T27" fmla="*/ 84 h 228"/>
                <a:gd name="T28" fmla="*/ 22 w 156"/>
                <a:gd name="T29" fmla="*/ 76 h 228"/>
                <a:gd name="T30" fmla="*/ 2 w 156"/>
                <a:gd name="T31" fmla="*/ 11 h 228"/>
                <a:gd name="T32" fmla="*/ 0 w 156"/>
                <a:gd name="T33" fmla="*/ 12 h 228"/>
                <a:gd name="T34" fmla="*/ 6 w 156"/>
                <a:gd name="T35" fmla="*/ 18 h 228"/>
                <a:gd name="T36" fmla="*/ 2 w 156"/>
                <a:gd name="T37" fmla="*/ 11 h 228"/>
                <a:gd name="T38" fmla="*/ 96 w 156"/>
                <a:gd name="T39" fmla="*/ 157 h 228"/>
                <a:gd name="T40" fmla="*/ 90 w 156"/>
                <a:gd name="T41" fmla="*/ 150 h 228"/>
                <a:gd name="T42" fmla="*/ 94 w 156"/>
                <a:gd name="T43" fmla="*/ 158 h 228"/>
                <a:gd name="T44" fmla="*/ 100 w 156"/>
                <a:gd name="T45" fmla="*/ 164 h 228"/>
                <a:gd name="T46" fmla="*/ 96 w 156"/>
                <a:gd name="T47" fmla="*/ 157 h 228"/>
                <a:gd name="T48" fmla="*/ 74 w 156"/>
                <a:gd name="T49" fmla="*/ 85 h 228"/>
                <a:gd name="T50" fmla="*/ 68 w 156"/>
                <a:gd name="T51" fmla="*/ 91 h 228"/>
                <a:gd name="T52" fmla="*/ 75 w 156"/>
                <a:gd name="T53" fmla="*/ 87 h 228"/>
                <a:gd name="T54" fmla="*/ 82 w 156"/>
                <a:gd name="T55" fmla="*/ 81 h 228"/>
                <a:gd name="T56" fmla="*/ 74 w 156"/>
                <a:gd name="T57" fmla="*/ 85 h 228"/>
                <a:gd name="T58" fmla="*/ 56 w 156"/>
                <a:gd name="T59" fmla="*/ 0 h 228"/>
                <a:gd name="T60" fmla="*/ 55 w 156"/>
                <a:gd name="T61" fmla="*/ 1 h 228"/>
                <a:gd name="T62" fmla="*/ 57 w 156"/>
                <a:gd name="T63" fmla="*/ 0 h 228"/>
                <a:gd name="T64" fmla="*/ 56 w 156"/>
                <a:gd name="T65" fmla="*/ 0 h 228"/>
                <a:gd name="T66" fmla="*/ 107 w 156"/>
                <a:gd name="T67" fmla="*/ 113 h 228"/>
                <a:gd name="T68" fmla="*/ 98 w 156"/>
                <a:gd name="T69" fmla="*/ 113 h 228"/>
                <a:gd name="T70" fmla="*/ 106 w 156"/>
                <a:gd name="T71" fmla="*/ 115 h 228"/>
                <a:gd name="T72" fmla="*/ 115 w 156"/>
                <a:gd name="T73" fmla="*/ 115 h 228"/>
                <a:gd name="T74" fmla="*/ 107 w 156"/>
                <a:gd name="T75" fmla="*/ 113 h 228"/>
                <a:gd name="T76" fmla="*/ 35 w 156"/>
                <a:gd name="T77" fmla="*/ 35 h 228"/>
                <a:gd name="T78" fmla="*/ 26 w 156"/>
                <a:gd name="T79" fmla="*/ 35 h 228"/>
                <a:gd name="T80" fmla="*/ 35 w 156"/>
                <a:gd name="T81" fmla="*/ 37 h 228"/>
                <a:gd name="T82" fmla="*/ 44 w 156"/>
                <a:gd name="T83" fmla="*/ 37 h 228"/>
                <a:gd name="T84" fmla="*/ 35 w 156"/>
                <a:gd name="T85" fmla="*/ 35 h 228"/>
                <a:gd name="T86" fmla="*/ 47 w 156"/>
                <a:gd name="T87" fmla="*/ 114 h 228"/>
                <a:gd name="T88" fmla="*/ 45 w 156"/>
                <a:gd name="T89" fmla="*/ 123 h 228"/>
                <a:gd name="T90" fmla="*/ 45 w 156"/>
                <a:gd name="T91" fmla="*/ 131 h 228"/>
                <a:gd name="T92" fmla="*/ 47 w 156"/>
                <a:gd name="T93" fmla="*/ 123 h 228"/>
                <a:gd name="T94" fmla="*/ 47 w 156"/>
                <a:gd name="T95" fmla="*/ 114 h 228"/>
                <a:gd name="T96" fmla="*/ 88 w 156"/>
                <a:gd name="T97" fmla="*/ 22 h 228"/>
                <a:gd name="T98" fmla="*/ 85 w 156"/>
                <a:gd name="T99" fmla="*/ 31 h 228"/>
                <a:gd name="T100" fmla="*/ 85 w 156"/>
                <a:gd name="T101" fmla="*/ 40 h 228"/>
                <a:gd name="T102" fmla="*/ 87 w 156"/>
                <a:gd name="T103" fmla="*/ 31 h 228"/>
                <a:gd name="T104" fmla="*/ 88 w 156"/>
                <a:gd name="T105" fmla="*/ 2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6" h="228">
                  <a:moveTo>
                    <a:pt x="148" y="222"/>
                  </a:moveTo>
                  <a:cubicBezTo>
                    <a:pt x="146" y="223"/>
                    <a:pt x="144" y="225"/>
                    <a:pt x="142" y="228"/>
                  </a:cubicBezTo>
                  <a:cubicBezTo>
                    <a:pt x="144" y="226"/>
                    <a:pt x="147" y="225"/>
                    <a:pt x="149" y="223"/>
                  </a:cubicBezTo>
                  <a:cubicBezTo>
                    <a:pt x="152" y="221"/>
                    <a:pt x="154" y="219"/>
                    <a:pt x="156" y="217"/>
                  </a:cubicBezTo>
                  <a:cubicBezTo>
                    <a:pt x="153" y="218"/>
                    <a:pt x="150" y="220"/>
                    <a:pt x="148" y="222"/>
                  </a:cubicBezTo>
                  <a:close/>
                  <a:moveTo>
                    <a:pt x="124" y="180"/>
                  </a:moveTo>
                  <a:cubicBezTo>
                    <a:pt x="123" y="183"/>
                    <a:pt x="122" y="186"/>
                    <a:pt x="122" y="189"/>
                  </a:cubicBezTo>
                  <a:cubicBezTo>
                    <a:pt x="122" y="192"/>
                    <a:pt x="121" y="195"/>
                    <a:pt x="122" y="198"/>
                  </a:cubicBezTo>
                  <a:cubicBezTo>
                    <a:pt x="123" y="195"/>
                    <a:pt x="123" y="192"/>
                    <a:pt x="124" y="189"/>
                  </a:cubicBezTo>
                  <a:cubicBezTo>
                    <a:pt x="124" y="186"/>
                    <a:pt x="124" y="183"/>
                    <a:pt x="124" y="180"/>
                  </a:cubicBezTo>
                  <a:close/>
                  <a:moveTo>
                    <a:pt x="22" y="76"/>
                  </a:moveTo>
                  <a:cubicBezTo>
                    <a:pt x="20" y="74"/>
                    <a:pt x="18" y="72"/>
                    <a:pt x="15" y="70"/>
                  </a:cubicBezTo>
                  <a:cubicBezTo>
                    <a:pt x="17" y="72"/>
                    <a:pt x="18" y="75"/>
                    <a:pt x="20" y="77"/>
                  </a:cubicBezTo>
                  <a:cubicBezTo>
                    <a:pt x="22" y="80"/>
                    <a:pt x="24" y="82"/>
                    <a:pt x="26" y="84"/>
                  </a:cubicBezTo>
                  <a:cubicBezTo>
                    <a:pt x="25" y="81"/>
                    <a:pt x="23" y="78"/>
                    <a:pt x="22" y="76"/>
                  </a:cubicBezTo>
                  <a:close/>
                  <a:moveTo>
                    <a:pt x="2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2" y="14"/>
                    <a:pt x="4" y="16"/>
                    <a:pt x="6" y="18"/>
                  </a:cubicBezTo>
                  <a:cubicBezTo>
                    <a:pt x="5" y="16"/>
                    <a:pt x="4" y="13"/>
                    <a:pt x="2" y="11"/>
                  </a:cubicBezTo>
                  <a:close/>
                  <a:moveTo>
                    <a:pt x="96" y="157"/>
                  </a:moveTo>
                  <a:cubicBezTo>
                    <a:pt x="94" y="154"/>
                    <a:pt x="92" y="152"/>
                    <a:pt x="90" y="150"/>
                  </a:cubicBezTo>
                  <a:cubicBezTo>
                    <a:pt x="91" y="153"/>
                    <a:pt x="92" y="155"/>
                    <a:pt x="94" y="158"/>
                  </a:cubicBezTo>
                  <a:cubicBezTo>
                    <a:pt x="96" y="160"/>
                    <a:pt x="98" y="162"/>
                    <a:pt x="100" y="164"/>
                  </a:cubicBezTo>
                  <a:cubicBezTo>
                    <a:pt x="99" y="161"/>
                    <a:pt x="97" y="159"/>
                    <a:pt x="96" y="157"/>
                  </a:cubicBezTo>
                  <a:close/>
                  <a:moveTo>
                    <a:pt x="74" y="85"/>
                  </a:moveTo>
                  <a:cubicBezTo>
                    <a:pt x="72" y="87"/>
                    <a:pt x="70" y="89"/>
                    <a:pt x="68" y="91"/>
                  </a:cubicBezTo>
                  <a:cubicBezTo>
                    <a:pt x="70" y="90"/>
                    <a:pt x="73" y="88"/>
                    <a:pt x="75" y="87"/>
                  </a:cubicBezTo>
                  <a:cubicBezTo>
                    <a:pt x="78" y="85"/>
                    <a:pt x="80" y="83"/>
                    <a:pt x="82" y="81"/>
                  </a:cubicBezTo>
                  <a:cubicBezTo>
                    <a:pt x="79" y="82"/>
                    <a:pt x="77" y="83"/>
                    <a:pt x="74" y="85"/>
                  </a:cubicBezTo>
                  <a:close/>
                  <a:moveTo>
                    <a:pt x="56" y="0"/>
                  </a:moveTo>
                  <a:cubicBezTo>
                    <a:pt x="55" y="1"/>
                    <a:pt x="55" y="1"/>
                    <a:pt x="55" y="1"/>
                  </a:cubicBezTo>
                  <a:cubicBezTo>
                    <a:pt x="56" y="0"/>
                    <a:pt x="57" y="0"/>
                    <a:pt x="57" y="0"/>
                  </a:cubicBezTo>
                  <a:lnTo>
                    <a:pt x="56" y="0"/>
                  </a:lnTo>
                  <a:close/>
                  <a:moveTo>
                    <a:pt x="107" y="113"/>
                  </a:moveTo>
                  <a:cubicBezTo>
                    <a:pt x="104" y="113"/>
                    <a:pt x="101" y="112"/>
                    <a:pt x="98" y="113"/>
                  </a:cubicBezTo>
                  <a:cubicBezTo>
                    <a:pt x="101" y="114"/>
                    <a:pt x="104" y="114"/>
                    <a:pt x="106" y="115"/>
                  </a:cubicBezTo>
                  <a:cubicBezTo>
                    <a:pt x="109" y="115"/>
                    <a:pt x="112" y="115"/>
                    <a:pt x="115" y="115"/>
                  </a:cubicBezTo>
                  <a:cubicBezTo>
                    <a:pt x="112" y="114"/>
                    <a:pt x="110" y="113"/>
                    <a:pt x="107" y="113"/>
                  </a:cubicBezTo>
                  <a:close/>
                  <a:moveTo>
                    <a:pt x="35" y="35"/>
                  </a:moveTo>
                  <a:cubicBezTo>
                    <a:pt x="32" y="35"/>
                    <a:pt x="29" y="35"/>
                    <a:pt x="26" y="35"/>
                  </a:cubicBezTo>
                  <a:cubicBezTo>
                    <a:pt x="29" y="36"/>
                    <a:pt x="32" y="37"/>
                    <a:pt x="35" y="37"/>
                  </a:cubicBezTo>
                  <a:cubicBezTo>
                    <a:pt x="38" y="37"/>
                    <a:pt x="41" y="38"/>
                    <a:pt x="44" y="37"/>
                  </a:cubicBezTo>
                  <a:cubicBezTo>
                    <a:pt x="41" y="36"/>
                    <a:pt x="38" y="36"/>
                    <a:pt x="35" y="35"/>
                  </a:cubicBezTo>
                  <a:close/>
                  <a:moveTo>
                    <a:pt x="47" y="114"/>
                  </a:moveTo>
                  <a:cubicBezTo>
                    <a:pt x="46" y="117"/>
                    <a:pt x="45" y="120"/>
                    <a:pt x="45" y="123"/>
                  </a:cubicBezTo>
                  <a:cubicBezTo>
                    <a:pt x="45" y="125"/>
                    <a:pt x="44" y="128"/>
                    <a:pt x="45" y="131"/>
                  </a:cubicBezTo>
                  <a:cubicBezTo>
                    <a:pt x="46" y="129"/>
                    <a:pt x="46" y="126"/>
                    <a:pt x="47" y="123"/>
                  </a:cubicBezTo>
                  <a:cubicBezTo>
                    <a:pt x="47" y="120"/>
                    <a:pt x="47" y="117"/>
                    <a:pt x="47" y="114"/>
                  </a:cubicBezTo>
                  <a:close/>
                  <a:moveTo>
                    <a:pt x="88" y="22"/>
                  </a:moveTo>
                  <a:cubicBezTo>
                    <a:pt x="86" y="25"/>
                    <a:pt x="86" y="28"/>
                    <a:pt x="85" y="31"/>
                  </a:cubicBezTo>
                  <a:cubicBezTo>
                    <a:pt x="85" y="34"/>
                    <a:pt x="85" y="37"/>
                    <a:pt x="85" y="40"/>
                  </a:cubicBezTo>
                  <a:cubicBezTo>
                    <a:pt x="86" y="37"/>
                    <a:pt x="87" y="34"/>
                    <a:pt x="87" y="31"/>
                  </a:cubicBezTo>
                  <a:cubicBezTo>
                    <a:pt x="88" y="28"/>
                    <a:pt x="88" y="25"/>
                    <a:pt x="88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任意多边形 217">
              <a:extLst>
                <a:ext uri="{FF2B5EF4-FFF2-40B4-BE49-F238E27FC236}">
                  <a16:creationId xmlns:a16="http://schemas.microsoft.com/office/drawing/2014/main" id="{DC316CF7-DE46-4C6D-B34D-E14C1FC05441}"/>
                </a:ext>
              </a:extLst>
            </p:cNvPr>
            <p:cNvSpPr/>
            <p:nvPr/>
          </p:nvSpPr>
          <p:spPr bwMode="auto">
            <a:xfrm>
              <a:off x="7554914" y="2671763"/>
              <a:ext cx="203200" cy="46037"/>
            </a:xfrm>
            <a:custGeom>
              <a:avLst/>
              <a:gdLst>
                <a:gd name="T0" fmla="*/ 89 w 90"/>
                <a:gd name="T1" fmla="*/ 1 h 20"/>
                <a:gd name="T2" fmla="*/ 1 w 90"/>
                <a:gd name="T3" fmla="*/ 20 h 20"/>
                <a:gd name="T4" fmla="*/ 1 w 90"/>
                <a:gd name="T5" fmla="*/ 20 h 20"/>
                <a:gd name="T6" fmla="*/ 89 w 90"/>
                <a:gd name="T7" fmla="*/ 0 h 20"/>
                <a:gd name="T8" fmla="*/ 89 w 9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">
                  <a:moveTo>
                    <a:pt x="89" y="1"/>
                  </a:moveTo>
                  <a:cubicBezTo>
                    <a:pt x="75" y="5"/>
                    <a:pt x="14" y="18"/>
                    <a:pt x="1" y="20"/>
                  </a:cubicBezTo>
                  <a:cubicBezTo>
                    <a:pt x="0" y="20"/>
                    <a:pt x="0" y="20"/>
                    <a:pt x="1" y="20"/>
                  </a:cubicBezTo>
                  <a:cubicBezTo>
                    <a:pt x="44" y="7"/>
                    <a:pt x="75" y="3"/>
                    <a:pt x="89" y="0"/>
                  </a:cubicBezTo>
                  <a:cubicBezTo>
                    <a:pt x="89" y="0"/>
                    <a:pt x="90" y="1"/>
                    <a:pt x="8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任意多边形 218">
              <a:extLst>
                <a:ext uri="{FF2B5EF4-FFF2-40B4-BE49-F238E27FC236}">
                  <a16:creationId xmlns:a16="http://schemas.microsoft.com/office/drawing/2014/main" id="{5AB085B4-81C2-436F-95AC-843C48F9DF80}"/>
                </a:ext>
              </a:extLst>
            </p:cNvPr>
            <p:cNvSpPr/>
            <p:nvPr/>
          </p:nvSpPr>
          <p:spPr bwMode="auto">
            <a:xfrm>
              <a:off x="7646989" y="2949576"/>
              <a:ext cx="306388" cy="230187"/>
            </a:xfrm>
            <a:custGeom>
              <a:avLst/>
              <a:gdLst>
                <a:gd name="T0" fmla="*/ 88 w 135"/>
                <a:gd name="T1" fmla="*/ 87 h 102"/>
                <a:gd name="T2" fmla="*/ 0 w 135"/>
                <a:gd name="T3" fmla="*/ 0 h 102"/>
                <a:gd name="T4" fmla="*/ 101 w 135"/>
                <a:gd name="T5" fmla="*/ 16 h 102"/>
                <a:gd name="T6" fmla="*/ 117 w 135"/>
                <a:gd name="T7" fmla="*/ 49 h 102"/>
                <a:gd name="T8" fmla="*/ 88 w 135"/>
                <a:gd name="T9" fmla="*/ 8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02">
                  <a:moveTo>
                    <a:pt x="88" y="87"/>
                  </a:moveTo>
                  <a:cubicBezTo>
                    <a:pt x="68" y="76"/>
                    <a:pt x="26" y="31"/>
                    <a:pt x="0" y="0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7" y="28"/>
                    <a:pt x="113" y="40"/>
                    <a:pt x="117" y="49"/>
                  </a:cubicBezTo>
                  <a:cubicBezTo>
                    <a:pt x="135" y="86"/>
                    <a:pt x="116" y="102"/>
                    <a:pt x="88" y="87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任意多边形 219">
              <a:extLst>
                <a:ext uri="{FF2B5EF4-FFF2-40B4-BE49-F238E27FC236}">
                  <a16:creationId xmlns:a16="http://schemas.microsoft.com/office/drawing/2014/main" id="{749FE38E-7E3E-4FBF-A14C-2D81110CE3B7}"/>
                </a:ext>
              </a:extLst>
            </p:cNvPr>
            <p:cNvSpPr/>
            <p:nvPr/>
          </p:nvSpPr>
          <p:spPr bwMode="auto">
            <a:xfrm>
              <a:off x="7662864" y="2957513"/>
              <a:ext cx="558800" cy="727075"/>
            </a:xfrm>
            <a:custGeom>
              <a:avLst/>
              <a:gdLst>
                <a:gd name="T0" fmla="*/ 246 w 246"/>
                <a:gd name="T1" fmla="*/ 286 h 320"/>
                <a:gd name="T2" fmla="*/ 4 w 246"/>
                <a:gd name="T3" fmla="*/ 319 h 320"/>
                <a:gd name="T4" fmla="*/ 22 w 246"/>
                <a:gd name="T5" fmla="*/ 36 h 320"/>
                <a:gd name="T6" fmla="*/ 82 w 246"/>
                <a:gd name="T7" fmla="*/ 10 h 320"/>
                <a:gd name="T8" fmla="*/ 199 w 246"/>
                <a:gd name="T9" fmla="*/ 170 h 320"/>
                <a:gd name="T10" fmla="*/ 246 w 246"/>
                <a:gd name="T11" fmla="*/ 28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320">
                  <a:moveTo>
                    <a:pt x="246" y="286"/>
                  </a:moveTo>
                  <a:cubicBezTo>
                    <a:pt x="246" y="286"/>
                    <a:pt x="4" y="320"/>
                    <a:pt x="4" y="319"/>
                  </a:cubicBezTo>
                  <a:cubicBezTo>
                    <a:pt x="0" y="317"/>
                    <a:pt x="13" y="58"/>
                    <a:pt x="22" y="36"/>
                  </a:cubicBezTo>
                  <a:cubicBezTo>
                    <a:pt x="32" y="12"/>
                    <a:pt x="64" y="0"/>
                    <a:pt x="82" y="10"/>
                  </a:cubicBezTo>
                  <a:cubicBezTo>
                    <a:pt x="128" y="35"/>
                    <a:pt x="185" y="138"/>
                    <a:pt x="199" y="170"/>
                  </a:cubicBezTo>
                  <a:cubicBezTo>
                    <a:pt x="221" y="223"/>
                    <a:pt x="244" y="272"/>
                    <a:pt x="246" y="286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任意多边形 220">
              <a:extLst>
                <a:ext uri="{FF2B5EF4-FFF2-40B4-BE49-F238E27FC236}">
                  <a16:creationId xmlns:a16="http://schemas.microsoft.com/office/drawing/2014/main" id="{007E9412-A5F2-4EAB-8D79-4F974725D5CA}"/>
                </a:ext>
              </a:extLst>
            </p:cNvPr>
            <p:cNvSpPr/>
            <p:nvPr/>
          </p:nvSpPr>
          <p:spPr bwMode="auto">
            <a:xfrm>
              <a:off x="7673976" y="2981326"/>
              <a:ext cx="508000" cy="681037"/>
            </a:xfrm>
            <a:custGeom>
              <a:avLst/>
              <a:gdLst>
                <a:gd name="T0" fmla="*/ 45 w 224"/>
                <a:gd name="T1" fmla="*/ 0 h 300"/>
                <a:gd name="T2" fmla="*/ 47 w 224"/>
                <a:gd name="T3" fmla="*/ 0 h 300"/>
                <a:gd name="T4" fmla="*/ 38 w 224"/>
                <a:gd name="T5" fmla="*/ 271 h 300"/>
                <a:gd name="T6" fmla="*/ 125 w 224"/>
                <a:gd name="T7" fmla="*/ 92 h 300"/>
                <a:gd name="T8" fmla="*/ 124 w 224"/>
                <a:gd name="T9" fmla="*/ 101 h 300"/>
                <a:gd name="T10" fmla="*/ 73 w 224"/>
                <a:gd name="T11" fmla="*/ 32 h 300"/>
                <a:gd name="T12" fmla="*/ 75 w 224"/>
                <a:gd name="T13" fmla="*/ 23 h 300"/>
                <a:gd name="T14" fmla="*/ 139 w 224"/>
                <a:gd name="T15" fmla="*/ 291 h 300"/>
                <a:gd name="T16" fmla="*/ 82 w 224"/>
                <a:gd name="T17" fmla="*/ 193 h 300"/>
                <a:gd name="T18" fmla="*/ 84 w 224"/>
                <a:gd name="T19" fmla="*/ 184 h 300"/>
                <a:gd name="T20" fmla="*/ 18 w 224"/>
                <a:gd name="T21" fmla="*/ 129 h 300"/>
                <a:gd name="T22" fmla="*/ 184 w 224"/>
                <a:gd name="T23" fmla="*/ 199 h 300"/>
                <a:gd name="T24" fmla="*/ 183 w 224"/>
                <a:gd name="T25" fmla="*/ 208 h 300"/>
                <a:gd name="T26" fmla="*/ 138 w 224"/>
                <a:gd name="T27" fmla="*/ 69 h 300"/>
                <a:gd name="T28" fmla="*/ 72 w 224"/>
                <a:gd name="T29" fmla="*/ 105 h 300"/>
                <a:gd name="T30" fmla="*/ 81 w 224"/>
                <a:gd name="T31" fmla="*/ 107 h 300"/>
                <a:gd name="T32" fmla="*/ 135 w 224"/>
                <a:gd name="T33" fmla="*/ 181 h 300"/>
                <a:gd name="T34" fmla="*/ 144 w 224"/>
                <a:gd name="T35" fmla="*/ 181 h 300"/>
                <a:gd name="T36" fmla="*/ 3 w 224"/>
                <a:gd name="T37" fmla="*/ 168 h 300"/>
                <a:gd name="T38" fmla="*/ 9 w 224"/>
                <a:gd name="T39" fmla="*/ 167 h 300"/>
                <a:gd name="T40" fmla="*/ 156 w 224"/>
                <a:gd name="T41" fmla="*/ 267 h 300"/>
                <a:gd name="T42" fmla="*/ 81 w 224"/>
                <a:gd name="T43" fmla="*/ 242 h 300"/>
                <a:gd name="T44" fmla="*/ 90 w 224"/>
                <a:gd name="T45" fmla="*/ 244 h 300"/>
                <a:gd name="T46" fmla="*/ 0 w 224"/>
                <a:gd name="T47" fmla="*/ 234 h 300"/>
                <a:gd name="T48" fmla="*/ 15 w 224"/>
                <a:gd name="T49" fmla="*/ 237 h 300"/>
                <a:gd name="T50" fmla="*/ 93 w 224"/>
                <a:gd name="T51" fmla="*/ 71 h 300"/>
                <a:gd name="T52" fmla="*/ 99 w 224"/>
                <a:gd name="T53" fmla="*/ 65 h 300"/>
                <a:gd name="T54" fmla="*/ 184 w 224"/>
                <a:gd name="T55" fmla="*/ 162 h 300"/>
                <a:gd name="T56" fmla="*/ 109 w 224"/>
                <a:gd name="T57" fmla="*/ 148 h 300"/>
                <a:gd name="T58" fmla="*/ 117 w 224"/>
                <a:gd name="T59" fmla="*/ 144 h 300"/>
                <a:gd name="T60" fmla="*/ 201 w 224"/>
                <a:gd name="T61" fmla="*/ 265 h 300"/>
                <a:gd name="T62" fmla="*/ 207 w 224"/>
                <a:gd name="T63" fmla="*/ 259 h 300"/>
                <a:gd name="T64" fmla="*/ 100 w 224"/>
                <a:gd name="T65" fmla="*/ 278 h 300"/>
                <a:gd name="T66" fmla="*/ 37 w 224"/>
                <a:gd name="T67" fmla="*/ 202 h 300"/>
                <a:gd name="T68" fmla="*/ 45 w 224"/>
                <a:gd name="T69" fmla="*/ 197 h 300"/>
                <a:gd name="T70" fmla="*/ 112 w 224"/>
                <a:gd name="T71" fmla="*/ 30 h 300"/>
                <a:gd name="T72" fmla="*/ 108 w 224"/>
                <a:gd name="T73" fmla="*/ 27 h 300"/>
                <a:gd name="T74" fmla="*/ 117 w 224"/>
                <a:gd name="T75" fmla="*/ 39 h 300"/>
                <a:gd name="T76" fmla="*/ 152 w 224"/>
                <a:gd name="T77" fmla="*/ 118 h 300"/>
                <a:gd name="T78" fmla="*/ 158 w 224"/>
                <a:gd name="T79" fmla="*/ 124 h 300"/>
                <a:gd name="T80" fmla="*/ 217 w 224"/>
                <a:gd name="T81" fmla="*/ 220 h 300"/>
                <a:gd name="T82" fmla="*/ 221 w 224"/>
                <a:gd name="T83" fmla="*/ 225 h 300"/>
                <a:gd name="T84" fmla="*/ 69 w 224"/>
                <a:gd name="T85" fmla="*/ 300 h 300"/>
                <a:gd name="T86" fmla="*/ 1 w 224"/>
                <a:gd name="T87" fmla="*/ 283 h 300"/>
                <a:gd name="T88" fmla="*/ 7 w 224"/>
                <a:gd name="T89" fmla="*/ 289 h 300"/>
                <a:gd name="T90" fmla="*/ 131 w 224"/>
                <a:gd name="T91" fmla="*/ 228 h 300"/>
                <a:gd name="T92" fmla="*/ 44 w 224"/>
                <a:gd name="T93" fmla="*/ 67 h 300"/>
                <a:gd name="T94" fmla="*/ 49 w 224"/>
                <a:gd name="T95" fmla="*/ 74 h 300"/>
                <a:gd name="T96" fmla="*/ 53 w 224"/>
                <a:gd name="T97" fmla="*/ 140 h 300"/>
                <a:gd name="T98" fmla="*/ 59 w 224"/>
                <a:gd name="T99" fmla="*/ 146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4" h="300"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7" y="3"/>
                    <a:pt x="49" y="5"/>
                    <a:pt x="51" y="7"/>
                  </a:cubicBezTo>
                  <a:cubicBezTo>
                    <a:pt x="50" y="4"/>
                    <a:pt x="48" y="2"/>
                    <a:pt x="47" y="0"/>
                  </a:cubicBezTo>
                  <a:close/>
                  <a:moveTo>
                    <a:pt x="41" y="254"/>
                  </a:moveTo>
                  <a:cubicBezTo>
                    <a:pt x="40" y="256"/>
                    <a:pt x="39" y="259"/>
                    <a:pt x="39" y="262"/>
                  </a:cubicBezTo>
                  <a:cubicBezTo>
                    <a:pt x="38" y="265"/>
                    <a:pt x="38" y="268"/>
                    <a:pt x="38" y="271"/>
                  </a:cubicBezTo>
                  <a:cubicBezTo>
                    <a:pt x="40" y="268"/>
                    <a:pt x="40" y="265"/>
                    <a:pt x="41" y="263"/>
                  </a:cubicBezTo>
                  <a:cubicBezTo>
                    <a:pt x="41" y="260"/>
                    <a:pt x="41" y="257"/>
                    <a:pt x="41" y="254"/>
                  </a:cubicBezTo>
                  <a:close/>
                  <a:moveTo>
                    <a:pt x="125" y="92"/>
                  </a:moveTo>
                  <a:cubicBezTo>
                    <a:pt x="124" y="95"/>
                    <a:pt x="123" y="98"/>
                    <a:pt x="123" y="101"/>
                  </a:cubicBezTo>
                  <a:cubicBezTo>
                    <a:pt x="122" y="104"/>
                    <a:pt x="122" y="107"/>
                    <a:pt x="122" y="110"/>
                  </a:cubicBezTo>
                  <a:cubicBezTo>
                    <a:pt x="123" y="107"/>
                    <a:pt x="124" y="104"/>
                    <a:pt x="124" y="101"/>
                  </a:cubicBezTo>
                  <a:cubicBezTo>
                    <a:pt x="125" y="98"/>
                    <a:pt x="125" y="95"/>
                    <a:pt x="125" y="92"/>
                  </a:cubicBezTo>
                  <a:close/>
                  <a:moveTo>
                    <a:pt x="75" y="23"/>
                  </a:moveTo>
                  <a:cubicBezTo>
                    <a:pt x="74" y="26"/>
                    <a:pt x="73" y="29"/>
                    <a:pt x="73" y="32"/>
                  </a:cubicBezTo>
                  <a:cubicBezTo>
                    <a:pt x="73" y="35"/>
                    <a:pt x="72" y="38"/>
                    <a:pt x="73" y="41"/>
                  </a:cubicBezTo>
                  <a:cubicBezTo>
                    <a:pt x="74" y="38"/>
                    <a:pt x="74" y="35"/>
                    <a:pt x="75" y="32"/>
                  </a:cubicBezTo>
                  <a:cubicBezTo>
                    <a:pt x="75" y="29"/>
                    <a:pt x="75" y="26"/>
                    <a:pt x="75" y="23"/>
                  </a:cubicBezTo>
                  <a:close/>
                  <a:moveTo>
                    <a:pt x="139" y="290"/>
                  </a:moveTo>
                  <a:cubicBezTo>
                    <a:pt x="138" y="291"/>
                    <a:pt x="138" y="291"/>
                    <a:pt x="138" y="291"/>
                  </a:cubicBezTo>
                  <a:cubicBezTo>
                    <a:pt x="139" y="291"/>
                    <a:pt x="139" y="291"/>
                    <a:pt x="139" y="291"/>
                  </a:cubicBezTo>
                  <a:lnTo>
                    <a:pt x="139" y="290"/>
                  </a:lnTo>
                  <a:close/>
                  <a:moveTo>
                    <a:pt x="84" y="184"/>
                  </a:moveTo>
                  <a:cubicBezTo>
                    <a:pt x="83" y="187"/>
                    <a:pt x="83" y="190"/>
                    <a:pt x="82" y="193"/>
                  </a:cubicBezTo>
                  <a:cubicBezTo>
                    <a:pt x="82" y="195"/>
                    <a:pt x="82" y="198"/>
                    <a:pt x="82" y="201"/>
                  </a:cubicBezTo>
                  <a:cubicBezTo>
                    <a:pt x="83" y="199"/>
                    <a:pt x="84" y="196"/>
                    <a:pt x="84" y="193"/>
                  </a:cubicBezTo>
                  <a:cubicBezTo>
                    <a:pt x="84" y="190"/>
                    <a:pt x="85" y="187"/>
                    <a:pt x="84" y="184"/>
                  </a:cubicBezTo>
                  <a:close/>
                  <a:moveTo>
                    <a:pt x="20" y="112"/>
                  </a:moveTo>
                  <a:cubicBezTo>
                    <a:pt x="19" y="115"/>
                    <a:pt x="19" y="118"/>
                    <a:pt x="18" y="121"/>
                  </a:cubicBezTo>
                  <a:cubicBezTo>
                    <a:pt x="18" y="123"/>
                    <a:pt x="18" y="126"/>
                    <a:pt x="18" y="129"/>
                  </a:cubicBezTo>
                  <a:cubicBezTo>
                    <a:pt x="19" y="127"/>
                    <a:pt x="20" y="124"/>
                    <a:pt x="20" y="121"/>
                  </a:cubicBezTo>
                  <a:cubicBezTo>
                    <a:pt x="21" y="118"/>
                    <a:pt x="21" y="115"/>
                    <a:pt x="20" y="112"/>
                  </a:cubicBezTo>
                  <a:close/>
                  <a:moveTo>
                    <a:pt x="184" y="199"/>
                  </a:moveTo>
                  <a:cubicBezTo>
                    <a:pt x="183" y="202"/>
                    <a:pt x="182" y="205"/>
                    <a:pt x="182" y="207"/>
                  </a:cubicBezTo>
                  <a:cubicBezTo>
                    <a:pt x="181" y="210"/>
                    <a:pt x="181" y="213"/>
                    <a:pt x="181" y="216"/>
                  </a:cubicBezTo>
                  <a:cubicBezTo>
                    <a:pt x="182" y="213"/>
                    <a:pt x="183" y="211"/>
                    <a:pt x="183" y="208"/>
                  </a:cubicBezTo>
                  <a:cubicBezTo>
                    <a:pt x="184" y="205"/>
                    <a:pt x="184" y="202"/>
                    <a:pt x="184" y="199"/>
                  </a:cubicBezTo>
                  <a:close/>
                  <a:moveTo>
                    <a:pt x="142" y="69"/>
                  </a:moveTo>
                  <a:cubicBezTo>
                    <a:pt x="141" y="69"/>
                    <a:pt x="140" y="69"/>
                    <a:pt x="138" y="69"/>
                  </a:cubicBezTo>
                  <a:cubicBezTo>
                    <a:pt x="140" y="70"/>
                    <a:pt x="141" y="70"/>
                    <a:pt x="143" y="71"/>
                  </a:cubicBezTo>
                  <a:cubicBezTo>
                    <a:pt x="142" y="70"/>
                    <a:pt x="142" y="70"/>
                    <a:pt x="142" y="69"/>
                  </a:cubicBezTo>
                  <a:close/>
                  <a:moveTo>
                    <a:pt x="72" y="105"/>
                  </a:moveTo>
                  <a:cubicBezTo>
                    <a:pt x="70" y="105"/>
                    <a:pt x="67" y="105"/>
                    <a:pt x="64" y="105"/>
                  </a:cubicBezTo>
                  <a:cubicBezTo>
                    <a:pt x="66" y="106"/>
                    <a:pt x="69" y="107"/>
                    <a:pt x="72" y="107"/>
                  </a:cubicBezTo>
                  <a:cubicBezTo>
                    <a:pt x="75" y="107"/>
                    <a:pt x="78" y="108"/>
                    <a:pt x="81" y="107"/>
                  </a:cubicBezTo>
                  <a:cubicBezTo>
                    <a:pt x="78" y="106"/>
                    <a:pt x="75" y="106"/>
                    <a:pt x="72" y="105"/>
                  </a:cubicBezTo>
                  <a:close/>
                  <a:moveTo>
                    <a:pt x="144" y="181"/>
                  </a:moveTo>
                  <a:cubicBezTo>
                    <a:pt x="141" y="181"/>
                    <a:pt x="138" y="181"/>
                    <a:pt x="135" y="181"/>
                  </a:cubicBezTo>
                  <a:cubicBezTo>
                    <a:pt x="138" y="182"/>
                    <a:pt x="141" y="183"/>
                    <a:pt x="144" y="183"/>
                  </a:cubicBezTo>
                  <a:cubicBezTo>
                    <a:pt x="147" y="183"/>
                    <a:pt x="150" y="184"/>
                    <a:pt x="153" y="183"/>
                  </a:cubicBezTo>
                  <a:cubicBezTo>
                    <a:pt x="150" y="182"/>
                    <a:pt x="147" y="182"/>
                    <a:pt x="144" y="181"/>
                  </a:cubicBezTo>
                  <a:close/>
                  <a:moveTo>
                    <a:pt x="9" y="167"/>
                  </a:moveTo>
                  <a:cubicBezTo>
                    <a:pt x="7" y="167"/>
                    <a:pt x="5" y="167"/>
                    <a:pt x="3" y="167"/>
                  </a:cubicBezTo>
                  <a:cubicBezTo>
                    <a:pt x="3" y="167"/>
                    <a:pt x="3" y="168"/>
                    <a:pt x="3" y="168"/>
                  </a:cubicBezTo>
                  <a:cubicBezTo>
                    <a:pt x="5" y="169"/>
                    <a:pt x="7" y="169"/>
                    <a:pt x="9" y="169"/>
                  </a:cubicBezTo>
                  <a:cubicBezTo>
                    <a:pt x="12" y="170"/>
                    <a:pt x="15" y="170"/>
                    <a:pt x="18" y="169"/>
                  </a:cubicBezTo>
                  <a:cubicBezTo>
                    <a:pt x="15" y="168"/>
                    <a:pt x="12" y="168"/>
                    <a:pt x="9" y="167"/>
                  </a:cubicBezTo>
                  <a:close/>
                  <a:moveTo>
                    <a:pt x="156" y="266"/>
                  </a:moveTo>
                  <a:cubicBezTo>
                    <a:pt x="153" y="265"/>
                    <a:pt x="150" y="265"/>
                    <a:pt x="147" y="265"/>
                  </a:cubicBezTo>
                  <a:cubicBezTo>
                    <a:pt x="150" y="266"/>
                    <a:pt x="153" y="267"/>
                    <a:pt x="156" y="267"/>
                  </a:cubicBezTo>
                  <a:cubicBezTo>
                    <a:pt x="159" y="268"/>
                    <a:pt x="162" y="268"/>
                    <a:pt x="165" y="268"/>
                  </a:cubicBezTo>
                  <a:cubicBezTo>
                    <a:pt x="162" y="267"/>
                    <a:pt x="159" y="266"/>
                    <a:pt x="156" y="266"/>
                  </a:cubicBezTo>
                  <a:close/>
                  <a:moveTo>
                    <a:pt x="81" y="242"/>
                  </a:moveTo>
                  <a:cubicBezTo>
                    <a:pt x="78" y="241"/>
                    <a:pt x="75" y="241"/>
                    <a:pt x="72" y="242"/>
                  </a:cubicBezTo>
                  <a:cubicBezTo>
                    <a:pt x="75" y="243"/>
                    <a:pt x="78" y="243"/>
                    <a:pt x="81" y="244"/>
                  </a:cubicBezTo>
                  <a:cubicBezTo>
                    <a:pt x="84" y="244"/>
                    <a:pt x="87" y="244"/>
                    <a:pt x="90" y="244"/>
                  </a:cubicBezTo>
                  <a:cubicBezTo>
                    <a:pt x="87" y="243"/>
                    <a:pt x="84" y="242"/>
                    <a:pt x="81" y="242"/>
                  </a:cubicBezTo>
                  <a:close/>
                  <a:moveTo>
                    <a:pt x="6" y="235"/>
                  </a:moveTo>
                  <a:cubicBezTo>
                    <a:pt x="4" y="234"/>
                    <a:pt x="2" y="234"/>
                    <a:pt x="0" y="234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2" y="236"/>
                    <a:pt x="4" y="236"/>
                    <a:pt x="6" y="236"/>
                  </a:cubicBezTo>
                  <a:cubicBezTo>
                    <a:pt x="9" y="237"/>
                    <a:pt x="12" y="237"/>
                    <a:pt x="15" y="237"/>
                  </a:cubicBezTo>
                  <a:cubicBezTo>
                    <a:pt x="12" y="236"/>
                    <a:pt x="9" y="235"/>
                    <a:pt x="6" y="235"/>
                  </a:cubicBezTo>
                  <a:close/>
                  <a:moveTo>
                    <a:pt x="99" y="65"/>
                  </a:moveTo>
                  <a:cubicBezTo>
                    <a:pt x="97" y="66"/>
                    <a:pt x="95" y="68"/>
                    <a:pt x="93" y="71"/>
                  </a:cubicBezTo>
                  <a:cubicBezTo>
                    <a:pt x="95" y="69"/>
                    <a:pt x="98" y="68"/>
                    <a:pt x="100" y="66"/>
                  </a:cubicBezTo>
                  <a:cubicBezTo>
                    <a:pt x="103" y="64"/>
                    <a:pt x="105" y="62"/>
                    <a:pt x="107" y="60"/>
                  </a:cubicBezTo>
                  <a:cubicBezTo>
                    <a:pt x="104" y="61"/>
                    <a:pt x="101" y="63"/>
                    <a:pt x="99" y="65"/>
                  </a:cubicBezTo>
                  <a:close/>
                  <a:moveTo>
                    <a:pt x="183" y="161"/>
                  </a:moveTo>
                  <a:cubicBezTo>
                    <a:pt x="181" y="163"/>
                    <a:pt x="179" y="165"/>
                    <a:pt x="177" y="167"/>
                  </a:cubicBezTo>
                  <a:cubicBezTo>
                    <a:pt x="180" y="166"/>
                    <a:pt x="182" y="164"/>
                    <a:pt x="184" y="162"/>
                  </a:cubicBezTo>
                  <a:cubicBezTo>
                    <a:pt x="187" y="161"/>
                    <a:pt x="189" y="159"/>
                    <a:pt x="191" y="156"/>
                  </a:cubicBezTo>
                  <a:cubicBezTo>
                    <a:pt x="188" y="158"/>
                    <a:pt x="186" y="159"/>
                    <a:pt x="183" y="161"/>
                  </a:cubicBezTo>
                  <a:close/>
                  <a:moveTo>
                    <a:pt x="109" y="148"/>
                  </a:moveTo>
                  <a:cubicBezTo>
                    <a:pt x="107" y="150"/>
                    <a:pt x="105" y="152"/>
                    <a:pt x="103" y="155"/>
                  </a:cubicBezTo>
                  <a:cubicBezTo>
                    <a:pt x="106" y="153"/>
                    <a:pt x="108" y="152"/>
                    <a:pt x="110" y="150"/>
                  </a:cubicBezTo>
                  <a:cubicBezTo>
                    <a:pt x="113" y="148"/>
                    <a:pt x="115" y="146"/>
                    <a:pt x="117" y="144"/>
                  </a:cubicBezTo>
                  <a:cubicBezTo>
                    <a:pt x="114" y="145"/>
                    <a:pt x="112" y="147"/>
                    <a:pt x="109" y="148"/>
                  </a:cubicBezTo>
                  <a:close/>
                  <a:moveTo>
                    <a:pt x="207" y="259"/>
                  </a:moveTo>
                  <a:cubicBezTo>
                    <a:pt x="205" y="261"/>
                    <a:pt x="202" y="262"/>
                    <a:pt x="201" y="265"/>
                  </a:cubicBezTo>
                  <a:cubicBezTo>
                    <a:pt x="203" y="264"/>
                    <a:pt x="206" y="262"/>
                    <a:pt x="208" y="260"/>
                  </a:cubicBezTo>
                  <a:cubicBezTo>
                    <a:pt x="210" y="258"/>
                    <a:pt x="213" y="257"/>
                    <a:pt x="215" y="254"/>
                  </a:cubicBezTo>
                  <a:cubicBezTo>
                    <a:pt x="212" y="255"/>
                    <a:pt x="209" y="257"/>
                    <a:pt x="207" y="259"/>
                  </a:cubicBezTo>
                  <a:close/>
                  <a:moveTo>
                    <a:pt x="99" y="277"/>
                  </a:moveTo>
                  <a:cubicBezTo>
                    <a:pt x="97" y="278"/>
                    <a:pt x="94" y="280"/>
                    <a:pt x="93" y="283"/>
                  </a:cubicBezTo>
                  <a:cubicBezTo>
                    <a:pt x="95" y="281"/>
                    <a:pt x="98" y="280"/>
                    <a:pt x="100" y="278"/>
                  </a:cubicBezTo>
                  <a:cubicBezTo>
                    <a:pt x="102" y="276"/>
                    <a:pt x="105" y="274"/>
                    <a:pt x="107" y="272"/>
                  </a:cubicBezTo>
                  <a:cubicBezTo>
                    <a:pt x="104" y="273"/>
                    <a:pt x="101" y="275"/>
                    <a:pt x="99" y="277"/>
                  </a:cubicBezTo>
                  <a:close/>
                  <a:moveTo>
                    <a:pt x="37" y="202"/>
                  </a:moveTo>
                  <a:cubicBezTo>
                    <a:pt x="35" y="203"/>
                    <a:pt x="32" y="205"/>
                    <a:pt x="30" y="208"/>
                  </a:cubicBezTo>
                  <a:cubicBezTo>
                    <a:pt x="33" y="206"/>
                    <a:pt x="36" y="205"/>
                    <a:pt x="38" y="203"/>
                  </a:cubicBezTo>
                  <a:cubicBezTo>
                    <a:pt x="40" y="201"/>
                    <a:pt x="43" y="199"/>
                    <a:pt x="45" y="197"/>
                  </a:cubicBezTo>
                  <a:cubicBezTo>
                    <a:pt x="42" y="198"/>
                    <a:pt x="39" y="200"/>
                    <a:pt x="37" y="202"/>
                  </a:cubicBezTo>
                  <a:close/>
                  <a:moveTo>
                    <a:pt x="113" y="32"/>
                  </a:moveTo>
                  <a:cubicBezTo>
                    <a:pt x="113" y="31"/>
                    <a:pt x="112" y="31"/>
                    <a:pt x="112" y="30"/>
                  </a:cubicBezTo>
                  <a:cubicBezTo>
                    <a:pt x="112" y="30"/>
                    <a:pt x="112" y="30"/>
                    <a:pt x="112" y="30"/>
                  </a:cubicBezTo>
                  <a:cubicBezTo>
                    <a:pt x="111" y="29"/>
                    <a:pt x="110" y="28"/>
                    <a:pt x="109" y="27"/>
                  </a:cubicBezTo>
                  <a:cubicBezTo>
                    <a:pt x="108" y="27"/>
                    <a:pt x="108" y="27"/>
                    <a:pt x="108" y="27"/>
                  </a:cubicBezTo>
                  <a:cubicBezTo>
                    <a:pt x="108" y="26"/>
                    <a:pt x="107" y="26"/>
                    <a:pt x="107" y="25"/>
                  </a:cubicBezTo>
                  <a:cubicBezTo>
                    <a:pt x="108" y="28"/>
                    <a:pt x="110" y="30"/>
                    <a:pt x="111" y="33"/>
                  </a:cubicBezTo>
                  <a:cubicBezTo>
                    <a:pt x="113" y="35"/>
                    <a:pt x="115" y="37"/>
                    <a:pt x="117" y="39"/>
                  </a:cubicBezTo>
                  <a:cubicBezTo>
                    <a:pt x="116" y="36"/>
                    <a:pt x="115" y="34"/>
                    <a:pt x="113" y="32"/>
                  </a:cubicBezTo>
                  <a:close/>
                  <a:moveTo>
                    <a:pt x="158" y="124"/>
                  </a:moveTo>
                  <a:cubicBezTo>
                    <a:pt x="156" y="122"/>
                    <a:pt x="154" y="120"/>
                    <a:pt x="152" y="118"/>
                  </a:cubicBezTo>
                  <a:cubicBezTo>
                    <a:pt x="153" y="121"/>
                    <a:pt x="155" y="123"/>
                    <a:pt x="157" y="125"/>
                  </a:cubicBezTo>
                  <a:cubicBezTo>
                    <a:pt x="158" y="128"/>
                    <a:pt x="160" y="130"/>
                    <a:pt x="163" y="132"/>
                  </a:cubicBezTo>
                  <a:cubicBezTo>
                    <a:pt x="161" y="129"/>
                    <a:pt x="160" y="127"/>
                    <a:pt x="158" y="124"/>
                  </a:cubicBezTo>
                  <a:close/>
                  <a:moveTo>
                    <a:pt x="221" y="225"/>
                  </a:moveTo>
                  <a:cubicBezTo>
                    <a:pt x="221" y="224"/>
                    <a:pt x="221" y="224"/>
                    <a:pt x="221" y="224"/>
                  </a:cubicBezTo>
                  <a:cubicBezTo>
                    <a:pt x="220" y="223"/>
                    <a:pt x="219" y="221"/>
                    <a:pt x="217" y="220"/>
                  </a:cubicBezTo>
                  <a:cubicBezTo>
                    <a:pt x="218" y="223"/>
                    <a:pt x="220" y="225"/>
                    <a:pt x="222" y="228"/>
                  </a:cubicBezTo>
                  <a:cubicBezTo>
                    <a:pt x="222" y="229"/>
                    <a:pt x="223" y="230"/>
                    <a:pt x="224" y="231"/>
                  </a:cubicBezTo>
                  <a:cubicBezTo>
                    <a:pt x="223" y="229"/>
                    <a:pt x="222" y="227"/>
                    <a:pt x="221" y="225"/>
                  </a:cubicBezTo>
                  <a:close/>
                  <a:moveTo>
                    <a:pt x="65" y="296"/>
                  </a:moveTo>
                  <a:cubicBezTo>
                    <a:pt x="66" y="298"/>
                    <a:pt x="67" y="299"/>
                    <a:pt x="68" y="300"/>
                  </a:cubicBezTo>
                  <a:cubicBezTo>
                    <a:pt x="68" y="300"/>
                    <a:pt x="69" y="300"/>
                    <a:pt x="69" y="300"/>
                  </a:cubicBezTo>
                  <a:cubicBezTo>
                    <a:pt x="68" y="299"/>
                    <a:pt x="67" y="297"/>
                    <a:pt x="65" y="296"/>
                  </a:cubicBezTo>
                  <a:close/>
                  <a:moveTo>
                    <a:pt x="7" y="289"/>
                  </a:moveTo>
                  <a:cubicBezTo>
                    <a:pt x="5" y="287"/>
                    <a:pt x="3" y="285"/>
                    <a:pt x="1" y="283"/>
                  </a:cubicBezTo>
                  <a:cubicBezTo>
                    <a:pt x="2" y="286"/>
                    <a:pt x="4" y="288"/>
                    <a:pt x="6" y="290"/>
                  </a:cubicBezTo>
                  <a:cubicBezTo>
                    <a:pt x="7" y="293"/>
                    <a:pt x="9" y="295"/>
                    <a:pt x="12" y="297"/>
                  </a:cubicBezTo>
                  <a:cubicBezTo>
                    <a:pt x="11" y="294"/>
                    <a:pt x="9" y="292"/>
                    <a:pt x="7" y="289"/>
                  </a:cubicBezTo>
                  <a:close/>
                  <a:moveTo>
                    <a:pt x="133" y="227"/>
                  </a:moveTo>
                  <a:cubicBezTo>
                    <a:pt x="131" y="224"/>
                    <a:pt x="129" y="222"/>
                    <a:pt x="127" y="220"/>
                  </a:cubicBezTo>
                  <a:cubicBezTo>
                    <a:pt x="128" y="223"/>
                    <a:pt x="130" y="225"/>
                    <a:pt x="131" y="228"/>
                  </a:cubicBezTo>
                  <a:cubicBezTo>
                    <a:pt x="133" y="230"/>
                    <a:pt x="135" y="232"/>
                    <a:pt x="137" y="234"/>
                  </a:cubicBezTo>
                  <a:cubicBezTo>
                    <a:pt x="136" y="231"/>
                    <a:pt x="135" y="229"/>
                    <a:pt x="133" y="227"/>
                  </a:cubicBezTo>
                  <a:close/>
                  <a:moveTo>
                    <a:pt x="44" y="67"/>
                  </a:moveTo>
                  <a:cubicBezTo>
                    <a:pt x="43" y="64"/>
                    <a:pt x="41" y="62"/>
                    <a:pt x="38" y="60"/>
                  </a:cubicBezTo>
                  <a:cubicBezTo>
                    <a:pt x="40" y="63"/>
                    <a:pt x="41" y="65"/>
                    <a:pt x="43" y="68"/>
                  </a:cubicBezTo>
                  <a:cubicBezTo>
                    <a:pt x="45" y="70"/>
                    <a:pt x="47" y="72"/>
                    <a:pt x="49" y="74"/>
                  </a:cubicBezTo>
                  <a:cubicBezTo>
                    <a:pt x="48" y="71"/>
                    <a:pt x="46" y="69"/>
                    <a:pt x="44" y="67"/>
                  </a:cubicBezTo>
                  <a:close/>
                  <a:moveTo>
                    <a:pt x="59" y="146"/>
                  </a:moveTo>
                  <a:cubicBezTo>
                    <a:pt x="57" y="144"/>
                    <a:pt x="55" y="141"/>
                    <a:pt x="53" y="140"/>
                  </a:cubicBezTo>
                  <a:cubicBezTo>
                    <a:pt x="54" y="142"/>
                    <a:pt x="56" y="145"/>
                    <a:pt x="57" y="147"/>
                  </a:cubicBezTo>
                  <a:cubicBezTo>
                    <a:pt x="59" y="149"/>
                    <a:pt x="61" y="152"/>
                    <a:pt x="63" y="154"/>
                  </a:cubicBezTo>
                  <a:cubicBezTo>
                    <a:pt x="62" y="151"/>
                    <a:pt x="60" y="148"/>
                    <a:pt x="59" y="1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任意多边形 221">
              <a:extLst>
                <a:ext uri="{FF2B5EF4-FFF2-40B4-BE49-F238E27FC236}">
                  <a16:creationId xmlns:a16="http://schemas.microsoft.com/office/drawing/2014/main" id="{1019D148-404B-488F-BE3B-7F936BA7FDFA}"/>
                </a:ext>
              </a:extLst>
            </p:cNvPr>
            <p:cNvSpPr/>
            <p:nvPr/>
          </p:nvSpPr>
          <p:spPr bwMode="auto">
            <a:xfrm>
              <a:off x="7685089" y="2857501"/>
              <a:ext cx="157163" cy="214312"/>
            </a:xfrm>
            <a:custGeom>
              <a:avLst/>
              <a:gdLst>
                <a:gd name="T0" fmla="*/ 23 w 69"/>
                <a:gd name="T1" fmla="*/ 92 h 94"/>
                <a:gd name="T2" fmla="*/ 69 w 69"/>
                <a:gd name="T3" fmla="*/ 53 h 94"/>
                <a:gd name="T4" fmla="*/ 60 w 69"/>
                <a:gd name="T5" fmla="*/ 27 h 94"/>
                <a:gd name="T6" fmla="*/ 53 w 69"/>
                <a:gd name="T7" fmla="*/ 0 h 94"/>
                <a:gd name="T8" fmla="*/ 0 w 69"/>
                <a:gd name="T9" fmla="*/ 26 h 94"/>
                <a:gd name="T10" fmla="*/ 13 w 69"/>
                <a:gd name="T11" fmla="*/ 59 h 94"/>
                <a:gd name="T12" fmla="*/ 14 w 69"/>
                <a:gd name="T13" fmla="*/ 63 h 94"/>
                <a:gd name="T14" fmla="*/ 14 w 69"/>
                <a:gd name="T15" fmla="*/ 63 h 94"/>
                <a:gd name="T16" fmla="*/ 23 w 69"/>
                <a:gd name="T17" fmla="*/ 9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94">
                  <a:moveTo>
                    <a:pt x="23" y="92"/>
                  </a:moveTo>
                  <a:cubicBezTo>
                    <a:pt x="35" y="94"/>
                    <a:pt x="64" y="72"/>
                    <a:pt x="69" y="53"/>
                  </a:cubicBezTo>
                  <a:cubicBezTo>
                    <a:pt x="69" y="52"/>
                    <a:pt x="65" y="41"/>
                    <a:pt x="60" y="27"/>
                  </a:cubicBezTo>
                  <a:cubicBezTo>
                    <a:pt x="58" y="19"/>
                    <a:pt x="55" y="9"/>
                    <a:pt x="53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0" y="44"/>
                    <a:pt x="13" y="59"/>
                  </a:cubicBezTo>
                  <a:cubicBezTo>
                    <a:pt x="14" y="60"/>
                    <a:pt x="14" y="62"/>
                    <a:pt x="14" y="63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4" y="71"/>
                    <a:pt x="10" y="90"/>
                    <a:pt x="23" y="92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任意多边形 222">
              <a:extLst>
                <a:ext uri="{FF2B5EF4-FFF2-40B4-BE49-F238E27FC236}">
                  <a16:creationId xmlns:a16="http://schemas.microsoft.com/office/drawing/2014/main" id="{F8AD57D9-8C37-4852-9B05-8E5A7E97C4C4}"/>
                </a:ext>
              </a:extLst>
            </p:cNvPr>
            <p:cNvSpPr/>
            <p:nvPr/>
          </p:nvSpPr>
          <p:spPr bwMode="auto">
            <a:xfrm>
              <a:off x="7685089" y="2862263"/>
              <a:ext cx="115888" cy="139700"/>
            </a:xfrm>
            <a:custGeom>
              <a:avLst/>
              <a:gdLst>
                <a:gd name="T0" fmla="*/ 50 w 51"/>
                <a:gd name="T1" fmla="*/ 0 h 61"/>
                <a:gd name="T2" fmla="*/ 20 w 51"/>
                <a:gd name="T3" fmla="*/ 60 h 61"/>
                <a:gd name="T4" fmla="*/ 14 w 51"/>
                <a:gd name="T5" fmla="*/ 61 h 61"/>
                <a:gd name="T6" fmla="*/ 14 w 51"/>
                <a:gd name="T7" fmla="*/ 61 h 61"/>
                <a:gd name="T8" fmla="*/ 13 w 51"/>
                <a:gd name="T9" fmla="*/ 57 h 61"/>
                <a:gd name="T10" fmla="*/ 0 w 51"/>
                <a:gd name="T11" fmla="*/ 24 h 61"/>
                <a:gd name="T12" fmla="*/ 50 w 51"/>
                <a:gd name="T1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1">
                  <a:moveTo>
                    <a:pt x="50" y="0"/>
                  </a:moveTo>
                  <a:cubicBezTo>
                    <a:pt x="51" y="12"/>
                    <a:pt x="51" y="53"/>
                    <a:pt x="20" y="60"/>
                  </a:cubicBezTo>
                  <a:cubicBezTo>
                    <a:pt x="18" y="61"/>
                    <a:pt x="16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0"/>
                    <a:pt x="14" y="58"/>
                    <a:pt x="13" y="57"/>
                  </a:cubicBezTo>
                  <a:cubicBezTo>
                    <a:pt x="10" y="42"/>
                    <a:pt x="0" y="24"/>
                    <a:pt x="0" y="24"/>
                  </a:cubicBezTo>
                  <a:lnTo>
                    <a:pt x="5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任意多边形 223">
              <a:extLst>
                <a:ext uri="{FF2B5EF4-FFF2-40B4-BE49-F238E27FC236}">
                  <a16:creationId xmlns:a16="http://schemas.microsoft.com/office/drawing/2014/main" id="{06215989-94E9-4F83-A476-B48BB1B46102}"/>
                </a:ext>
              </a:extLst>
            </p:cNvPr>
            <p:cNvSpPr/>
            <p:nvPr/>
          </p:nvSpPr>
          <p:spPr bwMode="auto">
            <a:xfrm>
              <a:off x="7605714" y="2655888"/>
              <a:ext cx="82550" cy="141287"/>
            </a:xfrm>
            <a:custGeom>
              <a:avLst/>
              <a:gdLst>
                <a:gd name="T0" fmla="*/ 36 w 36"/>
                <a:gd name="T1" fmla="*/ 0 h 62"/>
                <a:gd name="T2" fmla="*/ 8 w 36"/>
                <a:gd name="T3" fmla="*/ 21 h 62"/>
                <a:gd name="T4" fmla="*/ 1 w 36"/>
                <a:gd name="T5" fmla="*/ 61 h 62"/>
                <a:gd name="T6" fmla="*/ 36 w 36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62">
                  <a:moveTo>
                    <a:pt x="36" y="0"/>
                  </a:moveTo>
                  <a:cubicBezTo>
                    <a:pt x="36" y="0"/>
                    <a:pt x="15" y="3"/>
                    <a:pt x="8" y="21"/>
                  </a:cubicBezTo>
                  <a:cubicBezTo>
                    <a:pt x="0" y="39"/>
                    <a:pt x="0" y="60"/>
                    <a:pt x="1" y="61"/>
                  </a:cubicBezTo>
                  <a:cubicBezTo>
                    <a:pt x="3" y="62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任意多边形 224">
              <a:extLst>
                <a:ext uri="{FF2B5EF4-FFF2-40B4-BE49-F238E27FC236}">
                  <a16:creationId xmlns:a16="http://schemas.microsoft.com/office/drawing/2014/main" id="{B44D86E0-8939-44A9-A269-9E02C570CF83}"/>
                </a:ext>
              </a:extLst>
            </p:cNvPr>
            <p:cNvSpPr/>
            <p:nvPr/>
          </p:nvSpPr>
          <p:spPr bwMode="auto">
            <a:xfrm>
              <a:off x="7577139" y="2627313"/>
              <a:ext cx="266700" cy="341312"/>
            </a:xfrm>
            <a:custGeom>
              <a:avLst/>
              <a:gdLst>
                <a:gd name="T0" fmla="*/ 117 w 118"/>
                <a:gd name="T1" fmla="*/ 52 h 151"/>
                <a:gd name="T2" fmla="*/ 78 w 118"/>
                <a:gd name="T3" fmla="*/ 137 h 151"/>
                <a:gd name="T4" fmla="*/ 10 w 118"/>
                <a:gd name="T5" fmla="*/ 117 h 151"/>
                <a:gd name="T6" fmla="*/ 50 w 118"/>
                <a:gd name="T7" fmla="*/ 12 h 151"/>
                <a:gd name="T8" fmla="*/ 117 w 118"/>
                <a:gd name="T9" fmla="*/ 5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51">
                  <a:moveTo>
                    <a:pt x="117" y="52"/>
                  </a:moveTo>
                  <a:cubicBezTo>
                    <a:pt x="118" y="73"/>
                    <a:pt x="95" y="128"/>
                    <a:pt x="78" y="137"/>
                  </a:cubicBezTo>
                  <a:cubicBezTo>
                    <a:pt x="53" y="151"/>
                    <a:pt x="20" y="145"/>
                    <a:pt x="10" y="117"/>
                  </a:cubicBezTo>
                  <a:cubicBezTo>
                    <a:pt x="0" y="90"/>
                    <a:pt x="32" y="20"/>
                    <a:pt x="50" y="12"/>
                  </a:cubicBezTo>
                  <a:cubicBezTo>
                    <a:pt x="77" y="0"/>
                    <a:pt x="114" y="21"/>
                    <a:pt x="117" y="52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任意多边形 225">
              <a:extLst>
                <a:ext uri="{FF2B5EF4-FFF2-40B4-BE49-F238E27FC236}">
                  <a16:creationId xmlns:a16="http://schemas.microsoft.com/office/drawing/2014/main" id="{D8558089-51E8-495A-9063-36DC76E22D2A}"/>
                </a:ext>
              </a:extLst>
            </p:cNvPr>
            <p:cNvSpPr/>
            <p:nvPr/>
          </p:nvSpPr>
          <p:spPr bwMode="auto">
            <a:xfrm>
              <a:off x="7681914" y="2798763"/>
              <a:ext cx="11113" cy="26987"/>
            </a:xfrm>
            <a:custGeom>
              <a:avLst/>
              <a:gdLst>
                <a:gd name="T0" fmla="*/ 5 w 5"/>
                <a:gd name="T1" fmla="*/ 0 h 12"/>
                <a:gd name="T2" fmla="*/ 5 w 5"/>
                <a:gd name="T3" fmla="*/ 1 h 12"/>
                <a:gd name="T4" fmla="*/ 4 w 5"/>
                <a:gd name="T5" fmla="*/ 11 h 12"/>
                <a:gd name="T6" fmla="*/ 4 w 5"/>
                <a:gd name="T7" fmla="*/ 12 h 12"/>
                <a:gd name="T8" fmla="*/ 5 w 5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5" y="0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3" y="4"/>
                    <a:pt x="2" y="9"/>
                    <a:pt x="4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9"/>
                    <a:pt x="2" y="3"/>
                    <a:pt x="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任意多边形 226">
              <a:extLst>
                <a:ext uri="{FF2B5EF4-FFF2-40B4-BE49-F238E27FC236}">
                  <a16:creationId xmlns:a16="http://schemas.microsoft.com/office/drawing/2014/main" id="{8B75C258-CC54-4D91-BF3A-534F91512019}"/>
                </a:ext>
              </a:extLst>
            </p:cNvPr>
            <p:cNvSpPr/>
            <p:nvPr/>
          </p:nvSpPr>
          <p:spPr bwMode="auto">
            <a:xfrm>
              <a:off x="7681914" y="2790826"/>
              <a:ext cx="34925" cy="34925"/>
            </a:xfrm>
            <a:custGeom>
              <a:avLst/>
              <a:gdLst>
                <a:gd name="T0" fmla="*/ 10 w 16"/>
                <a:gd name="T1" fmla="*/ 2 h 16"/>
                <a:gd name="T2" fmla="*/ 5 w 16"/>
                <a:gd name="T3" fmla="*/ 14 h 16"/>
                <a:gd name="T4" fmla="*/ 10 w 16"/>
                <a:gd name="T5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6">
                  <a:moveTo>
                    <a:pt x="10" y="2"/>
                  </a:moveTo>
                  <a:cubicBezTo>
                    <a:pt x="16" y="4"/>
                    <a:pt x="11" y="16"/>
                    <a:pt x="5" y="14"/>
                  </a:cubicBezTo>
                  <a:cubicBezTo>
                    <a:pt x="0" y="12"/>
                    <a:pt x="4" y="0"/>
                    <a:pt x="10" y="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任意多边形 227">
              <a:extLst>
                <a:ext uri="{FF2B5EF4-FFF2-40B4-BE49-F238E27FC236}">
                  <a16:creationId xmlns:a16="http://schemas.microsoft.com/office/drawing/2014/main" id="{37B63E45-3B14-4CC3-9A7B-4EDB516A9549}"/>
                </a:ext>
              </a:extLst>
            </p:cNvPr>
            <p:cNvSpPr/>
            <p:nvPr/>
          </p:nvSpPr>
          <p:spPr bwMode="auto">
            <a:xfrm>
              <a:off x="7626351" y="2778126"/>
              <a:ext cx="19050" cy="23812"/>
            </a:xfrm>
            <a:custGeom>
              <a:avLst/>
              <a:gdLst>
                <a:gd name="T0" fmla="*/ 8 w 8"/>
                <a:gd name="T1" fmla="*/ 0 h 10"/>
                <a:gd name="T2" fmla="*/ 8 w 8"/>
                <a:gd name="T3" fmla="*/ 1 h 10"/>
                <a:gd name="T4" fmla="*/ 0 w 8"/>
                <a:gd name="T5" fmla="*/ 8 h 10"/>
                <a:gd name="T6" fmla="*/ 0 w 8"/>
                <a:gd name="T7" fmla="*/ 8 h 10"/>
                <a:gd name="T8" fmla="*/ 8 w 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">
                  <a:moveTo>
                    <a:pt x="8" y="0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6" y="4"/>
                    <a:pt x="4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10"/>
                    <a:pt x="7" y="4"/>
                    <a:pt x="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任意多边形 6">
              <a:extLst>
                <a:ext uri="{FF2B5EF4-FFF2-40B4-BE49-F238E27FC236}">
                  <a16:creationId xmlns:a16="http://schemas.microsoft.com/office/drawing/2014/main" id="{152EA6B6-A457-47EA-B0EB-C01F908C7123}"/>
                </a:ext>
              </a:extLst>
            </p:cNvPr>
            <p:cNvSpPr/>
            <p:nvPr/>
          </p:nvSpPr>
          <p:spPr bwMode="auto">
            <a:xfrm>
              <a:off x="7615238" y="2760663"/>
              <a:ext cx="36513" cy="38100"/>
            </a:xfrm>
            <a:custGeom>
              <a:avLst/>
              <a:gdLst>
                <a:gd name="T0" fmla="*/ 11 w 16"/>
                <a:gd name="T1" fmla="*/ 3 h 17"/>
                <a:gd name="T2" fmla="*/ 6 w 16"/>
                <a:gd name="T3" fmla="*/ 15 h 17"/>
                <a:gd name="T4" fmla="*/ 11 w 16"/>
                <a:gd name="T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7">
                  <a:moveTo>
                    <a:pt x="11" y="3"/>
                  </a:moveTo>
                  <a:cubicBezTo>
                    <a:pt x="6" y="0"/>
                    <a:pt x="0" y="12"/>
                    <a:pt x="6" y="15"/>
                  </a:cubicBezTo>
                  <a:cubicBezTo>
                    <a:pt x="11" y="17"/>
                    <a:pt x="16" y="6"/>
                    <a:pt x="11" y="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任意多边形 7">
              <a:extLst>
                <a:ext uri="{FF2B5EF4-FFF2-40B4-BE49-F238E27FC236}">
                  <a16:creationId xmlns:a16="http://schemas.microsoft.com/office/drawing/2014/main" id="{F7F42D2F-B08B-42DF-8D88-8CF48ACA4AAA}"/>
                </a:ext>
              </a:extLst>
            </p:cNvPr>
            <p:cNvSpPr/>
            <p:nvPr/>
          </p:nvSpPr>
          <p:spPr bwMode="auto">
            <a:xfrm>
              <a:off x="7700963" y="2751138"/>
              <a:ext cx="34925" cy="23812"/>
            </a:xfrm>
            <a:custGeom>
              <a:avLst/>
              <a:gdLst>
                <a:gd name="T0" fmla="*/ 10 w 15"/>
                <a:gd name="T1" fmla="*/ 10 h 10"/>
                <a:gd name="T2" fmla="*/ 5 w 15"/>
                <a:gd name="T3" fmla="*/ 8 h 10"/>
                <a:gd name="T4" fmla="*/ 0 w 15"/>
                <a:gd name="T5" fmla="*/ 6 h 10"/>
                <a:gd name="T6" fmla="*/ 1 w 15"/>
                <a:gd name="T7" fmla="*/ 2 h 10"/>
                <a:gd name="T8" fmla="*/ 7 w 15"/>
                <a:gd name="T9" fmla="*/ 1 h 10"/>
                <a:gd name="T10" fmla="*/ 13 w 15"/>
                <a:gd name="T11" fmla="*/ 5 h 10"/>
                <a:gd name="T12" fmla="*/ 10 w 15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0" y="10"/>
                  </a:moveTo>
                  <a:cubicBezTo>
                    <a:pt x="8" y="9"/>
                    <a:pt x="7" y="9"/>
                    <a:pt x="5" y="8"/>
                  </a:cubicBezTo>
                  <a:cubicBezTo>
                    <a:pt x="3" y="7"/>
                    <a:pt x="2" y="7"/>
                    <a:pt x="0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0"/>
                    <a:pt x="5" y="1"/>
                    <a:pt x="7" y="1"/>
                  </a:cubicBezTo>
                  <a:cubicBezTo>
                    <a:pt x="10" y="2"/>
                    <a:pt x="12" y="3"/>
                    <a:pt x="13" y="5"/>
                  </a:cubicBezTo>
                  <a:cubicBezTo>
                    <a:pt x="15" y="7"/>
                    <a:pt x="13" y="10"/>
                    <a:pt x="10" y="1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任意多边形 8">
              <a:extLst>
                <a:ext uri="{FF2B5EF4-FFF2-40B4-BE49-F238E27FC236}">
                  <a16:creationId xmlns:a16="http://schemas.microsoft.com/office/drawing/2014/main" id="{9990F31E-BB31-4918-A7C0-741016A0BB2B}"/>
                </a:ext>
              </a:extLst>
            </p:cNvPr>
            <p:cNvSpPr/>
            <p:nvPr/>
          </p:nvSpPr>
          <p:spPr bwMode="auto">
            <a:xfrm>
              <a:off x="7626351" y="2743200"/>
              <a:ext cx="31750" cy="23812"/>
            </a:xfrm>
            <a:custGeom>
              <a:avLst/>
              <a:gdLst>
                <a:gd name="T0" fmla="*/ 2 w 14"/>
                <a:gd name="T1" fmla="*/ 5 h 11"/>
                <a:gd name="T2" fmla="*/ 6 w 14"/>
                <a:gd name="T3" fmla="*/ 8 h 11"/>
                <a:gd name="T4" fmla="*/ 11 w 14"/>
                <a:gd name="T5" fmla="*/ 10 h 11"/>
                <a:gd name="T6" fmla="*/ 14 w 14"/>
                <a:gd name="T7" fmla="*/ 8 h 11"/>
                <a:gd name="T8" fmla="*/ 11 w 14"/>
                <a:gd name="T9" fmla="*/ 2 h 11"/>
                <a:gd name="T10" fmla="*/ 4 w 14"/>
                <a:gd name="T11" fmla="*/ 0 h 11"/>
                <a:gd name="T12" fmla="*/ 2 w 14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1">
                  <a:moveTo>
                    <a:pt x="2" y="5"/>
                  </a:moveTo>
                  <a:cubicBezTo>
                    <a:pt x="3" y="6"/>
                    <a:pt x="5" y="7"/>
                    <a:pt x="6" y="8"/>
                  </a:cubicBezTo>
                  <a:cubicBezTo>
                    <a:pt x="8" y="9"/>
                    <a:pt x="9" y="10"/>
                    <a:pt x="11" y="10"/>
                  </a:cubicBezTo>
                  <a:cubicBezTo>
                    <a:pt x="12" y="11"/>
                    <a:pt x="14" y="9"/>
                    <a:pt x="14" y="8"/>
                  </a:cubicBezTo>
                  <a:cubicBezTo>
                    <a:pt x="14" y="6"/>
                    <a:pt x="13" y="4"/>
                    <a:pt x="11" y="2"/>
                  </a:cubicBezTo>
                  <a:cubicBezTo>
                    <a:pt x="9" y="1"/>
                    <a:pt x="7" y="0"/>
                    <a:pt x="4" y="0"/>
                  </a:cubicBezTo>
                  <a:cubicBezTo>
                    <a:pt x="1" y="0"/>
                    <a:pt x="0" y="3"/>
                    <a:pt x="2" y="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任意多边形 9">
              <a:extLst>
                <a:ext uri="{FF2B5EF4-FFF2-40B4-BE49-F238E27FC236}">
                  <a16:creationId xmlns:a16="http://schemas.microsoft.com/office/drawing/2014/main" id="{36C4F6B4-46A5-4319-8630-E7F7C5A7D1FE}"/>
                </a:ext>
              </a:extLst>
            </p:cNvPr>
            <p:cNvSpPr/>
            <p:nvPr/>
          </p:nvSpPr>
          <p:spPr bwMode="auto">
            <a:xfrm>
              <a:off x="7658101" y="2870200"/>
              <a:ext cx="19050" cy="11112"/>
            </a:xfrm>
            <a:custGeom>
              <a:avLst/>
              <a:gdLst>
                <a:gd name="T0" fmla="*/ 7 w 8"/>
                <a:gd name="T1" fmla="*/ 2 h 5"/>
                <a:gd name="T2" fmla="*/ 3 w 8"/>
                <a:gd name="T3" fmla="*/ 3 h 5"/>
                <a:gd name="T4" fmla="*/ 0 w 8"/>
                <a:gd name="T5" fmla="*/ 0 h 5"/>
                <a:gd name="T6" fmla="*/ 0 w 8"/>
                <a:gd name="T7" fmla="*/ 1 h 5"/>
                <a:gd name="T8" fmla="*/ 4 w 8"/>
                <a:gd name="T9" fmla="*/ 4 h 5"/>
                <a:gd name="T10" fmla="*/ 8 w 8"/>
                <a:gd name="T11" fmla="*/ 2 h 5"/>
                <a:gd name="T12" fmla="*/ 7 w 8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7" y="2"/>
                  </a:moveTo>
                  <a:cubicBezTo>
                    <a:pt x="6" y="3"/>
                    <a:pt x="5" y="3"/>
                    <a:pt x="3" y="3"/>
                  </a:cubicBezTo>
                  <a:cubicBezTo>
                    <a:pt x="2" y="3"/>
                    <a:pt x="1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2" y="4"/>
                    <a:pt x="4" y="4"/>
                  </a:cubicBezTo>
                  <a:cubicBezTo>
                    <a:pt x="5" y="5"/>
                    <a:pt x="7" y="4"/>
                    <a:pt x="8" y="2"/>
                  </a:cubicBezTo>
                  <a:lnTo>
                    <a:pt x="7" y="2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任意多边形 10">
              <a:extLst>
                <a:ext uri="{FF2B5EF4-FFF2-40B4-BE49-F238E27FC236}">
                  <a16:creationId xmlns:a16="http://schemas.microsoft.com/office/drawing/2014/main" id="{F55DF718-90F4-4D3E-80FE-A20A4217C298}"/>
                </a:ext>
              </a:extLst>
            </p:cNvPr>
            <p:cNvSpPr/>
            <p:nvPr/>
          </p:nvSpPr>
          <p:spPr bwMode="auto">
            <a:xfrm>
              <a:off x="7629526" y="2740025"/>
              <a:ext cx="47625" cy="111125"/>
            </a:xfrm>
            <a:custGeom>
              <a:avLst/>
              <a:gdLst>
                <a:gd name="T0" fmla="*/ 21 w 21"/>
                <a:gd name="T1" fmla="*/ 46 h 49"/>
                <a:gd name="T2" fmla="*/ 10 w 21"/>
                <a:gd name="T3" fmla="*/ 49 h 49"/>
                <a:gd name="T4" fmla="*/ 6 w 21"/>
                <a:gd name="T5" fmla="*/ 47 h 49"/>
                <a:gd name="T6" fmla="*/ 5 w 21"/>
                <a:gd name="T7" fmla="*/ 47 h 49"/>
                <a:gd name="T8" fmla="*/ 4 w 21"/>
                <a:gd name="T9" fmla="*/ 46 h 49"/>
                <a:gd name="T10" fmla="*/ 4 w 21"/>
                <a:gd name="T11" fmla="*/ 45 h 49"/>
                <a:gd name="T12" fmla="*/ 4 w 21"/>
                <a:gd name="T13" fmla="*/ 45 h 49"/>
                <a:gd name="T14" fmla="*/ 4 w 21"/>
                <a:gd name="T15" fmla="*/ 45 h 49"/>
                <a:gd name="T16" fmla="*/ 4 w 21"/>
                <a:gd name="T17" fmla="*/ 45 h 49"/>
                <a:gd name="T18" fmla="*/ 4 w 21"/>
                <a:gd name="T19" fmla="*/ 44 h 49"/>
                <a:gd name="T20" fmla="*/ 7 w 21"/>
                <a:gd name="T21" fmla="*/ 37 h 49"/>
                <a:gd name="T22" fmla="*/ 0 w 21"/>
                <a:gd name="T23" fmla="*/ 36 h 49"/>
                <a:gd name="T24" fmla="*/ 20 w 21"/>
                <a:gd name="T25" fmla="*/ 0 h 49"/>
                <a:gd name="T26" fmla="*/ 21 w 21"/>
                <a:gd name="T27" fmla="*/ 0 h 49"/>
                <a:gd name="T28" fmla="*/ 4 w 21"/>
                <a:gd name="T29" fmla="*/ 35 h 49"/>
                <a:gd name="T30" fmla="*/ 11 w 21"/>
                <a:gd name="T31" fmla="*/ 35 h 49"/>
                <a:gd name="T32" fmla="*/ 6 w 21"/>
                <a:gd name="T33" fmla="*/ 45 h 49"/>
                <a:gd name="T34" fmla="*/ 6 w 21"/>
                <a:gd name="T35" fmla="*/ 45 h 49"/>
                <a:gd name="T36" fmla="*/ 21 w 21"/>
                <a:gd name="T37" fmla="*/ 4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9">
                  <a:moveTo>
                    <a:pt x="21" y="46"/>
                  </a:moveTo>
                  <a:cubicBezTo>
                    <a:pt x="18" y="49"/>
                    <a:pt x="14" y="49"/>
                    <a:pt x="10" y="49"/>
                  </a:cubicBezTo>
                  <a:cubicBezTo>
                    <a:pt x="9" y="48"/>
                    <a:pt x="7" y="48"/>
                    <a:pt x="6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5" y="41"/>
                    <a:pt x="7" y="37"/>
                    <a:pt x="7" y="37"/>
                  </a:cubicBezTo>
                  <a:cubicBezTo>
                    <a:pt x="6" y="37"/>
                    <a:pt x="0" y="38"/>
                    <a:pt x="0" y="36"/>
                  </a:cubicBezTo>
                  <a:cubicBezTo>
                    <a:pt x="6" y="24"/>
                    <a:pt x="12" y="11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6" y="12"/>
                    <a:pt x="9" y="23"/>
                    <a:pt x="4" y="35"/>
                  </a:cubicBezTo>
                  <a:cubicBezTo>
                    <a:pt x="6" y="35"/>
                    <a:pt x="9" y="35"/>
                    <a:pt x="11" y="35"/>
                  </a:cubicBezTo>
                  <a:cubicBezTo>
                    <a:pt x="11" y="35"/>
                    <a:pt x="7" y="43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11" y="47"/>
                    <a:pt x="15" y="47"/>
                    <a:pt x="21" y="4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任意多边形 11">
              <a:extLst>
                <a:ext uri="{FF2B5EF4-FFF2-40B4-BE49-F238E27FC236}">
                  <a16:creationId xmlns:a16="http://schemas.microsoft.com/office/drawing/2014/main" id="{12CA837B-2708-464E-A2F6-95138FF24698}"/>
                </a:ext>
              </a:extLst>
            </p:cNvPr>
            <p:cNvSpPr/>
            <p:nvPr/>
          </p:nvSpPr>
          <p:spPr bwMode="auto">
            <a:xfrm>
              <a:off x="7646988" y="2844800"/>
              <a:ext cx="30163" cy="22225"/>
            </a:xfrm>
            <a:custGeom>
              <a:avLst/>
              <a:gdLst>
                <a:gd name="T0" fmla="*/ 0 w 13"/>
                <a:gd name="T1" fmla="*/ 0 h 10"/>
                <a:gd name="T2" fmla="*/ 4 w 13"/>
                <a:gd name="T3" fmla="*/ 7 h 10"/>
                <a:gd name="T4" fmla="*/ 8 w 13"/>
                <a:gd name="T5" fmla="*/ 9 h 10"/>
                <a:gd name="T6" fmla="*/ 13 w 13"/>
                <a:gd name="T7" fmla="*/ 4 h 10"/>
                <a:gd name="T8" fmla="*/ 13 w 13"/>
                <a:gd name="T9" fmla="*/ 0 h 10"/>
                <a:gd name="T10" fmla="*/ 0 w 13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0" y="0"/>
                  </a:moveTo>
                  <a:cubicBezTo>
                    <a:pt x="0" y="0"/>
                    <a:pt x="1" y="5"/>
                    <a:pt x="4" y="7"/>
                  </a:cubicBezTo>
                  <a:cubicBezTo>
                    <a:pt x="5" y="8"/>
                    <a:pt x="7" y="9"/>
                    <a:pt x="8" y="9"/>
                  </a:cubicBezTo>
                  <a:cubicBezTo>
                    <a:pt x="11" y="10"/>
                    <a:pt x="13" y="7"/>
                    <a:pt x="13" y="4"/>
                  </a:cubicBezTo>
                  <a:cubicBezTo>
                    <a:pt x="13" y="2"/>
                    <a:pt x="13" y="0"/>
                    <a:pt x="13" y="0"/>
                  </a:cubicBezTo>
                  <a:cubicBezTo>
                    <a:pt x="13" y="0"/>
                    <a:pt x="7" y="3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任意多边形 12">
              <a:extLst>
                <a:ext uri="{FF2B5EF4-FFF2-40B4-BE49-F238E27FC236}">
                  <a16:creationId xmlns:a16="http://schemas.microsoft.com/office/drawing/2014/main" id="{3E198F8B-8CA6-4412-AC83-6F6A2F987986}"/>
                </a:ext>
              </a:extLst>
            </p:cNvPr>
            <p:cNvSpPr/>
            <p:nvPr/>
          </p:nvSpPr>
          <p:spPr bwMode="auto">
            <a:xfrm>
              <a:off x="7656513" y="2851150"/>
              <a:ext cx="20638" cy="15875"/>
            </a:xfrm>
            <a:custGeom>
              <a:avLst/>
              <a:gdLst>
                <a:gd name="T0" fmla="*/ 0 w 9"/>
                <a:gd name="T1" fmla="*/ 4 h 7"/>
                <a:gd name="T2" fmla="*/ 4 w 9"/>
                <a:gd name="T3" fmla="*/ 6 h 7"/>
                <a:gd name="T4" fmla="*/ 9 w 9"/>
                <a:gd name="T5" fmla="*/ 1 h 7"/>
                <a:gd name="T6" fmla="*/ 0 w 9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7">
                  <a:moveTo>
                    <a:pt x="0" y="4"/>
                  </a:moveTo>
                  <a:cubicBezTo>
                    <a:pt x="1" y="5"/>
                    <a:pt x="3" y="6"/>
                    <a:pt x="4" y="6"/>
                  </a:cubicBezTo>
                  <a:cubicBezTo>
                    <a:pt x="7" y="7"/>
                    <a:pt x="9" y="4"/>
                    <a:pt x="9" y="1"/>
                  </a:cubicBezTo>
                  <a:cubicBezTo>
                    <a:pt x="6" y="0"/>
                    <a:pt x="2" y="1"/>
                    <a:pt x="0" y="4"/>
                  </a:cubicBezTo>
                  <a:close/>
                </a:path>
              </a:pathLst>
            </a:custGeom>
            <a:solidFill>
              <a:srgbClr val="FF9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任意多边形 13">
              <a:extLst>
                <a:ext uri="{FF2B5EF4-FFF2-40B4-BE49-F238E27FC236}">
                  <a16:creationId xmlns:a16="http://schemas.microsoft.com/office/drawing/2014/main" id="{34CAB1EB-FE37-4514-88F0-57AA9065AAFE}"/>
                </a:ext>
              </a:extLst>
            </p:cNvPr>
            <p:cNvSpPr/>
            <p:nvPr/>
          </p:nvSpPr>
          <p:spPr bwMode="auto">
            <a:xfrm>
              <a:off x="7656513" y="2608263"/>
              <a:ext cx="206375" cy="247650"/>
            </a:xfrm>
            <a:custGeom>
              <a:avLst/>
              <a:gdLst>
                <a:gd name="T0" fmla="*/ 63 w 91"/>
                <a:gd name="T1" fmla="*/ 109 h 109"/>
                <a:gd name="T2" fmla="*/ 57 w 91"/>
                <a:gd name="T3" fmla="*/ 80 h 109"/>
                <a:gd name="T4" fmla="*/ 64 w 91"/>
                <a:gd name="T5" fmla="*/ 52 h 109"/>
                <a:gd name="T6" fmla="*/ 18 w 91"/>
                <a:gd name="T7" fmla="*/ 49 h 109"/>
                <a:gd name="T8" fmla="*/ 2 w 91"/>
                <a:gd name="T9" fmla="*/ 15 h 109"/>
                <a:gd name="T10" fmla="*/ 45 w 91"/>
                <a:gd name="T11" fmla="*/ 5 h 109"/>
                <a:gd name="T12" fmla="*/ 76 w 91"/>
                <a:gd name="T13" fmla="*/ 40 h 109"/>
                <a:gd name="T14" fmla="*/ 72 w 91"/>
                <a:gd name="T15" fmla="*/ 27 h 109"/>
                <a:gd name="T16" fmla="*/ 81 w 91"/>
                <a:gd name="T17" fmla="*/ 43 h 109"/>
                <a:gd name="T18" fmla="*/ 83 w 91"/>
                <a:gd name="T19" fmla="*/ 33 h 109"/>
                <a:gd name="T20" fmla="*/ 85 w 91"/>
                <a:gd name="T21" fmla="*/ 50 h 109"/>
                <a:gd name="T22" fmla="*/ 88 w 91"/>
                <a:gd name="T23" fmla="*/ 71 h 109"/>
                <a:gd name="T24" fmla="*/ 63 w 91"/>
                <a:gd name="T2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09">
                  <a:moveTo>
                    <a:pt x="63" y="109"/>
                  </a:moveTo>
                  <a:cubicBezTo>
                    <a:pt x="56" y="108"/>
                    <a:pt x="57" y="88"/>
                    <a:pt x="57" y="80"/>
                  </a:cubicBezTo>
                  <a:cubicBezTo>
                    <a:pt x="58" y="73"/>
                    <a:pt x="63" y="53"/>
                    <a:pt x="64" y="52"/>
                  </a:cubicBezTo>
                  <a:cubicBezTo>
                    <a:pt x="64" y="51"/>
                    <a:pt x="31" y="59"/>
                    <a:pt x="18" y="49"/>
                  </a:cubicBezTo>
                  <a:cubicBezTo>
                    <a:pt x="4" y="39"/>
                    <a:pt x="0" y="21"/>
                    <a:pt x="2" y="15"/>
                  </a:cubicBezTo>
                  <a:cubicBezTo>
                    <a:pt x="4" y="8"/>
                    <a:pt x="29" y="0"/>
                    <a:pt x="45" y="5"/>
                  </a:cubicBezTo>
                  <a:cubicBezTo>
                    <a:pt x="62" y="11"/>
                    <a:pt x="76" y="40"/>
                    <a:pt x="76" y="40"/>
                  </a:cubicBezTo>
                  <a:cubicBezTo>
                    <a:pt x="76" y="40"/>
                    <a:pt x="72" y="28"/>
                    <a:pt x="72" y="27"/>
                  </a:cubicBezTo>
                  <a:cubicBezTo>
                    <a:pt x="73" y="27"/>
                    <a:pt x="82" y="35"/>
                    <a:pt x="81" y="43"/>
                  </a:cubicBezTo>
                  <a:cubicBezTo>
                    <a:pt x="81" y="43"/>
                    <a:pt x="82" y="33"/>
                    <a:pt x="83" y="33"/>
                  </a:cubicBezTo>
                  <a:cubicBezTo>
                    <a:pt x="84" y="33"/>
                    <a:pt x="89" y="44"/>
                    <a:pt x="85" y="50"/>
                  </a:cubicBezTo>
                  <a:cubicBezTo>
                    <a:pt x="85" y="50"/>
                    <a:pt x="91" y="61"/>
                    <a:pt x="88" y="71"/>
                  </a:cubicBezTo>
                  <a:cubicBezTo>
                    <a:pt x="86" y="80"/>
                    <a:pt x="71" y="109"/>
                    <a:pt x="63" y="10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任意多边形 14">
              <a:extLst>
                <a:ext uri="{FF2B5EF4-FFF2-40B4-BE49-F238E27FC236}">
                  <a16:creationId xmlns:a16="http://schemas.microsoft.com/office/drawing/2014/main" id="{DD450037-3545-4FCD-B75C-C34A4933FAA8}"/>
                </a:ext>
              </a:extLst>
            </p:cNvPr>
            <p:cNvSpPr/>
            <p:nvPr/>
          </p:nvSpPr>
          <p:spPr bwMode="auto">
            <a:xfrm>
              <a:off x="7673976" y="2701925"/>
              <a:ext cx="146050" cy="42862"/>
            </a:xfrm>
            <a:custGeom>
              <a:avLst/>
              <a:gdLst>
                <a:gd name="T0" fmla="*/ 0 w 64"/>
                <a:gd name="T1" fmla="*/ 0 h 19"/>
                <a:gd name="T2" fmla="*/ 13 w 64"/>
                <a:gd name="T3" fmla="*/ 11 h 19"/>
                <a:gd name="T4" fmla="*/ 30 w 64"/>
                <a:gd name="T5" fmla="*/ 15 h 19"/>
                <a:gd name="T6" fmla="*/ 47 w 64"/>
                <a:gd name="T7" fmla="*/ 12 h 19"/>
                <a:gd name="T8" fmla="*/ 62 w 64"/>
                <a:gd name="T9" fmla="*/ 7 h 19"/>
                <a:gd name="T10" fmla="*/ 63 w 64"/>
                <a:gd name="T11" fmla="*/ 9 h 19"/>
                <a:gd name="T12" fmla="*/ 28 w 64"/>
                <a:gd name="T13" fmla="*/ 18 h 19"/>
                <a:gd name="T14" fmla="*/ 0 w 64"/>
                <a:gd name="T15" fmla="*/ 1 h 19"/>
                <a:gd name="T16" fmla="*/ 0 w 64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9">
                  <a:moveTo>
                    <a:pt x="0" y="0"/>
                  </a:moveTo>
                  <a:cubicBezTo>
                    <a:pt x="4" y="4"/>
                    <a:pt x="8" y="8"/>
                    <a:pt x="13" y="11"/>
                  </a:cubicBezTo>
                  <a:cubicBezTo>
                    <a:pt x="18" y="14"/>
                    <a:pt x="24" y="15"/>
                    <a:pt x="30" y="15"/>
                  </a:cubicBezTo>
                  <a:cubicBezTo>
                    <a:pt x="36" y="15"/>
                    <a:pt x="42" y="14"/>
                    <a:pt x="47" y="12"/>
                  </a:cubicBezTo>
                  <a:cubicBezTo>
                    <a:pt x="52" y="10"/>
                    <a:pt x="57" y="8"/>
                    <a:pt x="62" y="7"/>
                  </a:cubicBezTo>
                  <a:cubicBezTo>
                    <a:pt x="63" y="6"/>
                    <a:pt x="64" y="8"/>
                    <a:pt x="63" y="9"/>
                  </a:cubicBezTo>
                  <a:cubicBezTo>
                    <a:pt x="53" y="16"/>
                    <a:pt x="40" y="19"/>
                    <a:pt x="28" y="18"/>
                  </a:cubicBezTo>
                  <a:cubicBezTo>
                    <a:pt x="16" y="18"/>
                    <a:pt x="6" y="1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任意多边形 15">
              <a:extLst>
                <a:ext uri="{FF2B5EF4-FFF2-40B4-BE49-F238E27FC236}">
                  <a16:creationId xmlns:a16="http://schemas.microsoft.com/office/drawing/2014/main" id="{03470D00-4526-475E-97B3-B9020502FC12}"/>
                </a:ext>
              </a:extLst>
            </p:cNvPr>
            <p:cNvSpPr/>
            <p:nvPr/>
          </p:nvSpPr>
          <p:spPr bwMode="auto">
            <a:xfrm>
              <a:off x="7773988" y="2809875"/>
              <a:ext cx="85725" cy="92075"/>
            </a:xfrm>
            <a:custGeom>
              <a:avLst/>
              <a:gdLst>
                <a:gd name="T0" fmla="*/ 7 w 38"/>
                <a:gd name="T1" fmla="*/ 15 h 40"/>
                <a:gd name="T2" fmla="*/ 31 w 38"/>
                <a:gd name="T3" fmla="*/ 7 h 40"/>
                <a:gd name="T4" fmla="*/ 12 w 38"/>
                <a:gd name="T5" fmla="*/ 39 h 40"/>
                <a:gd name="T6" fmla="*/ 0 w 38"/>
                <a:gd name="T7" fmla="*/ 30 h 40"/>
                <a:gd name="T8" fmla="*/ 7 w 38"/>
                <a:gd name="T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0">
                  <a:moveTo>
                    <a:pt x="7" y="15"/>
                  </a:moveTo>
                  <a:cubicBezTo>
                    <a:pt x="7" y="15"/>
                    <a:pt x="24" y="0"/>
                    <a:pt x="31" y="7"/>
                  </a:cubicBezTo>
                  <a:cubicBezTo>
                    <a:pt x="38" y="14"/>
                    <a:pt x="22" y="38"/>
                    <a:pt x="12" y="39"/>
                  </a:cubicBezTo>
                  <a:cubicBezTo>
                    <a:pt x="1" y="40"/>
                    <a:pt x="0" y="30"/>
                    <a:pt x="0" y="30"/>
                  </a:cubicBezTo>
                  <a:lnTo>
                    <a:pt x="7" y="15"/>
                  </a:ln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任意多边形 16">
              <a:extLst>
                <a:ext uri="{FF2B5EF4-FFF2-40B4-BE49-F238E27FC236}">
                  <a16:creationId xmlns:a16="http://schemas.microsoft.com/office/drawing/2014/main" id="{28206172-8541-4EAC-A9D8-E8CC50192438}"/>
                </a:ext>
              </a:extLst>
            </p:cNvPr>
            <p:cNvSpPr/>
            <p:nvPr/>
          </p:nvSpPr>
          <p:spPr bwMode="auto">
            <a:xfrm>
              <a:off x="7785101" y="2838450"/>
              <a:ext cx="50800" cy="47625"/>
            </a:xfrm>
            <a:custGeom>
              <a:avLst/>
              <a:gdLst>
                <a:gd name="T0" fmla="*/ 22 w 22"/>
                <a:gd name="T1" fmla="*/ 2 h 21"/>
                <a:gd name="T2" fmla="*/ 21 w 22"/>
                <a:gd name="T3" fmla="*/ 2 h 21"/>
                <a:gd name="T4" fmla="*/ 5 w 22"/>
                <a:gd name="T5" fmla="*/ 14 h 21"/>
                <a:gd name="T6" fmla="*/ 13 w 22"/>
                <a:gd name="T7" fmla="*/ 15 h 21"/>
                <a:gd name="T8" fmla="*/ 13 w 22"/>
                <a:gd name="T9" fmla="*/ 15 h 21"/>
                <a:gd name="T10" fmla="*/ 6 w 22"/>
                <a:gd name="T11" fmla="*/ 16 h 21"/>
                <a:gd name="T12" fmla="*/ 1 w 22"/>
                <a:gd name="T13" fmla="*/ 20 h 21"/>
                <a:gd name="T14" fmla="*/ 0 w 22"/>
                <a:gd name="T15" fmla="*/ 20 h 21"/>
                <a:gd name="T16" fmla="*/ 0 w 22"/>
                <a:gd name="T17" fmla="*/ 19 h 21"/>
                <a:gd name="T18" fmla="*/ 22 w 22"/>
                <a:gd name="T1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22" y="2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14" y="3"/>
                    <a:pt x="9" y="8"/>
                    <a:pt x="5" y="14"/>
                  </a:cubicBezTo>
                  <a:cubicBezTo>
                    <a:pt x="7" y="12"/>
                    <a:pt x="10" y="12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4"/>
                    <a:pt x="8" y="14"/>
                    <a:pt x="6" y="16"/>
                  </a:cubicBezTo>
                  <a:cubicBezTo>
                    <a:pt x="4" y="17"/>
                    <a:pt x="3" y="19"/>
                    <a:pt x="1" y="20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1"/>
                    <a:pt x="12" y="0"/>
                    <a:pt x="22" y="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任意多边形 17">
              <a:extLst>
                <a:ext uri="{FF2B5EF4-FFF2-40B4-BE49-F238E27FC236}">
                  <a16:creationId xmlns:a16="http://schemas.microsoft.com/office/drawing/2014/main" id="{DAADDADB-589C-448C-8EF1-6E98593C46F2}"/>
                </a:ext>
              </a:extLst>
            </p:cNvPr>
            <p:cNvSpPr/>
            <p:nvPr/>
          </p:nvSpPr>
          <p:spPr bwMode="auto">
            <a:xfrm>
              <a:off x="7173913" y="2654300"/>
              <a:ext cx="700088" cy="525462"/>
            </a:xfrm>
            <a:custGeom>
              <a:avLst/>
              <a:gdLst>
                <a:gd name="T0" fmla="*/ 250 w 309"/>
                <a:gd name="T1" fmla="*/ 226 h 232"/>
                <a:gd name="T2" fmla="*/ 93 w 309"/>
                <a:gd name="T3" fmla="*/ 164 h 232"/>
                <a:gd name="T4" fmla="*/ 5 w 309"/>
                <a:gd name="T5" fmla="*/ 13 h 232"/>
                <a:gd name="T6" fmla="*/ 101 w 309"/>
                <a:gd name="T7" fmla="*/ 7 h 232"/>
                <a:gd name="T8" fmla="*/ 151 w 309"/>
                <a:gd name="T9" fmla="*/ 104 h 232"/>
                <a:gd name="T10" fmla="*/ 272 w 309"/>
                <a:gd name="T11" fmla="*/ 193 h 232"/>
                <a:gd name="T12" fmla="*/ 250 w 309"/>
                <a:gd name="T13" fmla="*/ 22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232">
                  <a:moveTo>
                    <a:pt x="250" y="226"/>
                  </a:moveTo>
                  <a:cubicBezTo>
                    <a:pt x="202" y="217"/>
                    <a:pt x="108" y="175"/>
                    <a:pt x="93" y="164"/>
                  </a:cubicBezTo>
                  <a:cubicBezTo>
                    <a:pt x="62" y="142"/>
                    <a:pt x="0" y="31"/>
                    <a:pt x="5" y="13"/>
                  </a:cubicBezTo>
                  <a:cubicBezTo>
                    <a:pt x="8" y="3"/>
                    <a:pt x="92" y="0"/>
                    <a:pt x="101" y="7"/>
                  </a:cubicBezTo>
                  <a:cubicBezTo>
                    <a:pt x="110" y="14"/>
                    <a:pt x="147" y="97"/>
                    <a:pt x="151" y="104"/>
                  </a:cubicBezTo>
                  <a:cubicBezTo>
                    <a:pt x="156" y="110"/>
                    <a:pt x="251" y="174"/>
                    <a:pt x="272" y="193"/>
                  </a:cubicBezTo>
                  <a:cubicBezTo>
                    <a:pt x="309" y="226"/>
                    <a:pt x="282" y="232"/>
                    <a:pt x="250" y="226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任意多边形 18">
              <a:extLst>
                <a:ext uri="{FF2B5EF4-FFF2-40B4-BE49-F238E27FC236}">
                  <a16:creationId xmlns:a16="http://schemas.microsoft.com/office/drawing/2014/main" id="{D0C97006-ACC3-4558-955C-D4714F1838C6}"/>
                </a:ext>
              </a:extLst>
            </p:cNvPr>
            <p:cNvSpPr/>
            <p:nvPr/>
          </p:nvSpPr>
          <p:spPr bwMode="auto">
            <a:xfrm>
              <a:off x="7177088" y="2328863"/>
              <a:ext cx="311150" cy="409575"/>
            </a:xfrm>
            <a:custGeom>
              <a:avLst/>
              <a:gdLst>
                <a:gd name="T0" fmla="*/ 93 w 137"/>
                <a:gd name="T1" fmla="*/ 180 h 180"/>
                <a:gd name="T2" fmla="*/ 121 w 137"/>
                <a:gd name="T3" fmla="*/ 127 h 180"/>
                <a:gd name="T4" fmla="*/ 136 w 137"/>
                <a:gd name="T5" fmla="*/ 83 h 180"/>
                <a:gd name="T6" fmla="*/ 112 w 137"/>
                <a:gd name="T7" fmla="*/ 1 h 180"/>
                <a:gd name="T8" fmla="*/ 112 w 137"/>
                <a:gd name="T9" fmla="*/ 60 h 180"/>
                <a:gd name="T10" fmla="*/ 85 w 137"/>
                <a:gd name="T11" fmla="*/ 6 h 180"/>
                <a:gd name="T12" fmla="*/ 92 w 137"/>
                <a:gd name="T13" fmla="*/ 73 h 180"/>
                <a:gd name="T14" fmla="*/ 64 w 137"/>
                <a:gd name="T15" fmla="*/ 21 h 180"/>
                <a:gd name="T16" fmla="*/ 70 w 137"/>
                <a:gd name="T17" fmla="*/ 85 h 180"/>
                <a:gd name="T18" fmla="*/ 46 w 137"/>
                <a:gd name="T19" fmla="*/ 39 h 180"/>
                <a:gd name="T20" fmla="*/ 46 w 137"/>
                <a:gd name="T21" fmla="*/ 100 h 180"/>
                <a:gd name="T22" fmla="*/ 3 w 137"/>
                <a:gd name="T23" fmla="*/ 160 h 180"/>
                <a:gd name="T24" fmla="*/ 93 w 137"/>
                <a:gd name="T2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180">
                  <a:moveTo>
                    <a:pt x="93" y="180"/>
                  </a:moveTo>
                  <a:cubicBezTo>
                    <a:pt x="93" y="180"/>
                    <a:pt x="111" y="149"/>
                    <a:pt x="121" y="127"/>
                  </a:cubicBezTo>
                  <a:cubicBezTo>
                    <a:pt x="127" y="115"/>
                    <a:pt x="136" y="94"/>
                    <a:pt x="136" y="83"/>
                  </a:cubicBezTo>
                  <a:cubicBezTo>
                    <a:pt x="137" y="67"/>
                    <a:pt x="129" y="0"/>
                    <a:pt x="112" y="1"/>
                  </a:cubicBezTo>
                  <a:cubicBezTo>
                    <a:pt x="97" y="3"/>
                    <a:pt x="112" y="60"/>
                    <a:pt x="112" y="60"/>
                  </a:cubicBezTo>
                  <a:cubicBezTo>
                    <a:pt x="112" y="60"/>
                    <a:pt x="102" y="1"/>
                    <a:pt x="85" y="6"/>
                  </a:cubicBezTo>
                  <a:cubicBezTo>
                    <a:pt x="67" y="11"/>
                    <a:pt x="92" y="73"/>
                    <a:pt x="92" y="73"/>
                  </a:cubicBezTo>
                  <a:cubicBezTo>
                    <a:pt x="92" y="73"/>
                    <a:pt x="81" y="13"/>
                    <a:pt x="64" y="21"/>
                  </a:cubicBezTo>
                  <a:cubicBezTo>
                    <a:pt x="51" y="27"/>
                    <a:pt x="70" y="85"/>
                    <a:pt x="70" y="85"/>
                  </a:cubicBezTo>
                  <a:cubicBezTo>
                    <a:pt x="70" y="85"/>
                    <a:pt x="60" y="33"/>
                    <a:pt x="46" y="39"/>
                  </a:cubicBezTo>
                  <a:cubicBezTo>
                    <a:pt x="31" y="45"/>
                    <a:pt x="46" y="100"/>
                    <a:pt x="46" y="100"/>
                  </a:cubicBezTo>
                  <a:cubicBezTo>
                    <a:pt x="13" y="120"/>
                    <a:pt x="0" y="134"/>
                    <a:pt x="3" y="160"/>
                  </a:cubicBezTo>
                  <a:cubicBezTo>
                    <a:pt x="3" y="164"/>
                    <a:pt x="93" y="180"/>
                    <a:pt x="93" y="18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任意多边形 19">
              <a:extLst>
                <a:ext uri="{FF2B5EF4-FFF2-40B4-BE49-F238E27FC236}">
                  <a16:creationId xmlns:a16="http://schemas.microsoft.com/office/drawing/2014/main" id="{2E06F49A-CF8E-4EA7-94CF-C6DBD8772799}"/>
                </a:ext>
              </a:extLst>
            </p:cNvPr>
            <p:cNvSpPr/>
            <p:nvPr/>
          </p:nvSpPr>
          <p:spPr bwMode="auto">
            <a:xfrm>
              <a:off x="7402513" y="2370138"/>
              <a:ext cx="42863" cy="152400"/>
            </a:xfrm>
            <a:custGeom>
              <a:avLst/>
              <a:gdLst>
                <a:gd name="T0" fmla="*/ 19 w 19"/>
                <a:gd name="T1" fmla="*/ 67 h 67"/>
                <a:gd name="T2" fmla="*/ 16 w 19"/>
                <a:gd name="T3" fmla="*/ 46 h 67"/>
                <a:gd name="T4" fmla="*/ 10 w 19"/>
                <a:gd name="T5" fmla="*/ 26 h 67"/>
                <a:gd name="T6" fmla="*/ 0 w 19"/>
                <a:gd name="T7" fmla="*/ 1 h 67"/>
                <a:gd name="T8" fmla="*/ 14 w 19"/>
                <a:gd name="T9" fmla="*/ 47 h 67"/>
                <a:gd name="T10" fmla="*/ 19 w 19"/>
                <a:gd name="T11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7">
                  <a:moveTo>
                    <a:pt x="19" y="67"/>
                  </a:moveTo>
                  <a:cubicBezTo>
                    <a:pt x="18" y="60"/>
                    <a:pt x="17" y="53"/>
                    <a:pt x="16" y="46"/>
                  </a:cubicBezTo>
                  <a:cubicBezTo>
                    <a:pt x="14" y="39"/>
                    <a:pt x="13" y="33"/>
                    <a:pt x="10" y="26"/>
                  </a:cubicBezTo>
                  <a:cubicBezTo>
                    <a:pt x="5" y="9"/>
                    <a:pt x="0" y="0"/>
                    <a:pt x="0" y="1"/>
                  </a:cubicBezTo>
                  <a:cubicBezTo>
                    <a:pt x="7" y="15"/>
                    <a:pt x="12" y="40"/>
                    <a:pt x="14" y="47"/>
                  </a:cubicBezTo>
                  <a:cubicBezTo>
                    <a:pt x="15" y="54"/>
                    <a:pt x="17" y="60"/>
                    <a:pt x="19" y="67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任意多边形 20">
              <a:extLst>
                <a:ext uri="{FF2B5EF4-FFF2-40B4-BE49-F238E27FC236}">
                  <a16:creationId xmlns:a16="http://schemas.microsoft.com/office/drawing/2014/main" id="{3A03B6FA-2DAA-42B4-9A7E-C290F4FD4857}"/>
                </a:ext>
              </a:extLst>
            </p:cNvPr>
            <p:cNvSpPr/>
            <p:nvPr/>
          </p:nvSpPr>
          <p:spPr bwMode="auto">
            <a:xfrm>
              <a:off x="7359651" y="2406650"/>
              <a:ext cx="28575" cy="128587"/>
            </a:xfrm>
            <a:custGeom>
              <a:avLst/>
              <a:gdLst>
                <a:gd name="T0" fmla="*/ 13 w 13"/>
                <a:gd name="T1" fmla="*/ 57 h 57"/>
                <a:gd name="T2" fmla="*/ 9 w 13"/>
                <a:gd name="T3" fmla="*/ 30 h 57"/>
                <a:gd name="T4" fmla="*/ 1 w 13"/>
                <a:gd name="T5" fmla="*/ 1 h 57"/>
                <a:gd name="T6" fmla="*/ 0 w 13"/>
                <a:gd name="T7" fmla="*/ 1 h 57"/>
                <a:gd name="T8" fmla="*/ 7 w 13"/>
                <a:gd name="T9" fmla="*/ 31 h 57"/>
                <a:gd name="T10" fmla="*/ 13 w 13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7">
                  <a:moveTo>
                    <a:pt x="13" y="57"/>
                  </a:moveTo>
                  <a:cubicBezTo>
                    <a:pt x="12" y="48"/>
                    <a:pt x="11" y="39"/>
                    <a:pt x="9" y="30"/>
                  </a:cubicBezTo>
                  <a:cubicBezTo>
                    <a:pt x="7" y="22"/>
                    <a:pt x="4" y="9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2" y="10"/>
                    <a:pt x="5" y="22"/>
                    <a:pt x="7" y="31"/>
                  </a:cubicBezTo>
                  <a:cubicBezTo>
                    <a:pt x="9" y="39"/>
                    <a:pt x="11" y="48"/>
                    <a:pt x="13" y="57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任意多边形 21">
              <a:extLst>
                <a:ext uri="{FF2B5EF4-FFF2-40B4-BE49-F238E27FC236}">
                  <a16:creationId xmlns:a16="http://schemas.microsoft.com/office/drawing/2014/main" id="{12B131C0-998C-4E17-936C-C7444965F6CA}"/>
                </a:ext>
              </a:extLst>
            </p:cNvPr>
            <p:cNvSpPr/>
            <p:nvPr/>
          </p:nvSpPr>
          <p:spPr bwMode="auto">
            <a:xfrm>
              <a:off x="7318376" y="2463800"/>
              <a:ext cx="25400" cy="92075"/>
            </a:xfrm>
            <a:custGeom>
              <a:avLst/>
              <a:gdLst>
                <a:gd name="T0" fmla="*/ 11 w 11"/>
                <a:gd name="T1" fmla="*/ 40 h 41"/>
                <a:gd name="T2" fmla="*/ 1 w 11"/>
                <a:gd name="T3" fmla="*/ 1 h 41"/>
                <a:gd name="T4" fmla="*/ 1 w 11"/>
                <a:gd name="T5" fmla="*/ 1 h 41"/>
                <a:gd name="T6" fmla="*/ 10 w 11"/>
                <a:gd name="T7" fmla="*/ 41 h 41"/>
                <a:gd name="T8" fmla="*/ 11 w 11"/>
                <a:gd name="T9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1">
                  <a:moveTo>
                    <a:pt x="11" y="40"/>
                  </a:moveTo>
                  <a:cubicBezTo>
                    <a:pt x="9" y="27"/>
                    <a:pt x="5" y="14"/>
                    <a:pt x="1" y="1"/>
                  </a:cubicBezTo>
                  <a:cubicBezTo>
                    <a:pt x="1" y="0"/>
                    <a:pt x="0" y="0"/>
                    <a:pt x="1" y="1"/>
                  </a:cubicBezTo>
                  <a:cubicBezTo>
                    <a:pt x="4" y="14"/>
                    <a:pt x="7" y="25"/>
                    <a:pt x="10" y="41"/>
                  </a:cubicBezTo>
                  <a:lnTo>
                    <a:pt x="11" y="4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任意多边形 22">
              <a:extLst>
                <a:ext uri="{FF2B5EF4-FFF2-40B4-BE49-F238E27FC236}">
                  <a16:creationId xmlns:a16="http://schemas.microsoft.com/office/drawing/2014/main" id="{7DD77A00-6009-4BFC-9DC2-B344D082C0BE}"/>
                </a:ext>
              </a:extLst>
            </p:cNvPr>
            <p:cNvSpPr/>
            <p:nvPr/>
          </p:nvSpPr>
          <p:spPr bwMode="auto">
            <a:xfrm>
              <a:off x="7207251" y="2746375"/>
              <a:ext cx="649288" cy="452437"/>
            </a:xfrm>
            <a:custGeom>
              <a:avLst/>
              <a:gdLst>
                <a:gd name="T0" fmla="*/ 0 w 286"/>
                <a:gd name="T1" fmla="*/ 12 h 199"/>
                <a:gd name="T2" fmla="*/ 110 w 286"/>
                <a:gd name="T3" fmla="*/ 0 h 199"/>
                <a:gd name="T4" fmla="*/ 137 w 286"/>
                <a:gd name="T5" fmla="*/ 60 h 199"/>
                <a:gd name="T6" fmla="*/ 265 w 286"/>
                <a:gd name="T7" fmla="*/ 151 h 199"/>
                <a:gd name="T8" fmla="*/ 238 w 286"/>
                <a:gd name="T9" fmla="*/ 191 h 199"/>
                <a:gd name="T10" fmla="*/ 77 w 286"/>
                <a:gd name="T11" fmla="*/ 128 h 199"/>
                <a:gd name="T12" fmla="*/ 0 w 286"/>
                <a:gd name="T13" fmla="*/ 1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6" h="199">
                  <a:moveTo>
                    <a:pt x="0" y="12"/>
                  </a:move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33" y="53"/>
                    <a:pt x="137" y="60"/>
                  </a:cubicBezTo>
                  <a:cubicBezTo>
                    <a:pt x="142" y="66"/>
                    <a:pt x="245" y="134"/>
                    <a:pt x="265" y="151"/>
                  </a:cubicBezTo>
                  <a:cubicBezTo>
                    <a:pt x="286" y="168"/>
                    <a:pt x="282" y="199"/>
                    <a:pt x="238" y="191"/>
                  </a:cubicBezTo>
                  <a:cubicBezTo>
                    <a:pt x="200" y="183"/>
                    <a:pt x="97" y="141"/>
                    <a:pt x="77" y="128"/>
                  </a:cubicBezTo>
                  <a:cubicBezTo>
                    <a:pt x="58" y="114"/>
                    <a:pt x="0" y="12"/>
                    <a:pt x="0" y="12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任意多边形 23">
              <a:extLst>
                <a:ext uri="{FF2B5EF4-FFF2-40B4-BE49-F238E27FC236}">
                  <a16:creationId xmlns:a16="http://schemas.microsoft.com/office/drawing/2014/main" id="{6B184498-C942-4E54-AC92-9C00217BE09B}"/>
                </a:ext>
              </a:extLst>
            </p:cNvPr>
            <p:cNvSpPr/>
            <p:nvPr/>
          </p:nvSpPr>
          <p:spPr bwMode="auto">
            <a:xfrm>
              <a:off x="7272338" y="2762250"/>
              <a:ext cx="512763" cy="385762"/>
            </a:xfrm>
            <a:custGeom>
              <a:avLst/>
              <a:gdLst>
                <a:gd name="T0" fmla="*/ 215 w 226"/>
                <a:gd name="T1" fmla="*/ 156 h 170"/>
                <a:gd name="T2" fmla="*/ 226 w 226"/>
                <a:gd name="T3" fmla="*/ 170 h 170"/>
                <a:gd name="T4" fmla="*/ 178 w 226"/>
                <a:gd name="T5" fmla="*/ 161 h 170"/>
                <a:gd name="T6" fmla="*/ 179 w 226"/>
                <a:gd name="T7" fmla="*/ 162 h 170"/>
                <a:gd name="T8" fmla="*/ 178 w 226"/>
                <a:gd name="T9" fmla="*/ 161 h 170"/>
                <a:gd name="T10" fmla="*/ 173 w 226"/>
                <a:gd name="T11" fmla="*/ 117 h 170"/>
                <a:gd name="T12" fmla="*/ 191 w 226"/>
                <a:gd name="T13" fmla="*/ 119 h 170"/>
                <a:gd name="T14" fmla="*/ 143 w 226"/>
                <a:gd name="T15" fmla="*/ 137 h 170"/>
                <a:gd name="T16" fmla="*/ 141 w 226"/>
                <a:gd name="T17" fmla="*/ 154 h 170"/>
                <a:gd name="T18" fmla="*/ 143 w 226"/>
                <a:gd name="T19" fmla="*/ 137 h 170"/>
                <a:gd name="T20" fmla="*/ 0 w 226"/>
                <a:gd name="T21" fmla="*/ 12 h 170"/>
                <a:gd name="T22" fmla="*/ 10 w 226"/>
                <a:gd name="T23" fmla="*/ 26 h 170"/>
                <a:gd name="T24" fmla="*/ 119 w 226"/>
                <a:gd name="T25" fmla="*/ 74 h 170"/>
                <a:gd name="T26" fmla="*/ 118 w 226"/>
                <a:gd name="T27" fmla="*/ 75 h 170"/>
                <a:gd name="T28" fmla="*/ 119 w 226"/>
                <a:gd name="T29" fmla="*/ 74 h 170"/>
                <a:gd name="T30" fmla="*/ 64 w 226"/>
                <a:gd name="T31" fmla="*/ 94 h 170"/>
                <a:gd name="T32" fmla="*/ 78 w 226"/>
                <a:gd name="T33" fmla="*/ 83 h 170"/>
                <a:gd name="T34" fmla="*/ 144 w 226"/>
                <a:gd name="T35" fmla="*/ 100 h 170"/>
                <a:gd name="T36" fmla="*/ 146 w 226"/>
                <a:gd name="T37" fmla="*/ 102 h 170"/>
                <a:gd name="T38" fmla="*/ 144 w 226"/>
                <a:gd name="T39" fmla="*/ 100 h 170"/>
                <a:gd name="T40" fmla="*/ 54 w 226"/>
                <a:gd name="T41" fmla="*/ 10 h 170"/>
                <a:gd name="T42" fmla="*/ 68 w 226"/>
                <a:gd name="T43" fmla="*/ 0 h 170"/>
                <a:gd name="T44" fmla="*/ 100 w 226"/>
                <a:gd name="T45" fmla="*/ 122 h 170"/>
                <a:gd name="T46" fmla="*/ 99 w 226"/>
                <a:gd name="T47" fmla="*/ 124 h 170"/>
                <a:gd name="T48" fmla="*/ 100 w 226"/>
                <a:gd name="T49" fmla="*/ 122 h 170"/>
                <a:gd name="T50" fmla="*/ 28 w 226"/>
                <a:gd name="T51" fmla="*/ 53 h 170"/>
                <a:gd name="T52" fmla="*/ 45 w 226"/>
                <a:gd name="T53" fmla="*/ 55 h 170"/>
                <a:gd name="T54" fmla="*/ 58 w 226"/>
                <a:gd name="T55" fmla="*/ 119 h 170"/>
                <a:gd name="T56" fmla="*/ 58 w 226"/>
                <a:gd name="T57" fmla="*/ 126 h 170"/>
                <a:gd name="T58" fmla="*/ 86 w 226"/>
                <a:gd name="T59" fmla="*/ 32 h 170"/>
                <a:gd name="T60" fmla="*/ 83 w 226"/>
                <a:gd name="T61" fmla="*/ 49 h 170"/>
                <a:gd name="T62" fmla="*/ 86 w 226"/>
                <a:gd name="T63" fmla="*/ 3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6" h="170">
                  <a:moveTo>
                    <a:pt x="221" y="163"/>
                  </a:moveTo>
                  <a:cubicBezTo>
                    <a:pt x="220" y="160"/>
                    <a:pt x="218" y="158"/>
                    <a:pt x="215" y="156"/>
                  </a:cubicBezTo>
                  <a:cubicBezTo>
                    <a:pt x="217" y="159"/>
                    <a:pt x="218" y="161"/>
                    <a:pt x="220" y="164"/>
                  </a:cubicBezTo>
                  <a:cubicBezTo>
                    <a:pt x="222" y="166"/>
                    <a:pt x="224" y="168"/>
                    <a:pt x="226" y="170"/>
                  </a:cubicBezTo>
                  <a:cubicBezTo>
                    <a:pt x="225" y="167"/>
                    <a:pt x="223" y="165"/>
                    <a:pt x="221" y="163"/>
                  </a:cubicBezTo>
                  <a:close/>
                  <a:moveTo>
                    <a:pt x="178" y="161"/>
                  </a:moveTo>
                  <a:cubicBezTo>
                    <a:pt x="175" y="162"/>
                    <a:pt x="173" y="164"/>
                    <a:pt x="171" y="167"/>
                  </a:cubicBezTo>
                  <a:cubicBezTo>
                    <a:pt x="174" y="165"/>
                    <a:pt x="176" y="164"/>
                    <a:pt x="179" y="162"/>
                  </a:cubicBezTo>
                  <a:cubicBezTo>
                    <a:pt x="181" y="160"/>
                    <a:pt x="183" y="158"/>
                    <a:pt x="185" y="156"/>
                  </a:cubicBezTo>
                  <a:cubicBezTo>
                    <a:pt x="182" y="157"/>
                    <a:pt x="180" y="159"/>
                    <a:pt x="178" y="161"/>
                  </a:cubicBezTo>
                  <a:close/>
                  <a:moveTo>
                    <a:pt x="182" y="117"/>
                  </a:moveTo>
                  <a:cubicBezTo>
                    <a:pt x="179" y="117"/>
                    <a:pt x="176" y="117"/>
                    <a:pt x="173" y="117"/>
                  </a:cubicBezTo>
                  <a:cubicBezTo>
                    <a:pt x="176" y="118"/>
                    <a:pt x="179" y="119"/>
                    <a:pt x="182" y="119"/>
                  </a:cubicBezTo>
                  <a:cubicBezTo>
                    <a:pt x="185" y="119"/>
                    <a:pt x="188" y="120"/>
                    <a:pt x="191" y="119"/>
                  </a:cubicBezTo>
                  <a:cubicBezTo>
                    <a:pt x="188" y="118"/>
                    <a:pt x="185" y="118"/>
                    <a:pt x="182" y="117"/>
                  </a:cubicBezTo>
                  <a:close/>
                  <a:moveTo>
                    <a:pt x="143" y="137"/>
                  </a:moveTo>
                  <a:cubicBezTo>
                    <a:pt x="142" y="140"/>
                    <a:pt x="141" y="143"/>
                    <a:pt x="141" y="146"/>
                  </a:cubicBezTo>
                  <a:cubicBezTo>
                    <a:pt x="141" y="148"/>
                    <a:pt x="140" y="151"/>
                    <a:pt x="141" y="154"/>
                  </a:cubicBezTo>
                  <a:cubicBezTo>
                    <a:pt x="142" y="152"/>
                    <a:pt x="142" y="149"/>
                    <a:pt x="143" y="146"/>
                  </a:cubicBezTo>
                  <a:cubicBezTo>
                    <a:pt x="143" y="143"/>
                    <a:pt x="143" y="140"/>
                    <a:pt x="143" y="137"/>
                  </a:cubicBezTo>
                  <a:close/>
                  <a:moveTo>
                    <a:pt x="6" y="19"/>
                  </a:moveTo>
                  <a:cubicBezTo>
                    <a:pt x="4" y="16"/>
                    <a:pt x="2" y="14"/>
                    <a:pt x="0" y="12"/>
                  </a:cubicBezTo>
                  <a:cubicBezTo>
                    <a:pt x="1" y="15"/>
                    <a:pt x="2" y="18"/>
                    <a:pt x="4" y="20"/>
                  </a:cubicBezTo>
                  <a:cubicBezTo>
                    <a:pt x="6" y="22"/>
                    <a:pt x="8" y="24"/>
                    <a:pt x="10" y="26"/>
                  </a:cubicBezTo>
                  <a:cubicBezTo>
                    <a:pt x="9" y="24"/>
                    <a:pt x="7" y="21"/>
                    <a:pt x="6" y="19"/>
                  </a:cubicBezTo>
                  <a:close/>
                  <a:moveTo>
                    <a:pt x="119" y="74"/>
                  </a:moveTo>
                  <a:cubicBezTo>
                    <a:pt x="117" y="72"/>
                    <a:pt x="116" y="69"/>
                    <a:pt x="113" y="68"/>
                  </a:cubicBezTo>
                  <a:cubicBezTo>
                    <a:pt x="114" y="70"/>
                    <a:pt x="116" y="73"/>
                    <a:pt x="118" y="75"/>
                  </a:cubicBezTo>
                  <a:cubicBezTo>
                    <a:pt x="120" y="77"/>
                    <a:pt x="121" y="80"/>
                    <a:pt x="124" y="82"/>
                  </a:cubicBezTo>
                  <a:cubicBezTo>
                    <a:pt x="123" y="79"/>
                    <a:pt x="121" y="76"/>
                    <a:pt x="119" y="74"/>
                  </a:cubicBezTo>
                  <a:close/>
                  <a:moveTo>
                    <a:pt x="70" y="88"/>
                  </a:moveTo>
                  <a:cubicBezTo>
                    <a:pt x="68" y="90"/>
                    <a:pt x="66" y="92"/>
                    <a:pt x="64" y="94"/>
                  </a:cubicBezTo>
                  <a:cubicBezTo>
                    <a:pt x="67" y="93"/>
                    <a:pt x="69" y="91"/>
                    <a:pt x="71" y="90"/>
                  </a:cubicBezTo>
                  <a:cubicBezTo>
                    <a:pt x="74" y="88"/>
                    <a:pt x="76" y="86"/>
                    <a:pt x="78" y="83"/>
                  </a:cubicBezTo>
                  <a:cubicBezTo>
                    <a:pt x="75" y="85"/>
                    <a:pt x="73" y="86"/>
                    <a:pt x="70" y="88"/>
                  </a:cubicBezTo>
                  <a:close/>
                  <a:moveTo>
                    <a:pt x="144" y="100"/>
                  </a:moveTo>
                  <a:cubicBezTo>
                    <a:pt x="142" y="102"/>
                    <a:pt x="140" y="104"/>
                    <a:pt x="138" y="106"/>
                  </a:cubicBezTo>
                  <a:cubicBezTo>
                    <a:pt x="141" y="105"/>
                    <a:pt x="143" y="104"/>
                    <a:pt x="146" y="102"/>
                  </a:cubicBezTo>
                  <a:cubicBezTo>
                    <a:pt x="148" y="100"/>
                    <a:pt x="150" y="98"/>
                    <a:pt x="152" y="96"/>
                  </a:cubicBezTo>
                  <a:cubicBezTo>
                    <a:pt x="149" y="97"/>
                    <a:pt x="147" y="99"/>
                    <a:pt x="144" y="100"/>
                  </a:cubicBezTo>
                  <a:close/>
                  <a:moveTo>
                    <a:pt x="60" y="4"/>
                  </a:moveTo>
                  <a:cubicBezTo>
                    <a:pt x="58" y="6"/>
                    <a:pt x="56" y="8"/>
                    <a:pt x="54" y="10"/>
                  </a:cubicBezTo>
                  <a:cubicBezTo>
                    <a:pt x="56" y="9"/>
                    <a:pt x="59" y="7"/>
                    <a:pt x="61" y="6"/>
                  </a:cubicBezTo>
                  <a:cubicBezTo>
                    <a:pt x="64" y="4"/>
                    <a:pt x="66" y="2"/>
                    <a:pt x="68" y="0"/>
                  </a:cubicBezTo>
                  <a:cubicBezTo>
                    <a:pt x="65" y="1"/>
                    <a:pt x="63" y="2"/>
                    <a:pt x="60" y="4"/>
                  </a:cubicBezTo>
                  <a:close/>
                  <a:moveTo>
                    <a:pt x="100" y="122"/>
                  </a:moveTo>
                  <a:cubicBezTo>
                    <a:pt x="97" y="122"/>
                    <a:pt x="94" y="121"/>
                    <a:pt x="91" y="122"/>
                  </a:cubicBezTo>
                  <a:cubicBezTo>
                    <a:pt x="94" y="123"/>
                    <a:pt x="97" y="123"/>
                    <a:pt x="99" y="124"/>
                  </a:cubicBezTo>
                  <a:cubicBezTo>
                    <a:pt x="102" y="124"/>
                    <a:pt x="105" y="124"/>
                    <a:pt x="108" y="124"/>
                  </a:cubicBezTo>
                  <a:cubicBezTo>
                    <a:pt x="105" y="123"/>
                    <a:pt x="103" y="122"/>
                    <a:pt x="100" y="122"/>
                  </a:cubicBezTo>
                  <a:close/>
                  <a:moveTo>
                    <a:pt x="37" y="53"/>
                  </a:moveTo>
                  <a:cubicBezTo>
                    <a:pt x="34" y="53"/>
                    <a:pt x="31" y="52"/>
                    <a:pt x="28" y="53"/>
                  </a:cubicBezTo>
                  <a:cubicBezTo>
                    <a:pt x="30" y="54"/>
                    <a:pt x="33" y="54"/>
                    <a:pt x="36" y="55"/>
                  </a:cubicBezTo>
                  <a:cubicBezTo>
                    <a:pt x="39" y="55"/>
                    <a:pt x="42" y="55"/>
                    <a:pt x="45" y="55"/>
                  </a:cubicBezTo>
                  <a:cubicBezTo>
                    <a:pt x="42" y="54"/>
                    <a:pt x="39" y="53"/>
                    <a:pt x="37" y="53"/>
                  </a:cubicBezTo>
                  <a:close/>
                  <a:moveTo>
                    <a:pt x="58" y="119"/>
                  </a:moveTo>
                  <a:cubicBezTo>
                    <a:pt x="57" y="121"/>
                    <a:pt x="57" y="123"/>
                    <a:pt x="56" y="125"/>
                  </a:cubicBezTo>
                  <a:cubicBezTo>
                    <a:pt x="57" y="125"/>
                    <a:pt x="57" y="126"/>
                    <a:pt x="58" y="126"/>
                  </a:cubicBezTo>
                  <a:cubicBezTo>
                    <a:pt x="58" y="124"/>
                    <a:pt x="58" y="122"/>
                    <a:pt x="58" y="119"/>
                  </a:cubicBezTo>
                  <a:close/>
                  <a:moveTo>
                    <a:pt x="86" y="32"/>
                  </a:moveTo>
                  <a:cubicBezTo>
                    <a:pt x="85" y="35"/>
                    <a:pt x="84" y="38"/>
                    <a:pt x="84" y="40"/>
                  </a:cubicBezTo>
                  <a:cubicBezTo>
                    <a:pt x="83" y="43"/>
                    <a:pt x="83" y="46"/>
                    <a:pt x="83" y="49"/>
                  </a:cubicBezTo>
                  <a:cubicBezTo>
                    <a:pt x="85" y="46"/>
                    <a:pt x="85" y="44"/>
                    <a:pt x="86" y="41"/>
                  </a:cubicBezTo>
                  <a:cubicBezTo>
                    <a:pt x="86" y="38"/>
                    <a:pt x="86" y="35"/>
                    <a:pt x="86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任意多边形 24">
              <a:extLst>
                <a:ext uri="{FF2B5EF4-FFF2-40B4-BE49-F238E27FC236}">
                  <a16:creationId xmlns:a16="http://schemas.microsoft.com/office/drawing/2014/main" id="{54C74C1D-C089-4756-9AFD-4E5E73FCFE97}"/>
                </a:ext>
              </a:extLst>
            </p:cNvPr>
            <p:cNvSpPr/>
            <p:nvPr/>
          </p:nvSpPr>
          <p:spPr bwMode="auto">
            <a:xfrm>
              <a:off x="7256463" y="2806700"/>
              <a:ext cx="209550" cy="26987"/>
            </a:xfrm>
            <a:custGeom>
              <a:avLst/>
              <a:gdLst>
                <a:gd name="T0" fmla="*/ 1 w 92"/>
                <a:gd name="T1" fmla="*/ 12 h 12"/>
                <a:gd name="T2" fmla="*/ 91 w 92"/>
                <a:gd name="T3" fmla="*/ 1 h 12"/>
                <a:gd name="T4" fmla="*/ 91 w 92"/>
                <a:gd name="T5" fmla="*/ 0 h 12"/>
                <a:gd name="T6" fmla="*/ 1 w 92"/>
                <a:gd name="T7" fmla="*/ 11 h 12"/>
                <a:gd name="T8" fmla="*/ 1 w 9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2">
                  <a:moveTo>
                    <a:pt x="1" y="12"/>
                  </a:moveTo>
                  <a:cubicBezTo>
                    <a:pt x="16" y="10"/>
                    <a:pt x="77" y="3"/>
                    <a:pt x="91" y="1"/>
                  </a:cubicBezTo>
                  <a:cubicBezTo>
                    <a:pt x="91" y="1"/>
                    <a:pt x="92" y="0"/>
                    <a:pt x="91" y="0"/>
                  </a:cubicBezTo>
                  <a:cubicBezTo>
                    <a:pt x="45" y="3"/>
                    <a:pt x="16" y="9"/>
                    <a:pt x="1" y="11"/>
                  </a:cubicBezTo>
                  <a:cubicBezTo>
                    <a:pt x="0" y="11"/>
                    <a:pt x="0" y="12"/>
                    <a:pt x="1" y="1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任意多边形 25">
              <a:extLst>
                <a:ext uri="{FF2B5EF4-FFF2-40B4-BE49-F238E27FC236}">
                  <a16:creationId xmlns:a16="http://schemas.microsoft.com/office/drawing/2014/main" id="{C1C6D68C-AE13-4040-B412-11D1A1E8AEF4}"/>
                </a:ext>
              </a:extLst>
            </p:cNvPr>
            <p:cNvSpPr/>
            <p:nvPr/>
          </p:nvSpPr>
          <p:spPr bwMode="auto">
            <a:xfrm>
              <a:off x="7677151" y="3144838"/>
              <a:ext cx="117475" cy="58737"/>
            </a:xfrm>
            <a:custGeom>
              <a:avLst/>
              <a:gdLst>
                <a:gd name="T0" fmla="*/ 52 w 52"/>
                <a:gd name="T1" fmla="*/ 26 h 26"/>
                <a:gd name="T2" fmla="*/ 25 w 52"/>
                <a:gd name="T3" fmla="*/ 15 h 26"/>
                <a:gd name="T4" fmla="*/ 0 w 52"/>
                <a:gd name="T5" fmla="*/ 0 h 26"/>
                <a:gd name="T6" fmla="*/ 27 w 52"/>
                <a:gd name="T7" fmla="*/ 12 h 26"/>
                <a:gd name="T8" fmla="*/ 39 w 52"/>
                <a:gd name="T9" fmla="*/ 19 h 26"/>
                <a:gd name="T10" fmla="*/ 52 w 5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26">
                  <a:moveTo>
                    <a:pt x="52" y="26"/>
                  </a:moveTo>
                  <a:cubicBezTo>
                    <a:pt x="42" y="23"/>
                    <a:pt x="34" y="19"/>
                    <a:pt x="25" y="15"/>
                  </a:cubicBezTo>
                  <a:cubicBezTo>
                    <a:pt x="17" y="10"/>
                    <a:pt x="8" y="6"/>
                    <a:pt x="0" y="0"/>
                  </a:cubicBezTo>
                  <a:cubicBezTo>
                    <a:pt x="9" y="4"/>
                    <a:pt x="18" y="8"/>
                    <a:pt x="27" y="12"/>
                  </a:cubicBezTo>
                  <a:cubicBezTo>
                    <a:pt x="31" y="14"/>
                    <a:pt x="35" y="16"/>
                    <a:pt x="39" y="19"/>
                  </a:cubicBezTo>
                  <a:cubicBezTo>
                    <a:pt x="43" y="21"/>
                    <a:pt x="48" y="24"/>
                    <a:pt x="52" y="2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任意多边形 26">
              <a:extLst>
                <a:ext uri="{FF2B5EF4-FFF2-40B4-BE49-F238E27FC236}">
                  <a16:creationId xmlns:a16="http://schemas.microsoft.com/office/drawing/2014/main" id="{C3B5EDF4-2057-41A1-BAAF-A93F34FF1936}"/>
                </a:ext>
              </a:extLst>
            </p:cNvPr>
            <p:cNvSpPr/>
            <p:nvPr/>
          </p:nvSpPr>
          <p:spPr bwMode="auto">
            <a:xfrm>
              <a:off x="7694613" y="3160713"/>
              <a:ext cx="38100" cy="12700"/>
            </a:xfrm>
            <a:custGeom>
              <a:avLst/>
              <a:gdLst>
                <a:gd name="T0" fmla="*/ 17 w 17"/>
                <a:gd name="T1" fmla="*/ 6 h 6"/>
                <a:gd name="T2" fmla="*/ 8 w 17"/>
                <a:gd name="T3" fmla="*/ 4 h 6"/>
                <a:gd name="T4" fmla="*/ 0 w 17"/>
                <a:gd name="T5" fmla="*/ 0 h 6"/>
                <a:gd name="T6" fmla="*/ 9 w 17"/>
                <a:gd name="T7" fmla="*/ 2 h 6"/>
                <a:gd name="T8" fmla="*/ 17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cubicBezTo>
                    <a:pt x="14" y="6"/>
                    <a:pt x="11" y="5"/>
                    <a:pt x="8" y="4"/>
                  </a:cubicBezTo>
                  <a:cubicBezTo>
                    <a:pt x="5" y="3"/>
                    <a:pt x="2" y="2"/>
                    <a:pt x="0" y="0"/>
                  </a:cubicBezTo>
                  <a:cubicBezTo>
                    <a:pt x="3" y="1"/>
                    <a:pt x="6" y="1"/>
                    <a:pt x="9" y="2"/>
                  </a:cubicBezTo>
                  <a:cubicBezTo>
                    <a:pt x="11" y="3"/>
                    <a:pt x="14" y="4"/>
                    <a:pt x="17" y="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任意多边形 27">
              <a:extLst>
                <a:ext uri="{FF2B5EF4-FFF2-40B4-BE49-F238E27FC236}">
                  <a16:creationId xmlns:a16="http://schemas.microsoft.com/office/drawing/2014/main" id="{1EE616EB-C65F-4E8D-ACEB-381F51C7C2CD}"/>
                </a:ext>
              </a:extLst>
            </p:cNvPr>
            <p:cNvSpPr/>
            <p:nvPr/>
          </p:nvSpPr>
          <p:spPr bwMode="auto">
            <a:xfrm>
              <a:off x="7758113" y="3044825"/>
              <a:ext cx="50800" cy="44450"/>
            </a:xfrm>
            <a:custGeom>
              <a:avLst/>
              <a:gdLst>
                <a:gd name="T0" fmla="*/ 22 w 22"/>
                <a:gd name="T1" fmla="*/ 20 h 20"/>
                <a:gd name="T2" fmla="*/ 10 w 22"/>
                <a:gd name="T3" fmla="*/ 11 h 20"/>
                <a:gd name="T4" fmla="*/ 0 w 22"/>
                <a:gd name="T5" fmla="*/ 0 h 20"/>
                <a:gd name="T6" fmla="*/ 12 w 22"/>
                <a:gd name="T7" fmla="*/ 9 h 20"/>
                <a:gd name="T8" fmla="*/ 22 w 22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0">
                  <a:moveTo>
                    <a:pt x="22" y="20"/>
                  </a:moveTo>
                  <a:cubicBezTo>
                    <a:pt x="18" y="17"/>
                    <a:pt x="14" y="14"/>
                    <a:pt x="10" y="11"/>
                  </a:cubicBezTo>
                  <a:cubicBezTo>
                    <a:pt x="7" y="8"/>
                    <a:pt x="3" y="4"/>
                    <a:pt x="0" y="0"/>
                  </a:cubicBezTo>
                  <a:cubicBezTo>
                    <a:pt x="5" y="3"/>
                    <a:pt x="9" y="6"/>
                    <a:pt x="12" y="9"/>
                  </a:cubicBezTo>
                  <a:cubicBezTo>
                    <a:pt x="16" y="12"/>
                    <a:pt x="19" y="16"/>
                    <a:pt x="22" y="2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6" name="等腰三角形 235">
            <a:extLst>
              <a:ext uri="{FF2B5EF4-FFF2-40B4-BE49-F238E27FC236}">
                <a16:creationId xmlns:a16="http://schemas.microsoft.com/office/drawing/2014/main" id="{3AD2C616-982A-4415-B90B-9E47C75EE0D7}"/>
              </a:ext>
            </a:extLst>
          </p:cNvPr>
          <p:cNvSpPr/>
          <p:nvPr userDrawn="1"/>
        </p:nvSpPr>
        <p:spPr>
          <a:xfrm flipV="1">
            <a:off x="7609780" y="34591"/>
            <a:ext cx="4588779" cy="1068569"/>
          </a:xfrm>
          <a:prstGeom prst="triangle">
            <a:avLst>
              <a:gd name="adj" fmla="val 100000"/>
            </a:avLst>
          </a:prstGeom>
          <a:solidFill>
            <a:schemeClr val="accent3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任意多边形: 形状 242">
            <a:extLst>
              <a:ext uri="{FF2B5EF4-FFF2-40B4-BE49-F238E27FC236}">
                <a16:creationId xmlns:a16="http://schemas.microsoft.com/office/drawing/2014/main" id="{5187B3A9-813C-4E40-96CE-B590C3231A22}"/>
              </a:ext>
            </a:extLst>
          </p:cNvPr>
          <p:cNvSpPr/>
          <p:nvPr userDrawn="1"/>
        </p:nvSpPr>
        <p:spPr>
          <a:xfrm>
            <a:off x="3778496" y="0"/>
            <a:ext cx="8413505" cy="243840"/>
          </a:xfrm>
          <a:custGeom>
            <a:avLst/>
            <a:gdLst>
              <a:gd name="connsiteX0" fmla="*/ 0 w 8413505"/>
              <a:gd name="connsiteY0" fmla="*/ 0 h 243840"/>
              <a:gd name="connsiteX1" fmla="*/ 8413505 w 8413505"/>
              <a:gd name="connsiteY1" fmla="*/ 0 h 243840"/>
              <a:gd name="connsiteX2" fmla="*/ 8413505 w 8413505"/>
              <a:gd name="connsiteY2" fmla="*/ 243840 h 243840"/>
              <a:gd name="connsiteX3" fmla="*/ 256217 w 8413505"/>
              <a:gd name="connsiteY3" fmla="*/ 243840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505" h="243840">
                <a:moveTo>
                  <a:pt x="0" y="0"/>
                </a:moveTo>
                <a:lnTo>
                  <a:pt x="8413505" y="0"/>
                </a:lnTo>
                <a:lnTo>
                  <a:pt x="8413505" y="243840"/>
                </a:lnTo>
                <a:lnTo>
                  <a:pt x="256217" y="24384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44" name="图片 243" descr="建筑的摆设布局&#10;&#10;中度可信度描述已自动生成">
            <a:extLst>
              <a:ext uri="{FF2B5EF4-FFF2-40B4-BE49-F238E27FC236}">
                <a16:creationId xmlns:a16="http://schemas.microsoft.com/office/drawing/2014/main" id="{414786C8-B074-4158-A558-AB698BD8A5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1266" y="119624"/>
            <a:ext cx="8467803" cy="5364480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D34AD4E8-04B2-4032-8DBC-2C1DF8E73B47}"/>
              </a:ext>
            </a:extLst>
          </p:cNvPr>
          <p:cNvSpPr/>
          <p:nvPr userDrawn="1"/>
        </p:nvSpPr>
        <p:spPr>
          <a:xfrm>
            <a:off x="907145" y="1075702"/>
            <a:ext cx="5136079" cy="2122411"/>
          </a:xfrm>
          <a:custGeom>
            <a:avLst/>
            <a:gdLst>
              <a:gd name="connsiteX0" fmla="*/ 345444 w 5242759"/>
              <a:gd name="connsiteY0" fmla="*/ 0 h 2122411"/>
              <a:gd name="connsiteX1" fmla="*/ 4829165 w 5242759"/>
              <a:gd name="connsiteY1" fmla="*/ 0 h 2122411"/>
              <a:gd name="connsiteX2" fmla="*/ 4829165 w 5242759"/>
              <a:gd name="connsiteY2" fmla="*/ 415154 h 2122411"/>
              <a:gd name="connsiteX3" fmla="*/ 5242759 w 5242759"/>
              <a:gd name="connsiteY3" fmla="*/ 956905 h 2122411"/>
              <a:gd name="connsiteX4" fmla="*/ 4829165 w 5242759"/>
              <a:gd name="connsiteY4" fmla="*/ 743014 h 2122411"/>
              <a:gd name="connsiteX5" fmla="*/ 4829165 w 5242759"/>
              <a:gd name="connsiteY5" fmla="*/ 766838 h 2122411"/>
              <a:gd name="connsiteX6" fmla="*/ 4829165 w 5242759"/>
              <a:gd name="connsiteY6" fmla="*/ 1009630 h 2122411"/>
              <a:gd name="connsiteX7" fmla="*/ 4829165 w 5242759"/>
              <a:gd name="connsiteY7" fmla="*/ 1776967 h 2122411"/>
              <a:gd name="connsiteX8" fmla="*/ 4483721 w 5242759"/>
              <a:gd name="connsiteY8" fmla="*/ 2122411 h 2122411"/>
              <a:gd name="connsiteX9" fmla="*/ 0 w 5242759"/>
              <a:gd name="connsiteY9" fmla="*/ 2122411 h 2122411"/>
              <a:gd name="connsiteX10" fmla="*/ 0 w 5242759"/>
              <a:gd name="connsiteY10" fmla="*/ 345444 h 2122411"/>
              <a:gd name="connsiteX11" fmla="*/ 345444 w 5242759"/>
              <a:gd name="connsiteY11" fmla="*/ 0 h 2122411"/>
              <a:gd name="connsiteX0" fmla="*/ 345444 w 5158939"/>
              <a:gd name="connsiteY0" fmla="*/ 0 h 2122411"/>
              <a:gd name="connsiteX1" fmla="*/ 4829165 w 5158939"/>
              <a:gd name="connsiteY1" fmla="*/ 0 h 2122411"/>
              <a:gd name="connsiteX2" fmla="*/ 4829165 w 5158939"/>
              <a:gd name="connsiteY2" fmla="*/ 415154 h 2122411"/>
              <a:gd name="connsiteX3" fmla="*/ 5158939 w 5158939"/>
              <a:gd name="connsiteY3" fmla="*/ 1005165 h 2122411"/>
              <a:gd name="connsiteX4" fmla="*/ 4829165 w 5158939"/>
              <a:gd name="connsiteY4" fmla="*/ 743014 h 2122411"/>
              <a:gd name="connsiteX5" fmla="*/ 4829165 w 5158939"/>
              <a:gd name="connsiteY5" fmla="*/ 766838 h 2122411"/>
              <a:gd name="connsiteX6" fmla="*/ 4829165 w 5158939"/>
              <a:gd name="connsiteY6" fmla="*/ 1009630 h 2122411"/>
              <a:gd name="connsiteX7" fmla="*/ 4829165 w 5158939"/>
              <a:gd name="connsiteY7" fmla="*/ 1776967 h 2122411"/>
              <a:gd name="connsiteX8" fmla="*/ 4483721 w 5158939"/>
              <a:gd name="connsiteY8" fmla="*/ 2122411 h 2122411"/>
              <a:gd name="connsiteX9" fmla="*/ 0 w 5158939"/>
              <a:gd name="connsiteY9" fmla="*/ 2122411 h 2122411"/>
              <a:gd name="connsiteX10" fmla="*/ 0 w 5158939"/>
              <a:gd name="connsiteY10" fmla="*/ 345444 h 2122411"/>
              <a:gd name="connsiteX11" fmla="*/ 345444 w 5158939"/>
              <a:gd name="connsiteY11" fmla="*/ 0 h 2122411"/>
              <a:gd name="connsiteX0" fmla="*/ 345444 w 5136079"/>
              <a:gd name="connsiteY0" fmla="*/ 0 h 2122411"/>
              <a:gd name="connsiteX1" fmla="*/ 4829165 w 5136079"/>
              <a:gd name="connsiteY1" fmla="*/ 0 h 2122411"/>
              <a:gd name="connsiteX2" fmla="*/ 4829165 w 5136079"/>
              <a:gd name="connsiteY2" fmla="*/ 415154 h 2122411"/>
              <a:gd name="connsiteX3" fmla="*/ 5136079 w 5136079"/>
              <a:gd name="connsiteY3" fmla="*/ 1005165 h 2122411"/>
              <a:gd name="connsiteX4" fmla="*/ 4829165 w 5136079"/>
              <a:gd name="connsiteY4" fmla="*/ 743014 h 2122411"/>
              <a:gd name="connsiteX5" fmla="*/ 4829165 w 5136079"/>
              <a:gd name="connsiteY5" fmla="*/ 766838 h 2122411"/>
              <a:gd name="connsiteX6" fmla="*/ 4829165 w 5136079"/>
              <a:gd name="connsiteY6" fmla="*/ 1009630 h 2122411"/>
              <a:gd name="connsiteX7" fmla="*/ 4829165 w 5136079"/>
              <a:gd name="connsiteY7" fmla="*/ 1776967 h 2122411"/>
              <a:gd name="connsiteX8" fmla="*/ 4483721 w 5136079"/>
              <a:gd name="connsiteY8" fmla="*/ 2122411 h 2122411"/>
              <a:gd name="connsiteX9" fmla="*/ 0 w 5136079"/>
              <a:gd name="connsiteY9" fmla="*/ 2122411 h 2122411"/>
              <a:gd name="connsiteX10" fmla="*/ 0 w 5136079"/>
              <a:gd name="connsiteY10" fmla="*/ 345444 h 2122411"/>
              <a:gd name="connsiteX11" fmla="*/ 345444 w 5136079"/>
              <a:gd name="connsiteY11" fmla="*/ 0 h 212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36079" h="2122411">
                <a:moveTo>
                  <a:pt x="345444" y="0"/>
                </a:moveTo>
                <a:lnTo>
                  <a:pt x="4829165" y="0"/>
                </a:lnTo>
                <a:lnTo>
                  <a:pt x="4829165" y="415154"/>
                </a:lnTo>
                <a:lnTo>
                  <a:pt x="5136079" y="1005165"/>
                </a:lnTo>
                <a:lnTo>
                  <a:pt x="4829165" y="743014"/>
                </a:lnTo>
                <a:lnTo>
                  <a:pt x="4829165" y="766838"/>
                </a:lnTo>
                <a:lnTo>
                  <a:pt x="4829165" y="1009630"/>
                </a:lnTo>
                <a:lnTo>
                  <a:pt x="4829165" y="1776967"/>
                </a:lnTo>
                <a:cubicBezTo>
                  <a:pt x="4829165" y="1967750"/>
                  <a:pt x="4674504" y="2122411"/>
                  <a:pt x="4483721" y="2122411"/>
                </a:cubicBezTo>
                <a:lnTo>
                  <a:pt x="0" y="2122411"/>
                </a:lnTo>
                <a:lnTo>
                  <a:pt x="0" y="345444"/>
                </a:lnTo>
                <a:cubicBezTo>
                  <a:pt x="0" y="154661"/>
                  <a:pt x="154661" y="0"/>
                  <a:pt x="3454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88DFA09-7225-47E8-9696-C21AC2EC2977}"/>
              </a:ext>
            </a:extLst>
          </p:cNvPr>
          <p:cNvSpPr/>
          <p:nvPr userDrawn="1"/>
        </p:nvSpPr>
        <p:spPr>
          <a:xfrm>
            <a:off x="824873" y="1140753"/>
            <a:ext cx="5242759" cy="2122411"/>
          </a:xfrm>
          <a:custGeom>
            <a:avLst/>
            <a:gdLst>
              <a:gd name="connsiteX0" fmla="*/ 345444 w 5242759"/>
              <a:gd name="connsiteY0" fmla="*/ 0 h 2122411"/>
              <a:gd name="connsiteX1" fmla="*/ 4829165 w 5242759"/>
              <a:gd name="connsiteY1" fmla="*/ 0 h 2122411"/>
              <a:gd name="connsiteX2" fmla="*/ 4829165 w 5242759"/>
              <a:gd name="connsiteY2" fmla="*/ 415154 h 2122411"/>
              <a:gd name="connsiteX3" fmla="*/ 5242759 w 5242759"/>
              <a:gd name="connsiteY3" fmla="*/ 956905 h 2122411"/>
              <a:gd name="connsiteX4" fmla="*/ 4829165 w 5242759"/>
              <a:gd name="connsiteY4" fmla="*/ 743014 h 2122411"/>
              <a:gd name="connsiteX5" fmla="*/ 4829165 w 5242759"/>
              <a:gd name="connsiteY5" fmla="*/ 766838 h 2122411"/>
              <a:gd name="connsiteX6" fmla="*/ 4829165 w 5242759"/>
              <a:gd name="connsiteY6" fmla="*/ 1009630 h 2122411"/>
              <a:gd name="connsiteX7" fmla="*/ 4829165 w 5242759"/>
              <a:gd name="connsiteY7" fmla="*/ 1776967 h 2122411"/>
              <a:gd name="connsiteX8" fmla="*/ 4483721 w 5242759"/>
              <a:gd name="connsiteY8" fmla="*/ 2122411 h 2122411"/>
              <a:gd name="connsiteX9" fmla="*/ 0 w 5242759"/>
              <a:gd name="connsiteY9" fmla="*/ 2122411 h 2122411"/>
              <a:gd name="connsiteX10" fmla="*/ 0 w 5242759"/>
              <a:gd name="connsiteY10" fmla="*/ 345444 h 2122411"/>
              <a:gd name="connsiteX11" fmla="*/ 345444 w 5242759"/>
              <a:gd name="connsiteY11" fmla="*/ 0 h 212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42759" h="2122411">
                <a:moveTo>
                  <a:pt x="345444" y="0"/>
                </a:moveTo>
                <a:lnTo>
                  <a:pt x="4829165" y="0"/>
                </a:lnTo>
                <a:lnTo>
                  <a:pt x="4829165" y="415154"/>
                </a:lnTo>
                <a:lnTo>
                  <a:pt x="5242759" y="956905"/>
                </a:lnTo>
                <a:lnTo>
                  <a:pt x="4829165" y="743014"/>
                </a:lnTo>
                <a:lnTo>
                  <a:pt x="4829165" y="766838"/>
                </a:lnTo>
                <a:lnTo>
                  <a:pt x="4829165" y="1009630"/>
                </a:lnTo>
                <a:lnTo>
                  <a:pt x="4829165" y="1776967"/>
                </a:lnTo>
                <a:cubicBezTo>
                  <a:pt x="4829165" y="1967750"/>
                  <a:pt x="4674504" y="2122411"/>
                  <a:pt x="4483721" y="2122411"/>
                </a:cubicBezTo>
                <a:lnTo>
                  <a:pt x="0" y="2122411"/>
                </a:lnTo>
                <a:lnTo>
                  <a:pt x="0" y="345444"/>
                </a:lnTo>
                <a:cubicBezTo>
                  <a:pt x="0" y="154661"/>
                  <a:pt x="154661" y="0"/>
                  <a:pt x="3454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906EEB4D-2FF6-4AF1-84C6-14B9D3778793}"/>
              </a:ext>
            </a:extLst>
          </p:cNvPr>
          <p:cNvSpPr/>
          <p:nvPr userDrawn="1"/>
        </p:nvSpPr>
        <p:spPr>
          <a:xfrm>
            <a:off x="775265" y="2891720"/>
            <a:ext cx="430600" cy="430600"/>
          </a:xfrm>
          <a:custGeom>
            <a:avLst/>
            <a:gdLst>
              <a:gd name="connsiteX0" fmla="*/ 65041 w 1062193"/>
              <a:gd name="connsiteY0" fmla="*/ 11235 h 1062194"/>
              <a:gd name="connsiteX1" fmla="*/ 1050959 w 1062193"/>
              <a:gd name="connsiteY1" fmla="*/ 997153 h 1062194"/>
              <a:gd name="connsiteX2" fmla="*/ 1024018 w 1062193"/>
              <a:gd name="connsiteY2" fmla="*/ 1062194 h 1062194"/>
              <a:gd name="connsiteX3" fmla="*/ 38100 w 1062193"/>
              <a:gd name="connsiteY3" fmla="*/ 1062194 h 1062194"/>
              <a:gd name="connsiteX4" fmla="*/ 0 w 1062193"/>
              <a:gd name="connsiteY4" fmla="*/ 1024094 h 1062194"/>
              <a:gd name="connsiteX5" fmla="*/ 0 w 1062193"/>
              <a:gd name="connsiteY5" fmla="*/ 38176 h 1062194"/>
              <a:gd name="connsiteX6" fmla="*/ 65041 w 1062193"/>
              <a:gd name="connsiteY6" fmla="*/ 11235 h 10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2193" h="1062194">
                <a:moveTo>
                  <a:pt x="65041" y="11235"/>
                </a:moveTo>
                <a:lnTo>
                  <a:pt x="1050959" y="997153"/>
                </a:lnTo>
                <a:cubicBezTo>
                  <a:pt x="1074959" y="1021153"/>
                  <a:pt x="1057960" y="1062194"/>
                  <a:pt x="1024018" y="1062194"/>
                </a:cubicBezTo>
                <a:lnTo>
                  <a:pt x="38100" y="1062194"/>
                </a:lnTo>
                <a:cubicBezTo>
                  <a:pt x="17069" y="1062194"/>
                  <a:pt x="0" y="1045125"/>
                  <a:pt x="0" y="1024094"/>
                </a:cubicBezTo>
                <a:lnTo>
                  <a:pt x="0" y="38176"/>
                </a:lnTo>
                <a:cubicBezTo>
                  <a:pt x="0" y="4234"/>
                  <a:pt x="41041" y="-12765"/>
                  <a:pt x="65041" y="11235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65100" dist="38100" dir="18900000" algn="bl" rotWithShape="0">
              <a:schemeClr val="accent2">
                <a:alpha val="4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53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-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51E91A75-911C-4067-A785-A60B87A7D2C2}"/>
              </a:ext>
            </a:extLst>
          </p:cNvPr>
          <p:cNvGrpSpPr/>
          <p:nvPr userDrawn="1"/>
        </p:nvGrpSpPr>
        <p:grpSpPr>
          <a:xfrm>
            <a:off x="0" y="261325"/>
            <a:ext cx="340853" cy="699303"/>
            <a:chOff x="0" y="118204"/>
            <a:chExt cx="340853" cy="699303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7BDE2578-F36D-4AA3-B7CC-C2CD3A23098E}"/>
                </a:ext>
              </a:extLst>
            </p:cNvPr>
            <p:cNvSpPr/>
            <p:nvPr userDrawn="1"/>
          </p:nvSpPr>
          <p:spPr>
            <a:xfrm>
              <a:off x="0" y="118204"/>
              <a:ext cx="340853" cy="699303"/>
            </a:xfrm>
            <a:custGeom>
              <a:avLst/>
              <a:gdLst>
                <a:gd name="connsiteX0" fmla="*/ 0 w 436410"/>
                <a:gd name="connsiteY0" fmla="*/ 0 h 895350"/>
                <a:gd name="connsiteX1" fmla="*/ 436410 w 436410"/>
                <a:gd name="connsiteY1" fmla="*/ 0 h 895350"/>
                <a:gd name="connsiteX2" fmla="*/ 250915 w 436410"/>
                <a:gd name="connsiteY2" fmla="*/ 895350 h 895350"/>
                <a:gd name="connsiteX3" fmla="*/ 0 w 436410"/>
                <a:gd name="connsiteY3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410" h="895350">
                  <a:moveTo>
                    <a:pt x="0" y="0"/>
                  </a:moveTo>
                  <a:lnTo>
                    <a:pt x="436410" y="0"/>
                  </a:lnTo>
                  <a:lnTo>
                    <a:pt x="250915" y="895350"/>
                  </a:lnTo>
                  <a:lnTo>
                    <a:pt x="0" y="8953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C6292872-AAE9-43DF-8F90-B1B3C02DA470}"/>
                </a:ext>
              </a:extLst>
            </p:cNvPr>
            <p:cNvSpPr/>
            <p:nvPr userDrawn="1"/>
          </p:nvSpPr>
          <p:spPr>
            <a:xfrm>
              <a:off x="238840" y="356903"/>
              <a:ext cx="58818" cy="221903"/>
            </a:xfrm>
            <a:custGeom>
              <a:avLst/>
              <a:gdLst>
                <a:gd name="connsiteX0" fmla="*/ 144879 w 185359"/>
                <a:gd name="connsiteY0" fmla="*/ 0 h 699303"/>
                <a:gd name="connsiteX1" fmla="*/ 185359 w 185359"/>
                <a:gd name="connsiteY1" fmla="*/ 0 h 699303"/>
                <a:gd name="connsiteX2" fmla="*/ 40480 w 185359"/>
                <a:gd name="connsiteY2" fmla="*/ 699303 h 699303"/>
                <a:gd name="connsiteX3" fmla="*/ 0 w 185359"/>
                <a:gd name="connsiteY3" fmla="*/ 699303 h 6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359" h="699303">
                  <a:moveTo>
                    <a:pt x="144879" y="0"/>
                  </a:moveTo>
                  <a:lnTo>
                    <a:pt x="185359" y="0"/>
                  </a:lnTo>
                  <a:lnTo>
                    <a:pt x="40480" y="699303"/>
                  </a:lnTo>
                  <a:lnTo>
                    <a:pt x="0" y="699303"/>
                  </a:lnTo>
                  <a:close/>
                </a:path>
              </a:pathLst>
            </a:custGeom>
            <a:solidFill>
              <a:srgbClr val="33AC7B"/>
            </a:solidFill>
            <a:ln w="38100" cap="flat" cmpd="sng" algn="ctr">
              <a:solidFill>
                <a:srgbClr val="33AC7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</p:grpSp>
      <p:sp>
        <p:nvSpPr>
          <p:cNvPr id="10" name="内容占位符 13">
            <a:extLst>
              <a:ext uri="{FF2B5EF4-FFF2-40B4-BE49-F238E27FC236}">
                <a16:creationId xmlns:a16="http://schemas.microsoft.com/office/drawing/2014/main" id="{8F6A03FD-AB1B-4B0F-9EE1-B9E76027CC8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2176" y="365119"/>
            <a:ext cx="9378533" cy="506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kumimoji="0" lang="zh-CN" altLang="en-US" sz="2800" b="1" i="0" u="none" strike="noStrike" kern="1200" cap="none" spc="100" normalizeH="0" baseline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lvl="0"/>
            <a:r>
              <a:rPr lang="zh-CN" altLang="en-US"/>
              <a:t>在这里输入大标题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7A93781-A145-42C7-963B-1DB92BB1CF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16525" y="2016125"/>
            <a:ext cx="1744663" cy="1738313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5" name="图片占位符 4">
            <a:extLst>
              <a:ext uri="{FF2B5EF4-FFF2-40B4-BE49-F238E27FC236}">
                <a16:creationId xmlns:a16="http://schemas.microsoft.com/office/drawing/2014/main" id="{4A41BAA6-C536-44EC-9D54-6672CBF2F1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79775" y="2371725"/>
            <a:ext cx="1330325" cy="13430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19" name="图片占位符 18">
            <a:extLst>
              <a:ext uri="{FF2B5EF4-FFF2-40B4-BE49-F238E27FC236}">
                <a16:creationId xmlns:a16="http://schemas.microsoft.com/office/drawing/2014/main" id="{E52866C1-8516-4CBE-BCD4-CCD2AFBBB3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7150" y="2827338"/>
            <a:ext cx="1331913" cy="133191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21" name="图片占位符 20">
            <a:extLst>
              <a:ext uri="{FF2B5EF4-FFF2-40B4-BE49-F238E27FC236}">
                <a16:creationId xmlns:a16="http://schemas.microsoft.com/office/drawing/2014/main" id="{FB0ABF67-0CA6-45C7-A5B3-F427E30F96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0313" y="2371725"/>
            <a:ext cx="1331912" cy="1330325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23" name="图片占位符 22">
            <a:extLst>
              <a:ext uri="{FF2B5EF4-FFF2-40B4-BE49-F238E27FC236}">
                <a16:creationId xmlns:a16="http://schemas.microsoft.com/office/drawing/2014/main" id="{1C4CD715-B305-4654-ABED-81143E57A9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31350" y="2827338"/>
            <a:ext cx="1330325" cy="1330325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904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-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1205BE4C-ADB2-4D7E-9AE3-183FA1E70182}"/>
              </a:ext>
            </a:extLst>
          </p:cNvPr>
          <p:cNvGrpSpPr/>
          <p:nvPr userDrawn="1"/>
        </p:nvGrpSpPr>
        <p:grpSpPr>
          <a:xfrm>
            <a:off x="0" y="261325"/>
            <a:ext cx="340853" cy="699303"/>
            <a:chOff x="0" y="118204"/>
            <a:chExt cx="340853" cy="699303"/>
          </a:xfrm>
        </p:grpSpPr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C14B24B8-701D-4CFD-8EEA-971A2892B907}"/>
                </a:ext>
              </a:extLst>
            </p:cNvPr>
            <p:cNvSpPr/>
            <p:nvPr userDrawn="1"/>
          </p:nvSpPr>
          <p:spPr>
            <a:xfrm>
              <a:off x="0" y="118204"/>
              <a:ext cx="340853" cy="699303"/>
            </a:xfrm>
            <a:custGeom>
              <a:avLst/>
              <a:gdLst>
                <a:gd name="connsiteX0" fmla="*/ 0 w 436410"/>
                <a:gd name="connsiteY0" fmla="*/ 0 h 895350"/>
                <a:gd name="connsiteX1" fmla="*/ 436410 w 436410"/>
                <a:gd name="connsiteY1" fmla="*/ 0 h 895350"/>
                <a:gd name="connsiteX2" fmla="*/ 250915 w 436410"/>
                <a:gd name="connsiteY2" fmla="*/ 895350 h 895350"/>
                <a:gd name="connsiteX3" fmla="*/ 0 w 436410"/>
                <a:gd name="connsiteY3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410" h="895350">
                  <a:moveTo>
                    <a:pt x="0" y="0"/>
                  </a:moveTo>
                  <a:lnTo>
                    <a:pt x="436410" y="0"/>
                  </a:lnTo>
                  <a:lnTo>
                    <a:pt x="250915" y="895350"/>
                  </a:lnTo>
                  <a:lnTo>
                    <a:pt x="0" y="8953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127CE4AD-5AA5-48D9-9420-761E9524E2DC}"/>
                </a:ext>
              </a:extLst>
            </p:cNvPr>
            <p:cNvSpPr/>
            <p:nvPr userDrawn="1"/>
          </p:nvSpPr>
          <p:spPr>
            <a:xfrm>
              <a:off x="238840" y="356903"/>
              <a:ext cx="58818" cy="221903"/>
            </a:xfrm>
            <a:custGeom>
              <a:avLst/>
              <a:gdLst>
                <a:gd name="connsiteX0" fmla="*/ 144879 w 185359"/>
                <a:gd name="connsiteY0" fmla="*/ 0 h 699303"/>
                <a:gd name="connsiteX1" fmla="*/ 185359 w 185359"/>
                <a:gd name="connsiteY1" fmla="*/ 0 h 699303"/>
                <a:gd name="connsiteX2" fmla="*/ 40480 w 185359"/>
                <a:gd name="connsiteY2" fmla="*/ 699303 h 699303"/>
                <a:gd name="connsiteX3" fmla="*/ 0 w 185359"/>
                <a:gd name="connsiteY3" fmla="*/ 699303 h 6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359" h="699303">
                  <a:moveTo>
                    <a:pt x="144879" y="0"/>
                  </a:moveTo>
                  <a:lnTo>
                    <a:pt x="185359" y="0"/>
                  </a:lnTo>
                  <a:lnTo>
                    <a:pt x="40480" y="699303"/>
                  </a:lnTo>
                  <a:lnTo>
                    <a:pt x="0" y="699303"/>
                  </a:lnTo>
                  <a:close/>
                </a:path>
              </a:pathLst>
            </a:custGeom>
            <a:solidFill>
              <a:srgbClr val="33AC7B"/>
            </a:solidFill>
            <a:ln w="38100" cap="flat" cmpd="sng" algn="ctr">
              <a:solidFill>
                <a:srgbClr val="33AC7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</p:grpSp>
      <p:sp>
        <p:nvSpPr>
          <p:cNvPr id="41" name="内容占位符 13">
            <a:extLst>
              <a:ext uri="{FF2B5EF4-FFF2-40B4-BE49-F238E27FC236}">
                <a16:creationId xmlns:a16="http://schemas.microsoft.com/office/drawing/2014/main" id="{26B75643-600F-4D0F-862D-DEA4EC7362F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2176" y="365119"/>
            <a:ext cx="9378533" cy="506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kumimoji="0" lang="zh-CN" altLang="en-US" sz="2800" b="1" i="0" u="none" strike="noStrike" kern="1200" cap="none" spc="100" normalizeH="0" baseline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lvl="0"/>
            <a:r>
              <a:rPr lang="zh-CN" altLang="en-US"/>
              <a:t>在这里输入大标题</a:t>
            </a: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347C79AD-AEC7-448F-A947-C304DE6CC8A9}"/>
              </a:ext>
            </a:extLst>
          </p:cNvPr>
          <p:cNvSpPr/>
          <p:nvPr userDrawn="1"/>
        </p:nvSpPr>
        <p:spPr>
          <a:xfrm flipV="1">
            <a:off x="343007" y="6658646"/>
            <a:ext cx="11853440" cy="205538"/>
          </a:xfrm>
          <a:custGeom>
            <a:avLst/>
            <a:gdLst>
              <a:gd name="connsiteX0" fmla="*/ 0 w 11691515"/>
              <a:gd name="connsiteY0" fmla="*/ 0 h 205538"/>
              <a:gd name="connsiteX1" fmla="*/ 11691515 w 11691515"/>
              <a:gd name="connsiteY1" fmla="*/ 0 h 205538"/>
              <a:gd name="connsiteX2" fmla="*/ 11691515 w 11691515"/>
              <a:gd name="connsiteY2" fmla="*/ 205538 h 205538"/>
              <a:gd name="connsiteX3" fmla="*/ 215971 w 11691515"/>
              <a:gd name="connsiteY3" fmla="*/ 205538 h 205538"/>
              <a:gd name="connsiteX0" fmla="*/ 0 w 11843915"/>
              <a:gd name="connsiteY0" fmla="*/ 0 h 205538"/>
              <a:gd name="connsiteX1" fmla="*/ 11843915 w 11843915"/>
              <a:gd name="connsiteY1" fmla="*/ 5715 h 205538"/>
              <a:gd name="connsiteX2" fmla="*/ 11691515 w 11843915"/>
              <a:gd name="connsiteY2" fmla="*/ 205538 h 205538"/>
              <a:gd name="connsiteX3" fmla="*/ 215971 w 11843915"/>
              <a:gd name="connsiteY3" fmla="*/ 205538 h 205538"/>
              <a:gd name="connsiteX4" fmla="*/ 0 w 11843915"/>
              <a:gd name="connsiteY4" fmla="*/ 0 h 205538"/>
              <a:gd name="connsiteX0" fmla="*/ 0 w 11851535"/>
              <a:gd name="connsiteY0" fmla="*/ 0 h 205538"/>
              <a:gd name="connsiteX1" fmla="*/ 11843915 w 11851535"/>
              <a:gd name="connsiteY1" fmla="*/ 5715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1535"/>
              <a:gd name="connsiteY0" fmla="*/ 0 h 205538"/>
              <a:gd name="connsiteX1" fmla="*/ 11845820 w 11851535"/>
              <a:gd name="connsiteY1" fmla="*/ 11430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3440"/>
              <a:gd name="connsiteY0" fmla="*/ 0 h 205538"/>
              <a:gd name="connsiteX1" fmla="*/ 11853440 w 11853440"/>
              <a:gd name="connsiteY1" fmla="*/ 5715 h 205538"/>
              <a:gd name="connsiteX2" fmla="*/ 11851535 w 11853440"/>
              <a:gd name="connsiteY2" fmla="*/ 205538 h 205538"/>
              <a:gd name="connsiteX3" fmla="*/ 215971 w 11853440"/>
              <a:gd name="connsiteY3" fmla="*/ 205538 h 205538"/>
              <a:gd name="connsiteX4" fmla="*/ 0 w 11853440"/>
              <a:gd name="connsiteY4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3440" h="205538">
                <a:moveTo>
                  <a:pt x="0" y="0"/>
                </a:moveTo>
                <a:lnTo>
                  <a:pt x="11853440" y="5715"/>
                </a:lnTo>
                <a:lnTo>
                  <a:pt x="11851535" y="205538"/>
                </a:lnTo>
                <a:lnTo>
                  <a:pt x="215971" y="205538"/>
                </a:lnTo>
                <a:lnTo>
                  <a:pt x="0" y="0"/>
                </a:lnTo>
                <a:close/>
              </a:path>
            </a:pathLst>
          </a:custGeom>
          <a:solidFill>
            <a:srgbClr val="33A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图片占位符 45">
            <a:extLst>
              <a:ext uri="{FF2B5EF4-FFF2-40B4-BE49-F238E27FC236}">
                <a16:creationId xmlns:a16="http://schemas.microsoft.com/office/drawing/2014/main" id="{AA598F13-53EF-4493-81D1-F04C81E514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99500" y="1673225"/>
            <a:ext cx="5971819" cy="37592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zh-CN" altLang="en-US"/>
          </a:p>
        </p:txBody>
      </p:sp>
      <p:pic>
        <p:nvPicPr>
          <p:cNvPr id="5" name="图片 4" descr="电脑的屏幕&#10;&#10;描述已自动生成">
            <a:extLst>
              <a:ext uri="{FF2B5EF4-FFF2-40B4-BE49-F238E27FC236}">
                <a16:creationId xmlns:a16="http://schemas.microsoft.com/office/drawing/2014/main" id="{7F08DE7D-F9EB-4572-A838-0D20081E89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3311" y="1424868"/>
            <a:ext cx="7836507" cy="4610171"/>
          </a:xfrm>
          <a:custGeom>
            <a:avLst/>
            <a:gdLst>
              <a:gd name="connsiteX0" fmla="*/ 869921 w 7220681"/>
              <a:gd name="connsiteY0" fmla="*/ 251531 h 4247884"/>
              <a:gd name="connsiteX1" fmla="*/ 869921 w 7220681"/>
              <a:gd name="connsiteY1" fmla="*/ 3689675 h 4247884"/>
              <a:gd name="connsiteX2" fmla="*/ 6362417 w 7220681"/>
              <a:gd name="connsiteY2" fmla="*/ 3689675 h 4247884"/>
              <a:gd name="connsiteX3" fmla="*/ 6362417 w 7220681"/>
              <a:gd name="connsiteY3" fmla="*/ 251531 h 4247884"/>
              <a:gd name="connsiteX4" fmla="*/ 0 w 7220681"/>
              <a:gd name="connsiteY4" fmla="*/ 0 h 4247884"/>
              <a:gd name="connsiteX5" fmla="*/ 7220681 w 7220681"/>
              <a:gd name="connsiteY5" fmla="*/ 0 h 4247884"/>
              <a:gd name="connsiteX6" fmla="*/ 7220681 w 7220681"/>
              <a:gd name="connsiteY6" fmla="*/ 4247884 h 4247884"/>
              <a:gd name="connsiteX7" fmla="*/ 0 w 7220681"/>
              <a:gd name="connsiteY7" fmla="*/ 4247884 h 424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20681" h="4247884">
                <a:moveTo>
                  <a:pt x="869921" y="251531"/>
                </a:moveTo>
                <a:lnTo>
                  <a:pt x="869921" y="3689675"/>
                </a:lnTo>
                <a:lnTo>
                  <a:pt x="6362417" y="3689675"/>
                </a:lnTo>
                <a:lnTo>
                  <a:pt x="6362417" y="251531"/>
                </a:lnTo>
                <a:close/>
                <a:moveTo>
                  <a:pt x="0" y="0"/>
                </a:moveTo>
                <a:lnTo>
                  <a:pt x="7220681" y="0"/>
                </a:lnTo>
                <a:lnTo>
                  <a:pt x="7220681" y="4247884"/>
                </a:lnTo>
                <a:lnTo>
                  <a:pt x="0" y="4247884"/>
                </a:lnTo>
                <a:close/>
              </a:path>
            </a:pathLst>
          </a:custGeom>
        </p:spPr>
      </p:pic>
      <p:sp>
        <p:nvSpPr>
          <p:cNvPr id="48" name="图片占位符 47">
            <a:extLst>
              <a:ext uri="{FF2B5EF4-FFF2-40B4-BE49-F238E27FC236}">
                <a16:creationId xmlns:a16="http://schemas.microsoft.com/office/drawing/2014/main" id="{10AA8573-3D64-4E24-A7C0-CA3B8FF5F7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6750" y="1974850"/>
            <a:ext cx="838200" cy="838200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 w="19050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txBody>
          <a:bodyPr>
            <a:normAutofit/>
          </a:bodyPr>
          <a:lstStyle>
            <a:lvl1pPr>
              <a:defRPr sz="600"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50" name="图片占位符 47">
            <a:extLst>
              <a:ext uri="{FF2B5EF4-FFF2-40B4-BE49-F238E27FC236}">
                <a16:creationId xmlns:a16="http://schemas.microsoft.com/office/drawing/2014/main" id="{851D8BB6-6D9F-4363-893F-C8FDEC8C0E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06680" y="1974850"/>
            <a:ext cx="838200" cy="838200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 w="19050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txBody>
          <a:bodyPr>
            <a:normAutofit/>
          </a:bodyPr>
          <a:lstStyle>
            <a:lvl1pPr>
              <a:defRPr sz="600"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51" name="图片占位符 47">
            <a:extLst>
              <a:ext uri="{FF2B5EF4-FFF2-40B4-BE49-F238E27FC236}">
                <a16:creationId xmlns:a16="http://schemas.microsoft.com/office/drawing/2014/main" id="{D22A5EF6-776E-4DF2-9238-F9F44BE9AF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6750" y="4023390"/>
            <a:ext cx="838200" cy="838200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 w="19050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txBody>
          <a:bodyPr>
            <a:normAutofit/>
          </a:bodyPr>
          <a:lstStyle>
            <a:lvl1pPr>
              <a:defRPr sz="600"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52" name="图片占位符 47">
            <a:extLst>
              <a:ext uri="{FF2B5EF4-FFF2-40B4-BE49-F238E27FC236}">
                <a16:creationId xmlns:a16="http://schemas.microsoft.com/office/drawing/2014/main" id="{F7FABB41-0993-4DC2-8C8C-039B4980F0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06680" y="4023390"/>
            <a:ext cx="838200" cy="838200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 w="19050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txBody>
          <a:bodyPr>
            <a:normAutofit/>
          </a:bodyPr>
          <a:lstStyle>
            <a:lvl1pPr>
              <a:defRPr sz="600"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CCFBD779-BB17-4E4D-84D0-166E5B6D70D0}"/>
              </a:ext>
            </a:extLst>
          </p:cNvPr>
          <p:cNvSpPr/>
          <p:nvPr userDrawn="1"/>
        </p:nvSpPr>
        <p:spPr>
          <a:xfrm flipV="1">
            <a:off x="1267918" y="6473541"/>
            <a:ext cx="10924083" cy="205538"/>
          </a:xfrm>
          <a:custGeom>
            <a:avLst/>
            <a:gdLst>
              <a:gd name="connsiteX0" fmla="*/ 215971 w 10924083"/>
              <a:gd name="connsiteY0" fmla="*/ 205538 h 205538"/>
              <a:gd name="connsiteX1" fmla="*/ 10924083 w 10924083"/>
              <a:gd name="connsiteY1" fmla="*/ 205538 h 205538"/>
              <a:gd name="connsiteX2" fmla="*/ 10924083 w 10924083"/>
              <a:gd name="connsiteY2" fmla="*/ 5267 h 205538"/>
              <a:gd name="connsiteX3" fmla="*/ 0 w 10924083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4083" h="205538">
                <a:moveTo>
                  <a:pt x="215971" y="205538"/>
                </a:moveTo>
                <a:lnTo>
                  <a:pt x="10924083" y="205538"/>
                </a:lnTo>
                <a:lnTo>
                  <a:pt x="10924083" y="526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D03B"/>
              </a:gs>
              <a:gs pos="100000">
                <a:srgbClr val="F0914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3255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-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1205BE4C-ADB2-4D7E-9AE3-183FA1E70182}"/>
              </a:ext>
            </a:extLst>
          </p:cNvPr>
          <p:cNvGrpSpPr/>
          <p:nvPr userDrawn="1"/>
        </p:nvGrpSpPr>
        <p:grpSpPr>
          <a:xfrm>
            <a:off x="0" y="261325"/>
            <a:ext cx="340853" cy="699303"/>
            <a:chOff x="0" y="118204"/>
            <a:chExt cx="340853" cy="699303"/>
          </a:xfrm>
        </p:grpSpPr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C14B24B8-701D-4CFD-8EEA-971A2892B907}"/>
                </a:ext>
              </a:extLst>
            </p:cNvPr>
            <p:cNvSpPr/>
            <p:nvPr userDrawn="1"/>
          </p:nvSpPr>
          <p:spPr>
            <a:xfrm>
              <a:off x="0" y="118204"/>
              <a:ext cx="340853" cy="699303"/>
            </a:xfrm>
            <a:custGeom>
              <a:avLst/>
              <a:gdLst>
                <a:gd name="connsiteX0" fmla="*/ 0 w 436410"/>
                <a:gd name="connsiteY0" fmla="*/ 0 h 895350"/>
                <a:gd name="connsiteX1" fmla="*/ 436410 w 436410"/>
                <a:gd name="connsiteY1" fmla="*/ 0 h 895350"/>
                <a:gd name="connsiteX2" fmla="*/ 250915 w 436410"/>
                <a:gd name="connsiteY2" fmla="*/ 895350 h 895350"/>
                <a:gd name="connsiteX3" fmla="*/ 0 w 436410"/>
                <a:gd name="connsiteY3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410" h="895350">
                  <a:moveTo>
                    <a:pt x="0" y="0"/>
                  </a:moveTo>
                  <a:lnTo>
                    <a:pt x="436410" y="0"/>
                  </a:lnTo>
                  <a:lnTo>
                    <a:pt x="250915" y="895350"/>
                  </a:lnTo>
                  <a:lnTo>
                    <a:pt x="0" y="8953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127CE4AD-5AA5-48D9-9420-761E9524E2DC}"/>
                </a:ext>
              </a:extLst>
            </p:cNvPr>
            <p:cNvSpPr/>
            <p:nvPr userDrawn="1"/>
          </p:nvSpPr>
          <p:spPr>
            <a:xfrm>
              <a:off x="238840" y="356903"/>
              <a:ext cx="58818" cy="221903"/>
            </a:xfrm>
            <a:custGeom>
              <a:avLst/>
              <a:gdLst>
                <a:gd name="connsiteX0" fmla="*/ 144879 w 185359"/>
                <a:gd name="connsiteY0" fmla="*/ 0 h 699303"/>
                <a:gd name="connsiteX1" fmla="*/ 185359 w 185359"/>
                <a:gd name="connsiteY1" fmla="*/ 0 h 699303"/>
                <a:gd name="connsiteX2" fmla="*/ 40480 w 185359"/>
                <a:gd name="connsiteY2" fmla="*/ 699303 h 699303"/>
                <a:gd name="connsiteX3" fmla="*/ 0 w 185359"/>
                <a:gd name="connsiteY3" fmla="*/ 699303 h 6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359" h="699303">
                  <a:moveTo>
                    <a:pt x="144879" y="0"/>
                  </a:moveTo>
                  <a:lnTo>
                    <a:pt x="185359" y="0"/>
                  </a:lnTo>
                  <a:lnTo>
                    <a:pt x="40480" y="699303"/>
                  </a:lnTo>
                  <a:lnTo>
                    <a:pt x="0" y="699303"/>
                  </a:lnTo>
                  <a:close/>
                </a:path>
              </a:pathLst>
            </a:custGeom>
            <a:solidFill>
              <a:srgbClr val="33AC7B"/>
            </a:solidFill>
            <a:ln w="38100" cap="flat" cmpd="sng" algn="ctr">
              <a:solidFill>
                <a:srgbClr val="33AC7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</p:grpSp>
      <p:sp>
        <p:nvSpPr>
          <p:cNvPr id="41" name="内容占位符 13">
            <a:extLst>
              <a:ext uri="{FF2B5EF4-FFF2-40B4-BE49-F238E27FC236}">
                <a16:creationId xmlns:a16="http://schemas.microsoft.com/office/drawing/2014/main" id="{26B75643-600F-4D0F-862D-DEA4EC7362F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2176" y="365119"/>
            <a:ext cx="9378533" cy="506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kumimoji="0" lang="zh-CN" altLang="en-US" sz="2800" b="1" i="0" u="none" strike="noStrike" kern="1200" cap="none" spc="100" normalizeH="0" baseline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lvl="0"/>
            <a:r>
              <a:rPr lang="zh-CN" altLang="en-US"/>
              <a:t>在这里输入大标题</a:t>
            </a: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347C79AD-AEC7-448F-A947-C304DE6CC8A9}"/>
              </a:ext>
            </a:extLst>
          </p:cNvPr>
          <p:cNvSpPr/>
          <p:nvPr userDrawn="1"/>
        </p:nvSpPr>
        <p:spPr>
          <a:xfrm flipV="1">
            <a:off x="343007" y="6658646"/>
            <a:ext cx="11853440" cy="205538"/>
          </a:xfrm>
          <a:custGeom>
            <a:avLst/>
            <a:gdLst>
              <a:gd name="connsiteX0" fmla="*/ 0 w 11691515"/>
              <a:gd name="connsiteY0" fmla="*/ 0 h 205538"/>
              <a:gd name="connsiteX1" fmla="*/ 11691515 w 11691515"/>
              <a:gd name="connsiteY1" fmla="*/ 0 h 205538"/>
              <a:gd name="connsiteX2" fmla="*/ 11691515 w 11691515"/>
              <a:gd name="connsiteY2" fmla="*/ 205538 h 205538"/>
              <a:gd name="connsiteX3" fmla="*/ 215971 w 11691515"/>
              <a:gd name="connsiteY3" fmla="*/ 205538 h 205538"/>
              <a:gd name="connsiteX0" fmla="*/ 0 w 11843915"/>
              <a:gd name="connsiteY0" fmla="*/ 0 h 205538"/>
              <a:gd name="connsiteX1" fmla="*/ 11843915 w 11843915"/>
              <a:gd name="connsiteY1" fmla="*/ 5715 h 205538"/>
              <a:gd name="connsiteX2" fmla="*/ 11691515 w 11843915"/>
              <a:gd name="connsiteY2" fmla="*/ 205538 h 205538"/>
              <a:gd name="connsiteX3" fmla="*/ 215971 w 11843915"/>
              <a:gd name="connsiteY3" fmla="*/ 205538 h 205538"/>
              <a:gd name="connsiteX4" fmla="*/ 0 w 11843915"/>
              <a:gd name="connsiteY4" fmla="*/ 0 h 205538"/>
              <a:gd name="connsiteX0" fmla="*/ 0 w 11851535"/>
              <a:gd name="connsiteY0" fmla="*/ 0 h 205538"/>
              <a:gd name="connsiteX1" fmla="*/ 11843915 w 11851535"/>
              <a:gd name="connsiteY1" fmla="*/ 5715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1535"/>
              <a:gd name="connsiteY0" fmla="*/ 0 h 205538"/>
              <a:gd name="connsiteX1" fmla="*/ 11845820 w 11851535"/>
              <a:gd name="connsiteY1" fmla="*/ 11430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3440"/>
              <a:gd name="connsiteY0" fmla="*/ 0 h 205538"/>
              <a:gd name="connsiteX1" fmla="*/ 11853440 w 11853440"/>
              <a:gd name="connsiteY1" fmla="*/ 5715 h 205538"/>
              <a:gd name="connsiteX2" fmla="*/ 11851535 w 11853440"/>
              <a:gd name="connsiteY2" fmla="*/ 205538 h 205538"/>
              <a:gd name="connsiteX3" fmla="*/ 215971 w 11853440"/>
              <a:gd name="connsiteY3" fmla="*/ 205538 h 205538"/>
              <a:gd name="connsiteX4" fmla="*/ 0 w 11853440"/>
              <a:gd name="connsiteY4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3440" h="205538">
                <a:moveTo>
                  <a:pt x="0" y="0"/>
                </a:moveTo>
                <a:lnTo>
                  <a:pt x="11853440" y="5715"/>
                </a:lnTo>
                <a:lnTo>
                  <a:pt x="11851535" y="205538"/>
                </a:lnTo>
                <a:lnTo>
                  <a:pt x="215971" y="205538"/>
                </a:lnTo>
                <a:lnTo>
                  <a:pt x="0" y="0"/>
                </a:lnTo>
                <a:close/>
              </a:path>
            </a:pathLst>
          </a:custGeom>
          <a:solidFill>
            <a:srgbClr val="33A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图片占位符 45">
            <a:extLst>
              <a:ext uri="{FF2B5EF4-FFF2-40B4-BE49-F238E27FC236}">
                <a16:creationId xmlns:a16="http://schemas.microsoft.com/office/drawing/2014/main" id="{AA598F13-53EF-4493-81D1-F04C81E514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1902" y="2330082"/>
            <a:ext cx="4265214" cy="268490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zh-CN" altLang="en-US"/>
          </a:p>
        </p:txBody>
      </p:sp>
      <p:pic>
        <p:nvPicPr>
          <p:cNvPr id="5" name="图片 4" descr="电脑的屏幕&#10;&#10;描述已自动生成">
            <a:extLst>
              <a:ext uri="{FF2B5EF4-FFF2-40B4-BE49-F238E27FC236}">
                <a16:creationId xmlns:a16="http://schemas.microsoft.com/office/drawing/2014/main" id="{7F08DE7D-F9EB-4572-A838-0D20081E89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128500"/>
            <a:ext cx="5597018" cy="3292693"/>
          </a:xfrm>
          <a:custGeom>
            <a:avLst/>
            <a:gdLst>
              <a:gd name="connsiteX0" fmla="*/ 869921 w 7220681"/>
              <a:gd name="connsiteY0" fmla="*/ 251531 h 4247884"/>
              <a:gd name="connsiteX1" fmla="*/ 869921 w 7220681"/>
              <a:gd name="connsiteY1" fmla="*/ 3689675 h 4247884"/>
              <a:gd name="connsiteX2" fmla="*/ 6362417 w 7220681"/>
              <a:gd name="connsiteY2" fmla="*/ 3689675 h 4247884"/>
              <a:gd name="connsiteX3" fmla="*/ 6362417 w 7220681"/>
              <a:gd name="connsiteY3" fmla="*/ 251531 h 4247884"/>
              <a:gd name="connsiteX4" fmla="*/ 0 w 7220681"/>
              <a:gd name="connsiteY4" fmla="*/ 0 h 4247884"/>
              <a:gd name="connsiteX5" fmla="*/ 7220681 w 7220681"/>
              <a:gd name="connsiteY5" fmla="*/ 0 h 4247884"/>
              <a:gd name="connsiteX6" fmla="*/ 7220681 w 7220681"/>
              <a:gd name="connsiteY6" fmla="*/ 4247884 h 4247884"/>
              <a:gd name="connsiteX7" fmla="*/ 0 w 7220681"/>
              <a:gd name="connsiteY7" fmla="*/ 4247884 h 424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20681" h="4247884">
                <a:moveTo>
                  <a:pt x="869921" y="251531"/>
                </a:moveTo>
                <a:lnTo>
                  <a:pt x="869921" y="3689675"/>
                </a:lnTo>
                <a:lnTo>
                  <a:pt x="6362417" y="3689675"/>
                </a:lnTo>
                <a:lnTo>
                  <a:pt x="6362417" y="251531"/>
                </a:lnTo>
                <a:close/>
                <a:moveTo>
                  <a:pt x="0" y="0"/>
                </a:moveTo>
                <a:lnTo>
                  <a:pt x="7220681" y="0"/>
                </a:lnTo>
                <a:lnTo>
                  <a:pt x="7220681" y="4247884"/>
                </a:lnTo>
                <a:lnTo>
                  <a:pt x="0" y="4247884"/>
                </a:lnTo>
                <a:close/>
              </a:path>
            </a:pathLst>
          </a:custGeom>
        </p:spPr>
      </p:pic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E3E1B3EA-0A71-499B-B799-F05DA00328C9}"/>
              </a:ext>
            </a:extLst>
          </p:cNvPr>
          <p:cNvSpPr/>
          <p:nvPr userDrawn="1"/>
        </p:nvSpPr>
        <p:spPr>
          <a:xfrm flipV="1">
            <a:off x="1267918" y="6473541"/>
            <a:ext cx="10924083" cy="205538"/>
          </a:xfrm>
          <a:custGeom>
            <a:avLst/>
            <a:gdLst>
              <a:gd name="connsiteX0" fmla="*/ 215971 w 10924083"/>
              <a:gd name="connsiteY0" fmla="*/ 205538 h 205538"/>
              <a:gd name="connsiteX1" fmla="*/ 10924083 w 10924083"/>
              <a:gd name="connsiteY1" fmla="*/ 205538 h 205538"/>
              <a:gd name="connsiteX2" fmla="*/ 10924083 w 10924083"/>
              <a:gd name="connsiteY2" fmla="*/ 5267 h 205538"/>
              <a:gd name="connsiteX3" fmla="*/ 0 w 10924083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4083" h="205538">
                <a:moveTo>
                  <a:pt x="215971" y="205538"/>
                </a:moveTo>
                <a:lnTo>
                  <a:pt x="10924083" y="205538"/>
                </a:lnTo>
                <a:lnTo>
                  <a:pt x="10924083" y="526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D03B"/>
              </a:gs>
              <a:gs pos="100000">
                <a:srgbClr val="F0914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070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团队介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FABAD8D2-1A43-46CD-B7CF-064D0A056EF3}"/>
              </a:ext>
            </a:extLst>
          </p:cNvPr>
          <p:cNvGrpSpPr/>
          <p:nvPr userDrawn="1"/>
        </p:nvGrpSpPr>
        <p:grpSpPr>
          <a:xfrm>
            <a:off x="1155950" y="1586175"/>
            <a:ext cx="2106363" cy="3189636"/>
            <a:chOff x="442913" y="1412844"/>
            <a:chExt cx="2430684" cy="3680750"/>
          </a:xfrm>
        </p:grpSpPr>
        <p:sp>
          <p:nvSpPr>
            <p:cNvPr id="8" name="矩形: 剪去对角 7">
              <a:extLst>
                <a:ext uri="{FF2B5EF4-FFF2-40B4-BE49-F238E27FC236}">
                  <a16:creationId xmlns:a16="http://schemas.microsoft.com/office/drawing/2014/main" id="{F9AAE121-32D3-4224-83C3-304894DBA55F}"/>
                </a:ext>
              </a:extLst>
            </p:cNvPr>
            <p:cNvSpPr/>
            <p:nvPr/>
          </p:nvSpPr>
          <p:spPr>
            <a:xfrm>
              <a:off x="442913" y="1412844"/>
              <a:ext cx="2430684" cy="3680750"/>
            </a:xfrm>
            <a:prstGeom prst="snip2DiagRect">
              <a:avLst>
                <a:gd name="adj1" fmla="val 22070"/>
                <a:gd name="adj2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直角三角形 8">
              <a:extLst>
                <a:ext uri="{FF2B5EF4-FFF2-40B4-BE49-F238E27FC236}">
                  <a16:creationId xmlns:a16="http://schemas.microsoft.com/office/drawing/2014/main" id="{C6F045DB-9D96-4B4C-B4F2-F52E637B888D}"/>
                </a:ext>
              </a:extLst>
            </p:cNvPr>
            <p:cNvSpPr/>
            <p:nvPr/>
          </p:nvSpPr>
          <p:spPr>
            <a:xfrm rot="16200000">
              <a:off x="2626995" y="4846990"/>
              <a:ext cx="246602" cy="246602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EF9B7E4-2BC2-49A8-AA94-3B21D7917734}"/>
              </a:ext>
            </a:extLst>
          </p:cNvPr>
          <p:cNvGrpSpPr/>
          <p:nvPr userDrawn="1"/>
        </p:nvGrpSpPr>
        <p:grpSpPr>
          <a:xfrm>
            <a:off x="3747196" y="1586175"/>
            <a:ext cx="2106363" cy="3189636"/>
            <a:chOff x="442913" y="1412844"/>
            <a:chExt cx="2430684" cy="3680750"/>
          </a:xfrm>
        </p:grpSpPr>
        <p:sp>
          <p:nvSpPr>
            <p:cNvPr id="11" name="矩形: 剪去对角 10">
              <a:extLst>
                <a:ext uri="{FF2B5EF4-FFF2-40B4-BE49-F238E27FC236}">
                  <a16:creationId xmlns:a16="http://schemas.microsoft.com/office/drawing/2014/main" id="{68C2A69E-C67B-4A8E-AF37-5BB80A098600}"/>
                </a:ext>
              </a:extLst>
            </p:cNvPr>
            <p:cNvSpPr/>
            <p:nvPr/>
          </p:nvSpPr>
          <p:spPr>
            <a:xfrm>
              <a:off x="442913" y="1412844"/>
              <a:ext cx="2430684" cy="3680750"/>
            </a:xfrm>
            <a:prstGeom prst="snip2DiagRect">
              <a:avLst>
                <a:gd name="adj1" fmla="val 22070"/>
                <a:gd name="adj2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直角三角形 11">
              <a:extLst>
                <a:ext uri="{FF2B5EF4-FFF2-40B4-BE49-F238E27FC236}">
                  <a16:creationId xmlns:a16="http://schemas.microsoft.com/office/drawing/2014/main" id="{BF579A01-C5DC-485E-A4F1-A2F8A351DC5D}"/>
                </a:ext>
              </a:extLst>
            </p:cNvPr>
            <p:cNvSpPr/>
            <p:nvPr/>
          </p:nvSpPr>
          <p:spPr>
            <a:xfrm rot="16200000">
              <a:off x="2626995" y="4846990"/>
              <a:ext cx="246602" cy="246602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CFEE990-3A4D-4BE2-AB37-A5E2A994DA93}"/>
              </a:ext>
            </a:extLst>
          </p:cNvPr>
          <p:cNvGrpSpPr/>
          <p:nvPr userDrawn="1"/>
        </p:nvGrpSpPr>
        <p:grpSpPr>
          <a:xfrm>
            <a:off x="6338442" y="1586175"/>
            <a:ext cx="2106363" cy="3189636"/>
            <a:chOff x="442913" y="1412844"/>
            <a:chExt cx="2430684" cy="3680750"/>
          </a:xfrm>
        </p:grpSpPr>
        <p:sp>
          <p:nvSpPr>
            <p:cNvPr id="14" name="矩形: 剪去对角 13">
              <a:extLst>
                <a:ext uri="{FF2B5EF4-FFF2-40B4-BE49-F238E27FC236}">
                  <a16:creationId xmlns:a16="http://schemas.microsoft.com/office/drawing/2014/main" id="{9EA2CBB1-A681-45E4-BE4D-0A35382F4D6A}"/>
                </a:ext>
              </a:extLst>
            </p:cNvPr>
            <p:cNvSpPr/>
            <p:nvPr/>
          </p:nvSpPr>
          <p:spPr>
            <a:xfrm>
              <a:off x="442913" y="1412844"/>
              <a:ext cx="2430684" cy="3680750"/>
            </a:xfrm>
            <a:prstGeom prst="snip2DiagRect">
              <a:avLst>
                <a:gd name="adj1" fmla="val 22070"/>
                <a:gd name="adj2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直角三角形 14">
              <a:extLst>
                <a:ext uri="{FF2B5EF4-FFF2-40B4-BE49-F238E27FC236}">
                  <a16:creationId xmlns:a16="http://schemas.microsoft.com/office/drawing/2014/main" id="{537E6E1A-1663-47CD-B845-6152DB1D1B33}"/>
                </a:ext>
              </a:extLst>
            </p:cNvPr>
            <p:cNvSpPr/>
            <p:nvPr/>
          </p:nvSpPr>
          <p:spPr>
            <a:xfrm rot="16200000">
              <a:off x="2626995" y="4846990"/>
              <a:ext cx="246602" cy="246602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DE3803D-9F97-470F-8D4D-1804F37C3295}"/>
              </a:ext>
            </a:extLst>
          </p:cNvPr>
          <p:cNvGrpSpPr/>
          <p:nvPr userDrawn="1"/>
        </p:nvGrpSpPr>
        <p:grpSpPr>
          <a:xfrm>
            <a:off x="8929687" y="1586175"/>
            <a:ext cx="2106363" cy="3189636"/>
            <a:chOff x="442913" y="1412844"/>
            <a:chExt cx="2430684" cy="3680750"/>
          </a:xfrm>
        </p:grpSpPr>
        <p:sp>
          <p:nvSpPr>
            <p:cNvPr id="17" name="矩形: 剪去对角 16">
              <a:extLst>
                <a:ext uri="{FF2B5EF4-FFF2-40B4-BE49-F238E27FC236}">
                  <a16:creationId xmlns:a16="http://schemas.microsoft.com/office/drawing/2014/main" id="{2AABD27F-50E4-4638-89FC-D09C8E018AA3}"/>
                </a:ext>
              </a:extLst>
            </p:cNvPr>
            <p:cNvSpPr/>
            <p:nvPr/>
          </p:nvSpPr>
          <p:spPr>
            <a:xfrm>
              <a:off x="442913" y="1412844"/>
              <a:ext cx="2430684" cy="3680750"/>
            </a:xfrm>
            <a:prstGeom prst="snip2DiagRect">
              <a:avLst>
                <a:gd name="adj1" fmla="val 22070"/>
                <a:gd name="adj2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直角三角形 17">
              <a:extLst>
                <a:ext uri="{FF2B5EF4-FFF2-40B4-BE49-F238E27FC236}">
                  <a16:creationId xmlns:a16="http://schemas.microsoft.com/office/drawing/2014/main" id="{00A5EE2F-504B-4DEC-BBDD-EFB2B1709085}"/>
                </a:ext>
              </a:extLst>
            </p:cNvPr>
            <p:cNvSpPr/>
            <p:nvPr/>
          </p:nvSpPr>
          <p:spPr>
            <a:xfrm rot="16200000">
              <a:off x="2626995" y="4846990"/>
              <a:ext cx="246602" cy="246602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984157D0-AB1D-413F-85ED-E6B20D5AF6C6}"/>
              </a:ext>
            </a:extLst>
          </p:cNvPr>
          <p:cNvGrpSpPr/>
          <p:nvPr userDrawn="1"/>
        </p:nvGrpSpPr>
        <p:grpSpPr>
          <a:xfrm>
            <a:off x="0" y="261325"/>
            <a:ext cx="340853" cy="699303"/>
            <a:chOff x="0" y="118204"/>
            <a:chExt cx="340853" cy="699303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DD4050C6-2180-4D74-AB89-6FB04DA5E294}"/>
                </a:ext>
              </a:extLst>
            </p:cNvPr>
            <p:cNvSpPr/>
            <p:nvPr userDrawn="1"/>
          </p:nvSpPr>
          <p:spPr>
            <a:xfrm>
              <a:off x="0" y="118204"/>
              <a:ext cx="340853" cy="699303"/>
            </a:xfrm>
            <a:custGeom>
              <a:avLst/>
              <a:gdLst>
                <a:gd name="connsiteX0" fmla="*/ 0 w 436410"/>
                <a:gd name="connsiteY0" fmla="*/ 0 h 895350"/>
                <a:gd name="connsiteX1" fmla="*/ 436410 w 436410"/>
                <a:gd name="connsiteY1" fmla="*/ 0 h 895350"/>
                <a:gd name="connsiteX2" fmla="*/ 250915 w 436410"/>
                <a:gd name="connsiteY2" fmla="*/ 895350 h 895350"/>
                <a:gd name="connsiteX3" fmla="*/ 0 w 436410"/>
                <a:gd name="connsiteY3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410" h="895350">
                  <a:moveTo>
                    <a:pt x="0" y="0"/>
                  </a:moveTo>
                  <a:lnTo>
                    <a:pt x="436410" y="0"/>
                  </a:lnTo>
                  <a:lnTo>
                    <a:pt x="250915" y="895350"/>
                  </a:lnTo>
                  <a:lnTo>
                    <a:pt x="0" y="8953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BFFF1321-0328-450D-8AE0-C0560D9B3C4E}"/>
                </a:ext>
              </a:extLst>
            </p:cNvPr>
            <p:cNvSpPr/>
            <p:nvPr userDrawn="1"/>
          </p:nvSpPr>
          <p:spPr>
            <a:xfrm>
              <a:off x="238840" y="356903"/>
              <a:ext cx="58818" cy="221903"/>
            </a:xfrm>
            <a:custGeom>
              <a:avLst/>
              <a:gdLst>
                <a:gd name="connsiteX0" fmla="*/ 144879 w 185359"/>
                <a:gd name="connsiteY0" fmla="*/ 0 h 699303"/>
                <a:gd name="connsiteX1" fmla="*/ 185359 w 185359"/>
                <a:gd name="connsiteY1" fmla="*/ 0 h 699303"/>
                <a:gd name="connsiteX2" fmla="*/ 40480 w 185359"/>
                <a:gd name="connsiteY2" fmla="*/ 699303 h 699303"/>
                <a:gd name="connsiteX3" fmla="*/ 0 w 185359"/>
                <a:gd name="connsiteY3" fmla="*/ 699303 h 6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359" h="699303">
                  <a:moveTo>
                    <a:pt x="144879" y="0"/>
                  </a:moveTo>
                  <a:lnTo>
                    <a:pt x="185359" y="0"/>
                  </a:lnTo>
                  <a:lnTo>
                    <a:pt x="40480" y="699303"/>
                  </a:lnTo>
                  <a:lnTo>
                    <a:pt x="0" y="699303"/>
                  </a:lnTo>
                  <a:close/>
                </a:path>
              </a:pathLst>
            </a:custGeom>
            <a:solidFill>
              <a:srgbClr val="33AC7B"/>
            </a:solidFill>
            <a:ln w="38100" cap="flat" cmpd="sng" algn="ctr">
              <a:solidFill>
                <a:srgbClr val="33AC7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</p:grpSp>
      <p:sp>
        <p:nvSpPr>
          <p:cNvPr id="22" name="内容占位符 13">
            <a:extLst>
              <a:ext uri="{FF2B5EF4-FFF2-40B4-BE49-F238E27FC236}">
                <a16:creationId xmlns:a16="http://schemas.microsoft.com/office/drawing/2014/main" id="{A5F767A1-1382-4898-AD13-0963683873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2176" y="365119"/>
            <a:ext cx="9378533" cy="506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kumimoji="0" lang="zh-CN" altLang="en-US" sz="2800" b="1" i="0" u="none" strike="noStrike" kern="1200" cap="none" spc="100" normalizeH="0" baseline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lvl="0"/>
            <a:r>
              <a:rPr lang="zh-CN" altLang="en-US"/>
              <a:t>在这里输入大标题</a:t>
            </a: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3F71A7F9-1ADA-43BE-AD62-193B7899B59D}"/>
              </a:ext>
            </a:extLst>
          </p:cNvPr>
          <p:cNvSpPr/>
          <p:nvPr userDrawn="1"/>
        </p:nvSpPr>
        <p:spPr>
          <a:xfrm flipV="1">
            <a:off x="343007" y="6658646"/>
            <a:ext cx="11853440" cy="205538"/>
          </a:xfrm>
          <a:custGeom>
            <a:avLst/>
            <a:gdLst>
              <a:gd name="connsiteX0" fmla="*/ 0 w 11691515"/>
              <a:gd name="connsiteY0" fmla="*/ 0 h 205538"/>
              <a:gd name="connsiteX1" fmla="*/ 11691515 w 11691515"/>
              <a:gd name="connsiteY1" fmla="*/ 0 h 205538"/>
              <a:gd name="connsiteX2" fmla="*/ 11691515 w 11691515"/>
              <a:gd name="connsiteY2" fmla="*/ 205538 h 205538"/>
              <a:gd name="connsiteX3" fmla="*/ 215971 w 11691515"/>
              <a:gd name="connsiteY3" fmla="*/ 205538 h 205538"/>
              <a:gd name="connsiteX0" fmla="*/ 0 w 11843915"/>
              <a:gd name="connsiteY0" fmla="*/ 0 h 205538"/>
              <a:gd name="connsiteX1" fmla="*/ 11843915 w 11843915"/>
              <a:gd name="connsiteY1" fmla="*/ 5715 h 205538"/>
              <a:gd name="connsiteX2" fmla="*/ 11691515 w 11843915"/>
              <a:gd name="connsiteY2" fmla="*/ 205538 h 205538"/>
              <a:gd name="connsiteX3" fmla="*/ 215971 w 11843915"/>
              <a:gd name="connsiteY3" fmla="*/ 205538 h 205538"/>
              <a:gd name="connsiteX4" fmla="*/ 0 w 11843915"/>
              <a:gd name="connsiteY4" fmla="*/ 0 h 205538"/>
              <a:gd name="connsiteX0" fmla="*/ 0 w 11851535"/>
              <a:gd name="connsiteY0" fmla="*/ 0 h 205538"/>
              <a:gd name="connsiteX1" fmla="*/ 11843915 w 11851535"/>
              <a:gd name="connsiteY1" fmla="*/ 5715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1535"/>
              <a:gd name="connsiteY0" fmla="*/ 0 h 205538"/>
              <a:gd name="connsiteX1" fmla="*/ 11845820 w 11851535"/>
              <a:gd name="connsiteY1" fmla="*/ 11430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3440"/>
              <a:gd name="connsiteY0" fmla="*/ 0 h 205538"/>
              <a:gd name="connsiteX1" fmla="*/ 11853440 w 11853440"/>
              <a:gd name="connsiteY1" fmla="*/ 5715 h 205538"/>
              <a:gd name="connsiteX2" fmla="*/ 11851535 w 11853440"/>
              <a:gd name="connsiteY2" fmla="*/ 205538 h 205538"/>
              <a:gd name="connsiteX3" fmla="*/ 215971 w 11853440"/>
              <a:gd name="connsiteY3" fmla="*/ 205538 h 205538"/>
              <a:gd name="connsiteX4" fmla="*/ 0 w 11853440"/>
              <a:gd name="connsiteY4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3440" h="205538">
                <a:moveTo>
                  <a:pt x="0" y="0"/>
                </a:moveTo>
                <a:lnTo>
                  <a:pt x="11853440" y="5715"/>
                </a:lnTo>
                <a:lnTo>
                  <a:pt x="11851535" y="205538"/>
                </a:lnTo>
                <a:lnTo>
                  <a:pt x="215971" y="205538"/>
                </a:lnTo>
                <a:lnTo>
                  <a:pt x="0" y="0"/>
                </a:lnTo>
                <a:close/>
              </a:path>
            </a:pathLst>
          </a:custGeom>
          <a:solidFill>
            <a:srgbClr val="33A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图片占位符 26">
            <a:extLst>
              <a:ext uri="{FF2B5EF4-FFF2-40B4-BE49-F238E27FC236}">
                <a16:creationId xmlns:a16="http://schemas.microsoft.com/office/drawing/2014/main" id="{F37CB766-656C-4F82-8E29-B8AEE72848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55950" y="1585564"/>
            <a:ext cx="2106363" cy="3189636"/>
          </a:xfrm>
          <a:prstGeom prst="snip2DiagRect">
            <a:avLst>
              <a:gd name="adj1" fmla="val 21887"/>
              <a:gd name="adj2" fmla="val 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 w="31750">
            <a:gradFill>
              <a:gsLst>
                <a:gs pos="0">
                  <a:srgbClr val="FFC000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28" name="图片占位符 26">
            <a:extLst>
              <a:ext uri="{FF2B5EF4-FFF2-40B4-BE49-F238E27FC236}">
                <a16:creationId xmlns:a16="http://schemas.microsoft.com/office/drawing/2014/main" id="{9427F5BA-9C7E-4713-9442-9C5AD28C9B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7195" y="1585564"/>
            <a:ext cx="2106363" cy="3189636"/>
          </a:xfrm>
          <a:prstGeom prst="snip2DiagRect">
            <a:avLst>
              <a:gd name="adj1" fmla="val 21887"/>
              <a:gd name="adj2" fmla="val 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 w="31750">
            <a:gradFill>
              <a:gsLst>
                <a:gs pos="0">
                  <a:srgbClr val="FFC000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29" name="图片占位符 26">
            <a:extLst>
              <a:ext uri="{FF2B5EF4-FFF2-40B4-BE49-F238E27FC236}">
                <a16:creationId xmlns:a16="http://schemas.microsoft.com/office/drawing/2014/main" id="{DA4DE5D9-64A9-4F0D-9202-8B931CEFF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8442" y="1585564"/>
            <a:ext cx="2106363" cy="3189636"/>
          </a:xfrm>
          <a:prstGeom prst="snip2DiagRect">
            <a:avLst>
              <a:gd name="adj1" fmla="val 21887"/>
              <a:gd name="adj2" fmla="val 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 w="31750">
            <a:gradFill>
              <a:gsLst>
                <a:gs pos="0">
                  <a:srgbClr val="FFC000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30" name="图片占位符 26">
            <a:extLst>
              <a:ext uri="{FF2B5EF4-FFF2-40B4-BE49-F238E27FC236}">
                <a16:creationId xmlns:a16="http://schemas.microsoft.com/office/drawing/2014/main" id="{5EB81B61-7F90-4B1D-96AD-8818FD93BC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29686" y="1585564"/>
            <a:ext cx="2106363" cy="3189636"/>
          </a:xfrm>
          <a:prstGeom prst="snip2DiagRect">
            <a:avLst>
              <a:gd name="adj1" fmla="val 21887"/>
              <a:gd name="adj2" fmla="val 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 w="31750">
            <a:gradFill>
              <a:gsLst>
                <a:gs pos="0">
                  <a:srgbClr val="FFC000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8FD81DD0-21FE-47C7-BE91-A697E8B74043}"/>
              </a:ext>
            </a:extLst>
          </p:cNvPr>
          <p:cNvSpPr/>
          <p:nvPr userDrawn="1"/>
        </p:nvSpPr>
        <p:spPr>
          <a:xfrm flipV="1">
            <a:off x="1267918" y="6473541"/>
            <a:ext cx="10924083" cy="205538"/>
          </a:xfrm>
          <a:custGeom>
            <a:avLst/>
            <a:gdLst>
              <a:gd name="connsiteX0" fmla="*/ 215971 w 10924083"/>
              <a:gd name="connsiteY0" fmla="*/ 205538 h 205538"/>
              <a:gd name="connsiteX1" fmla="*/ 10924083 w 10924083"/>
              <a:gd name="connsiteY1" fmla="*/ 205538 h 205538"/>
              <a:gd name="connsiteX2" fmla="*/ 10924083 w 10924083"/>
              <a:gd name="connsiteY2" fmla="*/ 5267 h 205538"/>
              <a:gd name="connsiteX3" fmla="*/ 0 w 10924083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4083" h="205538">
                <a:moveTo>
                  <a:pt x="215971" y="205538"/>
                </a:moveTo>
                <a:lnTo>
                  <a:pt x="10924083" y="205538"/>
                </a:lnTo>
                <a:lnTo>
                  <a:pt x="10924083" y="526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D03B"/>
              </a:gs>
              <a:gs pos="100000">
                <a:srgbClr val="F0914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1148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荣誉证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984157D0-AB1D-413F-85ED-E6B20D5AF6C6}"/>
              </a:ext>
            </a:extLst>
          </p:cNvPr>
          <p:cNvGrpSpPr/>
          <p:nvPr userDrawn="1"/>
        </p:nvGrpSpPr>
        <p:grpSpPr>
          <a:xfrm>
            <a:off x="0" y="261325"/>
            <a:ext cx="340853" cy="699303"/>
            <a:chOff x="0" y="118204"/>
            <a:chExt cx="340853" cy="699303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DD4050C6-2180-4D74-AB89-6FB04DA5E294}"/>
                </a:ext>
              </a:extLst>
            </p:cNvPr>
            <p:cNvSpPr/>
            <p:nvPr userDrawn="1"/>
          </p:nvSpPr>
          <p:spPr>
            <a:xfrm>
              <a:off x="0" y="118204"/>
              <a:ext cx="340853" cy="699303"/>
            </a:xfrm>
            <a:custGeom>
              <a:avLst/>
              <a:gdLst>
                <a:gd name="connsiteX0" fmla="*/ 0 w 436410"/>
                <a:gd name="connsiteY0" fmla="*/ 0 h 895350"/>
                <a:gd name="connsiteX1" fmla="*/ 436410 w 436410"/>
                <a:gd name="connsiteY1" fmla="*/ 0 h 895350"/>
                <a:gd name="connsiteX2" fmla="*/ 250915 w 436410"/>
                <a:gd name="connsiteY2" fmla="*/ 895350 h 895350"/>
                <a:gd name="connsiteX3" fmla="*/ 0 w 436410"/>
                <a:gd name="connsiteY3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410" h="895350">
                  <a:moveTo>
                    <a:pt x="0" y="0"/>
                  </a:moveTo>
                  <a:lnTo>
                    <a:pt x="436410" y="0"/>
                  </a:lnTo>
                  <a:lnTo>
                    <a:pt x="250915" y="895350"/>
                  </a:lnTo>
                  <a:lnTo>
                    <a:pt x="0" y="8953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BFFF1321-0328-450D-8AE0-C0560D9B3C4E}"/>
                </a:ext>
              </a:extLst>
            </p:cNvPr>
            <p:cNvSpPr/>
            <p:nvPr userDrawn="1"/>
          </p:nvSpPr>
          <p:spPr>
            <a:xfrm>
              <a:off x="238840" y="356903"/>
              <a:ext cx="58818" cy="221903"/>
            </a:xfrm>
            <a:custGeom>
              <a:avLst/>
              <a:gdLst>
                <a:gd name="connsiteX0" fmla="*/ 144879 w 185359"/>
                <a:gd name="connsiteY0" fmla="*/ 0 h 699303"/>
                <a:gd name="connsiteX1" fmla="*/ 185359 w 185359"/>
                <a:gd name="connsiteY1" fmla="*/ 0 h 699303"/>
                <a:gd name="connsiteX2" fmla="*/ 40480 w 185359"/>
                <a:gd name="connsiteY2" fmla="*/ 699303 h 699303"/>
                <a:gd name="connsiteX3" fmla="*/ 0 w 185359"/>
                <a:gd name="connsiteY3" fmla="*/ 699303 h 6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359" h="699303">
                  <a:moveTo>
                    <a:pt x="144879" y="0"/>
                  </a:moveTo>
                  <a:lnTo>
                    <a:pt x="185359" y="0"/>
                  </a:lnTo>
                  <a:lnTo>
                    <a:pt x="40480" y="699303"/>
                  </a:lnTo>
                  <a:lnTo>
                    <a:pt x="0" y="699303"/>
                  </a:lnTo>
                  <a:close/>
                </a:path>
              </a:pathLst>
            </a:custGeom>
            <a:solidFill>
              <a:srgbClr val="33AC7B"/>
            </a:solidFill>
            <a:ln w="38100" cap="flat" cmpd="sng" algn="ctr">
              <a:solidFill>
                <a:srgbClr val="33AC7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</p:grpSp>
      <p:sp>
        <p:nvSpPr>
          <p:cNvPr id="22" name="内容占位符 13">
            <a:extLst>
              <a:ext uri="{FF2B5EF4-FFF2-40B4-BE49-F238E27FC236}">
                <a16:creationId xmlns:a16="http://schemas.microsoft.com/office/drawing/2014/main" id="{A5F767A1-1382-4898-AD13-0963683873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2176" y="365119"/>
            <a:ext cx="9378533" cy="506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kumimoji="0" lang="zh-CN" altLang="en-US" sz="2800" b="1" i="0" u="none" strike="noStrike" kern="1200" cap="none" spc="100" normalizeH="0" baseline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lvl="0"/>
            <a:r>
              <a:rPr lang="zh-CN" altLang="en-US"/>
              <a:t>在这里输入大标题</a:t>
            </a: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3F71A7F9-1ADA-43BE-AD62-193B7899B59D}"/>
              </a:ext>
            </a:extLst>
          </p:cNvPr>
          <p:cNvSpPr/>
          <p:nvPr userDrawn="1"/>
        </p:nvSpPr>
        <p:spPr>
          <a:xfrm flipV="1">
            <a:off x="343007" y="6658646"/>
            <a:ext cx="11853440" cy="205538"/>
          </a:xfrm>
          <a:custGeom>
            <a:avLst/>
            <a:gdLst>
              <a:gd name="connsiteX0" fmla="*/ 0 w 11691515"/>
              <a:gd name="connsiteY0" fmla="*/ 0 h 205538"/>
              <a:gd name="connsiteX1" fmla="*/ 11691515 w 11691515"/>
              <a:gd name="connsiteY1" fmla="*/ 0 h 205538"/>
              <a:gd name="connsiteX2" fmla="*/ 11691515 w 11691515"/>
              <a:gd name="connsiteY2" fmla="*/ 205538 h 205538"/>
              <a:gd name="connsiteX3" fmla="*/ 215971 w 11691515"/>
              <a:gd name="connsiteY3" fmla="*/ 205538 h 205538"/>
              <a:gd name="connsiteX0" fmla="*/ 0 w 11843915"/>
              <a:gd name="connsiteY0" fmla="*/ 0 h 205538"/>
              <a:gd name="connsiteX1" fmla="*/ 11843915 w 11843915"/>
              <a:gd name="connsiteY1" fmla="*/ 5715 h 205538"/>
              <a:gd name="connsiteX2" fmla="*/ 11691515 w 11843915"/>
              <a:gd name="connsiteY2" fmla="*/ 205538 h 205538"/>
              <a:gd name="connsiteX3" fmla="*/ 215971 w 11843915"/>
              <a:gd name="connsiteY3" fmla="*/ 205538 h 205538"/>
              <a:gd name="connsiteX4" fmla="*/ 0 w 11843915"/>
              <a:gd name="connsiteY4" fmla="*/ 0 h 205538"/>
              <a:gd name="connsiteX0" fmla="*/ 0 w 11851535"/>
              <a:gd name="connsiteY0" fmla="*/ 0 h 205538"/>
              <a:gd name="connsiteX1" fmla="*/ 11843915 w 11851535"/>
              <a:gd name="connsiteY1" fmla="*/ 5715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1535"/>
              <a:gd name="connsiteY0" fmla="*/ 0 h 205538"/>
              <a:gd name="connsiteX1" fmla="*/ 11845820 w 11851535"/>
              <a:gd name="connsiteY1" fmla="*/ 11430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3440"/>
              <a:gd name="connsiteY0" fmla="*/ 0 h 205538"/>
              <a:gd name="connsiteX1" fmla="*/ 11853440 w 11853440"/>
              <a:gd name="connsiteY1" fmla="*/ 5715 h 205538"/>
              <a:gd name="connsiteX2" fmla="*/ 11851535 w 11853440"/>
              <a:gd name="connsiteY2" fmla="*/ 205538 h 205538"/>
              <a:gd name="connsiteX3" fmla="*/ 215971 w 11853440"/>
              <a:gd name="connsiteY3" fmla="*/ 205538 h 205538"/>
              <a:gd name="connsiteX4" fmla="*/ 0 w 11853440"/>
              <a:gd name="connsiteY4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3440" h="205538">
                <a:moveTo>
                  <a:pt x="0" y="0"/>
                </a:moveTo>
                <a:lnTo>
                  <a:pt x="11853440" y="5715"/>
                </a:lnTo>
                <a:lnTo>
                  <a:pt x="11851535" y="205538"/>
                </a:lnTo>
                <a:lnTo>
                  <a:pt x="215971" y="205538"/>
                </a:lnTo>
                <a:lnTo>
                  <a:pt x="0" y="0"/>
                </a:lnTo>
                <a:close/>
              </a:path>
            </a:pathLst>
          </a:custGeom>
          <a:solidFill>
            <a:srgbClr val="33A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E779EC7-DFBF-400A-ABE2-E721E2063EF1}"/>
              </a:ext>
            </a:extLst>
          </p:cNvPr>
          <p:cNvSpPr/>
          <p:nvPr/>
        </p:nvSpPr>
        <p:spPr>
          <a:xfrm>
            <a:off x="653414" y="1959258"/>
            <a:ext cx="3192781" cy="1530626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47FD3A9-594F-45FF-9DCE-D92310B237E7}"/>
              </a:ext>
            </a:extLst>
          </p:cNvPr>
          <p:cNvSpPr/>
          <p:nvPr/>
        </p:nvSpPr>
        <p:spPr>
          <a:xfrm>
            <a:off x="4499609" y="1959258"/>
            <a:ext cx="3192781" cy="1530626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995C9C44-F67F-4A9C-817C-7E68742EE4D4}"/>
              </a:ext>
            </a:extLst>
          </p:cNvPr>
          <p:cNvSpPr/>
          <p:nvPr/>
        </p:nvSpPr>
        <p:spPr>
          <a:xfrm>
            <a:off x="8345804" y="1959258"/>
            <a:ext cx="3192781" cy="1530626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11781E-554D-4DDB-9CB0-0DE5F96F013A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854871" y="1456117"/>
            <a:ext cx="2779954" cy="1852612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279400" dist="38100" dir="16200000" rotWithShape="0">
              <a:prstClr val="black">
                <a:alpha val="12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39" name="图片占位符 2">
            <a:extLst>
              <a:ext uri="{FF2B5EF4-FFF2-40B4-BE49-F238E27FC236}">
                <a16:creationId xmlns:a16="http://schemas.microsoft.com/office/drawing/2014/main" id="{CCDC9075-6507-4B23-AA45-BA79306A5D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06022" y="1456117"/>
            <a:ext cx="2779954" cy="1852612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279400" dist="38100" dir="16200000" rotWithShape="0">
              <a:prstClr val="black">
                <a:alpha val="12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40" name="图片占位符 2">
            <a:extLst>
              <a:ext uri="{FF2B5EF4-FFF2-40B4-BE49-F238E27FC236}">
                <a16:creationId xmlns:a16="http://schemas.microsoft.com/office/drawing/2014/main" id="{DDB6F0E8-8D6A-457F-84DD-C2938641A2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57175" y="1456117"/>
            <a:ext cx="2779954" cy="1852612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279400" dist="38100" dir="16200000" rotWithShape="0">
              <a:prstClr val="black">
                <a:alpha val="12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780A68C4-2C31-40F3-9683-0538004C99B0}"/>
              </a:ext>
            </a:extLst>
          </p:cNvPr>
          <p:cNvSpPr/>
          <p:nvPr userDrawn="1"/>
        </p:nvSpPr>
        <p:spPr>
          <a:xfrm flipV="1">
            <a:off x="1267918" y="6473541"/>
            <a:ext cx="10924083" cy="205538"/>
          </a:xfrm>
          <a:custGeom>
            <a:avLst/>
            <a:gdLst>
              <a:gd name="connsiteX0" fmla="*/ 215971 w 10924083"/>
              <a:gd name="connsiteY0" fmla="*/ 205538 h 205538"/>
              <a:gd name="connsiteX1" fmla="*/ 10924083 w 10924083"/>
              <a:gd name="connsiteY1" fmla="*/ 205538 h 205538"/>
              <a:gd name="connsiteX2" fmla="*/ 10924083 w 10924083"/>
              <a:gd name="connsiteY2" fmla="*/ 5267 h 205538"/>
              <a:gd name="connsiteX3" fmla="*/ 0 w 10924083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4083" h="205538">
                <a:moveTo>
                  <a:pt x="215971" y="205538"/>
                </a:moveTo>
                <a:lnTo>
                  <a:pt x="10924083" y="205538"/>
                </a:lnTo>
                <a:lnTo>
                  <a:pt x="10924083" y="526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D03B"/>
              </a:gs>
              <a:gs pos="100000">
                <a:srgbClr val="F0914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9760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专利证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984157D0-AB1D-413F-85ED-E6B20D5AF6C6}"/>
              </a:ext>
            </a:extLst>
          </p:cNvPr>
          <p:cNvGrpSpPr/>
          <p:nvPr userDrawn="1"/>
        </p:nvGrpSpPr>
        <p:grpSpPr>
          <a:xfrm>
            <a:off x="0" y="261325"/>
            <a:ext cx="340853" cy="699303"/>
            <a:chOff x="0" y="118204"/>
            <a:chExt cx="340853" cy="699303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DD4050C6-2180-4D74-AB89-6FB04DA5E294}"/>
                </a:ext>
              </a:extLst>
            </p:cNvPr>
            <p:cNvSpPr/>
            <p:nvPr userDrawn="1"/>
          </p:nvSpPr>
          <p:spPr>
            <a:xfrm>
              <a:off x="0" y="118204"/>
              <a:ext cx="340853" cy="699303"/>
            </a:xfrm>
            <a:custGeom>
              <a:avLst/>
              <a:gdLst>
                <a:gd name="connsiteX0" fmla="*/ 0 w 436410"/>
                <a:gd name="connsiteY0" fmla="*/ 0 h 895350"/>
                <a:gd name="connsiteX1" fmla="*/ 436410 w 436410"/>
                <a:gd name="connsiteY1" fmla="*/ 0 h 895350"/>
                <a:gd name="connsiteX2" fmla="*/ 250915 w 436410"/>
                <a:gd name="connsiteY2" fmla="*/ 895350 h 895350"/>
                <a:gd name="connsiteX3" fmla="*/ 0 w 436410"/>
                <a:gd name="connsiteY3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410" h="895350">
                  <a:moveTo>
                    <a:pt x="0" y="0"/>
                  </a:moveTo>
                  <a:lnTo>
                    <a:pt x="436410" y="0"/>
                  </a:lnTo>
                  <a:lnTo>
                    <a:pt x="250915" y="895350"/>
                  </a:lnTo>
                  <a:lnTo>
                    <a:pt x="0" y="8953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BFFF1321-0328-450D-8AE0-C0560D9B3C4E}"/>
                </a:ext>
              </a:extLst>
            </p:cNvPr>
            <p:cNvSpPr/>
            <p:nvPr userDrawn="1"/>
          </p:nvSpPr>
          <p:spPr>
            <a:xfrm>
              <a:off x="238840" y="356903"/>
              <a:ext cx="58818" cy="221903"/>
            </a:xfrm>
            <a:custGeom>
              <a:avLst/>
              <a:gdLst>
                <a:gd name="connsiteX0" fmla="*/ 144879 w 185359"/>
                <a:gd name="connsiteY0" fmla="*/ 0 h 699303"/>
                <a:gd name="connsiteX1" fmla="*/ 185359 w 185359"/>
                <a:gd name="connsiteY1" fmla="*/ 0 h 699303"/>
                <a:gd name="connsiteX2" fmla="*/ 40480 w 185359"/>
                <a:gd name="connsiteY2" fmla="*/ 699303 h 699303"/>
                <a:gd name="connsiteX3" fmla="*/ 0 w 185359"/>
                <a:gd name="connsiteY3" fmla="*/ 699303 h 6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359" h="699303">
                  <a:moveTo>
                    <a:pt x="144879" y="0"/>
                  </a:moveTo>
                  <a:lnTo>
                    <a:pt x="185359" y="0"/>
                  </a:lnTo>
                  <a:lnTo>
                    <a:pt x="40480" y="699303"/>
                  </a:lnTo>
                  <a:lnTo>
                    <a:pt x="0" y="699303"/>
                  </a:lnTo>
                  <a:close/>
                </a:path>
              </a:pathLst>
            </a:custGeom>
            <a:solidFill>
              <a:srgbClr val="33AC7B"/>
            </a:solidFill>
            <a:ln w="38100" cap="flat" cmpd="sng" algn="ctr">
              <a:solidFill>
                <a:srgbClr val="33AC7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</p:grpSp>
      <p:sp>
        <p:nvSpPr>
          <p:cNvPr id="22" name="内容占位符 13">
            <a:extLst>
              <a:ext uri="{FF2B5EF4-FFF2-40B4-BE49-F238E27FC236}">
                <a16:creationId xmlns:a16="http://schemas.microsoft.com/office/drawing/2014/main" id="{A5F767A1-1382-4898-AD13-0963683873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2176" y="365119"/>
            <a:ext cx="9378533" cy="506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kumimoji="0" lang="zh-CN" altLang="en-US" sz="2800" b="1" i="0" u="none" strike="noStrike" kern="1200" cap="none" spc="100" normalizeH="0" baseline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lvl="0"/>
            <a:r>
              <a:rPr lang="zh-CN" altLang="en-US"/>
              <a:t>在这里输入大标题</a:t>
            </a: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3F71A7F9-1ADA-43BE-AD62-193B7899B59D}"/>
              </a:ext>
            </a:extLst>
          </p:cNvPr>
          <p:cNvSpPr/>
          <p:nvPr userDrawn="1"/>
        </p:nvSpPr>
        <p:spPr>
          <a:xfrm flipV="1">
            <a:off x="343007" y="6658646"/>
            <a:ext cx="11853440" cy="205538"/>
          </a:xfrm>
          <a:custGeom>
            <a:avLst/>
            <a:gdLst>
              <a:gd name="connsiteX0" fmla="*/ 0 w 11691515"/>
              <a:gd name="connsiteY0" fmla="*/ 0 h 205538"/>
              <a:gd name="connsiteX1" fmla="*/ 11691515 w 11691515"/>
              <a:gd name="connsiteY1" fmla="*/ 0 h 205538"/>
              <a:gd name="connsiteX2" fmla="*/ 11691515 w 11691515"/>
              <a:gd name="connsiteY2" fmla="*/ 205538 h 205538"/>
              <a:gd name="connsiteX3" fmla="*/ 215971 w 11691515"/>
              <a:gd name="connsiteY3" fmla="*/ 205538 h 205538"/>
              <a:gd name="connsiteX0" fmla="*/ 0 w 11843915"/>
              <a:gd name="connsiteY0" fmla="*/ 0 h 205538"/>
              <a:gd name="connsiteX1" fmla="*/ 11843915 w 11843915"/>
              <a:gd name="connsiteY1" fmla="*/ 5715 h 205538"/>
              <a:gd name="connsiteX2" fmla="*/ 11691515 w 11843915"/>
              <a:gd name="connsiteY2" fmla="*/ 205538 h 205538"/>
              <a:gd name="connsiteX3" fmla="*/ 215971 w 11843915"/>
              <a:gd name="connsiteY3" fmla="*/ 205538 h 205538"/>
              <a:gd name="connsiteX4" fmla="*/ 0 w 11843915"/>
              <a:gd name="connsiteY4" fmla="*/ 0 h 205538"/>
              <a:gd name="connsiteX0" fmla="*/ 0 w 11851535"/>
              <a:gd name="connsiteY0" fmla="*/ 0 h 205538"/>
              <a:gd name="connsiteX1" fmla="*/ 11843915 w 11851535"/>
              <a:gd name="connsiteY1" fmla="*/ 5715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1535"/>
              <a:gd name="connsiteY0" fmla="*/ 0 h 205538"/>
              <a:gd name="connsiteX1" fmla="*/ 11845820 w 11851535"/>
              <a:gd name="connsiteY1" fmla="*/ 11430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3440"/>
              <a:gd name="connsiteY0" fmla="*/ 0 h 205538"/>
              <a:gd name="connsiteX1" fmla="*/ 11853440 w 11853440"/>
              <a:gd name="connsiteY1" fmla="*/ 5715 h 205538"/>
              <a:gd name="connsiteX2" fmla="*/ 11851535 w 11853440"/>
              <a:gd name="connsiteY2" fmla="*/ 205538 h 205538"/>
              <a:gd name="connsiteX3" fmla="*/ 215971 w 11853440"/>
              <a:gd name="connsiteY3" fmla="*/ 205538 h 205538"/>
              <a:gd name="connsiteX4" fmla="*/ 0 w 11853440"/>
              <a:gd name="connsiteY4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3440" h="205538">
                <a:moveTo>
                  <a:pt x="0" y="0"/>
                </a:moveTo>
                <a:lnTo>
                  <a:pt x="11853440" y="5715"/>
                </a:lnTo>
                <a:lnTo>
                  <a:pt x="11851535" y="205538"/>
                </a:lnTo>
                <a:lnTo>
                  <a:pt x="215971" y="205538"/>
                </a:lnTo>
                <a:lnTo>
                  <a:pt x="0" y="0"/>
                </a:lnTo>
                <a:close/>
              </a:path>
            </a:pathLst>
          </a:custGeom>
          <a:solidFill>
            <a:srgbClr val="33A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1619C03-E6E6-48FB-8C80-9BF6B79B8377}"/>
              </a:ext>
            </a:extLst>
          </p:cNvPr>
          <p:cNvSpPr/>
          <p:nvPr/>
        </p:nvSpPr>
        <p:spPr>
          <a:xfrm>
            <a:off x="4954103" y="1414979"/>
            <a:ext cx="1838739" cy="211703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1F5E962-5BBC-4F31-A926-2FB4E04DF6D0}"/>
              </a:ext>
            </a:extLst>
          </p:cNvPr>
          <p:cNvSpPr/>
          <p:nvPr/>
        </p:nvSpPr>
        <p:spPr>
          <a:xfrm>
            <a:off x="7194383" y="1414979"/>
            <a:ext cx="1838739" cy="211703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A2DCFCE-C007-4862-9F34-92E42E7AD6C0}"/>
              </a:ext>
            </a:extLst>
          </p:cNvPr>
          <p:cNvSpPr/>
          <p:nvPr/>
        </p:nvSpPr>
        <p:spPr>
          <a:xfrm>
            <a:off x="9434663" y="1414979"/>
            <a:ext cx="1838739" cy="211703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60E9B9DE-376F-437A-9AE0-5FDFDB82C780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5065713" y="1113892"/>
            <a:ext cx="1616075" cy="228758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 w="28575" cap="sq">
            <a:noFill/>
            <a:miter lim="800000"/>
          </a:ln>
          <a:effectLst>
            <a:outerShdw blurRad="127000" dist="38100" dir="16200000" sx="98000" sy="98000" rotWithShape="0">
              <a:prstClr val="black">
                <a:alpha val="19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45" name="图片占位符 3">
            <a:extLst>
              <a:ext uri="{FF2B5EF4-FFF2-40B4-BE49-F238E27FC236}">
                <a16:creationId xmlns:a16="http://schemas.microsoft.com/office/drawing/2014/main" id="{40458C42-C3B0-4640-994D-B58D32D877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05714" y="1113892"/>
            <a:ext cx="1616075" cy="228758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 w="28575" cap="sq">
            <a:noFill/>
            <a:miter lim="800000"/>
          </a:ln>
          <a:effectLst>
            <a:outerShdw blurRad="127000" dist="38100" dir="16200000" sx="98000" sy="98000" rotWithShape="0">
              <a:prstClr val="black">
                <a:alpha val="19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46" name="图片占位符 3">
            <a:extLst>
              <a:ext uri="{FF2B5EF4-FFF2-40B4-BE49-F238E27FC236}">
                <a16:creationId xmlns:a16="http://schemas.microsoft.com/office/drawing/2014/main" id="{2DDD295F-F92D-4DBC-A710-AB927A67E0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5715" y="1113892"/>
            <a:ext cx="1616075" cy="228758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 w="28575" cap="sq">
            <a:noFill/>
            <a:miter lim="800000"/>
          </a:ln>
          <a:effectLst>
            <a:outerShdw blurRad="127000" dist="38100" dir="16200000" sx="98000" sy="98000" rotWithShape="0">
              <a:prstClr val="black">
                <a:alpha val="19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935159E1-561C-4A06-84E1-B17784768445}"/>
              </a:ext>
            </a:extLst>
          </p:cNvPr>
          <p:cNvSpPr/>
          <p:nvPr userDrawn="1"/>
        </p:nvSpPr>
        <p:spPr>
          <a:xfrm>
            <a:off x="4954103" y="4134188"/>
            <a:ext cx="1838739" cy="211703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DE7C4B6F-3DA6-4924-9D22-8A425266587B}"/>
              </a:ext>
            </a:extLst>
          </p:cNvPr>
          <p:cNvSpPr/>
          <p:nvPr userDrawn="1"/>
        </p:nvSpPr>
        <p:spPr>
          <a:xfrm>
            <a:off x="7194383" y="4134188"/>
            <a:ext cx="1838739" cy="211703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EF73C156-C138-4BD5-8657-4AC380EA46AD}"/>
              </a:ext>
            </a:extLst>
          </p:cNvPr>
          <p:cNvSpPr/>
          <p:nvPr userDrawn="1"/>
        </p:nvSpPr>
        <p:spPr>
          <a:xfrm>
            <a:off x="9434663" y="4134188"/>
            <a:ext cx="1838739" cy="211703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图片占位符 3">
            <a:extLst>
              <a:ext uri="{FF2B5EF4-FFF2-40B4-BE49-F238E27FC236}">
                <a16:creationId xmlns:a16="http://schemas.microsoft.com/office/drawing/2014/main" id="{FF2B1DF9-918F-4124-B6C0-5AEC5494DC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65713" y="3833101"/>
            <a:ext cx="1616075" cy="228758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 w="28575" cap="sq">
            <a:noFill/>
            <a:miter lim="800000"/>
          </a:ln>
          <a:effectLst>
            <a:outerShdw blurRad="127000" dist="38100" dir="16200000" sx="98000" sy="98000" rotWithShape="0">
              <a:prstClr val="black">
                <a:alpha val="19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54" name="图片占位符 3">
            <a:extLst>
              <a:ext uri="{FF2B5EF4-FFF2-40B4-BE49-F238E27FC236}">
                <a16:creationId xmlns:a16="http://schemas.microsoft.com/office/drawing/2014/main" id="{4B2867F9-7452-41BD-B09E-02AD113B39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05714" y="3833101"/>
            <a:ext cx="1616075" cy="228758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 w="28575" cap="sq">
            <a:noFill/>
            <a:miter lim="800000"/>
          </a:ln>
          <a:effectLst>
            <a:outerShdw blurRad="127000" dist="38100" dir="16200000" sx="98000" sy="98000" rotWithShape="0">
              <a:prstClr val="black">
                <a:alpha val="19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55" name="图片占位符 3">
            <a:extLst>
              <a:ext uri="{FF2B5EF4-FFF2-40B4-BE49-F238E27FC236}">
                <a16:creationId xmlns:a16="http://schemas.microsoft.com/office/drawing/2014/main" id="{2E1211EC-BC5B-40A9-9325-06F6004F86E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5715" y="3833101"/>
            <a:ext cx="1616075" cy="228758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 w="28575" cap="sq">
            <a:noFill/>
            <a:miter lim="800000"/>
          </a:ln>
          <a:effectLst>
            <a:outerShdw blurRad="127000" dist="38100" dir="16200000" sx="98000" sy="98000" rotWithShape="0">
              <a:prstClr val="black">
                <a:alpha val="19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57" name="矩形: 剪去对角 56">
            <a:extLst>
              <a:ext uri="{FF2B5EF4-FFF2-40B4-BE49-F238E27FC236}">
                <a16:creationId xmlns:a16="http://schemas.microsoft.com/office/drawing/2014/main" id="{B98694DC-60B9-45C8-8B58-86D03F9EB62F}"/>
              </a:ext>
            </a:extLst>
          </p:cNvPr>
          <p:cNvSpPr/>
          <p:nvPr/>
        </p:nvSpPr>
        <p:spPr>
          <a:xfrm>
            <a:off x="821071" y="1224385"/>
            <a:ext cx="3555857" cy="4955444"/>
          </a:xfrm>
          <a:prstGeom prst="snip2DiagRect">
            <a:avLst>
              <a:gd name="adj1" fmla="val 11777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>
            <a:extLst>
              <a:ext uri="{FF2B5EF4-FFF2-40B4-BE49-F238E27FC236}">
                <a16:creationId xmlns:a16="http://schemas.microsoft.com/office/drawing/2014/main" id="{A4821EDE-523C-4E24-BAE8-8FEE793154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4119" y="1333401"/>
            <a:ext cx="3349760" cy="4737411"/>
          </a:xfrm>
          <a:prstGeom prst="snip2DiagRect">
            <a:avLst>
              <a:gd name="adj1" fmla="val 11122"/>
              <a:gd name="adj2" fmla="val 0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zh-CN" altLang="en-US"/>
          </a:p>
        </p:txBody>
      </p:sp>
      <p:sp>
        <p:nvSpPr>
          <p:cNvPr id="7" name="直角三角形 6">
            <a:extLst>
              <a:ext uri="{FF2B5EF4-FFF2-40B4-BE49-F238E27FC236}">
                <a16:creationId xmlns:a16="http://schemas.microsoft.com/office/drawing/2014/main" id="{F311A2DD-ED64-4CCA-8D2E-5316A46D1113}"/>
              </a:ext>
            </a:extLst>
          </p:cNvPr>
          <p:cNvSpPr/>
          <p:nvPr userDrawn="1"/>
        </p:nvSpPr>
        <p:spPr>
          <a:xfrm rot="16200000">
            <a:off x="4200737" y="6003562"/>
            <a:ext cx="176190" cy="17619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9262D8B6-B7EA-4C9A-850A-F31EC879AAD8}"/>
              </a:ext>
            </a:extLst>
          </p:cNvPr>
          <p:cNvSpPr/>
          <p:nvPr userDrawn="1"/>
        </p:nvSpPr>
        <p:spPr>
          <a:xfrm flipV="1">
            <a:off x="1267918" y="6473541"/>
            <a:ext cx="10924083" cy="205538"/>
          </a:xfrm>
          <a:custGeom>
            <a:avLst/>
            <a:gdLst>
              <a:gd name="connsiteX0" fmla="*/ 215971 w 10924083"/>
              <a:gd name="connsiteY0" fmla="*/ 205538 h 205538"/>
              <a:gd name="connsiteX1" fmla="*/ 10924083 w 10924083"/>
              <a:gd name="connsiteY1" fmla="*/ 205538 h 205538"/>
              <a:gd name="connsiteX2" fmla="*/ 10924083 w 10924083"/>
              <a:gd name="connsiteY2" fmla="*/ 5267 h 205538"/>
              <a:gd name="connsiteX3" fmla="*/ 0 w 10924083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4083" h="205538">
                <a:moveTo>
                  <a:pt x="215971" y="205538"/>
                </a:moveTo>
                <a:lnTo>
                  <a:pt x="10924083" y="205538"/>
                </a:lnTo>
                <a:lnTo>
                  <a:pt x="10924083" y="526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D03B"/>
              </a:gs>
              <a:gs pos="100000">
                <a:srgbClr val="F0914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1028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fficePL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471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1325AEF-3427-4802-A39C-0EEB87E360E1}"/>
              </a:ext>
            </a:extLst>
          </p:cNvPr>
          <p:cNvSpPr/>
          <p:nvPr userDrawn="1"/>
        </p:nvSpPr>
        <p:spPr>
          <a:xfrm>
            <a:off x="539115" y="986679"/>
            <a:ext cx="1632585" cy="15718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任意多边形 5">
            <a:extLst>
              <a:ext uri="{FF2B5EF4-FFF2-40B4-BE49-F238E27FC236}">
                <a16:creationId xmlns:a16="http://schemas.microsoft.com/office/drawing/2014/main" id="{6AEE0BC8-0E0E-43DF-9F18-FA08295F3FB6}"/>
              </a:ext>
            </a:extLst>
          </p:cNvPr>
          <p:cNvSpPr/>
          <p:nvPr userDrawn="1"/>
        </p:nvSpPr>
        <p:spPr bwMode="auto">
          <a:xfrm>
            <a:off x="318777" y="2106709"/>
            <a:ext cx="6304963" cy="3790042"/>
          </a:xfrm>
          <a:custGeom>
            <a:avLst/>
            <a:gdLst>
              <a:gd name="T0" fmla="*/ 8952 w 10482"/>
              <a:gd name="T1" fmla="*/ 5396 h 5566"/>
              <a:gd name="T2" fmla="*/ 10023 w 10482"/>
              <a:gd name="T3" fmla="*/ 4795 h 5566"/>
              <a:gd name="T4" fmla="*/ 8728 w 10482"/>
              <a:gd name="T5" fmla="*/ 2774 h 5566"/>
              <a:gd name="T6" fmla="*/ 5486 w 10482"/>
              <a:gd name="T7" fmla="*/ 812 h 5566"/>
              <a:gd name="T8" fmla="*/ 2320 w 10482"/>
              <a:gd name="T9" fmla="*/ 1707 h 5566"/>
              <a:gd name="T10" fmla="*/ 1087 w 10482"/>
              <a:gd name="T11" fmla="*/ 2477 h 5566"/>
              <a:gd name="T12" fmla="*/ 1307 w 10482"/>
              <a:gd name="T13" fmla="*/ 5415 h 5566"/>
              <a:gd name="T14" fmla="*/ 8952 w 10482"/>
              <a:gd name="T15" fmla="*/ 5396 h 5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482" h="5566">
                <a:moveTo>
                  <a:pt x="8952" y="5396"/>
                </a:moveTo>
                <a:cubicBezTo>
                  <a:pt x="8952" y="5396"/>
                  <a:pt x="9670" y="5566"/>
                  <a:pt x="10023" y="4795"/>
                </a:cubicBezTo>
                <a:cubicBezTo>
                  <a:pt x="10482" y="3794"/>
                  <a:pt x="9838" y="2843"/>
                  <a:pt x="8728" y="2774"/>
                </a:cubicBezTo>
                <a:cubicBezTo>
                  <a:pt x="7126" y="2675"/>
                  <a:pt x="8014" y="118"/>
                  <a:pt x="5486" y="812"/>
                </a:cubicBezTo>
                <a:cubicBezTo>
                  <a:pt x="4776" y="1007"/>
                  <a:pt x="3230" y="0"/>
                  <a:pt x="2320" y="1707"/>
                </a:cubicBezTo>
                <a:cubicBezTo>
                  <a:pt x="2165" y="1997"/>
                  <a:pt x="1703" y="1982"/>
                  <a:pt x="1087" y="2477"/>
                </a:cubicBezTo>
                <a:cubicBezTo>
                  <a:pt x="0" y="3351"/>
                  <a:pt x="391" y="5405"/>
                  <a:pt x="1307" y="5415"/>
                </a:cubicBezTo>
                <a:cubicBezTo>
                  <a:pt x="2223" y="5424"/>
                  <a:pt x="8952" y="5396"/>
                  <a:pt x="8952" y="539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2D6B9A3C-A418-49E9-8941-6BFF57D55264}"/>
              </a:ext>
            </a:extLst>
          </p:cNvPr>
          <p:cNvSpPr/>
          <p:nvPr userDrawn="1"/>
        </p:nvSpPr>
        <p:spPr>
          <a:xfrm flipV="1">
            <a:off x="343007" y="6658646"/>
            <a:ext cx="11853440" cy="205538"/>
          </a:xfrm>
          <a:custGeom>
            <a:avLst/>
            <a:gdLst>
              <a:gd name="connsiteX0" fmla="*/ 0 w 11691515"/>
              <a:gd name="connsiteY0" fmla="*/ 0 h 205538"/>
              <a:gd name="connsiteX1" fmla="*/ 11691515 w 11691515"/>
              <a:gd name="connsiteY1" fmla="*/ 0 h 205538"/>
              <a:gd name="connsiteX2" fmla="*/ 11691515 w 11691515"/>
              <a:gd name="connsiteY2" fmla="*/ 205538 h 205538"/>
              <a:gd name="connsiteX3" fmla="*/ 215971 w 11691515"/>
              <a:gd name="connsiteY3" fmla="*/ 205538 h 205538"/>
              <a:gd name="connsiteX0" fmla="*/ 0 w 11843915"/>
              <a:gd name="connsiteY0" fmla="*/ 0 h 205538"/>
              <a:gd name="connsiteX1" fmla="*/ 11843915 w 11843915"/>
              <a:gd name="connsiteY1" fmla="*/ 5715 h 205538"/>
              <a:gd name="connsiteX2" fmla="*/ 11691515 w 11843915"/>
              <a:gd name="connsiteY2" fmla="*/ 205538 h 205538"/>
              <a:gd name="connsiteX3" fmla="*/ 215971 w 11843915"/>
              <a:gd name="connsiteY3" fmla="*/ 205538 h 205538"/>
              <a:gd name="connsiteX4" fmla="*/ 0 w 11843915"/>
              <a:gd name="connsiteY4" fmla="*/ 0 h 205538"/>
              <a:gd name="connsiteX0" fmla="*/ 0 w 11851535"/>
              <a:gd name="connsiteY0" fmla="*/ 0 h 205538"/>
              <a:gd name="connsiteX1" fmla="*/ 11843915 w 11851535"/>
              <a:gd name="connsiteY1" fmla="*/ 5715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1535"/>
              <a:gd name="connsiteY0" fmla="*/ 0 h 205538"/>
              <a:gd name="connsiteX1" fmla="*/ 11845820 w 11851535"/>
              <a:gd name="connsiteY1" fmla="*/ 11430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3440"/>
              <a:gd name="connsiteY0" fmla="*/ 0 h 205538"/>
              <a:gd name="connsiteX1" fmla="*/ 11853440 w 11853440"/>
              <a:gd name="connsiteY1" fmla="*/ 5715 h 205538"/>
              <a:gd name="connsiteX2" fmla="*/ 11851535 w 11853440"/>
              <a:gd name="connsiteY2" fmla="*/ 205538 h 205538"/>
              <a:gd name="connsiteX3" fmla="*/ 215971 w 11853440"/>
              <a:gd name="connsiteY3" fmla="*/ 205538 h 205538"/>
              <a:gd name="connsiteX4" fmla="*/ 0 w 11853440"/>
              <a:gd name="connsiteY4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3440" h="205538">
                <a:moveTo>
                  <a:pt x="0" y="0"/>
                </a:moveTo>
                <a:lnTo>
                  <a:pt x="11853440" y="5715"/>
                </a:lnTo>
                <a:lnTo>
                  <a:pt x="11851535" y="205538"/>
                </a:lnTo>
                <a:lnTo>
                  <a:pt x="215971" y="205538"/>
                </a:lnTo>
                <a:lnTo>
                  <a:pt x="0" y="0"/>
                </a:lnTo>
                <a:close/>
              </a:path>
            </a:pathLst>
          </a:custGeom>
          <a:solidFill>
            <a:srgbClr val="33A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E7B1EC2-0378-4AE6-B7B8-2DA2BF3966CD}"/>
              </a:ext>
            </a:extLst>
          </p:cNvPr>
          <p:cNvGrpSpPr/>
          <p:nvPr userDrawn="1"/>
        </p:nvGrpSpPr>
        <p:grpSpPr>
          <a:xfrm>
            <a:off x="7090651" y="1439957"/>
            <a:ext cx="4658435" cy="969133"/>
            <a:chOff x="7090651" y="1439957"/>
            <a:chExt cx="4658435" cy="969133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E147DFE1-4CF0-463F-B2C9-10818C19CB70}"/>
                </a:ext>
              </a:extLst>
            </p:cNvPr>
            <p:cNvSpPr/>
            <p:nvPr/>
          </p:nvSpPr>
          <p:spPr>
            <a:xfrm>
              <a:off x="7617475" y="2227514"/>
              <a:ext cx="4097905" cy="181576"/>
            </a:xfrm>
            <a:custGeom>
              <a:avLst/>
              <a:gdLst/>
              <a:ahLst/>
              <a:cxnLst/>
              <a:rect l="0" t="0" r="0" b="0"/>
              <a:pathLst>
                <a:path w="4940757" h="193223">
                  <a:moveTo>
                    <a:pt x="0" y="0"/>
                  </a:moveTo>
                  <a:lnTo>
                    <a:pt x="4940756" y="0"/>
                  </a:lnTo>
                  <a:lnTo>
                    <a:pt x="4940756" y="142422"/>
                  </a:lnTo>
                  <a:cubicBezTo>
                    <a:pt x="4940756" y="170464"/>
                    <a:pt x="4917998" y="193222"/>
                    <a:pt x="4889956" y="193222"/>
                  </a:cubicBezTo>
                  <a:lnTo>
                    <a:pt x="193222" y="193222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40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D3A5440C-19C5-4986-9D61-136990D33F08}"/>
                </a:ext>
              </a:extLst>
            </p:cNvPr>
            <p:cNvSpPr/>
            <p:nvPr/>
          </p:nvSpPr>
          <p:spPr>
            <a:xfrm>
              <a:off x="7090651" y="1439957"/>
              <a:ext cx="4658435" cy="830882"/>
            </a:xfrm>
            <a:custGeom>
              <a:avLst/>
              <a:gdLst/>
              <a:ahLst/>
              <a:cxnLst/>
              <a:rect l="0" t="0" r="0" b="0"/>
              <a:pathLst>
                <a:path w="5616576" h="884177">
                  <a:moveTo>
                    <a:pt x="0" y="0"/>
                  </a:moveTo>
                  <a:lnTo>
                    <a:pt x="5565775" y="0"/>
                  </a:lnTo>
                  <a:cubicBezTo>
                    <a:pt x="5593816" y="0"/>
                    <a:pt x="5616575" y="22758"/>
                    <a:pt x="5616575" y="50800"/>
                  </a:cubicBezTo>
                  <a:lnTo>
                    <a:pt x="5616575" y="884176"/>
                  </a:lnTo>
                  <a:lnTo>
                    <a:pt x="198482" y="884176"/>
                  </a:lnTo>
                  <a:lnTo>
                    <a:pt x="0" y="685694"/>
                  </a:lnTo>
                  <a:close/>
                </a:path>
              </a:pathLst>
            </a:custGeom>
            <a:gradFill>
              <a:gsLst>
                <a:gs pos="33000">
                  <a:schemeClr val="accent1"/>
                </a:gs>
                <a:gs pos="100000">
                  <a:schemeClr val="accent3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9F3C9DE9-A404-4273-8F98-B30A6F12DC50}"/>
                </a:ext>
              </a:extLst>
            </p:cNvPr>
            <p:cNvSpPr/>
            <p:nvPr/>
          </p:nvSpPr>
          <p:spPr>
            <a:xfrm>
              <a:off x="7163596" y="1529691"/>
              <a:ext cx="4512546" cy="651414"/>
            </a:xfrm>
            <a:custGeom>
              <a:avLst/>
              <a:gdLst/>
              <a:ahLst/>
              <a:cxnLst/>
              <a:rect l="0" t="0" r="0" b="0"/>
              <a:pathLst>
                <a:path w="5616576" h="884177">
                  <a:moveTo>
                    <a:pt x="0" y="0"/>
                  </a:moveTo>
                  <a:lnTo>
                    <a:pt x="5565775" y="0"/>
                  </a:lnTo>
                  <a:cubicBezTo>
                    <a:pt x="5593816" y="0"/>
                    <a:pt x="5616575" y="22758"/>
                    <a:pt x="5616575" y="50800"/>
                  </a:cubicBezTo>
                  <a:lnTo>
                    <a:pt x="5616575" y="884176"/>
                  </a:lnTo>
                  <a:lnTo>
                    <a:pt x="198482" y="884176"/>
                  </a:lnTo>
                  <a:lnTo>
                    <a:pt x="0" y="685694"/>
                  </a:lnTo>
                  <a:close/>
                </a:path>
              </a:pathLst>
            </a:custGeom>
            <a:noFill/>
            <a:ln w="12700">
              <a:gradFill flip="none" rotWithShape="1">
                <a:gsLst>
                  <a:gs pos="0">
                    <a:schemeClr val="bg1"/>
                  </a:gs>
                  <a:gs pos="71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EF08D9A-DB01-420A-800B-9EF2478C6978}"/>
                </a:ext>
              </a:extLst>
            </p:cNvPr>
            <p:cNvSpPr/>
            <p:nvPr/>
          </p:nvSpPr>
          <p:spPr>
            <a:xfrm>
              <a:off x="11676141" y="1611934"/>
              <a:ext cx="72944" cy="486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9CED577E-4A24-4DBF-9E6C-0A343059C578}"/>
              </a:ext>
            </a:extLst>
          </p:cNvPr>
          <p:cNvSpPr/>
          <p:nvPr userDrawn="1"/>
        </p:nvSpPr>
        <p:spPr>
          <a:xfrm>
            <a:off x="7249627" y="1549085"/>
            <a:ext cx="821234" cy="606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cs typeface="+mn-ea"/>
                <a:sym typeface="+mn-lt"/>
              </a:rPr>
              <a:t>01</a:t>
            </a:r>
            <a:endParaRPr lang="zh-CN" altLang="en-US" sz="3600" b="1" dirty="0">
              <a:cs typeface="+mn-ea"/>
              <a:sym typeface="+mn-lt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60261B-052B-4BFB-A170-05D2EF64BC30}"/>
              </a:ext>
            </a:extLst>
          </p:cNvPr>
          <p:cNvGrpSpPr/>
          <p:nvPr userDrawn="1"/>
        </p:nvGrpSpPr>
        <p:grpSpPr>
          <a:xfrm>
            <a:off x="8143806" y="1767234"/>
            <a:ext cx="684141" cy="176328"/>
            <a:chOff x="875048" y="5104011"/>
            <a:chExt cx="528650" cy="136252"/>
          </a:xfrm>
        </p:grpSpPr>
        <p:sp>
          <p:nvSpPr>
            <p:cNvPr id="14" name="箭头: V 形 13">
              <a:extLst>
                <a:ext uri="{FF2B5EF4-FFF2-40B4-BE49-F238E27FC236}">
                  <a16:creationId xmlns:a16="http://schemas.microsoft.com/office/drawing/2014/main" id="{C38C3466-DFEE-42E7-8B3A-5277A7F96F3D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5" name="箭头: V 形 14">
              <a:extLst>
                <a:ext uri="{FF2B5EF4-FFF2-40B4-BE49-F238E27FC236}">
                  <a16:creationId xmlns:a16="http://schemas.microsoft.com/office/drawing/2014/main" id="{4D204706-11D5-4EE7-9C29-1680603EC46B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6" name="箭头: V 形 15">
              <a:extLst>
                <a:ext uri="{FF2B5EF4-FFF2-40B4-BE49-F238E27FC236}">
                  <a16:creationId xmlns:a16="http://schemas.microsoft.com/office/drawing/2014/main" id="{8E97AC3A-272D-4B12-9CC6-6B9A0B8D16B6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C82B9CC-C8F5-472B-BBA7-327A144135FE}"/>
              </a:ext>
            </a:extLst>
          </p:cNvPr>
          <p:cNvGrpSpPr/>
          <p:nvPr userDrawn="1"/>
        </p:nvGrpSpPr>
        <p:grpSpPr>
          <a:xfrm>
            <a:off x="7090651" y="2669323"/>
            <a:ext cx="4658435" cy="969133"/>
            <a:chOff x="7090651" y="2669323"/>
            <a:chExt cx="4658435" cy="969133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B0BA37C3-E8D9-4E64-BCE2-8B611966B522}"/>
                </a:ext>
              </a:extLst>
            </p:cNvPr>
            <p:cNvGrpSpPr/>
            <p:nvPr/>
          </p:nvGrpSpPr>
          <p:grpSpPr>
            <a:xfrm>
              <a:off x="7090651" y="2669323"/>
              <a:ext cx="4658435" cy="969133"/>
              <a:chOff x="7090651" y="2669323"/>
              <a:chExt cx="4658435" cy="969133"/>
            </a:xfrm>
          </p:grpSpPr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322845C5-7B68-4A99-8FE1-16F46D57F70E}"/>
                  </a:ext>
                </a:extLst>
              </p:cNvPr>
              <p:cNvSpPr/>
              <p:nvPr/>
            </p:nvSpPr>
            <p:spPr>
              <a:xfrm>
                <a:off x="7617475" y="3456880"/>
                <a:ext cx="4097905" cy="181576"/>
              </a:xfrm>
              <a:custGeom>
                <a:avLst/>
                <a:gdLst/>
                <a:ahLst/>
                <a:cxnLst/>
                <a:rect l="0" t="0" r="0" b="0"/>
                <a:pathLst>
                  <a:path w="4940757" h="193223">
                    <a:moveTo>
                      <a:pt x="0" y="0"/>
                    </a:moveTo>
                    <a:lnTo>
                      <a:pt x="4940756" y="0"/>
                    </a:lnTo>
                    <a:lnTo>
                      <a:pt x="4940756" y="142422"/>
                    </a:lnTo>
                    <a:cubicBezTo>
                      <a:pt x="4940756" y="170464"/>
                      <a:pt x="4917998" y="193222"/>
                      <a:pt x="4889956" y="193222"/>
                    </a:cubicBezTo>
                    <a:lnTo>
                      <a:pt x="193222" y="19322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EA976E42-054C-432B-AA7A-04B0568E213F}"/>
                  </a:ext>
                </a:extLst>
              </p:cNvPr>
              <p:cNvSpPr/>
              <p:nvPr/>
            </p:nvSpPr>
            <p:spPr>
              <a:xfrm>
                <a:off x="7090651" y="2669323"/>
                <a:ext cx="4658435" cy="830882"/>
              </a:xfrm>
              <a:custGeom>
                <a:avLst/>
                <a:gdLst/>
                <a:ahLst/>
                <a:cxnLst/>
                <a:rect l="0" t="0" r="0" b="0"/>
                <a:pathLst>
                  <a:path w="5616576" h="884177">
                    <a:moveTo>
                      <a:pt x="0" y="0"/>
                    </a:moveTo>
                    <a:lnTo>
                      <a:pt x="5565775" y="0"/>
                    </a:lnTo>
                    <a:cubicBezTo>
                      <a:pt x="5593816" y="0"/>
                      <a:pt x="5616575" y="22758"/>
                      <a:pt x="5616575" y="50800"/>
                    </a:cubicBezTo>
                    <a:lnTo>
                      <a:pt x="5616575" y="884176"/>
                    </a:lnTo>
                    <a:lnTo>
                      <a:pt x="198482" y="884176"/>
                    </a:lnTo>
                    <a:lnTo>
                      <a:pt x="0" y="685694"/>
                    </a:lnTo>
                    <a:close/>
                  </a:path>
                </a:pathLst>
              </a:custGeom>
              <a:gradFill>
                <a:gsLst>
                  <a:gs pos="33000">
                    <a:schemeClr val="accent1"/>
                  </a:gs>
                  <a:gs pos="100000">
                    <a:schemeClr val="accent3"/>
                  </a:gs>
                </a:gsLst>
                <a:lin ang="81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cs typeface="+mn-ea"/>
                  <a:sym typeface="+mn-lt"/>
                </a:endParaRPr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93ED4BEF-7528-4D5B-95B7-53C82E51A741}"/>
                  </a:ext>
                </a:extLst>
              </p:cNvPr>
              <p:cNvSpPr/>
              <p:nvPr/>
            </p:nvSpPr>
            <p:spPr>
              <a:xfrm>
                <a:off x="7163596" y="2759057"/>
                <a:ext cx="4512546" cy="651414"/>
              </a:xfrm>
              <a:custGeom>
                <a:avLst/>
                <a:gdLst/>
                <a:ahLst/>
                <a:cxnLst/>
                <a:rect l="0" t="0" r="0" b="0"/>
                <a:pathLst>
                  <a:path w="5616576" h="884177">
                    <a:moveTo>
                      <a:pt x="0" y="0"/>
                    </a:moveTo>
                    <a:lnTo>
                      <a:pt x="5565775" y="0"/>
                    </a:lnTo>
                    <a:cubicBezTo>
                      <a:pt x="5593816" y="0"/>
                      <a:pt x="5616575" y="22758"/>
                      <a:pt x="5616575" y="50800"/>
                    </a:cubicBezTo>
                    <a:lnTo>
                      <a:pt x="5616575" y="884176"/>
                    </a:lnTo>
                    <a:lnTo>
                      <a:pt x="198482" y="884176"/>
                    </a:lnTo>
                    <a:lnTo>
                      <a:pt x="0" y="685694"/>
                    </a:lnTo>
                    <a:close/>
                  </a:path>
                </a:pathLst>
              </a:custGeom>
              <a:noFill/>
              <a:ln w="12700">
                <a:gradFill flip="none" rotWithShape="1">
                  <a:gsLst>
                    <a:gs pos="0">
                      <a:schemeClr val="bg1"/>
                    </a:gs>
                    <a:gs pos="71000">
                      <a:schemeClr val="bg1">
                        <a:alpha val="0"/>
                      </a:schemeClr>
                    </a:gs>
                  </a:gsLst>
                  <a:lin ang="2700000" scaled="1"/>
                  <a:tileRect/>
                </a:gra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cs typeface="+mn-ea"/>
                  <a:sym typeface="+mn-lt"/>
                </a:endParaRPr>
              </a:p>
            </p:txBody>
          </p:sp>
        </p:grp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0925CA46-DD5B-43FB-8238-EE65196B61B7}"/>
                </a:ext>
              </a:extLst>
            </p:cNvPr>
            <p:cNvSpPr/>
            <p:nvPr/>
          </p:nvSpPr>
          <p:spPr>
            <a:xfrm>
              <a:off x="11676141" y="2841300"/>
              <a:ext cx="72944" cy="486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453E3ACD-0FA7-47CF-ACDA-09433A9634F4}"/>
              </a:ext>
            </a:extLst>
          </p:cNvPr>
          <p:cNvSpPr/>
          <p:nvPr userDrawn="1"/>
        </p:nvSpPr>
        <p:spPr>
          <a:xfrm>
            <a:off x="7249627" y="2781457"/>
            <a:ext cx="821234" cy="606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cs typeface="+mn-ea"/>
                <a:sym typeface="+mn-lt"/>
              </a:rPr>
              <a:t>02</a:t>
            </a:r>
            <a:endParaRPr lang="zh-CN" altLang="en-US" sz="3600" b="1" dirty="0">
              <a:cs typeface="+mn-ea"/>
              <a:sym typeface="+mn-lt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E35A0DFF-5ECF-45CA-8DD7-8A966BE1AB5E}"/>
              </a:ext>
            </a:extLst>
          </p:cNvPr>
          <p:cNvGrpSpPr/>
          <p:nvPr userDrawn="1"/>
        </p:nvGrpSpPr>
        <p:grpSpPr>
          <a:xfrm>
            <a:off x="8143806" y="2996599"/>
            <a:ext cx="684141" cy="176328"/>
            <a:chOff x="875048" y="5104011"/>
            <a:chExt cx="528650" cy="136252"/>
          </a:xfrm>
        </p:grpSpPr>
        <p:sp>
          <p:nvSpPr>
            <p:cNvPr id="26" name="箭头: V 形 25">
              <a:extLst>
                <a:ext uri="{FF2B5EF4-FFF2-40B4-BE49-F238E27FC236}">
                  <a16:creationId xmlns:a16="http://schemas.microsoft.com/office/drawing/2014/main" id="{C9D04650-73E4-430C-B91F-395080B54A48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7" name="箭头: V 形 26">
              <a:extLst>
                <a:ext uri="{FF2B5EF4-FFF2-40B4-BE49-F238E27FC236}">
                  <a16:creationId xmlns:a16="http://schemas.microsoft.com/office/drawing/2014/main" id="{FB10C8BC-2EE3-41A4-9FD9-8319FF8FDC7B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8" name="箭头: V 形 27">
              <a:extLst>
                <a:ext uri="{FF2B5EF4-FFF2-40B4-BE49-F238E27FC236}">
                  <a16:creationId xmlns:a16="http://schemas.microsoft.com/office/drawing/2014/main" id="{43AEB333-4DF8-4EF0-B3BC-6C7E44DDA07F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61368B88-F716-47C2-ADC3-9F6A4060F185}"/>
              </a:ext>
            </a:extLst>
          </p:cNvPr>
          <p:cNvGrpSpPr/>
          <p:nvPr userDrawn="1"/>
        </p:nvGrpSpPr>
        <p:grpSpPr>
          <a:xfrm>
            <a:off x="7090651" y="3898689"/>
            <a:ext cx="4658435" cy="969133"/>
            <a:chOff x="7090651" y="3898689"/>
            <a:chExt cx="4658435" cy="969133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BDB7294C-DA82-4996-A7A0-A743998DE85B}"/>
                </a:ext>
              </a:extLst>
            </p:cNvPr>
            <p:cNvGrpSpPr/>
            <p:nvPr/>
          </p:nvGrpSpPr>
          <p:grpSpPr>
            <a:xfrm>
              <a:off x="7090651" y="3898689"/>
              <a:ext cx="4658435" cy="969133"/>
              <a:chOff x="7090651" y="3898689"/>
              <a:chExt cx="4658435" cy="969133"/>
            </a:xfrm>
          </p:grpSpPr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70535D3D-1FF2-4673-B6CD-CDA4B8959216}"/>
                  </a:ext>
                </a:extLst>
              </p:cNvPr>
              <p:cNvSpPr/>
              <p:nvPr/>
            </p:nvSpPr>
            <p:spPr>
              <a:xfrm>
                <a:off x="7617475" y="4686246"/>
                <a:ext cx="4097905" cy="181576"/>
              </a:xfrm>
              <a:custGeom>
                <a:avLst/>
                <a:gdLst/>
                <a:ahLst/>
                <a:cxnLst/>
                <a:rect l="0" t="0" r="0" b="0"/>
                <a:pathLst>
                  <a:path w="4940757" h="193223">
                    <a:moveTo>
                      <a:pt x="0" y="0"/>
                    </a:moveTo>
                    <a:lnTo>
                      <a:pt x="4940756" y="0"/>
                    </a:lnTo>
                    <a:lnTo>
                      <a:pt x="4940756" y="142422"/>
                    </a:lnTo>
                    <a:cubicBezTo>
                      <a:pt x="4940756" y="170464"/>
                      <a:pt x="4917998" y="193222"/>
                      <a:pt x="4889956" y="193222"/>
                    </a:cubicBezTo>
                    <a:lnTo>
                      <a:pt x="193222" y="19322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97C8B1FD-E77A-4D1A-9AE6-17C8439078A8}"/>
                  </a:ext>
                </a:extLst>
              </p:cNvPr>
              <p:cNvSpPr/>
              <p:nvPr/>
            </p:nvSpPr>
            <p:spPr>
              <a:xfrm>
                <a:off x="7090651" y="3898689"/>
                <a:ext cx="4658435" cy="830882"/>
              </a:xfrm>
              <a:custGeom>
                <a:avLst/>
                <a:gdLst/>
                <a:ahLst/>
                <a:cxnLst/>
                <a:rect l="0" t="0" r="0" b="0"/>
                <a:pathLst>
                  <a:path w="5616576" h="884177">
                    <a:moveTo>
                      <a:pt x="0" y="0"/>
                    </a:moveTo>
                    <a:lnTo>
                      <a:pt x="5565775" y="0"/>
                    </a:lnTo>
                    <a:cubicBezTo>
                      <a:pt x="5593816" y="0"/>
                      <a:pt x="5616575" y="22758"/>
                      <a:pt x="5616575" y="50800"/>
                    </a:cubicBezTo>
                    <a:lnTo>
                      <a:pt x="5616575" y="884176"/>
                    </a:lnTo>
                    <a:lnTo>
                      <a:pt x="198482" y="884176"/>
                    </a:lnTo>
                    <a:lnTo>
                      <a:pt x="0" y="685694"/>
                    </a:lnTo>
                    <a:close/>
                  </a:path>
                </a:pathLst>
              </a:custGeom>
              <a:gradFill>
                <a:gsLst>
                  <a:gs pos="33000">
                    <a:schemeClr val="accent1"/>
                  </a:gs>
                  <a:gs pos="100000">
                    <a:schemeClr val="accent3"/>
                  </a:gs>
                </a:gsLst>
                <a:lin ang="81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cs typeface="+mn-ea"/>
                  <a:sym typeface="+mn-lt"/>
                </a:endParaRPr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7DA91627-830A-4697-96B2-59A3AD97868B}"/>
                  </a:ext>
                </a:extLst>
              </p:cNvPr>
              <p:cNvSpPr/>
              <p:nvPr/>
            </p:nvSpPr>
            <p:spPr>
              <a:xfrm>
                <a:off x="7163596" y="3988423"/>
                <a:ext cx="4512546" cy="651414"/>
              </a:xfrm>
              <a:custGeom>
                <a:avLst/>
                <a:gdLst/>
                <a:ahLst/>
                <a:cxnLst/>
                <a:rect l="0" t="0" r="0" b="0"/>
                <a:pathLst>
                  <a:path w="5616576" h="884177">
                    <a:moveTo>
                      <a:pt x="0" y="0"/>
                    </a:moveTo>
                    <a:lnTo>
                      <a:pt x="5565775" y="0"/>
                    </a:lnTo>
                    <a:cubicBezTo>
                      <a:pt x="5593816" y="0"/>
                      <a:pt x="5616575" y="22758"/>
                      <a:pt x="5616575" y="50800"/>
                    </a:cubicBezTo>
                    <a:lnTo>
                      <a:pt x="5616575" y="884176"/>
                    </a:lnTo>
                    <a:lnTo>
                      <a:pt x="198482" y="884176"/>
                    </a:lnTo>
                    <a:lnTo>
                      <a:pt x="0" y="685694"/>
                    </a:lnTo>
                    <a:close/>
                  </a:path>
                </a:pathLst>
              </a:custGeom>
              <a:noFill/>
              <a:ln w="12700">
                <a:gradFill flip="none" rotWithShape="1">
                  <a:gsLst>
                    <a:gs pos="0">
                      <a:schemeClr val="bg1"/>
                    </a:gs>
                    <a:gs pos="71000">
                      <a:schemeClr val="bg1">
                        <a:alpha val="0"/>
                      </a:schemeClr>
                    </a:gs>
                  </a:gsLst>
                  <a:lin ang="2700000" scaled="1"/>
                  <a:tileRect/>
                </a:gra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cs typeface="+mn-ea"/>
                  <a:sym typeface="+mn-lt"/>
                </a:endParaRPr>
              </a:p>
            </p:txBody>
          </p:sp>
        </p:grp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3E43F526-9201-4CA7-B267-E52B71BE76D7}"/>
                </a:ext>
              </a:extLst>
            </p:cNvPr>
            <p:cNvSpPr/>
            <p:nvPr/>
          </p:nvSpPr>
          <p:spPr>
            <a:xfrm>
              <a:off x="11676141" y="4070666"/>
              <a:ext cx="72944" cy="486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50BA2E2C-82B0-402C-BA57-1598BE14B897}"/>
              </a:ext>
            </a:extLst>
          </p:cNvPr>
          <p:cNvSpPr/>
          <p:nvPr userDrawn="1"/>
        </p:nvSpPr>
        <p:spPr>
          <a:xfrm>
            <a:off x="7283333" y="4010824"/>
            <a:ext cx="821234" cy="606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cs typeface="+mn-ea"/>
                <a:sym typeface="+mn-lt"/>
              </a:rPr>
              <a:t>03</a:t>
            </a:r>
            <a:endParaRPr lang="zh-CN" altLang="en-US" sz="3600" b="1" dirty="0">
              <a:cs typeface="+mn-ea"/>
              <a:sym typeface="+mn-lt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C0FF36AF-40C6-43E7-9638-CFB847D0CE4D}"/>
              </a:ext>
            </a:extLst>
          </p:cNvPr>
          <p:cNvGrpSpPr/>
          <p:nvPr userDrawn="1"/>
        </p:nvGrpSpPr>
        <p:grpSpPr>
          <a:xfrm>
            <a:off x="8177512" y="4225966"/>
            <a:ext cx="684141" cy="176328"/>
            <a:chOff x="875048" y="5104011"/>
            <a:chExt cx="528650" cy="136252"/>
          </a:xfrm>
        </p:grpSpPr>
        <p:sp>
          <p:nvSpPr>
            <p:cNvPr id="38" name="箭头: V 形 37">
              <a:extLst>
                <a:ext uri="{FF2B5EF4-FFF2-40B4-BE49-F238E27FC236}">
                  <a16:creationId xmlns:a16="http://schemas.microsoft.com/office/drawing/2014/main" id="{FFD1450D-2D75-44B3-9237-22A651687D23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9" name="箭头: V 形 38">
              <a:extLst>
                <a:ext uri="{FF2B5EF4-FFF2-40B4-BE49-F238E27FC236}">
                  <a16:creationId xmlns:a16="http://schemas.microsoft.com/office/drawing/2014/main" id="{D3E6190D-AEFA-4E98-9E23-88010E192CD0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0" name="箭头: V 形 39">
              <a:extLst>
                <a:ext uri="{FF2B5EF4-FFF2-40B4-BE49-F238E27FC236}">
                  <a16:creationId xmlns:a16="http://schemas.microsoft.com/office/drawing/2014/main" id="{96BAAFD3-7615-4386-B28B-613D1034FDBC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F62FE3B0-C0F4-4CAF-893C-9B90DF4A7001}"/>
              </a:ext>
            </a:extLst>
          </p:cNvPr>
          <p:cNvGrpSpPr/>
          <p:nvPr userDrawn="1"/>
        </p:nvGrpSpPr>
        <p:grpSpPr>
          <a:xfrm>
            <a:off x="7090651" y="5128056"/>
            <a:ext cx="4658435" cy="969133"/>
            <a:chOff x="7090651" y="5128056"/>
            <a:chExt cx="4658435" cy="969133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3BCD0376-DB04-45D5-AB82-F73B507083B1}"/>
                </a:ext>
              </a:extLst>
            </p:cNvPr>
            <p:cNvGrpSpPr/>
            <p:nvPr/>
          </p:nvGrpSpPr>
          <p:grpSpPr>
            <a:xfrm>
              <a:off x="7090651" y="5128056"/>
              <a:ext cx="4658435" cy="969133"/>
              <a:chOff x="7090651" y="5128056"/>
              <a:chExt cx="4658435" cy="969133"/>
            </a:xfrm>
          </p:grpSpPr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B7222821-5C6E-4F3B-AEB7-8242311CB1E1}"/>
                  </a:ext>
                </a:extLst>
              </p:cNvPr>
              <p:cNvSpPr/>
              <p:nvPr/>
            </p:nvSpPr>
            <p:spPr>
              <a:xfrm>
                <a:off x="7617475" y="5915613"/>
                <a:ext cx="4097905" cy="181576"/>
              </a:xfrm>
              <a:custGeom>
                <a:avLst/>
                <a:gdLst/>
                <a:ahLst/>
                <a:cxnLst/>
                <a:rect l="0" t="0" r="0" b="0"/>
                <a:pathLst>
                  <a:path w="4940757" h="193223">
                    <a:moveTo>
                      <a:pt x="0" y="0"/>
                    </a:moveTo>
                    <a:lnTo>
                      <a:pt x="4940756" y="0"/>
                    </a:lnTo>
                    <a:lnTo>
                      <a:pt x="4940756" y="142422"/>
                    </a:lnTo>
                    <a:cubicBezTo>
                      <a:pt x="4940756" y="170464"/>
                      <a:pt x="4917998" y="193222"/>
                      <a:pt x="4889956" y="193222"/>
                    </a:cubicBezTo>
                    <a:lnTo>
                      <a:pt x="193222" y="19322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B17A9D27-12F5-491F-A30C-0BC0547701D1}"/>
                  </a:ext>
                </a:extLst>
              </p:cNvPr>
              <p:cNvSpPr/>
              <p:nvPr/>
            </p:nvSpPr>
            <p:spPr>
              <a:xfrm>
                <a:off x="7090651" y="5128056"/>
                <a:ext cx="4658435" cy="830882"/>
              </a:xfrm>
              <a:custGeom>
                <a:avLst/>
                <a:gdLst/>
                <a:ahLst/>
                <a:cxnLst/>
                <a:rect l="0" t="0" r="0" b="0"/>
                <a:pathLst>
                  <a:path w="5616576" h="884177">
                    <a:moveTo>
                      <a:pt x="0" y="0"/>
                    </a:moveTo>
                    <a:lnTo>
                      <a:pt x="5565775" y="0"/>
                    </a:lnTo>
                    <a:cubicBezTo>
                      <a:pt x="5593816" y="0"/>
                      <a:pt x="5616575" y="22758"/>
                      <a:pt x="5616575" y="50800"/>
                    </a:cubicBezTo>
                    <a:lnTo>
                      <a:pt x="5616575" y="884176"/>
                    </a:lnTo>
                    <a:lnTo>
                      <a:pt x="198482" y="884176"/>
                    </a:lnTo>
                    <a:lnTo>
                      <a:pt x="0" y="685694"/>
                    </a:lnTo>
                    <a:close/>
                  </a:path>
                </a:pathLst>
              </a:custGeom>
              <a:gradFill>
                <a:gsLst>
                  <a:gs pos="33000">
                    <a:schemeClr val="accent1"/>
                  </a:gs>
                  <a:gs pos="100000">
                    <a:schemeClr val="accent3"/>
                  </a:gs>
                </a:gsLst>
                <a:lin ang="81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cs typeface="+mn-ea"/>
                  <a:sym typeface="+mn-lt"/>
                </a:endParaRPr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2AB90F36-BE14-4B4B-A245-3231292BCAB6}"/>
                  </a:ext>
                </a:extLst>
              </p:cNvPr>
              <p:cNvSpPr/>
              <p:nvPr/>
            </p:nvSpPr>
            <p:spPr>
              <a:xfrm>
                <a:off x="7163596" y="5217790"/>
                <a:ext cx="4512546" cy="651414"/>
              </a:xfrm>
              <a:custGeom>
                <a:avLst/>
                <a:gdLst/>
                <a:ahLst/>
                <a:cxnLst/>
                <a:rect l="0" t="0" r="0" b="0"/>
                <a:pathLst>
                  <a:path w="5616576" h="884177">
                    <a:moveTo>
                      <a:pt x="0" y="0"/>
                    </a:moveTo>
                    <a:lnTo>
                      <a:pt x="5565775" y="0"/>
                    </a:lnTo>
                    <a:cubicBezTo>
                      <a:pt x="5593816" y="0"/>
                      <a:pt x="5616575" y="22758"/>
                      <a:pt x="5616575" y="50800"/>
                    </a:cubicBezTo>
                    <a:lnTo>
                      <a:pt x="5616575" y="884176"/>
                    </a:lnTo>
                    <a:lnTo>
                      <a:pt x="198482" y="884176"/>
                    </a:lnTo>
                    <a:lnTo>
                      <a:pt x="0" y="685694"/>
                    </a:lnTo>
                    <a:close/>
                  </a:path>
                </a:pathLst>
              </a:custGeom>
              <a:noFill/>
              <a:ln w="12700">
                <a:gradFill flip="none" rotWithShape="1">
                  <a:gsLst>
                    <a:gs pos="0">
                      <a:schemeClr val="bg1"/>
                    </a:gs>
                    <a:gs pos="71000">
                      <a:schemeClr val="bg1">
                        <a:alpha val="0"/>
                      </a:schemeClr>
                    </a:gs>
                  </a:gsLst>
                  <a:lin ang="2700000" scaled="1"/>
                  <a:tileRect/>
                </a:gra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cs typeface="+mn-ea"/>
                  <a:sym typeface="+mn-lt"/>
                </a:endParaRPr>
              </a:p>
            </p:txBody>
          </p:sp>
        </p:grp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52591106-176E-45BB-9654-A5FBB2F7C193}"/>
                </a:ext>
              </a:extLst>
            </p:cNvPr>
            <p:cNvSpPr/>
            <p:nvPr/>
          </p:nvSpPr>
          <p:spPr>
            <a:xfrm>
              <a:off x="11676141" y="5300033"/>
              <a:ext cx="72944" cy="486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</p:grpSp>
      <p:sp>
        <p:nvSpPr>
          <p:cNvPr id="48" name="矩形 47">
            <a:extLst>
              <a:ext uri="{FF2B5EF4-FFF2-40B4-BE49-F238E27FC236}">
                <a16:creationId xmlns:a16="http://schemas.microsoft.com/office/drawing/2014/main" id="{FCE6BF13-BD1F-4D1E-8159-AA39C1BA80DE}"/>
              </a:ext>
            </a:extLst>
          </p:cNvPr>
          <p:cNvSpPr/>
          <p:nvPr userDrawn="1"/>
        </p:nvSpPr>
        <p:spPr>
          <a:xfrm>
            <a:off x="7283333" y="5240191"/>
            <a:ext cx="821234" cy="606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cs typeface="+mn-ea"/>
                <a:sym typeface="+mn-lt"/>
              </a:rPr>
              <a:t>04</a:t>
            </a:r>
            <a:endParaRPr lang="zh-CN" altLang="en-US" sz="3600" b="1" dirty="0">
              <a:cs typeface="+mn-ea"/>
              <a:sym typeface="+mn-lt"/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4FBB8F26-A0BD-47AC-B07A-CC891E4B89F1}"/>
              </a:ext>
            </a:extLst>
          </p:cNvPr>
          <p:cNvGrpSpPr/>
          <p:nvPr userDrawn="1"/>
        </p:nvGrpSpPr>
        <p:grpSpPr>
          <a:xfrm>
            <a:off x="8177512" y="5455333"/>
            <a:ext cx="684141" cy="176328"/>
            <a:chOff x="875048" y="5104011"/>
            <a:chExt cx="528650" cy="136252"/>
          </a:xfrm>
        </p:grpSpPr>
        <p:sp>
          <p:nvSpPr>
            <p:cNvPr id="50" name="箭头: V 形 49">
              <a:extLst>
                <a:ext uri="{FF2B5EF4-FFF2-40B4-BE49-F238E27FC236}">
                  <a16:creationId xmlns:a16="http://schemas.microsoft.com/office/drawing/2014/main" id="{3D737E7B-859A-405E-A740-A5E7E751423E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1" name="箭头: V 形 50">
              <a:extLst>
                <a:ext uri="{FF2B5EF4-FFF2-40B4-BE49-F238E27FC236}">
                  <a16:creationId xmlns:a16="http://schemas.microsoft.com/office/drawing/2014/main" id="{D83C067F-383D-4531-8A58-D9DFE7024D75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2" name="箭头: V 形 51">
              <a:extLst>
                <a:ext uri="{FF2B5EF4-FFF2-40B4-BE49-F238E27FC236}">
                  <a16:creationId xmlns:a16="http://schemas.microsoft.com/office/drawing/2014/main" id="{677E54BF-45F3-481B-9D3D-F81B208BC926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CDB922B4-6646-4C4F-825B-64D06ED47F0A}"/>
              </a:ext>
            </a:extLst>
          </p:cNvPr>
          <p:cNvGrpSpPr/>
          <p:nvPr userDrawn="1"/>
        </p:nvGrpSpPr>
        <p:grpSpPr>
          <a:xfrm>
            <a:off x="449315" y="1502800"/>
            <a:ext cx="6569416" cy="4594389"/>
            <a:chOff x="3119438" y="1816100"/>
            <a:chExt cx="5956300" cy="4165600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E29DEF06-A6FF-4F15-97BC-8F887317F0E5}"/>
                </a:ext>
              </a:extLst>
            </p:cNvPr>
            <p:cNvSpPr/>
            <p:nvPr/>
          </p:nvSpPr>
          <p:spPr bwMode="auto">
            <a:xfrm>
              <a:off x="3119438" y="5445125"/>
              <a:ext cx="5956300" cy="317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B2DC54BE-1156-4248-975B-8A2295843494}"/>
                </a:ext>
              </a:extLst>
            </p:cNvPr>
            <p:cNvSpPr/>
            <p:nvPr/>
          </p:nvSpPr>
          <p:spPr bwMode="auto">
            <a:xfrm>
              <a:off x="3119438" y="5445125"/>
              <a:ext cx="5956300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ABDB1FF2-53C7-41A8-AC72-92040FA9E9B9}"/>
                </a:ext>
              </a:extLst>
            </p:cNvPr>
            <p:cNvSpPr/>
            <p:nvPr/>
          </p:nvSpPr>
          <p:spPr bwMode="auto">
            <a:xfrm>
              <a:off x="8083551" y="5635625"/>
              <a:ext cx="396875" cy="317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7A8F5542-E456-4572-9F09-1DA1D4DBC1A4}"/>
                </a:ext>
              </a:extLst>
            </p:cNvPr>
            <p:cNvSpPr/>
            <p:nvPr/>
          </p:nvSpPr>
          <p:spPr bwMode="auto">
            <a:xfrm>
              <a:off x="8083551" y="5635625"/>
              <a:ext cx="39687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6BDF7A3D-8D94-405A-BD4B-1CF36FA1A6CF}"/>
                </a:ext>
              </a:extLst>
            </p:cNvPr>
            <p:cNvSpPr/>
            <p:nvPr/>
          </p:nvSpPr>
          <p:spPr bwMode="auto">
            <a:xfrm>
              <a:off x="6961188" y="5668963"/>
              <a:ext cx="104775" cy="317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166816CB-8E0E-4A95-AB6D-84A00AD9A48F}"/>
                </a:ext>
              </a:extLst>
            </p:cNvPr>
            <p:cNvSpPr/>
            <p:nvPr/>
          </p:nvSpPr>
          <p:spPr bwMode="auto">
            <a:xfrm>
              <a:off x="6961188" y="5668963"/>
              <a:ext cx="10477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341224C3-DC04-49ED-B51A-B5485C43A7FB}"/>
                </a:ext>
              </a:extLst>
            </p:cNvPr>
            <p:cNvSpPr/>
            <p:nvPr/>
          </p:nvSpPr>
          <p:spPr bwMode="auto">
            <a:xfrm>
              <a:off x="7842251" y="5526088"/>
              <a:ext cx="230188" cy="317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18D86234-A725-449D-84BE-AA948F95D686}"/>
                </a:ext>
              </a:extLst>
            </p:cNvPr>
            <p:cNvSpPr/>
            <p:nvPr/>
          </p:nvSpPr>
          <p:spPr bwMode="auto">
            <a:xfrm>
              <a:off x="7842251" y="5526088"/>
              <a:ext cx="230188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530DEED4-11BD-405E-9326-D82F0650B079}"/>
                </a:ext>
              </a:extLst>
            </p:cNvPr>
            <p:cNvSpPr/>
            <p:nvPr/>
          </p:nvSpPr>
          <p:spPr bwMode="auto">
            <a:xfrm>
              <a:off x="3744913" y="5546725"/>
              <a:ext cx="515938" cy="317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D51F5AEA-6F45-47D4-9D4A-F1D3632BD4A5}"/>
                </a:ext>
              </a:extLst>
            </p:cNvPr>
            <p:cNvSpPr/>
            <p:nvPr/>
          </p:nvSpPr>
          <p:spPr bwMode="auto">
            <a:xfrm>
              <a:off x="3744913" y="5546725"/>
              <a:ext cx="515938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C767C5B0-3D2F-44A5-B053-F6ADD79F7F75}"/>
                </a:ext>
              </a:extLst>
            </p:cNvPr>
            <p:cNvSpPr/>
            <p:nvPr/>
          </p:nvSpPr>
          <p:spPr bwMode="auto">
            <a:xfrm>
              <a:off x="4364038" y="5546725"/>
              <a:ext cx="77788" cy="317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9FBC20AD-A92F-4767-8489-C97C669EA41B}"/>
                </a:ext>
              </a:extLst>
            </p:cNvPr>
            <p:cNvSpPr/>
            <p:nvPr/>
          </p:nvSpPr>
          <p:spPr bwMode="auto">
            <a:xfrm>
              <a:off x="4364038" y="5546725"/>
              <a:ext cx="77788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A4A18501-6C45-402F-A6E4-CFBF92FC7617}"/>
                </a:ext>
              </a:extLst>
            </p:cNvPr>
            <p:cNvSpPr/>
            <p:nvPr/>
          </p:nvSpPr>
          <p:spPr bwMode="auto">
            <a:xfrm>
              <a:off x="4686301" y="5594350"/>
              <a:ext cx="1116013" cy="317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0C7332FA-E84B-4473-9F7C-2895442B9C38}"/>
                </a:ext>
              </a:extLst>
            </p:cNvPr>
            <p:cNvSpPr/>
            <p:nvPr/>
          </p:nvSpPr>
          <p:spPr bwMode="auto">
            <a:xfrm>
              <a:off x="4686301" y="5594350"/>
              <a:ext cx="111601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任意多边形 550">
              <a:extLst>
                <a:ext uri="{FF2B5EF4-FFF2-40B4-BE49-F238E27FC236}">
                  <a16:creationId xmlns:a16="http://schemas.microsoft.com/office/drawing/2014/main" id="{472F3EFC-555B-4D7E-8B12-188F3374C430}"/>
                </a:ext>
              </a:extLst>
            </p:cNvPr>
            <p:cNvSpPr/>
            <p:nvPr/>
          </p:nvSpPr>
          <p:spPr bwMode="auto">
            <a:xfrm>
              <a:off x="3884613" y="3079750"/>
              <a:ext cx="407988" cy="163512"/>
            </a:xfrm>
            <a:custGeom>
              <a:avLst/>
              <a:gdLst>
                <a:gd name="T0" fmla="*/ 136 w 137"/>
                <a:gd name="T1" fmla="*/ 55 h 55"/>
                <a:gd name="T2" fmla="*/ 137 w 137"/>
                <a:gd name="T3" fmla="*/ 50 h 55"/>
                <a:gd name="T4" fmla="*/ 104 w 137"/>
                <a:gd name="T5" fmla="*/ 18 h 55"/>
                <a:gd name="T6" fmla="*/ 99 w 137"/>
                <a:gd name="T7" fmla="*/ 18 h 55"/>
                <a:gd name="T8" fmla="*/ 67 w 137"/>
                <a:gd name="T9" fmla="*/ 0 h 55"/>
                <a:gd name="T10" fmla="*/ 32 w 137"/>
                <a:gd name="T11" fmla="*/ 27 h 55"/>
                <a:gd name="T12" fmla="*/ 24 w 137"/>
                <a:gd name="T13" fmla="*/ 26 h 55"/>
                <a:gd name="T14" fmla="*/ 0 w 137"/>
                <a:gd name="T15" fmla="*/ 50 h 55"/>
                <a:gd name="T16" fmla="*/ 1 w 137"/>
                <a:gd name="T17" fmla="*/ 55 h 55"/>
                <a:gd name="T18" fmla="*/ 136 w 137"/>
                <a:gd name="T1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" h="55">
                  <a:moveTo>
                    <a:pt x="136" y="55"/>
                  </a:moveTo>
                  <a:cubicBezTo>
                    <a:pt x="136" y="53"/>
                    <a:pt x="137" y="52"/>
                    <a:pt x="137" y="50"/>
                  </a:cubicBezTo>
                  <a:cubicBezTo>
                    <a:pt x="137" y="32"/>
                    <a:pt x="122" y="18"/>
                    <a:pt x="104" y="18"/>
                  </a:cubicBezTo>
                  <a:cubicBezTo>
                    <a:pt x="102" y="18"/>
                    <a:pt x="101" y="18"/>
                    <a:pt x="99" y="18"/>
                  </a:cubicBezTo>
                  <a:cubicBezTo>
                    <a:pt x="92" y="7"/>
                    <a:pt x="81" y="0"/>
                    <a:pt x="67" y="0"/>
                  </a:cubicBezTo>
                  <a:cubicBezTo>
                    <a:pt x="50" y="0"/>
                    <a:pt x="36" y="11"/>
                    <a:pt x="32" y="27"/>
                  </a:cubicBezTo>
                  <a:cubicBezTo>
                    <a:pt x="29" y="26"/>
                    <a:pt x="27" y="26"/>
                    <a:pt x="24" y="26"/>
                  </a:cubicBezTo>
                  <a:cubicBezTo>
                    <a:pt x="11" y="26"/>
                    <a:pt x="0" y="37"/>
                    <a:pt x="0" y="50"/>
                  </a:cubicBezTo>
                  <a:cubicBezTo>
                    <a:pt x="0" y="52"/>
                    <a:pt x="1" y="53"/>
                    <a:pt x="1" y="55"/>
                  </a:cubicBezTo>
                  <a:cubicBezTo>
                    <a:pt x="136" y="55"/>
                    <a:pt x="136" y="55"/>
                    <a:pt x="136" y="55"/>
                  </a:cubicBezTo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0CE0F002-3BA6-468D-909D-BE44AA8CC5FA}"/>
                </a:ext>
              </a:extLst>
            </p:cNvPr>
            <p:cNvSpPr/>
            <p:nvPr/>
          </p:nvSpPr>
          <p:spPr bwMode="auto">
            <a:xfrm>
              <a:off x="4475163" y="3549650"/>
              <a:ext cx="306388" cy="1704975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1C6F504D-E9AC-47B9-904D-76DDEAD6029A}"/>
                </a:ext>
              </a:extLst>
            </p:cNvPr>
            <p:cNvSpPr/>
            <p:nvPr/>
          </p:nvSpPr>
          <p:spPr bwMode="auto">
            <a:xfrm>
              <a:off x="4475163" y="3549650"/>
              <a:ext cx="306388" cy="170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594F4C3E-C5AA-4F7D-85CC-C65DA9B34DE4}"/>
                </a:ext>
              </a:extLst>
            </p:cNvPr>
            <p:cNvSpPr/>
            <p:nvPr/>
          </p:nvSpPr>
          <p:spPr bwMode="auto">
            <a:xfrm>
              <a:off x="4965701" y="3025775"/>
              <a:ext cx="306388" cy="2228850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0C2B5326-A592-4DF9-8527-B2D6F7D0552D}"/>
                </a:ext>
              </a:extLst>
            </p:cNvPr>
            <p:cNvSpPr/>
            <p:nvPr/>
          </p:nvSpPr>
          <p:spPr bwMode="auto">
            <a:xfrm>
              <a:off x="4965701" y="3025775"/>
              <a:ext cx="306388" cy="222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3ACE368B-025A-4965-80F3-E5E6EFA1A49B}"/>
                </a:ext>
              </a:extLst>
            </p:cNvPr>
            <p:cNvSpPr/>
            <p:nvPr/>
          </p:nvSpPr>
          <p:spPr bwMode="auto">
            <a:xfrm>
              <a:off x="7413626" y="3267075"/>
              <a:ext cx="306388" cy="1987550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B5A7F7D8-958D-440E-B30C-02B5B4D720ED}"/>
                </a:ext>
              </a:extLst>
            </p:cNvPr>
            <p:cNvSpPr/>
            <p:nvPr/>
          </p:nvSpPr>
          <p:spPr bwMode="auto">
            <a:xfrm>
              <a:off x="7413626" y="3267075"/>
              <a:ext cx="306388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74121353-1670-4590-9A01-FDD39DBCBF8B}"/>
                </a:ext>
              </a:extLst>
            </p:cNvPr>
            <p:cNvSpPr/>
            <p:nvPr/>
          </p:nvSpPr>
          <p:spPr bwMode="auto">
            <a:xfrm>
              <a:off x="5454651" y="3592513"/>
              <a:ext cx="306388" cy="1662112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B8C71EF3-4F4D-47BB-8D1A-A1AC67EE9A75}"/>
                </a:ext>
              </a:extLst>
            </p:cNvPr>
            <p:cNvSpPr/>
            <p:nvPr/>
          </p:nvSpPr>
          <p:spPr bwMode="auto">
            <a:xfrm>
              <a:off x="5454651" y="3592513"/>
              <a:ext cx="306388" cy="166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FAF7653E-EBB0-44A7-8DFF-65758ECDA925}"/>
                </a:ext>
              </a:extLst>
            </p:cNvPr>
            <p:cNvSpPr/>
            <p:nvPr/>
          </p:nvSpPr>
          <p:spPr bwMode="auto">
            <a:xfrm>
              <a:off x="6923088" y="3297238"/>
              <a:ext cx="306388" cy="1957387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7979CE30-CFEB-4BB9-BEA6-337D7552E92D}"/>
                </a:ext>
              </a:extLst>
            </p:cNvPr>
            <p:cNvSpPr/>
            <p:nvPr/>
          </p:nvSpPr>
          <p:spPr bwMode="auto">
            <a:xfrm>
              <a:off x="6923088" y="3297238"/>
              <a:ext cx="306388" cy="1957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0154A4CA-0FD7-4B8E-A66C-75195EFAFA60}"/>
                </a:ext>
              </a:extLst>
            </p:cNvPr>
            <p:cNvSpPr/>
            <p:nvPr/>
          </p:nvSpPr>
          <p:spPr bwMode="auto">
            <a:xfrm>
              <a:off x="6434138" y="2655888"/>
              <a:ext cx="306388" cy="2598737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29729518-8739-4939-A5FC-355F68BE87BE}"/>
                </a:ext>
              </a:extLst>
            </p:cNvPr>
            <p:cNvSpPr/>
            <p:nvPr/>
          </p:nvSpPr>
          <p:spPr bwMode="auto">
            <a:xfrm>
              <a:off x="6434138" y="2655888"/>
              <a:ext cx="306388" cy="2598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00C15E7A-0935-4259-8608-C2B3F61A4436}"/>
                </a:ext>
              </a:extLst>
            </p:cNvPr>
            <p:cNvSpPr/>
            <p:nvPr/>
          </p:nvSpPr>
          <p:spPr bwMode="auto">
            <a:xfrm>
              <a:off x="3986213" y="3943350"/>
              <a:ext cx="306388" cy="1300162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743E300E-DFA8-42F7-BCA1-3428661FAB20}"/>
                </a:ext>
              </a:extLst>
            </p:cNvPr>
            <p:cNvSpPr/>
            <p:nvPr/>
          </p:nvSpPr>
          <p:spPr bwMode="auto">
            <a:xfrm>
              <a:off x="3986213" y="3943350"/>
              <a:ext cx="306388" cy="1300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61EE2CBB-6D1A-4C76-9781-3EFBC0D60629}"/>
                </a:ext>
              </a:extLst>
            </p:cNvPr>
            <p:cNvSpPr/>
            <p:nvPr/>
          </p:nvSpPr>
          <p:spPr bwMode="auto">
            <a:xfrm>
              <a:off x="7902576" y="2384425"/>
              <a:ext cx="306388" cy="2859087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394FB100-4EF8-481E-AA86-30880E5220C6}"/>
                </a:ext>
              </a:extLst>
            </p:cNvPr>
            <p:cNvSpPr/>
            <p:nvPr/>
          </p:nvSpPr>
          <p:spPr bwMode="auto">
            <a:xfrm>
              <a:off x="7902576" y="2384425"/>
              <a:ext cx="306388" cy="2859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2EAEC5D9-E308-4F88-8AC9-66BF31E59977}"/>
                </a:ext>
              </a:extLst>
            </p:cNvPr>
            <p:cNvSpPr/>
            <p:nvPr/>
          </p:nvSpPr>
          <p:spPr bwMode="auto">
            <a:xfrm>
              <a:off x="5945188" y="3130550"/>
              <a:ext cx="304800" cy="212407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F4734665-C632-4B16-9C40-835AA6FA95AD}"/>
                </a:ext>
              </a:extLst>
            </p:cNvPr>
            <p:cNvSpPr/>
            <p:nvPr/>
          </p:nvSpPr>
          <p:spPr bwMode="auto">
            <a:xfrm>
              <a:off x="5945188" y="3130550"/>
              <a:ext cx="304800" cy="212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任意多边形 569">
              <a:extLst>
                <a:ext uri="{FF2B5EF4-FFF2-40B4-BE49-F238E27FC236}">
                  <a16:creationId xmlns:a16="http://schemas.microsoft.com/office/drawing/2014/main" id="{611EA900-E19B-4D9D-8BE7-CAB5FD0D445C}"/>
                </a:ext>
              </a:extLst>
            </p:cNvPr>
            <p:cNvSpPr/>
            <p:nvPr/>
          </p:nvSpPr>
          <p:spPr bwMode="auto">
            <a:xfrm>
              <a:off x="7739063" y="1928813"/>
              <a:ext cx="565150" cy="227012"/>
            </a:xfrm>
            <a:custGeom>
              <a:avLst/>
              <a:gdLst>
                <a:gd name="T0" fmla="*/ 189 w 190"/>
                <a:gd name="T1" fmla="*/ 76 h 76"/>
                <a:gd name="T2" fmla="*/ 190 w 190"/>
                <a:gd name="T3" fmla="*/ 69 h 76"/>
                <a:gd name="T4" fmla="*/ 145 w 190"/>
                <a:gd name="T5" fmla="*/ 24 h 76"/>
                <a:gd name="T6" fmla="*/ 137 w 190"/>
                <a:gd name="T7" fmla="*/ 25 h 76"/>
                <a:gd name="T8" fmla="*/ 93 w 190"/>
                <a:gd name="T9" fmla="*/ 0 h 76"/>
                <a:gd name="T10" fmla="*/ 44 w 190"/>
                <a:gd name="T11" fmla="*/ 37 h 76"/>
                <a:gd name="T12" fmla="*/ 34 w 190"/>
                <a:gd name="T13" fmla="*/ 36 h 76"/>
                <a:gd name="T14" fmla="*/ 0 w 190"/>
                <a:gd name="T15" fmla="*/ 69 h 76"/>
                <a:gd name="T16" fmla="*/ 1 w 190"/>
                <a:gd name="T17" fmla="*/ 76 h 76"/>
                <a:gd name="T18" fmla="*/ 189 w 190"/>
                <a:gd name="T1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76">
                  <a:moveTo>
                    <a:pt x="189" y="76"/>
                  </a:moveTo>
                  <a:cubicBezTo>
                    <a:pt x="190" y="74"/>
                    <a:pt x="190" y="72"/>
                    <a:pt x="190" y="69"/>
                  </a:cubicBezTo>
                  <a:cubicBezTo>
                    <a:pt x="190" y="44"/>
                    <a:pt x="170" y="24"/>
                    <a:pt x="145" y="24"/>
                  </a:cubicBezTo>
                  <a:cubicBezTo>
                    <a:pt x="142" y="24"/>
                    <a:pt x="140" y="24"/>
                    <a:pt x="137" y="25"/>
                  </a:cubicBezTo>
                  <a:cubicBezTo>
                    <a:pt x="128" y="10"/>
                    <a:pt x="112" y="0"/>
                    <a:pt x="93" y="0"/>
                  </a:cubicBezTo>
                  <a:cubicBezTo>
                    <a:pt x="70" y="0"/>
                    <a:pt x="50" y="16"/>
                    <a:pt x="44" y="37"/>
                  </a:cubicBezTo>
                  <a:cubicBezTo>
                    <a:pt x="41" y="36"/>
                    <a:pt x="37" y="36"/>
                    <a:pt x="34" y="36"/>
                  </a:cubicBezTo>
                  <a:cubicBezTo>
                    <a:pt x="15" y="36"/>
                    <a:pt x="0" y="51"/>
                    <a:pt x="0" y="69"/>
                  </a:cubicBezTo>
                  <a:cubicBezTo>
                    <a:pt x="0" y="72"/>
                    <a:pt x="1" y="74"/>
                    <a:pt x="1" y="76"/>
                  </a:cubicBezTo>
                  <a:lnTo>
                    <a:pt x="189" y="76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任意多边形 570">
              <a:extLst>
                <a:ext uri="{FF2B5EF4-FFF2-40B4-BE49-F238E27FC236}">
                  <a16:creationId xmlns:a16="http://schemas.microsoft.com/office/drawing/2014/main" id="{E4F6A670-0E4B-4E71-AE6A-5A1AED40C5BE}"/>
                </a:ext>
              </a:extLst>
            </p:cNvPr>
            <p:cNvSpPr/>
            <p:nvPr/>
          </p:nvSpPr>
          <p:spPr bwMode="auto">
            <a:xfrm>
              <a:off x="5516563" y="1816100"/>
              <a:ext cx="714375" cy="288925"/>
            </a:xfrm>
            <a:custGeom>
              <a:avLst/>
              <a:gdLst>
                <a:gd name="T0" fmla="*/ 239 w 240"/>
                <a:gd name="T1" fmla="*/ 97 h 97"/>
                <a:gd name="T2" fmla="*/ 240 w 240"/>
                <a:gd name="T3" fmla="*/ 88 h 97"/>
                <a:gd name="T4" fmla="*/ 183 w 240"/>
                <a:gd name="T5" fmla="*/ 31 h 97"/>
                <a:gd name="T6" fmla="*/ 174 w 240"/>
                <a:gd name="T7" fmla="*/ 32 h 97"/>
                <a:gd name="T8" fmla="*/ 118 w 240"/>
                <a:gd name="T9" fmla="*/ 0 h 97"/>
                <a:gd name="T10" fmla="*/ 55 w 240"/>
                <a:gd name="T11" fmla="*/ 47 h 97"/>
                <a:gd name="T12" fmla="*/ 43 w 240"/>
                <a:gd name="T13" fmla="*/ 46 h 97"/>
                <a:gd name="T14" fmla="*/ 0 w 240"/>
                <a:gd name="T15" fmla="*/ 88 h 97"/>
                <a:gd name="T16" fmla="*/ 1 w 240"/>
                <a:gd name="T17" fmla="*/ 97 h 97"/>
                <a:gd name="T18" fmla="*/ 239 w 240"/>
                <a:gd name="T1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0" h="97">
                  <a:moveTo>
                    <a:pt x="239" y="97"/>
                  </a:moveTo>
                  <a:cubicBezTo>
                    <a:pt x="240" y="94"/>
                    <a:pt x="240" y="91"/>
                    <a:pt x="240" y="88"/>
                  </a:cubicBezTo>
                  <a:cubicBezTo>
                    <a:pt x="240" y="56"/>
                    <a:pt x="215" y="31"/>
                    <a:pt x="183" y="31"/>
                  </a:cubicBezTo>
                  <a:cubicBezTo>
                    <a:pt x="180" y="31"/>
                    <a:pt x="177" y="31"/>
                    <a:pt x="174" y="32"/>
                  </a:cubicBezTo>
                  <a:cubicBezTo>
                    <a:pt x="162" y="13"/>
                    <a:pt x="142" y="0"/>
                    <a:pt x="118" y="0"/>
                  </a:cubicBezTo>
                  <a:cubicBezTo>
                    <a:pt x="88" y="0"/>
                    <a:pt x="63" y="20"/>
                    <a:pt x="55" y="47"/>
                  </a:cubicBezTo>
                  <a:cubicBezTo>
                    <a:pt x="51" y="46"/>
                    <a:pt x="47" y="46"/>
                    <a:pt x="43" y="46"/>
                  </a:cubicBezTo>
                  <a:cubicBezTo>
                    <a:pt x="19" y="46"/>
                    <a:pt x="0" y="65"/>
                    <a:pt x="0" y="88"/>
                  </a:cubicBezTo>
                  <a:cubicBezTo>
                    <a:pt x="0" y="91"/>
                    <a:pt x="1" y="94"/>
                    <a:pt x="1" y="97"/>
                  </a:cubicBezTo>
                  <a:lnTo>
                    <a:pt x="239" y="97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任意多边形 571">
              <a:extLst>
                <a:ext uri="{FF2B5EF4-FFF2-40B4-BE49-F238E27FC236}">
                  <a16:creationId xmlns:a16="http://schemas.microsoft.com/office/drawing/2014/main" id="{F4F56743-F7B8-4140-B929-A217CE8184D2}"/>
                </a:ext>
              </a:extLst>
            </p:cNvPr>
            <p:cNvSpPr/>
            <p:nvPr/>
          </p:nvSpPr>
          <p:spPr bwMode="auto">
            <a:xfrm>
              <a:off x="4924426" y="2254250"/>
              <a:ext cx="404813" cy="163512"/>
            </a:xfrm>
            <a:custGeom>
              <a:avLst/>
              <a:gdLst>
                <a:gd name="T0" fmla="*/ 135 w 136"/>
                <a:gd name="T1" fmla="*/ 55 h 55"/>
                <a:gd name="T2" fmla="*/ 136 w 136"/>
                <a:gd name="T3" fmla="*/ 50 h 55"/>
                <a:gd name="T4" fmla="*/ 103 w 136"/>
                <a:gd name="T5" fmla="*/ 17 h 55"/>
                <a:gd name="T6" fmla="*/ 98 w 136"/>
                <a:gd name="T7" fmla="*/ 18 h 55"/>
                <a:gd name="T8" fmla="*/ 66 w 136"/>
                <a:gd name="T9" fmla="*/ 0 h 55"/>
                <a:gd name="T10" fmla="*/ 31 w 136"/>
                <a:gd name="T11" fmla="*/ 27 h 55"/>
                <a:gd name="T12" fmla="*/ 24 w 136"/>
                <a:gd name="T13" fmla="*/ 26 h 55"/>
                <a:gd name="T14" fmla="*/ 0 w 136"/>
                <a:gd name="T15" fmla="*/ 50 h 55"/>
                <a:gd name="T16" fmla="*/ 0 w 136"/>
                <a:gd name="T17" fmla="*/ 55 h 55"/>
                <a:gd name="T18" fmla="*/ 135 w 136"/>
                <a:gd name="T1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" h="55">
                  <a:moveTo>
                    <a:pt x="135" y="55"/>
                  </a:moveTo>
                  <a:cubicBezTo>
                    <a:pt x="136" y="53"/>
                    <a:pt x="136" y="51"/>
                    <a:pt x="136" y="50"/>
                  </a:cubicBezTo>
                  <a:cubicBezTo>
                    <a:pt x="136" y="32"/>
                    <a:pt x="121" y="17"/>
                    <a:pt x="103" y="17"/>
                  </a:cubicBezTo>
                  <a:cubicBezTo>
                    <a:pt x="102" y="17"/>
                    <a:pt x="100" y="17"/>
                    <a:pt x="98" y="18"/>
                  </a:cubicBezTo>
                  <a:cubicBezTo>
                    <a:pt x="92" y="7"/>
                    <a:pt x="80" y="0"/>
                    <a:pt x="66" y="0"/>
                  </a:cubicBezTo>
                  <a:cubicBezTo>
                    <a:pt x="49" y="0"/>
                    <a:pt x="35" y="11"/>
                    <a:pt x="31" y="27"/>
                  </a:cubicBezTo>
                  <a:cubicBezTo>
                    <a:pt x="29" y="26"/>
                    <a:pt x="26" y="26"/>
                    <a:pt x="24" y="26"/>
                  </a:cubicBezTo>
                  <a:cubicBezTo>
                    <a:pt x="10" y="26"/>
                    <a:pt x="0" y="36"/>
                    <a:pt x="0" y="50"/>
                  </a:cubicBezTo>
                  <a:cubicBezTo>
                    <a:pt x="0" y="51"/>
                    <a:pt x="0" y="53"/>
                    <a:pt x="0" y="55"/>
                  </a:cubicBezTo>
                  <a:lnTo>
                    <a:pt x="135" y="55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DFB739C8-BF08-4DCB-B7D0-6F8022B67F4A}"/>
                </a:ext>
              </a:extLst>
            </p:cNvPr>
            <p:cNvSpPr/>
            <p:nvPr/>
          </p:nvSpPr>
          <p:spPr bwMode="auto">
            <a:xfrm>
              <a:off x="3765551" y="5713413"/>
              <a:ext cx="4619625" cy="268287"/>
            </a:xfrm>
            <a:prstGeom prst="ellipse">
              <a:avLst/>
            </a:pr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任意多边形 573">
              <a:extLst>
                <a:ext uri="{FF2B5EF4-FFF2-40B4-BE49-F238E27FC236}">
                  <a16:creationId xmlns:a16="http://schemas.microsoft.com/office/drawing/2014/main" id="{A9F202F0-7E2C-4982-A97C-66133CADE2F4}"/>
                </a:ext>
              </a:extLst>
            </p:cNvPr>
            <p:cNvSpPr/>
            <p:nvPr/>
          </p:nvSpPr>
          <p:spPr bwMode="auto">
            <a:xfrm>
              <a:off x="4364038" y="2471738"/>
              <a:ext cx="3871913" cy="1322387"/>
            </a:xfrm>
            <a:custGeom>
              <a:avLst/>
              <a:gdLst>
                <a:gd name="T0" fmla="*/ 10 w 2439"/>
                <a:gd name="T1" fmla="*/ 833 h 833"/>
                <a:gd name="T2" fmla="*/ 0 w 2439"/>
                <a:gd name="T3" fmla="*/ 820 h 833"/>
                <a:gd name="T4" fmla="*/ 687 w 2439"/>
                <a:gd name="T5" fmla="*/ 321 h 833"/>
                <a:gd name="T6" fmla="*/ 1148 w 2439"/>
                <a:gd name="T7" fmla="*/ 664 h 833"/>
                <a:gd name="T8" fmla="*/ 1518 w 2439"/>
                <a:gd name="T9" fmla="*/ 401 h 833"/>
                <a:gd name="T10" fmla="*/ 1912 w 2439"/>
                <a:gd name="T11" fmla="*/ 646 h 833"/>
                <a:gd name="T12" fmla="*/ 2426 w 2439"/>
                <a:gd name="T13" fmla="*/ 0 h 833"/>
                <a:gd name="T14" fmla="*/ 2439 w 2439"/>
                <a:gd name="T15" fmla="*/ 9 h 833"/>
                <a:gd name="T16" fmla="*/ 1916 w 2439"/>
                <a:gd name="T17" fmla="*/ 666 h 833"/>
                <a:gd name="T18" fmla="*/ 1518 w 2439"/>
                <a:gd name="T19" fmla="*/ 420 h 833"/>
                <a:gd name="T20" fmla="*/ 1148 w 2439"/>
                <a:gd name="T21" fmla="*/ 683 h 833"/>
                <a:gd name="T22" fmla="*/ 1143 w 2439"/>
                <a:gd name="T23" fmla="*/ 681 h 833"/>
                <a:gd name="T24" fmla="*/ 687 w 2439"/>
                <a:gd name="T25" fmla="*/ 341 h 833"/>
                <a:gd name="T26" fmla="*/ 10 w 2439"/>
                <a:gd name="T27" fmla="*/ 83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39" h="833">
                  <a:moveTo>
                    <a:pt x="10" y="833"/>
                  </a:moveTo>
                  <a:lnTo>
                    <a:pt x="0" y="820"/>
                  </a:lnTo>
                  <a:lnTo>
                    <a:pt x="687" y="321"/>
                  </a:lnTo>
                  <a:lnTo>
                    <a:pt x="1148" y="664"/>
                  </a:lnTo>
                  <a:lnTo>
                    <a:pt x="1518" y="401"/>
                  </a:lnTo>
                  <a:lnTo>
                    <a:pt x="1912" y="646"/>
                  </a:lnTo>
                  <a:lnTo>
                    <a:pt x="2426" y="0"/>
                  </a:lnTo>
                  <a:lnTo>
                    <a:pt x="2439" y="9"/>
                  </a:lnTo>
                  <a:lnTo>
                    <a:pt x="1916" y="666"/>
                  </a:lnTo>
                  <a:lnTo>
                    <a:pt x="1518" y="420"/>
                  </a:lnTo>
                  <a:lnTo>
                    <a:pt x="1148" y="683"/>
                  </a:lnTo>
                  <a:lnTo>
                    <a:pt x="1143" y="681"/>
                  </a:lnTo>
                  <a:lnTo>
                    <a:pt x="687" y="341"/>
                  </a:lnTo>
                  <a:lnTo>
                    <a:pt x="10" y="833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任意多边形 574">
              <a:extLst>
                <a:ext uri="{FF2B5EF4-FFF2-40B4-BE49-F238E27FC236}">
                  <a16:creationId xmlns:a16="http://schemas.microsoft.com/office/drawing/2014/main" id="{F3629DEE-BF95-480D-BEE4-B16CC0F663B2}"/>
                </a:ext>
              </a:extLst>
            </p:cNvPr>
            <p:cNvSpPr/>
            <p:nvPr/>
          </p:nvSpPr>
          <p:spPr bwMode="auto">
            <a:xfrm>
              <a:off x="4364038" y="2471738"/>
              <a:ext cx="3871913" cy="1322387"/>
            </a:xfrm>
            <a:custGeom>
              <a:avLst/>
              <a:gdLst>
                <a:gd name="T0" fmla="*/ 10 w 2439"/>
                <a:gd name="T1" fmla="*/ 833 h 833"/>
                <a:gd name="T2" fmla="*/ 0 w 2439"/>
                <a:gd name="T3" fmla="*/ 820 h 833"/>
                <a:gd name="T4" fmla="*/ 687 w 2439"/>
                <a:gd name="T5" fmla="*/ 321 h 833"/>
                <a:gd name="T6" fmla="*/ 1148 w 2439"/>
                <a:gd name="T7" fmla="*/ 664 h 833"/>
                <a:gd name="T8" fmla="*/ 1518 w 2439"/>
                <a:gd name="T9" fmla="*/ 401 h 833"/>
                <a:gd name="T10" fmla="*/ 1912 w 2439"/>
                <a:gd name="T11" fmla="*/ 646 h 833"/>
                <a:gd name="T12" fmla="*/ 2426 w 2439"/>
                <a:gd name="T13" fmla="*/ 0 h 833"/>
                <a:gd name="T14" fmla="*/ 2439 w 2439"/>
                <a:gd name="T15" fmla="*/ 9 h 833"/>
                <a:gd name="T16" fmla="*/ 1916 w 2439"/>
                <a:gd name="T17" fmla="*/ 666 h 833"/>
                <a:gd name="T18" fmla="*/ 1518 w 2439"/>
                <a:gd name="T19" fmla="*/ 420 h 833"/>
                <a:gd name="T20" fmla="*/ 1148 w 2439"/>
                <a:gd name="T21" fmla="*/ 683 h 833"/>
                <a:gd name="T22" fmla="*/ 1143 w 2439"/>
                <a:gd name="T23" fmla="*/ 681 h 833"/>
                <a:gd name="T24" fmla="*/ 687 w 2439"/>
                <a:gd name="T25" fmla="*/ 341 h 833"/>
                <a:gd name="T26" fmla="*/ 10 w 2439"/>
                <a:gd name="T27" fmla="*/ 83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39" h="833">
                  <a:moveTo>
                    <a:pt x="10" y="833"/>
                  </a:moveTo>
                  <a:lnTo>
                    <a:pt x="0" y="820"/>
                  </a:lnTo>
                  <a:lnTo>
                    <a:pt x="687" y="321"/>
                  </a:lnTo>
                  <a:lnTo>
                    <a:pt x="1148" y="664"/>
                  </a:lnTo>
                  <a:lnTo>
                    <a:pt x="1518" y="401"/>
                  </a:lnTo>
                  <a:lnTo>
                    <a:pt x="1912" y="646"/>
                  </a:lnTo>
                  <a:lnTo>
                    <a:pt x="2426" y="0"/>
                  </a:lnTo>
                  <a:lnTo>
                    <a:pt x="2439" y="9"/>
                  </a:lnTo>
                  <a:lnTo>
                    <a:pt x="1916" y="666"/>
                  </a:lnTo>
                  <a:lnTo>
                    <a:pt x="1518" y="420"/>
                  </a:lnTo>
                  <a:lnTo>
                    <a:pt x="1148" y="683"/>
                  </a:lnTo>
                  <a:lnTo>
                    <a:pt x="1143" y="681"/>
                  </a:lnTo>
                  <a:lnTo>
                    <a:pt x="687" y="341"/>
                  </a:lnTo>
                  <a:lnTo>
                    <a:pt x="10" y="8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任意多边形 575">
              <a:extLst>
                <a:ext uri="{FF2B5EF4-FFF2-40B4-BE49-F238E27FC236}">
                  <a16:creationId xmlns:a16="http://schemas.microsoft.com/office/drawing/2014/main" id="{8EB2F9A5-A5DD-42BA-9C2B-CF8300E2BD0F}"/>
                </a:ext>
              </a:extLst>
            </p:cNvPr>
            <p:cNvSpPr/>
            <p:nvPr/>
          </p:nvSpPr>
          <p:spPr bwMode="auto">
            <a:xfrm>
              <a:off x="4591051" y="2471738"/>
              <a:ext cx="3644900" cy="1168400"/>
            </a:xfrm>
            <a:custGeom>
              <a:avLst/>
              <a:gdLst>
                <a:gd name="T0" fmla="*/ 682 w 1224"/>
                <a:gd name="T1" fmla="*/ 250 h 392"/>
                <a:gd name="T2" fmla="*/ 668 w 1224"/>
                <a:gd name="T3" fmla="*/ 260 h 392"/>
                <a:gd name="T4" fmla="*/ 671 w 1224"/>
                <a:gd name="T5" fmla="*/ 268 h 392"/>
                <a:gd name="T6" fmla="*/ 678 w 1224"/>
                <a:gd name="T7" fmla="*/ 264 h 392"/>
                <a:gd name="T8" fmla="*/ 681 w 1224"/>
                <a:gd name="T9" fmla="*/ 251 h 392"/>
                <a:gd name="T10" fmla="*/ 682 w 1224"/>
                <a:gd name="T11" fmla="*/ 250 h 392"/>
                <a:gd name="T12" fmla="*/ 705 w 1224"/>
                <a:gd name="T13" fmla="*/ 233 h 392"/>
                <a:gd name="T14" fmla="*/ 702 w 1224"/>
                <a:gd name="T15" fmla="*/ 236 h 392"/>
                <a:gd name="T16" fmla="*/ 700 w 1224"/>
                <a:gd name="T17" fmla="*/ 248 h 392"/>
                <a:gd name="T18" fmla="*/ 710 w 1224"/>
                <a:gd name="T19" fmla="*/ 241 h 392"/>
                <a:gd name="T20" fmla="*/ 705 w 1224"/>
                <a:gd name="T21" fmla="*/ 233 h 392"/>
                <a:gd name="T22" fmla="*/ 290 w 1224"/>
                <a:gd name="T23" fmla="*/ 171 h 392"/>
                <a:gd name="T24" fmla="*/ 229 w 1224"/>
                <a:gd name="T25" fmla="*/ 216 h 392"/>
                <a:gd name="T26" fmla="*/ 126 w 1224"/>
                <a:gd name="T27" fmla="*/ 291 h 392"/>
                <a:gd name="T28" fmla="*/ 0 w 1224"/>
                <a:gd name="T29" fmla="*/ 382 h 392"/>
                <a:gd name="T30" fmla="*/ 1 w 1224"/>
                <a:gd name="T31" fmla="*/ 392 h 392"/>
                <a:gd name="T32" fmla="*/ 290 w 1224"/>
                <a:gd name="T33" fmla="*/ 182 h 392"/>
                <a:gd name="T34" fmla="*/ 533 w 1224"/>
                <a:gd name="T35" fmla="*/ 363 h 392"/>
                <a:gd name="T36" fmla="*/ 536 w 1224"/>
                <a:gd name="T37" fmla="*/ 364 h 392"/>
                <a:gd name="T38" fmla="*/ 592 w 1224"/>
                <a:gd name="T39" fmla="*/ 324 h 392"/>
                <a:gd name="T40" fmla="*/ 585 w 1224"/>
                <a:gd name="T41" fmla="*/ 319 h 392"/>
                <a:gd name="T42" fmla="*/ 557 w 1224"/>
                <a:gd name="T43" fmla="*/ 338 h 392"/>
                <a:gd name="T44" fmla="*/ 536 w 1224"/>
                <a:gd name="T45" fmla="*/ 354 h 392"/>
                <a:gd name="T46" fmla="*/ 455 w 1224"/>
                <a:gd name="T47" fmla="*/ 293 h 392"/>
                <a:gd name="T48" fmla="*/ 290 w 1224"/>
                <a:gd name="T49" fmla="*/ 171 h 392"/>
                <a:gd name="T50" fmla="*/ 1217 w 1224"/>
                <a:gd name="T51" fmla="*/ 0 h 392"/>
                <a:gd name="T52" fmla="*/ 1215 w 1224"/>
                <a:gd name="T53" fmla="*/ 2 h 392"/>
                <a:gd name="T54" fmla="*/ 1112 w 1224"/>
                <a:gd name="T55" fmla="*/ 132 h 392"/>
                <a:gd name="T56" fmla="*/ 943 w 1224"/>
                <a:gd name="T57" fmla="*/ 344 h 392"/>
                <a:gd name="T58" fmla="*/ 886 w 1224"/>
                <a:gd name="T59" fmla="*/ 309 h 392"/>
                <a:gd name="T60" fmla="*/ 835 w 1224"/>
                <a:gd name="T61" fmla="*/ 277 h 392"/>
                <a:gd name="T62" fmla="*/ 789 w 1224"/>
                <a:gd name="T63" fmla="*/ 248 h 392"/>
                <a:gd name="T64" fmla="*/ 782 w 1224"/>
                <a:gd name="T65" fmla="*/ 254 h 392"/>
                <a:gd name="T66" fmla="*/ 945 w 1224"/>
                <a:gd name="T67" fmla="*/ 355 h 392"/>
                <a:gd name="T68" fmla="*/ 1224 w 1224"/>
                <a:gd name="T69" fmla="*/ 5 h 392"/>
                <a:gd name="T70" fmla="*/ 1217 w 1224"/>
                <a:gd name="T71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24" h="392">
                  <a:moveTo>
                    <a:pt x="682" y="250"/>
                  </a:moveTo>
                  <a:cubicBezTo>
                    <a:pt x="668" y="260"/>
                    <a:pt x="668" y="260"/>
                    <a:pt x="668" y="260"/>
                  </a:cubicBezTo>
                  <a:cubicBezTo>
                    <a:pt x="670" y="262"/>
                    <a:pt x="670" y="265"/>
                    <a:pt x="671" y="268"/>
                  </a:cubicBezTo>
                  <a:cubicBezTo>
                    <a:pt x="678" y="264"/>
                    <a:pt x="678" y="264"/>
                    <a:pt x="678" y="264"/>
                  </a:cubicBezTo>
                  <a:cubicBezTo>
                    <a:pt x="679" y="259"/>
                    <a:pt x="680" y="255"/>
                    <a:pt x="681" y="251"/>
                  </a:cubicBezTo>
                  <a:cubicBezTo>
                    <a:pt x="682" y="251"/>
                    <a:pt x="682" y="250"/>
                    <a:pt x="682" y="250"/>
                  </a:cubicBezTo>
                  <a:moveTo>
                    <a:pt x="705" y="233"/>
                  </a:moveTo>
                  <a:cubicBezTo>
                    <a:pt x="702" y="236"/>
                    <a:pt x="702" y="236"/>
                    <a:pt x="702" y="236"/>
                  </a:cubicBezTo>
                  <a:cubicBezTo>
                    <a:pt x="701" y="240"/>
                    <a:pt x="701" y="244"/>
                    <a:pt x="700" y="248"/>
                  </a:cubicBezTo>
                  <a:cubicBezTo>
                    <a:pt x="710" y="241"/>
                    <a:pt x="710" y="241"/>
                    <a:pt x="710" y="241"/>
                  </a:cubicBezTo>
                  <a:cubicBezTo>
                    <a:pt x="708" y="238"/>
                    <a:pt x="706" y="236"/>
                    <a:pt x="705" y="233"/>
                  </a:cubicBezTo>
                  <a:moveTo>
                    <a:pt x="290" y="171"/>
                  </a:moveTo>
                  <a:cubicBezTo>
                    <a:pt x="229" y="216"/>
                    <a:pt x="229" y="216"/>
                    <a:pt x="229" y="216"/>
                  </a:cubicBezTo>
                  <a:cubicBezTo>
                    <a:pt x="126" y="291"/>
                    <a:pt x="126" y="291"/>
                    <a:pt x="126" y="291"/>
                  </a:cubicBezTo>
                  <a:cubicBezTo>
                    <a:pt x="0" y="382"/>
                    <a:pt x="0" y="382"/>
                    <a:pt x="0" y="382"/>
                  </a:cubicBezTo>
                  <a:cubicBezTo>
                    <a:pt x="1" y="385"/>
                    <a:pt x="1" y="389"/>
                    <a:pt x="1" y="392"/>
                  </a:cubicBezTo>
                  <a:cubicBezTo>
                    <a:pt x="290" y="182"/>
                    <a:pt x="290" y="182"/>
                    <a:pt x="290" y="182"/>
                  </a:cubicBezTo>
                  <a:cubicBezTo>
                    <a:pt x="533" y="363"/>
                    <a:pt x="533" y="363"/>
                    <a:pt x="533" y="363"/>
                  </a:cubicBezTo>
                  <a:cubicBezTo>
                    <a:pt x="536" y="364"/>
                    <a:pt x="536" y="364"/>
                    <a:pt x="536" y="364"/>
                  </a:cubicBezTo>
                  <a:cubicBezTo>
                    <a:pt x="592" y="324"/>
                    <a:pt x="592" y="324"/>
                    <a:pt x="592" y="324"/>
                  </a:cubicBezTo>
                  <a:cubicBezTo>
                    <a:pt x="590" y="323"/>
                    <a:pt x="587" y="321"/>
                    <a:pt x="585" y="319"/>
                  </a:cubicBezTo>
                  <a:cubicBezTo>
                    <a:pt x="557" y="338"/>
                    <a:pt x="557" y="338"/>
                    <a:pt x="557" y="338"/>
                  </a:cubicBezTo>
                  <a:cubicBezTo>
                    <a:pt x="536" y="354"/>
                    <a:pt x="536" y="354"/>
                    <a:pt x="536" y="354"/>
                  </a:cubicBezTo>
                  <a:cubicBezTo>
                    <a:pt x="455" y="293"/>
                    <a:pt x="455" y="293"/>
                    <a:pt x="455" y="293"/>
                  </a:cubicBezTo>
                  <a:cubicBezTo>
                    <a:pt x="290" y="171"/>
                    <a:pt x="290" y="171"/>
                    <a:pt x="290" y="171"/>
                  </a:cubicBezTo>
                  <a:moveTo>
                    <a:pt x="1217" y="0"/>
                  </a:moveTo>
                  <a:cubicBezTo>
                    <a:pt x="1215" y="2"/>
                    <a:pt x="1215" y="2"/>
                    <a:pt x="1215" y="2"/>
                  </a:cubicBezTo>
                  <a:cubicBezTo>
                    <a:pt x="1112" y="132"/>
                    <a:pt x="1112" y="132"/>
                    <a:pt x="1112" y="132"/>
                  </a:cubicBezTo>
                  <a:cubicBezTo>
                    <a:pt x="943" y="344"/>
                    <a:pt x="943" y="344"/>
                    <a:pt x="943" y="344"/>
                  </a:cubicBezTo>
                  <a:cubicBezTo>
                    <a:pt x="886" y="309"/>
                    <a:pt x="886" y="309"/>
                    <a:pt x="886" y="309"/>
                  </a:cubicBezTo>
                  <a:cubicBezTo>
                    <a:pt x="835" y="277"/>
                    <a:pt x="835" y="277"/>
                    <a:pt x="835" y="277"/>
                  </a:cubicBezTo>
                  <a:cubicBezTo>
                    <a:pt x="789" y="248"/>
                    <a:pt x="789" y="248"/>
                    <a:pt x="789" y="248"/>
                  </a:cubicBezTo>
                  <a:cubicBezTo>
                    <a:pt x="787" y="250"/>
                    <a:pt x="784" y="252"/>
                    <a:pt x="782" y="254"/>
                  </a:cubicBezTo>
                  <a:cubicBezTo>
                    <a:pt x="945" y="355"/>
                    <a:pt x="945" y="355"/>
                    <a:pt x="945" y="355"/>
                  </a:cubicBezTo>
                  <a:cubicBezTo>
                    <a:pt x="1224" y="5"/>
                    <a:pt x="1224" y="5"/>
                    <a:pt x="1224" y="5"/>
                  </a:cubicBezTo>
                  <a:cubicBezTo>
                    <a:pt x="1217" y="0"/>
                    <a:pt x="1217" y="0"/>
                    <a:pt x="121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任意多边形 576">
              <a:extLst>
                <a:ext uri="{FF2B5EF4-FFF2-40B4-BE49-F238E27FC236}">
                  <a16:creationId xmlns:a16="http://schemas.microsoft.com/office/drawing/2014/main" id="{32595276-7EC8-47D7-968F-ACA1A0695676}"/>
                </a:ext>
              </a:extLst>
            </p:cNvPr>
            <p:cNvSpPr/>
            <p:nvPr/>
          </p:nvSpPr>
          <p:spPr bwMode="auto">
            <a:xfrm>
              <a:off x="4305301" y="3716338"/>
              <a:ext cx="136525" cy="138112"/>
            </a:xfrm>
            <a:custGeom>
              <a:avLst/>
              <a:gdLst>
                <a:gd name="T0" fmla="*/ 44 w 46"/>
                <a:gd name="T1" fmla="*/ 26 h 46"/>
                <a:gd name="T2" fmla="*/ 20 w 46"/>
                <a:gd name="T3" fmla="*/ 44 h 46"/>
                <a:gd name="T4" fmla="*/ 2 w 46"/>
                <a:gd name="T5" fmla="*/ 19 h 46"/>
                <a:gd name="T6" fmla="*/ 26 w 46"/>
                <a:gd name="T7" fmla="*/ 1 h 46"/>
                <a:gd name="T8" fmla="*/ 44 w 46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44" y="26"/>
                  </a:moveTo>
                  <a:cubicBezTo>
                    <a:pt x="42" y="38"/>
                    <a:pt x="31" y="46"/>
                    <a:pt x="20" y="44"/>
                  </a:cubicBezTo>
                  <a:cubicBezTo>
                    <a:pt x="8" y="42"/>
                    <a:pt x="0" y="31"/>
                    <a:pt x="2" y="19"/>
                  </a:cubicBezTo>
                  <a:cubicBezTo>
                    <a:pt x="3" y="8"/>
                    <a:pt x="14" y="0"/>
                    <a:pt x="26" y="1"/>
                  </a:cubicBezTo>
                  <a:cubicBezTo>
                    <a:pt x="38" y="3"/>
                    <a:pt x="46" y="14"/>
                    <a:pt x="44" y="26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任意多边形 577">
              <a:extLst>
                <a:ext uri="{FF2B5EF4-FFF2-40B4-BE49-F238E27FC236}">
                  <a16:creationId xmlns:a16="http://schemas.microsoft.com/office/drawing/2014/main" id="{593ED585-71F8-4C0C-8B7E-F0C776677457}"/>
                </a:ext>
              </a:extLst>
            </p:cNvPr>
            <p:cNvSpPr/>
            <p:nvPr/>
          </p:nvSpPr>
          <p:spPr bwMode="auto">
            <a:xfrm>
              <a:off x="5389563" y="2951163"/>
              <a:ext cx="100013" cy="98425"/>
            </a:xfrm>
            <a:custGeom>
              <a:avLst/>
              <a:gdLst>
                <a:gd name="T0" fmla="*/ 33 w 34"/>
                <a:gd name="T1" fmla="*/ 19 h 33"/>
                <a:gd name="T2" fmla="*/ 15 w 34"/>
                <a:gd name="T3" fmla="*/ 32 h 33"/>
                <a:gd name="T4" fmla="*/ 2 w 34"/>
                <a:gd name="T5" fmla="*/ 14 h 33"/>
                <a:gd name="T6" fmla="*/ 19 w 34"/>
                <a:gd name="T7" fmla="*/ 1 h 33"/>
                <a:gd name="T8" fmla="*/ 33 w 34"/>
                <a:gd name="T9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3" y="19"/>
                  </a:moveTo>
                  <a:cubicBezTo>
                    <a:pt x="31" y="28"/>
                    <a:pt x="23" y="33"/>
                    <a:pt x="15" y="32"/>
                  </a:cubicBezTo>
                  <a:cubicBezTo>
                    <a:pt x="6" y="31"/>
                    <a:pt x="0" y="23"/>
                    <a:pt x="2" y="14"/>
                  </a:cubicBezTo>
                  <a:cubicBezTo>
                    <a:pt x="3" y="6"/>
                    <a:pt x="11" y="0"/>
                    <a:pt x="19" y="1"/>
                  </a:cubicBezTo>
                  <a:cubicBezTo>
                    <a:pt x="28" y="2"/>
                    <a:pt x="34" y="10"/>
                    <a:pt x="33" y="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任意多边形 578">
              <a:extLst>
                <a:ext uri="{FF2B5EF4-FFF2-40B4-BE49-F238E27FC236}">
                  <a16:creationId xmlns:a16="http://schemas.microsoft.com/office/drawing/2014/main" id="{482E2509-3D59-4E74-B0E3-4349DF93B297}"/>
                </a:ext>
              </a:extLst>
            </p:cNvPr>
            <p:cNvSpPr/>
            <p:nvPr/>
          </p:nvSpPr>
          <p:spPr bwMode="auto">
            <a:xfrm>
              <a:off x="6732588" y="3090863"/>
              <a:ext cx="82550" cy="84137"/>
            </a:xfrm>
            <a:custGeom>
              <a:avLst/>
              <a:gdLst>
                <a:gd name="T0" fmla="*/ 27 w 28"/>
                <a:gd name="T1" fmla="*/ 16 h 28"/>
                <a:gd name="T2" fmla="*/ 12 w 28"/>
                <a:gd name="T3" fmla="*/ 27 h 28"/>
                <a:gd name="T4" fmla="*/ 1 w 28"/>
                <a:gd name="T5" fmla="*/ 12 h 28"/>
                <a:gd name="T6" fmla="*/ 16 w 28"/>
                <a:gd name="T7" fmla="*/ 1 h 28"/>
                <a:gd name="T8" fmla="*/ 27 w 28"/>
                <a:gd name="T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7" y="16"/>
                  </a:moveTo>
                  <a:cubicBezTo>
                    <a:pt x="26" y="23"/>
                    <a:pt x="19" y="28"/>
                    <a:pt x="12" y="27"/>
                  </a:cubicBezTo>
                  <a:cubicBezTo>
                    <a:pt x="5" y="26"/>
                    <a:pt x="0" y="19"/>
                    <a:pt x="1" y="12"/>
                  </a:cubicBezTo>
                  <a:cubicBezTo>
                    <a:pt x="2" y="5"/>
                    <a:pt x="9" y="0"/>
                    <a:pt x="16" y="1"/>
                  </a:cubicBezTo>
                  <a:cubicBezTo>
                    <a:pt x="23" y="2"/>
                    <a:pt x="28" y="9"/>
                    <a:pt x="27" y="16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任意多边形 579">
              <a:extLst>
                <a:ext uri="{FF2B5EF4-FFF2-40B4-BE49-F238E27FC236}">
                  <a16:creationId xmlns:a16="http://schemas.microsoft.com/office/drawing/2014/main" id="{0003AAF1-A1E6-4C69-B161-9A621488E38F}"/>
                </a:ext>
              </a:extLst>
            </p:cNvPr>
            <p:cNvSpPr/>
            <p:nvPr/>
          </p:nvSpPr>
          <p:spPr bwMode="auto">
            <a:xfrm>
              <a:off x="6121401" y="3475038"/>
              <a:ext cx="128588" cy="131762"/>
            </a:xfrm>
            <a:custGeom>
              <a:avLst/>
              <a:gdLst>
                <a:gd name="T0" fmla="*/ 42 w 43"/>
                <a:gd name="T1" fmla="*/ 25 h 44"/>
                <a:gd name="T2" fmla="*/ 19 w 43"/>
                <a:gd name="T3" fmla="*/ 42 h 44"/>
                <a:gd name="T4" fmla="*/ 1 w 43"/>
                <a:gd name="T5" fmla="*/ 19 h 44"/>
                <a:gd name="T6" fmla="*/ 25 w 43"/>
                <a:gd name="T7" fmla="*/ 2 h 44"/>
                <a:gd name="T8" fmla="*/ 42 w 43"/>
                <a:gd name="T9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4">
                  <a:moveTo>
                    <a:pt x="42" y="25"/>
                  </a:moveTo>
                  <a:cubicBezTo>
                    <a:pt x="40" y="36"/>
                    <a:pt x="30" y="44"/>
                    <a:pt x="19" y="42"/>
                  </a:cubicBezTo>
                  <a:cubicBezTo>
                    <a:pt x="7" y="41"/>
                    <a:pt x="0" y="30"/>
                    <a:pt x="1" y="19"/>
                  </a:cubicBezTo>
                  <a:cubicBezTo>
                    <a:pt x="3" y="8"/>
                    <a:pt x="14" y="0"/>
                    <a:pt x="25" y="2"/>
                  </a:cubicBezTo>
                  <a:cubicBezTo>
                    <a:pt x="36" y="4"/>
                    <a:pt x="43" y="14"/>
                    <a:pt x="42" y="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任意多边形 580">
              <a:extLst>
                <a:ext uri="{FF2B5EF4-FFF2-40B4-BE49-F238E27FC236}">
                  <a16:creationId xmlns:a16="http://schemas.microsoft.com/office/drawing/2014/main" id="{78B63F0F-DE86-46B7-AE07-4A674759F9A8}"/>
                </a:ext>
              </a:extLst>
            </p:cNvPr>
            <p:cNvSpPr/>
            <p:nvPr/>
          </p:nvSpPr>
          <p:spPr bwMode="auto">
            <a:xfrm>
              <a:off x="7354888" y="3463925"/>
              <a:ext cx="98425" cy="98425"/>
            </a:xfrm>
            <a:custGeom>
              <a:avLst/>
              <a:gdLst>
                <a:gd name="T0" fmla="*/ 31 w 33"/>
                <a:gd name="T1" fmla="*/ 19 h 33"/>
                <a:gd name="T2" fmla="*/ 14 w 33"/>
                <a:gd name="T3" fmla="*/ 32 h 33"/>
                <a:gd name="T4" fmla="*/ 1 w 33"/>
                <a:gd name="T5" fmla="*/ 14 h 33"/>
                <a:gd name="T6" fmla="*/ 18 w 33"/>
                <a:gd name="T7" fmla="*/ 1 h 33"/>
                <a:gd name="T8" fmla="*/ 31 w 33"/>
                <a:gd name="T9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1" y="19"/>
                  </a:moveTo>
                  <a:cubicBezTo>
                    <a:pt x="30" y="27"/>
                    <a:pt x="22" y="33"/>
                    <a:pt x="14" y="32"/>
                  </a:cubicBezTo>
                  <a:cubicBezTo>
                    <a:pt x="5" y="30"/>
                    <a:pt x="0" y="23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7" y="3"/>
                    <a:pt x="33" y="10"/>
                    <a:pt x="31" y="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任意多边形 581">
              <a:extLst>
                <a:ext uri="{FF2B5EF4-FFF2-40B4-BE49-F238E27FC236}">
                  <a16:creationId xmlns:a16="http://schemas.microsoft.com/office/drawing/2014/main" id="{961C13D7-60B8-4B5B-9F2E-058251F061C0}"/>
                </a:ext>
              </a:extLst>
            </p:cNvPr>
            <p:cNvSpPr/>
            <p:nvPr/>
          </p:nvSpPr>
          <p:spPr bwMode="auto">
            <a:xfrm>
              <a:off x="8045451" y="2390775"/>
              <a:ext cx="238125" cy="268287"/>
            </a:xfrm>
            <a:custGeom>
              <a:avLst/>
              <a:gdLst>
                <a:gd name="T0" fmla="*/ 150 w 150"/>
                <a:gd name="T1" fmla="*/ 0 h 169"/>
                <a:gd name="T2" fmla="*/ 0 w 150"/>
                <a:gd name="T3" fmla="*/ 100 h 169"/>
                <a:gd name="T4" fmla="*/ 86 w 150"/>
                <a:gd name="T5" fmla="*/ 169 h 169"/>
                <a:gd name="T6" fmla="*/ 150 w 150"/>
                <a:gd name="T7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169">
                  <a:moveTo>
                    <a:pt x="150" y="0"/>
                  </a:moveTo>
                  <a:lnTo>
                    <a:pt x="0" y="100"/>
                  </a:lnTo>
                  <a:lnTo>
                    <a:pt x="86" y="169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任意多边形 582">
              <a:extLst>
                <a:ext uri="{FF2B5EF4-FFF2-40B4-BE49-F238E27FC236}">
                  <a16:creationId xmlns:a16="http://schemas.microsoft.com/office/drawing/2014/main" id="{A301369D-531D-4F9C-9F01-B5C7E56D2EE0}"/>
                </a:ext>
              </a:extLst>
            </p:cNvPr>
            <p:cNvSpPr/>
            <p:nvPr/>
          </p:nvSpPr>
          <p:spPr bwMode="auto">
            <a:xfrm>
              <a:off x="6662738" y="5692775"/>
              <a:ext cx="914400" cy="182562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7 h 61"/>
                <a:gd name="T6" fmla="*/ 307 w 307"/>
                <a:gd name="T7" fmla="*/ 25 h 61"/>
                <a:gd name="T8" fmla="*/ 307 w 307"/>
                <a:gd name="T9" fmla="*/ 9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8 w 307"/>
                <a:gd name="T17" fmla="*/ 0 h 61"/>
                <a:gd name="T18" fmla="*/ 8 w 307"/>
                <a:gd name="T19" fmla="*/ 0 h 61"/>
                <a:gd name="T20" fmla="*/ 4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9 h 61"/>
                <a:gd name="T28" fmla="*/ 0 w 307"/>
                <a:gd name="T29" fmla="*/ 25 h 61"/>
                <a:gd name="T30" fmla="*/ 0 w 307"/>
                <a:gd name="T31" fmla="*/ 47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4 w 307"/>
                <a:gd name="T39" fmla="*/ 58 h 61"/>
                <a:gd name="T40" fmla="*/ 8 w 307"/>
                <a:gd name="T41" fmla="*/ 61 h 61"/>
                <a:gd name="T42" fmla="*/ 298 w 307"/>
                <a:gd name="T43" fmla="*/ 61 h 61"/>
                <a:gd name="T44" fmla="*/ 302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cubicBezTo>
                    <a:pt x="307" y="25"/>
                    <a:pt x="307" y="25"/>
                    <a:pt x="307" y="25"/>
                  </a:cubicBezTo>
                  <a:cubicBezTo>
                    <a:pt x="307" y="9"/>
                    <a:pt x="307" y="9"/>
                    <a:pt x="307" y="9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6"/>
                    <a:pt x="303" y="4"/>
                  </a:cubicBezTo>
                  <a:cubicBezTo>
                    <a:pt x="301" y="3"/>
                    <a:pt x="300" y="2"/>
                    <a:pt x="29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"/>
                    <a:pt x="5" y="3"/>
                    <a:pt x="4" y="4"/>
                  </a:cubicBezTo>
                  <a:cubicBezTo>
                    <a:pt x="3" y="5"/>
                    <a:pt x="1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5"/>
                    <a:pt x="3" y="56"/>
                    <a:pt x="4" y="58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8" y="61"/>
                    <a:pt x="298" y="61"/>
                    <a:pt x="298" y="61"/>
                  </a:cubicBezTo>
                  <a:cubicBezTo>
                    <a:pt x="302" y="57"/>
                    <a:pt x="302" y="57"/>
                    <a:pt x="302" y="57"/>
                  </a:cubicBezTo>
                  <a:cubicBezTo>
                    <a:pt x="304" y="56"/>
                    <a:pt x="305" y="55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任意多边形 583">
              <a:extLst>
                <a:ext uri="{FF2B5EF4-FFF2-40B4-BE49-F238E27FC236}">
                  <a16:creationId xmlns:a16="http://schemas.microsoft.com/office/drawing/2014/main" id="{8A4A241B-4B9C-4BA8-A912-292D9AA9EE23}"/>
                </a:ext>
              </a:extLst>
            </p:cNvPr>
            <p:cNvSpPr/>
            <p:nvPr/>
          </p:nvSpPr>
          <p:spPr bwMode="auto">
            <a:xfrm>
              <a:off x="6737351" y="5511800"/>
              <a:ext cx="914400" cy="180975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7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9 w 307"/>
                <a:gd name="T17" fmla="*/ 0 h 61"/>
                <a:gd name="T18" fmla="*/ 9 w 307"/>
                <a:gd name="T19" fmla="*/ 0 h 61"/>
                <a:gd name="T20" fmla="*/ 5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7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5 w 307"/>
                <a:gd name="T39" fmla="*/ 57 h 61"/>
                <a:gd name="T40" fmla="*/ 9 w 307"/>
                <a:gd name="T41" fmla="*/ 61 h 61"/>
                <a:gd name="T42" fmla="*/ 299 w 307"/>
                <a:gd name="T43" fmla="*/ 61 h 61"/>
                <a:gd name="T44" fmla="*/ 303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6" y="7"/>
                    <a:pt x="305" y="6"/>
                    <a:pt x="303" y="4"/>
                  </a:cubicBezTo>
                  <a:cubicBezTo>
                    <a:pt x="302" y="3"/>
                    <a:pt x="301" y="2"/>
                    <a:pt x="29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2"/>
                    <a:pt x="6" y="3"/>
                    <a:pt x="5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55"/>
                    <a:pt x="3" y="56"/>
                    <a:pt x="5" y="57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cubicBezTo>
                    <a:pt x="304" y="56"/>
                    <a:pt x="306" y="55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任意多边形 584">
              <a:extLst>
                <a:ext uri="{FF2B5EF4-FFF2-40B4-BE49-F238E27FC236}">
                  <a16:creationId xmlns:a16="http://schemas.microsoft.com/office/drawing/2014/main" id="{F9667483-E6E3-486F-BA3E-D272AEEE0B37}"/>
                </a:ext>
              </a:extLst>
            </p:cNvPr>
            <p:cNvSpPr/>
            <p:nvPr/>
          </p:nvSpPr>
          <p:spPr bwMode="auto">
            <a:xfrm>
              <a:off x="6662738" y="5329238"/>
              <a:ext cx="914400" cy="182562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7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8 w 307"/>
                <a:gd name="T17" fmla="*/ 0 h 61"/>
                <a:gd name="T18" fmla="*/ 8 w 307"/>
                <a:gd name="T19" fmla="*/ 0 h 61"/>
                <a:gd name="T20" fmla="*/ 4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7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4 w 307"/>
                <a:gd name="T39" fmla="*/ 57 h 61"/>
                <a:gd name="T40" fmla="*/ 8 w 307"/>
                <a:gd name="T41" fmla="*/ 61 h 61"/>
                <a:gd name="T42" fmla="*/ 298 w 307"/>
                <a:gd name="T43" fmla="*/ 61 h 61"/>
                <a:gd name="T44" fmla="*/ 302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5"/>
                    <a:pt x="303" y="4"/>
                  </a:cubicBezTo>
                  <a:cubicBezTo>
                    <a:pt x="301" y="3"/>
                    <a:pt x="300" y="2"/>
                    <a:pt x="29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5" y="3"/>
                    <a:pt x="4" y="4"/>
                  </a:cubicBezTo>
                  <a:cubicBezTo>
                    <a:pt x="3" y="5"/>
                    <a:pt x="1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5"/>
                    <a:pt x="3" y="56"/>
                    <a:pt x="4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8" y="61"/>
                    <a:pt x="298" y="61"/>
                    <a:pt x="298" y="61"/>
                  </a:cubicBezTo>
                  <a:cubicBezTo>
                    <a:pt x="302" y="57"/>
                    <a:pt x="302" y="57"/>
                    <a:pt x="302" y="57"/>
                  </a:cubicBezTo>
                  <a:cubicBezTo>
                    <a:pt x="304" y="56"/>
                    <a:pt x="305" y="55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4" name="任意多边形 585">
              <a:extLst>
                <a:ext uri="{FF2B5EF4-FFF2-40B4-BE49-F238E27FC236}">
                  <a16:creationId xmlns:a16="http://schemas.microsoft.com/office/drawing/2014/main" id="{7DAB5384-3942-4371-8416-7671838D20D5}"/>
                </a:ext>
              </a:extLst>
            </p:cNvPr>
            <p:cNvSpPr/>
            <p:nvPr/>
          </p:nvSpPr>
          <p:spPr bwMode="auto">
            <a:xfrm>
              <a:off x="6591301" y="5148263"/>
              <a:ext cx="914400" cy="180975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7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8 w 307"/>
                <a:gd name="T17" fmla="*/ 0 h 61"/>
                <a:gd name="T18" fmla="*/ 8 w 307"/>
                <a:gd name="T19" fmla="*/ 0 h 61"/>
                <a:gd name="T20" fmla="*/ 4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7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4 w 307"/>
                <a:gd name="T39" fmla="*/ 57 h 61"/>
                <a:gd name="T40" fmla="*/ 8 w 307"/>
                <a:gd name="T41" fmla="*/ 61 h 61"/>
                <a:gd name="T42" fmla="*/ 298 w 307"/>
                <a:gd name="T43" fmla="*/ 61 h 61"/>
                <a:gd name="T44" fmla="*/ 303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5"/>
                    <a:pt x="303" y="4"/>
                  </a:cubicBezTo>
                  <a:cubicBezTo>
                    <a:pt x="301" y="3"/>
                    <a:pt x="300" y="2"/>
                    <a:pt x="29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5" y="3"/>
                    <a:pt x="4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5"/>
                    <a:pt x="3" y="56"/>
                    <a:pt x="4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8" y="61"/>
                    <a:pt x="298" y="61"/>
                    <a:pt x="298" y="61"/>
                  </a:cubicBezTo>
                  <a:cubicBezTo>
                    <a:pt x="303" y="57"/>
                    <a:pt x="303" y="57"/>
                    <a:pt x="303" y="57"/>
                  </a:cubicBezTo>
                  <a:cubicBezTo>
                    <a:pt x="304" y="56"/>
                    <a:pt x="305" y="54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任意多边形 586">
              <a:extLst>
                <a:ext uri="{FF2B5EF4-FFF2-40B4-BE49-F238E27FC236}">
                  <a16:creationId xmlns:a16="http://schemas.microsoft.com/office/drawing/2014/main" id="{55AB68E0-AA7C-4F7F-82E7-A8C7486BD76D}"/>
                </a:ext>
              </a:extLst>
            </p:cNvPr>
            <p:cNvSpPr/>
            <p:nvPr/>
          </p:nvSpPr>
          <p:spPr bwMode="auto">
            <a:xfrm>
              <a:off x="6767513" y="4965700"/>
              <a:ext cx="917575" cy="182562"/>
            </a:xfrm>
            <a:custGeom>
              <a:avLst/>
              <a:gdLst>
                <a:gd name="T0" fmla="*/ 308 w 308"/>
                <a:gd name="T1" fmla="*/ 53 h 61"/>
                <a:gd name="T2" fmla="*/ 308 w 308"/>
                <a:gd name="T3" fmla="*/ 53 h 61"/>
                <a:gd name="T4" fmla="*/ 308 w 308"/>
                <a:gd name="T5" fmla="*/ 46 h 61"/>
                <a:gd name="T6" fmla="*/ 308 w 308"/>
                <a:gd name="T7" fmla="*/ 24 h 61"/>
                <a:gd name="T8" fmla="*/ 308 w 308"/>
                <a:gd name="T9" fmla="*/ 8 h 61"/>
                <a:gd name="T10" fmla="*/ 308 w 308"/>
                <a:gd name="T11" fmla="*/ 8 h 61"/>
                <a:gd name="T12" fmla="*/ 308 w 308"/>
                <a:gd name="T13" fmla="*/ 8 h 61"/>
                <a:gd name="T14" fmla="*/ 304 w 308"/>
                <a:gd name="T15" fmla="*/ 4 h 61"/>
                <a:gd name="T16" fmla="*/ 299 w 308"/>
                <a:gd name="T17" fmla="*/ 0 h 61"/>
                <a:gd name="T18" fmla="*/ 9 w 308"/>
                <a:gd name="T19" fmla="*/ 0 h 61"/>
                <a:gd name="T20" fmla="*/ 5 w 308"/>
                <a:gd name="T21" fmla="*/ 4 h 61"/>
                <a:gd name="T22" fmla="*/ 0 w 308"/>
                <a:gd name="T23" fmla="*/ 8 h 61"/>
                <a:gd name="T24" fmla="*/ 1 w 308"/>
                <a:gd name="T25" fmla="*/ 8 h 61"/>
                <a:gd name="T26" fmla="*/ 0 w 308"/>
                <a:gd name="T27" fmla="*/ 8 h 61"/>
                <a:gd name="T28" fmla="*/ 0 w 308"/>
                <a:gd name="T29" fmla="*/ 24 h 61"/>
                <a:gd name="T30" fmla="*/ 0 w 308"/>
                <a:gd name="T31" fmla="*/ 46 h 61"/>
                <a:gd name="T32" fmla="*/ 0 w 308"/>
                <a:gd name="T33" fmla="*/ 53 h 61"/>
                <a:gd name="T34" fmla="*/ 0 w 308"/>
                <a:gd name="T35" fmla="*/ 53 h 61"/>
                <a:gd name="T36" fmla="*/ 0 w 308"/>
                <a:gd name="T37" fmla="*/ 53 h 61"/>
                <a:gd name="T38" fmla="*/ 5 w 308"/>
                <a:gd name="T39" fmla="*/ 57 h 61"/>
                <a:gd name="T40" fmla="*/ 9 w 308"/>
                <a:gd name="T41" fmla="*/ 61 h 61"/>
                <a:gd name="T42" fmla="*/ 299 w 308"/>
                <a:gd name="T43" fmla="*/ 61 h 61"/>
                <a:gd name="T44" fmla="*/ 303 w 308"/>
                <a:gd name="T45" fmla="*/ 57 h 61"/>
                <a:gd name="T46" fmla="*/ 308 w 308"/>
                <a:gd name="T47" fmla="*/ 53 h 61"/>
                <a:gd name="T48" fmla="*/ 308 w 308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8" h="61">
                  <a:moveTo>
                    <a:pt x="308" y="53"/>
                  </a:moveTo>
                  <a:cubicBezTo>
                    <a:pt x="308" y="53"/>
                    <a:pt x="308" y="53"/>
                    <a:pt x="308" y="53"/>
                  </a:cubicBezTo>
                  <a:cubicBezTo>
                    <a:pt x="308" y="46"/>
                    <a:pt x="308" y="46"/>
                    <a:pt x="308" y="46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6" y="7"/>
                    <a:pt x="305" y="5"/>
                    <a:pt x="304" y="4"/>
                  </a:cubicBezTo>
                  <a:cubicBezTo>
                    <a:pt x="302" y="3"/>
                    <a:pt x="301" y="2"/>
                    <a:pt x="29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4" y="5"/>
                    <a:pt x="2" y="6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55"/>
                    <a:pt x="4" y="56"/>
                    <a:pt x="5" y="57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cubicBezTo>
                    <a:pt x="305" y="56"/>
                    <a:pt x="306" y="54"/>
                    <a:pt x="308" y="53"/>
                  </a:cubicBezTo>
                  <a:cubicBezTo>
                    <a:pt x="308" y="53"/>
                    <a:pt x="308" y="53"/>
                    <a:pt x="308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任意多边形 587">
              <a:extLst>
                <a:ext uri="{FF2B5EF4-FFF2-40B4-BE49-F238E27FC236}">
                  <a16:creationId xmlns:a16="http://schemas.microsoft.com/office/drawing/2014/main" id="{EA3697BB-39F7-4F8F-ABE2-177BDCA67E0F}"/>
                </a:ext>
              </a:extLst>
            </p:cNvPr>
            <p:cNvSpPr/>
            <p:nvPr/>
          </p:nvSpPr>
          <p:spPr bwMode="auto">
            <a:xfrm>
              <a:off x="6627813" y="4783138"/>
              <a:ext cx="914400" cy="182562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6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8 w 307"/>
                <a:gd name="T17" fmla="*/ 0 h 61"/>
                <a:gd name="T18" fmla="*/ 8 w 307"/>
                <a:gd name="T19" fmla="*/ 0 h 61"/>
                <a:gd name="T20" fmla="*/ 4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6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4 w 307"/>
                <a:gd name="T39" fmla="*/ 57 h 61"/>
                <a:gd name="T40" fmla="*/ 8 w 307"/>
                <a:gd name="T41" fmla="*/ 61 h 61"/>
                <a:gd name="T42" fmla="*/ 298 w 307"/>
                <a:gd name="T43" fmla="*/ 61 h 61"/>
                <a:gd name="T44" fmla="*/ 302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6"/>
                    <a:pt x="307" y="46"/>
                    <a:pt x="307" y="46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5"/>
                    <a:pt x="303" y="4"/>
                  </a:cubicBezTo>
                  <a:cubicBezTo>
                    <a:pt x="301" y="3"/>
                    <a:pt x="300" y="2"/>
                    <a:pt x="29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5" y="2"/>
                    <a:pt x="4" y="4"/>
                  </a:cubicBezTo>
                  <a:cubicBezTo>
                    <a:pt x="3" y="5"/>
                    <a:pt x="1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4"/>
                    <a:pt x="3" y="56"/>
                    <a:pt x="4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8" y="61"/>
                    <a:pt x="298" y="61"/>
                    <a:pt x="298" y="61"/>
                  </a:cubicBezTo>
                  <a:cubicBezTo>
                    <a:pt x="302" y="57"/>
                    <a:pt x="302" y="57"/>
                    <a:pt x="302" y="57"/>
                  </a:cubicBezTo>
                  <a:cubicBezTo>
                    <a:pt x="304" y="56"/>
                    <a:pt x="305" y="54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任意多边形 588">
              <a:extLst>
                <a:ext uri="{FF2B5EF4-FFF2-40B4-BE49-F238E27FC236}">
                  <a16:creationId xmlns:a16="http://schemas.microsoft.com/office/drawing/2014/main" id="{8DC7C46A-B8DC-43EF-8F3D-74848C68D577}"/>
                </a:ext>
              </a:extLst>
            </p:cNvPr>
            <p:cNvSpPr/>
            <p:nvPr/>
          </p:nvSpPr>
          <p:spPr bwMode="auto">
            <a:xfrm>
              <a:off x="6708776" y="4602163"/>
              <a:ext cx="914400" cy="180975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6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9 w 307"/>
                <a:gd name="T17" fmla="*/ 0 h 61"/>
                <a:gd name="T18" fmla="*/ 8 w 307"/>
                <a:gd name="T19" fmla="*/ 0 h 61"/>
                <a:gd name="T20" fmla="*/ 5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6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5 w 307"/>
                <a:gd name="T39" fmla="*/ 57 h 61"/>
                <a:gd name="T40" fmla="*/ 8 w 307"/>
                <a:gd name="T41" fmla="*/ 61 h 61"/>
                <a:gd name="T42" fmla="*/ 299 w 307"/>
                <a:gd name="T43" fmla="*/ 61 h 61"/>
                <a:gd name="T44" fmla="*/ 303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6"/>
                    <a:pt x="307" y="46"/>
                    <a:pt x="307" y="46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6" y="7"/>
                    <a:pt x="304" y="5"/>
                    <a:pt x="303" y="4"/>
                  </a:cubicBezTo>
                  <a:cubicBezTo>
                    <a:pt x="302" y="3"/>
                    <a:pt x="300" y="1"/>
                    <a:pt x="29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2"/>
                    <a:pt x="5" y="4"/>
                  </a:cubicBezTo>
                  <a:cubicBezTo>
                    <a:pt x="3" y="5"/>
                    <a:pt x="2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54"/>
                    <a:pt x="3" y="56"/>
                    <a:pt x="5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cubicBezTo>
                    <a:pt x="304" y="56"/>
                    <a:pt x="305" y="54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任意多边形 589">
              <a:extLst>
                <a:ext uri="{FF2B5EF4-FFF2-40B4-BE49-F238E27FC236}">
                  <a16:creationId xmlns:a16="http://schemas.microsoft.com/office/drawing/2014/main" id="{17A2EFB6-5B8F-470D-97D4-B9892835C359}"/>
                </a:ext>
              </a:extLst>
            </p:cNvPr>
            <p:cNvSpPr/>
            <p:nvPr/>
          </p:nvSpPr>
          <p:spPr bwMode="auto">
            <a:xfrm>
              <a:off x="5451476" y="5692775"/>
              <a:ext cx="914400" cy="182562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7 h 61"/>
                <a:gd name="T6" fmla="*/ 307 w 307"/>
                <a:gd name="T7" fmla="*/ 25 h 61"/>
                <a:gd name="T8" fmla="*/ 307 w 307"/>
                <a:gd name="T9" fmla="*/ 9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9 w 307"/>
                <a:gd name="T17" fmla="*/ 0 h 61"/>
                <a:gd name="T18" fmla="*/ 8 w 307"/>
                <a:gd name="T19" fmla="*/ 0 h 61"/>
                <a:gd name="T20" fmla="*/ 5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9 h 61"/>
                <a:gd name="T28" fmla="*/ 0 w 307"/>
                <a:gd name="T29" fmla="*/ 25 h 61"/>
                <a:gd name="T30" fmla="*/ 0 w 307"/>
                <a:gd name="T31" fmla="*/ 47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5 w 307"/>
                <a:gd name="T39" fmla="*/ 58 h 61"/>
                <a:gd name="T40" fmla="*/ 8 w 307"/>
                <a:gd name="T41" fmla="*/ 61 h 61"/>
                <a:gd name="T42" fmla="*/ 299 w 307"/>
                <a:gd name="T43" fmla="*/ 61 h 61"/>
                <a:gd name="T44" fmla="*/ 303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cubicBezTo>
                    <a:pt x="307" y="25"/>
                    <a:pt x="307" y="25"/>
                    <a:pt x="307" y="25"/>
                  </a:cubicBezTo>
                  <a:cubicBezTo>
                    <a:pt x="307" y="9"/>
                    <a:pt x="307" y="9"/>
                    <a:pt x="307" y="9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6" y="7"/>
                    <a:pt x="304" y="6"/>
                    <a:pt x="303" y="4"/>
                  </a:cubicBezTo>
                  <a:cubicBezTo>
                    <a:pt x="302" y="3"/>
                    <a:pt x="300" y="2"/>
                    <a:pt x="29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"/>
                    <a:pt x="6" y="3"/>
                    <a:pt x="5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55"/>
                    <a:pt x="3" y="56"/>
                    <a:pt x="5" y="58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cubicBezTo>
                    <a:pt x="304" y="56"/>
                    <a:pt x="305" y="55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任意多边形 590">
              <a:extLst>
                <a:ext uri="{FF2B5EF4-FFF2-40B4-BE49-F238E27FC236}">
                  <a16:creationId xmlns:a16="http://schemas.microsoft.com/office/drawing/2014/main" id="{02AD6103-FEE5-429D-94A8-0AE558A1706F}"/>
                </a:ext>
              </a:extLst>
            </p:cNvPr>
            <p:cNvSpPr/>
            <p:nvPr/>
          </p:nvSpPr>
          <p:spPr bwMode="auto">
            <a:xfrm>
              <a:off x="5529263" y="5511800"/>
              <a:ext cx="914400" cy="180975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7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8 w 307"/>
                <a:gd name="T17" fmla="*/ 0 h 61"/>
                <a:gd name="T18" fmla="*/ 8 w 307"/>
                <a:gd name="T19" fmla="*/ 0 h 61"/>
                <a:gd name="T20" fmla="*/ 4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7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4 w 307"/>
                <a:gd name="T39" fmla="*/ 57 h 61"/>
                <a:gd name="T40" fmla="*/ 8 w 307"/>
                <a:gd name="T41" fmla="*/ 61 h 61"/>
                <a:gd name="T42" fmla="*/ 298 w 307"/>
                <a:gd name="T43" fmla="*/ 61 h 61"/>
                <a:gd name="T44" fmla="*/ 302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6"/>
                    <a:pt x="303" y="4"/>
                  </a:cubicBezTo>
                  <a:cubicBezTo>
                    <a:pt x="301" y="3"/>
                    <a:pt x="300" y="2"/>
                    <a:pt x="29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"/>
                    <a:pt x="5" y="3"/>
                    <a:pt x="4" y="4"/>
                  </a:cubicBezTo>
                  <a:cubicBezTo>
                    <a:pt x="3" y="5"/>
                    <a:pt x="1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5"/>
                    <a:pt x="3" y="56"/>
                    <a:pt x="4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8" y="61"/>
                    <a:pt x="298" y="61"/>
                    <a:pt x="298" y="61"/>
                  </a:cubicBezTo>
                  <a:cubicBezTo>
                    <a:pt x="302" y="57"/>
                    <a:pt x="302" y="57"/>
                    <a:pt x="302" y="57"/>
                  </a:cubicBezTo>
                  <a:cubicBezTo>
                    <a:pt x="304" y="56"/>
                    <a:pt x="305" y="55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任意多边形 591">
              <a:extLst>
                <a:ext uri="{FF2B5EF4-FFF2-40B4-BE49-F238E27FC236}">
                  <a16:creationId xmlns:a16="http://schemas.microsoft.com/office/drawing/2014/main" id="{C1C3F865-21D9-4140-B40F-C8AEE68EFC70}"/>
                </a:ext>
              </a:extLst>
            </p:cNvPr>
            <p:cNvSpPr/>
            <p:nvPr/>
          </p:nvSpPr>
          <p:spPr bwMode="auto">
            <a:xfrm>
              <a:off x="5451476" y="5329238"/>
              <a:ext cx="914400" cy="182562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7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9 w 307"/>
                <a:gd name="T17" fmla="*/ 0 h 61"/>
                <a:gd name="T18" fmla="*/ 8 w 307"/>
                <a:gd name="T19" fmla="*/ 0 h 61"/>
                <a:gd name="T20" fmla="*/ 5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7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5 w 307"/>
                <a:gd name="T39" fmla="*/ 57 h 61"/>
                <a:gd name="T40" fmla="*/ 8 w 307"/>
                <a:gd name="T41" fmla="*/ 61 h 61"/>
                <a:gd name="T42" fmla="*/ 299 w 307"/>
                <a:gd name="T43" fmla="*/ 61 h 61"/>
                <a:gd name="T44" fmla="*/ 303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6" y="7"/>
                    <a:pt x="304" y="5"/>
                    <a:pt x="303" y="4"/>
                  </a:cubicBezTo>
                  <a:cubicBezTo>
                    <a:pt x="302" y="3"/>
                    <a:pt x="300" y="2"/>
                    <a:pt x="29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55"/>
                    <a:pt x="3" y="56"/>
                    <a:pt x="5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cubicBezTo>
                    <a:pt x="304" y="56"/>
                    <a:pt x="305" y="55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1" name="任意多边形 592">
              <a:extLst>
                <a:ext uri="{FF2B5EF4-FFF2-40B4-BE49-F238E27FC236}">
                  <a16:creationId xmlns:a16="http://schemas.microsoft.com/office/drawing/2014/main" id="{15C59AD7-B263-490F-A779-7D1AFB976556}"/>
                </a:ext>
              </a:extLst>
            </p:cNvPr>
            <p:cNvSpPr/>
            <p:nvPr/>
          </p:nvSpPr>
          <p:spPr bwMode="auto">
            <a:xfrm>
              <a:off x="5380038" y="5148263"/>
              <a:ext cx="914400" cy="180975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7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9 w 307"/>
                <a:gd name="T17" fmla="*/ 0 h 61"/>
                <a:gd name="T18" fmla="*/ 8 w 307"/>
                <a:gd name="T19" fmla="*/ 0 h 61"/>
                <a:gd name="T20" fmla="*/ 5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7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5 w 307"/>
                <a:gd name="T39" fmla="*/ 57 h 61"/>
                <a:gd name="T40" fmla="*/ 8 w 307"/>
                <a:gd name="T41" fmla="*/ 61 h 61"/>
                <a:gd name="T42" fmla="*/ 299 w 307"/>
                <a:gd name="T43" fmla="*/ 61 h 61"/>
                <a:gd name="T44" fmla="*/ 303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6" y="7"/>
                    <a:pt x="304" y="5"/>
                    <a:pt x="303" y="4"/>
                  </a:cubicBezTo>
                  <a:cubicBezTo>
                    <a:pt x="302" y="3"/>
                    <a:pt x="301" y="2"/>
                    <a:pt x="29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55"/>
                    <a:pt x="3" y="56"/>
                    <a:pt x="5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cubicBezTo>
                    <a:pt x="304" y="56"/>
                    <a:pt x="306" y="54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任意多边形 593">
              <a:extLst>
                <a:ext uri="{FF2B5EF4-FFF2-40B4-BE49-F238E27FC236}">
                  <a16:creationId xmlns:a16="http://schemas.microsoft.com/office/drawing/2014/main" id="{AA9124A2-1237-4E91-84A0-F4C7BE2B5774}"/>
                </a:ext>
              </a:extLst>
            </p:cNvPr>
            <p:cNvSpPr/>
            <p:nvPr/>
          </p:nvSpPr>
          <p:spPr bwMode="auto">
            <a:xfrm>
              <a:off x="5557838" y="4965700"/>
              <a:ext cx="914400" cy="182562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6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9 w 307"/>
                <a:gd name="T17" fmla="*/ 0 h 61"/>
                <a:gd name="T18" fmla="*/ 8 w 307"/>
                <a:gd name="T19" fmla="*/ 0 h 61"/>
                <a:gd name="T20" fmla="*/ 4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6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4 w 307"/>
                <a:gd name="T39" fmla="*/ 57 h 61"/>
                <a:gd name="T40" fmla="*/ 8 w 307"/>
                <a:gd name="T41" fmla="*/ 61 h 61"/>
                <a:gd name="T42" fmla="*/ 299 w 307"/>
                <a:gd name="T43" fmla="*/ 61 h 61"/>
                <a:gd name="T44" fmla="*/ 303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6"/>
                    <a:pt x="307" y="46"/>
                    <a:pt x="307" y="46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5"/>
                    <a:pt x="303" y="4"/>
                  </a:cubicBezTo>
                  <a:cubicBezTo>
                    <a:pt x="302" y="3"/>
                    <a:pt x="300" y="2"/>
                    <a:pt x="29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3"/>
                    <a:pt x="4" y="4"/>
                  </a:cubicBezTo>
                  <a:cubicBezTo>
                    <a:pt x="3" y="5"/>
                    <a:pt x="2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55"/>
                    <a:pt x="3" y="56"/>
                    <a:pt x="4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cubicBezTo>
                    <a:pt x="304" y="56"/>
                    <a:pt x="305" y="54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任意多边形 594">
              <a:extLst>
                <a:ext uri="{FF2B5EF4-FFF2-40B4-BE49-F238E27FC236}">
                  <a16:creationId xmlns:a16="http://schemas.microsoft.com/office/drawing/2014/main" id="{8EB19CBB-AF03-444E-B8FD-C13652243D74}"/>
                </a:ext>
              </a:extLst>
            </p:cNvPr>
            <p:cNvSpPr/>
            <p:nvPr/>
          </p:nvSpPr>
          <p:spPr bwMode="auto">
            <a:xfrm>
              <a:off x="5778501" y="4783138"/>
              <a:ext cx="914400" cy="182562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6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8 w 307"/>
                <a:gd name="T17" fmla="*/ 0 h 61"/>
                <a:gd name="T18" fmla="*/ 8 w 307"/>
                <a:gd name="T19" fmla="*/ 0 h 61"/>
                <a:gd name="T20" fmla="*/ 4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6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4 w 307"/>
                <a:gd name="T39" fmla="*/ 57 h 61"/>
                <a:gd name="T40" fmla="*/ 8 w 307"/>
                <a:gd name="T41" fmla="*/ 61 h 61"/>
                <a:gd name="T42" fmla="*/ 298 w 307"/>
                <a:gd name="T43" fmla="*/ 61 h 61"/>
                <a:gd name="T44" fmla="*/ 302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6"/>
                    <a:pt x="307" y="46"/>
                    <a:pt x="307" y="46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5"/>
                    <a:pt x="303" y="4"/>
                  </a:cubicBezTo>
                  <a:cubicBezTo>
                    <a:pt x="301" y="3"/>
                    <a:pt x="300" y="2"/>
                    <a:pt x="29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5" y="2"/>
                    <a:pt x="4" y="4"/>
                  </a:cubicBezTo>
                  <a:cubicBezTo>
                    <a:pt x="3" y="5"/>
                    <a:pt x="1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4"/>
                    <a:pt x="3" y="56"/>
                    <a:pt x="4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8" y="61"/>
                    <a:pt x="298" y="61"/>
                    <a:pt x="298" y="61"/>
                  </a:cubicBezTo>
                  <a:cubicBezTo>
                    <a:pt x="302" y="57"/>
                    <a:pt x="302" y="57"/>
                    <a:pt x="302" y="57"/>
                  </a:cubicBezTo>
                  <a:cubicBezTo>
                    <a:pt x="304" y="56"/>
                    <a:pt x="305" y="54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4" name="任意多边形 595">
              <a:extLst>
                <a:ext uri="{FF2B5EF4-FFF2-40B4-BE49-F238E27FC236}">
                  <a16:creationId xmlns:a16="http://schemas.microsoft.com/office/drawing/2014/main" id="{1707575F-1506-4291-8364-2D83CB9C1819}"/>
                </a:ext>
              </a:extLst>
            </p:cNvPr>
            <p:cNvSpPr/>
            <p:nvPr/>
          </p:nvSpPr>
          <p:spPr bwMode="auto">
            <a:xfrm>
              <a:off x="5859463" y="4602163"/>
              <a:ext cx="914400" cy="180975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6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9 w 307"/>
                <a:gd name="T17" fmla="*/ 0 h 61"/>
                <a:gd name="T18" fmla="*/ 8 w 307"/>
                <a:gd name="T19" fmla="*/ 0 h 61"/>
                <a:gd name="T20" fmla="*/ 5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6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5 w 307"/>
                <a:gd name="T39" fmla="*/ 57 h 61"/>
                <a:gd name="T40" fmla="*/ 8 w 307"/>
                <a:gd name="T41" fmla="*/ 61 h 61"/>
                <a:gd name="T42" fmla="*/ 299 w 307"/>
                <a:gd name="T43" fmla="*/ 61 h 61"/>
                <a:gd name="T44" fmla="*/ 303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6"/>
                    <a:pt x="307" y="46"/>
                    <a:pt x="307" y="46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6" y="7"/>
                    <a:pt x="304" y="5"/>
                    <a:pt x="303" y="4"/>
                  </a:cubicBezTo>
                  <a:cubicBezTo>
                    <a:pt x="302" y="3"/>
                    <a:pt x="300" y="1"/>
                    <a:pt x="29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2"/>
                    <a:pt x="5" y="4"/>
                  </a:cubicBezTo>
                  <a:cubicBezTo>
                    <a:pt x="3" y="5"/>
                    <a:pt x="2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54"/>
                    <a:pt x="3" y="56"/>
                    <a:pt x="5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cubicBezTo>
                    <a:pt x="304" y="56"/>
                    <a:pt x="305" y="54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670702CF-6608-4575-A6DF-F228B3808FC0}"/>
                </a:ext>
              </a:extLst>
            </p:cNvPr>
            <p:cNvSpPr/>
            <p:nvPr/>
          </p:nvSpPr>
          <p:spPr bwMode="auto">
            <a:xfrm>
              <a:off x="5486221" y="5692775"/>
              <a:ext cx="866775" cy="1825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6" name="任意多边形 597">
              <a:extLst>
                <a:ext uri="{FF2B5EF4-FFF2-40B4-BE49-F238E27FC236}">
                  <a16:creationId xmlns:a16="http://schemas.microsoft.com/office/drawing/2014/main" id="{B07E8E16-3B3C-4A12-A358-7B7C55984C3E}"/>
                </a:ext>
              </a:extLst>
            </p:cNvPr>
            <p:cNvSpPr/>
            <p:nvPr/>
          </p:nvSpPr>
          <p:spPr bwMode="auto">
            <a:xfrm>
              <a:off x="5991226" y="5511800"/>
              <a:ext cx="311150" cy="180975"/>
            </a:xfrm>
            <a:custGeom>
              <a:avLst/>
              <a:gdLst>
                <a:gd name="T0" fmla="*/ 105 w 105"/>
                <a:gd name="T1" fmla="*/ 0 h 61"/>
                <a:gd name="T2" fmla="*/ 0 w 105"/>
                <a:gd name="T3" fmla="*/ 0 h 61"/>
                <a:gd name="T4" fmla="*/ 4 w 105"/>
                <a:gd name="T5" fmla="*/ 4 h 61"/>
                <a:gd name="T6" fmla="*/ 9 w 105"/>
                <a:gd name="T7" fmla="*/ 8 h 61"/>
                <a:gd name="T8" fmla="*/ 9 w 105"/>
                <a:gd name="T9" fmla="*/ 8 h 61"/>
                <a:gd name="T10" fmla="*/ 9 w 105"/>
                <a:gd name="T11" fmla="*/ 8 h 61"/>
                <a:gd name="T12" fmla="*/ 9 w 105"/>
                <a:gd name="T13" fmla="*/ 24 h 61"/>
                <a:gd name="T14" fmla="*/ 9 w 105"/>
                <a:gd name="T15" fmla="*/ 47 h 61"/>
                <a:gd name="T16" fmla="*/ 9 w 105"/>
                <a:gd name="T17" fmla="*/ 53 h 61"/>
                <a:gd name="T18" fmla="*/ 9 w 105"/>
                <a:gd name="T19" fmla="*/ 53 h 61"/>
                <a:gd name="T20" fmla="*/ 9 w 105"/>
                <a:gd name="T21" fmla="*/ 53 h 61"/>
                <a:gd name="T22" fmla="*/ 9 w 105"/>
                <a:gd name="T23" fmla="*/ 53 h 61"/>
                <a:gd name="T24" fmla="*/ 4 w 105"/>
                <a:gd name="T25" fmla="*/ 57 h 61"/>
                <a:gd name="T26" fmla="*/ 0 w 105"/>
                <a:gd name="T27" fmla="*/ 61 h 61"/>
                <a:gd name="T28" fmla="*/ 37 w 105"/>
                <a:gd name="T29" fmla="*/ 61 h 61"/>
                <a:gd name="T30" fmla="*/ 37 w 105"/>
                <a:gd name="T31" fmla="*/ 61 h 61"/>
                <a:gd name="T32" fmla="*/ 105 w 105"/>
                <a:gd name="T33" fmla="*/ 61 h 61"/>
                <a:gd name="T34" fmla="*/ 101 w 105"/>
                <a:gd name="T35" fmla="*/ 57 h 61"/>
                <a:gd name="T36" fmla="*/ 97 w 105"/>
                <a:gd name="T37" fmla="*/ 53 h 61"/>
                <a:gd name="T38" fmla="*/ 97 w 105"/>
                <a:gd name="T39" fmla="*/ 53 h 61"/>
                <a:gd name="T40" fmla="*/ 97 w 105"/>
                <a:gd name="T41" fmla="*/ 53 h 61"/>
                <a:gd name="T42" fmla="*/ 97 w 105"/>
                <a:gd name="T43" fmla="*/ 8 h 61"/>
                <a:gd name="T44" fmla="*/ 97 w 105"/>
                <a:gd name="T45" fmla="*/ 8 h 61"/>
                <a:gd name="T46" fmla="*/ 97 w 105"/>
                <a:gd name="T47" fmla="*/ 8 h 61"/>
                <a:gd name="T48" fmla="*/ 97 w 105"/>
                <a:gd name="T49" fmla="*/ 8 h 61"/>
                <a:gd name="T50" fmla="*/ 101 w 105"/>
                <a:gd name="T51" fmla="*/ 4 h 61"/>
                <a:gd name="T52" fmla="*/ 105 w 10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5" h="61">
                  <a:moveTo>
                    <a:pt x="10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4" y="4"/>
                  </a:cubicBezTo>
                  <a:cubicBezTo>
                    <a:pt x="6" y="5"/>
                    <a:pt x="7" y="7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7" y="55"/>
                    <a:pt x="6" y="56"/>
                    <a:pt x="4" y="5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101" y="57"/>
                    <a:pt x="101" y="57"/>
                    <a:pt x="101" y="57"/>
                  </a:cubicBezTo>
                  <a:cubicBezTo>
                    <a:pt x="100" y="56"/>
                    <a:pt x="98" y="55"/>
                    <a:pt x="97" y="53"/>
                  </a:cubicBezTo>
                  <a:cubicBezTo>
                    <a:pt x="97" y="53"/>
                    <a:pt x="97" y="53"/>
                    <a:pt x="97" y="53"/>
                  </a:cubicBezTo>
                  <a:cubicBezTo>
                    <a:pt x="97" y="53"/>
                    <a:pt x="97" y="53"/>
                    <a:pt x="97" y="53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99" y="7"/>
                    <a:pt x="100" y="5"/>
                    <a:pt x="101" y="4"/>
                  </a:cubicBezTo>
                  <a:cubicBezTo>
                    <a:pt x="103" y="3"/>
                    <a:pt x="104" y="2"/>
                    <a:pt x="105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7" name="任意多边形 598">
              <a:extLst>
                <a:ext uri="{FF2B5EF4-FFF2-40B4-BE49-F238E27FC236}">
                  <a16:creationId xmlns:a16="http://schemas.microsoft.com/office/drawing/2014/main" id="{BCEF9FD9-2B1E-430F-BB84-60EFB97A6D12}"/>
                </a:ext>
              </a:extLst>
            </p:cNvPr>
            <p:cNvSpPr/>
            <p:nvPr/>
          </p:nvSpPr>
          <p:spPr bwMode="auto">
            <a:xfrm>
              <a:off x="5788026" y="5692775"/>
              <a:ext cx="312738" cy="0"/>
            </a:xfrm>
            <a:custGeom>
              <a:avLst/>
              <a:gdLst>
                <a:gd name="T0" fmla="*/ 105 w 105"/>
                <a:gd name="T1" fmla="*/ 68 w 105"/>
                <a:gd name="T2" fmla="*/ 68 w 105"/>
                <a:gd name="T3" fmla="*/ 0 w 105"/>
                <a:gd name="T4" fmla="*/ 0 w 105"/>
                <a:gd name="T5" fmla="*/ 104 w 105"/>
                <a:gd name="T6" fmla="*/ 105 w 10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05">
                  <a:moveTo>
                    <a:pt x="105" y="0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5" y="0"/>
                  </a:cubicBezTo>
                </a:path>
              </a:pathLst>
            </a:custGeom>
            <a:solidFill>
              <a:srgbClr val="244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8" name="任意多边形 599">
              <a:extLst>
                <a:ext uri="{FF2B5EF4-FFF2-40B4-BE49-F238E27FC236}">
                  <a16:creationId xmlns:a16="http://schemas.microsoft.com/office/drawing/2014/main" id="{93448971-238D-4CE7-8457-352A9463AB19}"/>
                </a:ext>
              </a:extLst>
            </p:cNvPr>
            <p:cNvSpPr/>
            <p:nvPr/>
          </p:nvSpPr>
          <p:spPr bwMode="auto">
            <a:xfrm>
              <a:off x="5921376" y="5329238"/>
              <a:ext cx="176213" cy="182562"/>
            </a:xfrm>
            <a:custGeom>
              <a:avLst/>
              <a:gdLst>
                <a:gd name="T0" fmla="*/ 59 w 59"/>
                <a:gd name="T1" fmla="*/ 0 h 61"/>
                <a:gd name="T2" fmla="*/ 0 w 59"/>
                <a:gd name="T3" fmla="*/ 0 h 61"/>
                <a:gd name="T4" fmla="*/ 4 w 59"/>
                <a:gd name="T5" fmla="*/ 4 h 61"/>
                <a:gd name="T6" fmla="*/ 8 w 59"/>
                <a:gd name="T7" fmla="*/ 8 h 61"/>
                <a:gd name="T8" fmla="*/ 8 w 59"/>
                <a:gd name="T9" fmla="*/ 8 h 61"/>
                <a:gd name="T10" fmla="*/ 8 w 59"/>
                <a:gd name="T11" fmla="*/ 8 h 61"/>
                <a:gd name="T12" fmla="*/ 8 w 59"/>
                <a:gd name="T13" fmla="*/ 24 h 61"/>
                <a:gd name="T14" fmla="*/ 8 w 59"/>
                <a:gd name="T15" fmla="*/ 47 h 61"/>
                <a:gd name="T16" fmla="*/ 8 w 59"/>
                <a:gd name="T17" fmla="*/ 53 h 61"/>
                <a:gd name="T18" fmla="*/ 8 w 59"/>
                <a:gd name="T19" fmla="*/ 53 h 61"/>
                <a:gd name="T20" fmla="*/ 8 w 59"/>
                <a:gd name="T21" fmla="*/ 53 h 61"/>
                <a:gd name="T22" fmla="*/ 8 w 59"/>
                <a:gd name="T23" fmla="*/ 53 h 61"/>
                <a:gd name="T24" fmla="*/ 4 w 59"/>
                <a:gd name="T25" fmla="*/ 57 h 61"/>
                <a:gd name="T26" fmla="*/ 0 w 59"/>
                <a:gd name="T27" fmla="*/ 61 h 61"/>
                <a:gd name="T28" fmla="*/ 23 w 59"/>
                <a:gd name="T29" fmla="*/ 61 h 61"/>
                <a:gd name="T30" fmla="*/ 23 w 59"/>
                <a:gd name="T31" fmla="*/ 61 h 61"/>
                <a:gd name="T32" fmla="*/ 23 w 59"/>
                <a:gd name="T33" fmla="*/ 61 h 61"/>
                <a:gd name="T34" fmla="*/ 23 w 59"/>
                <a:gd name="T35" fmla="*/ 61 h 61"/>
                <a:gd name="T36" fmla="*/ 59 w 59"/>
                <a:gd name="T37" fmla="*/ 61 h 61"/>
                <a:gd name="T38" fmla="*/ 56 w 59"/>
                <a:gd name="T39" fmla="*/ 57 h 61"/>
                <a:gd name="T40" fmla="*/ 51 w 59"/>
                <a:gd name="T41" fmla="*/ 53 h 61"/>
                <a:gd name="T42" fmla="*/ 51 w 59"/>
                <a:gd name="T43" fmla="*/ 53 h 61"/>
                <a:gd name="T44" fmla="*/ 51 w 59"/>
                <a:gd name="T45" fmla="*/ 53 h 61"/>
                <a:gd name="T46" fmla="*/ 51 w 59"/>
                <a:gd name="T47" fmla="*/ 8 h 61"/>
                <a:gd name="T48" fmla="*/ 51 w 59"/>
                <a:gd name="T49" fmla="*/ 8 h 61"/>
                <a:gd name="T50" fmla="*/ 51 w 59"/>
                <a:gd name="T51" fmla="*/ 8 h 61"/>
                <a:gd name="T52" fmla="*/ 51 w 59"/>
                <a:gd name="T53" fmla="*/ 8 h 61"/>
                <a:gd name="T54" fmla="*/ 56 w 59"/>
                <a:gd name="T55" fmla="*/ 4 h 61"/>
                <a:gd name="T56" fmla="*/ 59 w 59"/>
                <a:gd name="T5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1">
                  <a:moveTo>
                    <a:pt x="5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5" y="5"/>
                    <a:pt x="6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6" y="55"/>
                    <a:pt x="5" y="56"/>
                    <a:pt x="4" y="5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4" y="56"/>
                    <a:pt x="53" y="55"/>
                    <a:pt x="51" y="53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3" y="7"/>
                    <a:pt x="54" y="5"/>
                    <a:pt x="56" y="4"/>
                  </a:cubicBezTo>
                  <a:cubicBezTo>
                    <a:pt x="57" y="3"/>
                    <a:pt x="58" y="2"/>
                    <a:pt x="59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9" name="任意多边形 600">
              <a:extLst>
                <a:ext uri="{FF2B5EF4-FFF2-40B4-BE49-F238E27FC236}">
                  <a16:creationId xmlns:a16="http://schemas.microsoft.com/office/drawing/2014/main" id="{6DFDA1A1-18F9-4F82-998E-B4F414300E10}"/>
                </a:ext>
              </a:extLst>
            </p:cNvPr>
            <p:cNvSpPr/>
            <p:nvPr/>
          </p:nvSpPr>
          <p:spPr bwMode="auto">
            <a:xfrm>
              <a:off x="5991226" y="5511800"/>
              <a:ext cx="311150" cy="0"/>
            </a:xfrm>
            <a:custGeom>
              <a:avLst/>
              <a:gdLst>
                <a:gd name="T0" fmla="*/ 36 w 105"/>
                <a:gd name="T1" fmla="*/ 0 w 105"/>
                <a:gd name="T2" fmla="*/ 0 w 105"/>
                <a:gd name="T3" fmla="*/ 105 w 105"/>
                <a:gd name="T4" fmla="*/ 105 w 105"/>
                <a:gd name="T5" fmla="*/ 37 w 105"/>
                <a:gd name="T6" fmla="*/ 36 w 10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05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</a:path>
              </a:pathLst>
            </a:custGeom>
            <a:solidFill>
              <a:srgbClr val="2B5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0" name="任意多边形 601">
              <a:extLst>
                <a:ext uri="{FF2B5EF4-FFF2-40B4-BE49-F238E27FC236}">
                  <a16:creationId xmlns:a16="http://schemas.microsoft.com/office/drawing/2014/main" id="{316E16A8-E3F3-4071-AFCB-89543D1A214F}"/>
                </a:ext>
              </a:extLst>
            </p:cNvPr>
            <p:cNvSpPr/>
            <p:nvPr/>
          </p:nvSpPr>
          <p:spPr bwMode="auto">
            <a:xfrm>
              <a:off x="5849938" y="5148263"/>
              <a:ext cx="176213" cy="180975"/>
            </a:xfrm>
            <a:custGeom>
              <a:avLst/>
              <a:gdLst>
                <a:gd name="T0" fmla="*/ 59 w 59"/>
                <a:gd name="T1" fmla="*/ 0 h 61"/>
                <a:gd name="T2" fmla="*/ 0 w 59"/>
                <a:gd name="T3" fmla="*/ 0 h 61"/>
                <a:gd name="T4" fmla="*/ 4 w 59"/>
                <a:gd name="T5" fmla="*/ 4 h 61"/>
                <a:gd name="T6" fmla="*/ 8 w 59"/>
                <a:gd name="T7" fmla="*/ 8 h 61"/>
                <a:gd name="T8" fmla="*/ 8 w 59"/>
                <a:gd name="T9" fmla="*/ 8 h 61"/>
                <a:gd name="T10" fmla="*/ 8 w 59"/>
                <a:gd name="T11" fmla="*/ 8 h 61"/>
                <a:gd name="T12" fmla="*/ 8 w 59"/>
                <a:gd name="T13" fmla="*/ 24 h 61"/>
                <a:gd name="T14" fmla="*/ 8 w 59"/>
                <a:gd name="T15" fmla="*/ 47 h 61"/>
                <a:gd name="T16" fmla="*/ 8 w 59"/>
                <a:gd name="T17" fmla="*/ 53 h 61"/>
                <a:gd name="T18" fmla="*/ 8 w 59"/>
                <a:gd name="T19" fmla="*/ 53 h 61"/>
                <a:gd name="T20" fmla="*/ 8 w 59"/>
                <a:gd name="T21" fmla="*/ 53 h 61"/>
                <a:gd name="T22" fmla="*/ 8 w 59"/>
                <a:gd name="T23" fmla="*/ 53 h 61"/>
                <a:gd name="T24" fmla="*/ 4 w 59"/>
                <a:gd name="T25" fmla="*/ 57 h 61"/>
                <a:gd name="T26" fmla="*/ 0 w 59"/>
                <a:gd name="T27" fmla="*/ 61 h 61"/>
                <a:gd name="T28" fmla="*/ 24 w 59"/>
                <a:gd name="T29" fmla="*/ 61 h 61"/>
                <a:gd name="T30" fmla="*/ 24 w 59"/>
                <a:gd name="T31" fmla="*/ 61 h 61"/>
                <a:gd name="T32" fmla="*/ 24 w 59"/>
                <a:gd name="T33" fmla="*/ 61 h 61"/>
                <a:gd name="T34" fmla="*/ 24 w 59"/>
                <a:gd name="T35" fmla="*/ 61 h 61"/>
                <a:gd name="T36" fmla="*/ 59 w 59"/>
                <a:gd name="T37" fmla="*/ 61 h 61"/>
                <a:gd name="T38" fmla="*/ 56 w 59"/>
                <a:gd name="T39" fmla="*/ 57 h 61"/>
                <a:gd name="T40" fmla="*/ 51 w 59"/>
                <a:gd name="T41" fmla="*/ 53 h 61"/>
                <a:gd name="T42" fmla="*/ 51 w 59"/>
                <a:gd name="T43" fmla="*/ 53 h 61"/>
                <a:gd name="T44" fmla="*/ 51 w 59"/>
                <a:gd name="T45" fmla="*/ 53 h 61"/>
                <a:gd name="T46" fmla="*/ 51 w 59"/>
                <a:gd name="T47" fmla="*/ 8 h 61"/>
                <a:gd name="T48" fmla="*/ 51 w 59"/>
                <a:gd name="T49" fmla="*/ 8 h 61"/>
                <a:gd name="T50" fmla="*/ 51 w 59"/>
                <a:gd name="T51" fmla="*/ 8 h 61"/>
                <a:gd name="T52" fmla="*/ 51 w 59"/>
                <a:gd name="T53" fmla="*/ 8 h 61"/>
                <a:gd name="T54" fmla="*/ 56 w 59"/>
                <a:gd name="T55" fmla="*/ 3 h 61"/>
                <a:gd name="T56" fmla="*/ 59 w 59"/>
                <a:gd name="T5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1">
                  <a:moveTo>
                    <a:pt x="5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4" y="4"/>
                  </a:cubicBezTo>
                  <a:cubicBezTo>
                    <a:pt x="5" y="5"/>
                    <a:pt x="7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4"/>
                    <a:pt x="5" y="56"/>
                    <a:pt x="4" y="5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4" y="56"/>
                    <a:pt x="53" y="55"/>
                    <a:pt x="51" y="53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3" y="6"/>
                    <a:pt x="55" y="5"/>
                    <a:pt x="56" y="3"/>
                  </a:cubicBezTo>
                  <a:cubicBezTo>
                    <a:pt x="57" y="2"/>
                    <a:pt x="58" y="1"/>
                    <a:pt x="59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1" name="任意多边形 602">
              <a:extLst>
                <a:ext uri="{FF2B5EF4-FFF2-40B4-BE49-F238E27FC236}">
                  <a16:creationId xmlns:a16="http://schemas.microsoft.com/office/drawing/2014/main" id="{85178D62-ECDE-474E-B6B2-2FBE419C62FF}"/>
                </a:ext>
              </a:extLst>
            </p:cNvPr>
            <p:cNvSpPr/>
            <p:nvPr/>
          </p:nvSpPr>
          <p:spPr bwMode="auto">
            <a:xfrm>
              <a:off x="5921376" y="5329238"/>
              <a:ext cx="176213" cy="0"/>
            </a:xfrm>
            <a:custGeom>
              <a:avLst/>
              <a:gdLst>
                <a:gd name="T0" fmla="*/ 35 w 59"/>
                <a:gd name="T1" fmla="*/ 0 w 59"/>
                <a:gd name="T2" fmla="*/ 0 w 59"/>
                <a:gd name="T3" fmla="*/ 59 w 59"/>
                <a:gd name="T4" fmla="*/ 59 w 59"/>
                <a:gd name="T5" fmla="*/ 36 w 59"/>
                <a:gd name="T6" fmla="*/ 35 w 5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59">
                  <a:moveTo>
                    <a:pt x="3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2B52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2" name="任意多边形 603">
              <a:extLst>
                <a:ext uri="{FF2B5EF4-FFF2-40B4-BE49-F238E27FC236}">
                  <a16:creationId xmlns:a16="http://schemas.microsoft.com/office/drawing/2014/main" id="{12F43F3E-BE97-4C02-AEB8-21270B030B66}"/>
                </a:ext>
              </a:extLst>
            </p:cNvPr>
            <p:cNvSpPr/>
            <p:nvPr/>
          </p:nvSpPr>
          <p:spPr bwMode="auto">
            <a:xfrm>
              <a:off x="5581651" y="4965700"/>
              <a:ext cx="623888" cy="182562"/>
            </a:xfrm>
            <a:custGeom>
              <a:avLst/>
              <a:gdLst>
                <a:gd name="T0" fmla="*/ 74 w 209"/>
                <a:gd name="T1" fmla="*/ 0 h 61"/>
                <a:gd name="T2" fmla="*/ 60 w 209"/>
                <a:gd name="T3" fmla="*/ 0 h 61"/>
                <a:gd name="T4" fmla="*/ 9 w 209"/>
                <a:gd name="T5" fmla="*/ 0 h 61"/>
                <a:gd name="T6" fmla="*/ 4 w 209"/>
                <a:gd name="T7" fmla="*/ 56 h 61"/>
                <a:gd name="T8" fmla="*/ 0 w 209"/>
                <a:gd name="T9" fmla="*/ 61 h 61"/>
                <a:gd name="T10" fmla="*/ 0 w 209"/>
                <a:gd name="T11" fmla="*/ 61 h 61"/>
                <a:gd name="T12" fmla="*/ 90 w 209"/>
                <a:gd name="T13" fmla="*/ 61 h 61"/>
                <a:gd name="T14" fmla="*/ 90 w 209"/>
                <a:gd name="T15" fmla="*/ 61 h 61"/>
                <a:gd name="T16" fmla="*/ 90 w 209"/>
                <a:gd name="T17" fmla="*/ 61 h 61"/>
                <a:gd name="T18" fmla="*/ 90 w 209"/>
                <a:gd name="T19" fmla="*/ 61 h 61"/>
                <a:gd name="T20" fmla="*/ 150 w 209"/>
                <a:gd name="T21" fmla="*/ 61 h 61"/>
                <a:gd name="T22" fmla="*/ 150 w 209"/>
                <a:gd name="T23" fmla="*/ 61 h 61"/>
                <a:gd name="T24" fmla="*/ 150 w 209"/>
                <a:gd name="T25" fmla="*/ 61 h 61"/>
                <a:gd name="T26" fmla="*/ 150 w 209"/>
                <a:gd name="T27" fmla="*/ 61 h 61"/>
                <a:gd name="T28" fmla="*/ 209 w 209"/>
                <a:gd name="T29" fmla="*/ 61 h 61"/>
                <a:gd name="T30" fmla="*/ 206 w 209"/>
                <a:gd name="T31" fmla="*/ 57 h 61"/>
                <a:gd name="T32" fmla="*/ 201 w 209"/>
                <a:gd name="T33" fmla="*/ 53 h 61"/>
                <a:gd name="T34" fmla="*/ 201 w 209"/>
                <a:gd name="T35" fmla="*/ 53 h 61"/>
                <a:gd name="T36" fmla="*/ 201 w 209"/>
                <a:gd name="T37" fmla="*/ 53 h 61"/>
                <a:gd name="T38" fmla="*/ 201 w 209"/>
                <a:gd name="T39" fmla="*/ 8 h 61"/>
                <a:gd name="T40" fmla="*/ 201 w 209"/>
                <a:gd name="T41" fmla="*/ 8 h 61"/>
                <a:gd name="T42" fmla="*/ 201 w 209"/>
                <a:gd name="T43" fmla="*/ 8 h 61"/>
                <a:gd name="T44" fmla="*/ 201 w 209"/>
                <a:gd name="T45" fmla="*/ 8 h 61"/>
                <a:gd name="T46" fmla="*/ 206 w 209"/>
                <a:gd name="T47" fmla="*/ 4 h 61"/>
                <a:gd name="T48" fmla="*/ 209 w 209"/>
                <a:gd name="T49" fmla="*/ 0 h 61"/>
                <a:gd name="T50" fmla="*/ 74 w 209"/>
                <a:gd name="T51" fmla="*/ 0 h 61"/>
                <a:gd name="T52" fmla="*/ 74 w 20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9" h="61">
                  <a:moveTo>
                    <a:pt x="7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8"/>
                    <a:pt x="2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150" y="61"/>
                    <a:pt x="150" y="61"/>
                    <a:pt x="150" y="61"/>
                  </a:cubicBezTo>
                  <a:cubicBezTo>
                    <a:pt x="150" y="61"/>
                    <a:pt x="150" y="61"/>
                    <a:pt x="150" y="61"/>
                  </a:cubicBezTo>
                  <a:cubicBezTo>
                    <a:pt x="150" y="61"/>
                    <a:pt x="150" y="61"/>
                    <a:pt x="150" y="61"/>
                  </a:cubicBezTo>
                  <a:cubicBezTo>
                    <a:pt x="150" y="61"/>
                    <a:pt x="150" y="61"/>
                    <a:pt x="150" y="61"/>
                  </a:cubicBezTo>
                  <a:cubicBezTo>
                    <a:pt x="209" y="61"/>
                    <a:pt x="209" y="61"/>
                    <a:pt x="209" y="61"/>
                  </a:cubicBezTo>
                  <a:cubicBezTo>
                    <a:pt x="206" y="57"/>
                    <a:pt x="206" y="57"/>
                    <a:pt x="206" y="57"/>
                  </a:cubicBezTo>
                  <a:cubicBezTo>
                    <a:pt x="204" y="56"/>
                    <a:pt x="203" y="55"/>
                    <a:pt x="201" y="53"/>
                  </a:cubicBezTo>
                  <a:cubicBezTo>
                    <a:pt x="201" y="53"/>
                    <a:pt x="201" y="53"/>
                    <a:pt x="201" y="53"/>
                  </a:cubicBezTo>
                  <a:cubicBezTo>
                    <a:pt x="201" y="53"/>
                    <a:pt x="201" y="53"/>
                    <a:pt x="201" y="53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3" y="6"/>
                    <a:pt x="204" y="5"/>
                    <a:pt x="206" y="4"/>
                  </a:cubicBezTo>
                  <a:cubicBezTo>
                    <a:pt x="207" y="3"/>
                    <a:pt x="208" y="1"/>
                    <a:pt x="209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3" name="任意多边形 604">
              <a:extLst>
                <a:ext uri="{FF2B5EF4-FFF2-40B4-BE49-F238E27FC236}">
                  <a16:creationId xmlns:a16="http://schemas.microsoft.com/office/drawing/2014/main" id="{E85632BC-8420-4C38-AA83-A9BEF608A5AC}"/>
                </a:ext>
              </a:extLst>
            </p:cNvPr>
            <p:cNvSpPr/>
            <p:nvPr/>
          </p:nvSpPr>
          <p:spPr bwMode="auto">
            <a:xfrm>
              <a:off x="5849938" y="5148263"/>
              <a:ext cx="179388" cy="0"/>
            </a:xfrm>
            <a:custGeom>
              <a:avLst/>
              <a:gdLst>
                <a:gd name="T0" fmla="*/ 60 w 60"/>
                <a:gd name="T1" fmla="*/ 0 w 60"/>
                <a:gd name="T2" fmla="*/ 0 w 60"/>
                <a:gd name="T3" fmla="*/ 59 w 60"/>
                <a:gd name="T4" fmla="*/ 60 w 6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60">
                  <a:moveTo>
                    <a:pt x="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0" y="0"/>
                    <a:pt x="60" y="0"/>
                  </a:cubicBezTo>
                </a:path>
              </a:pathLst>
            </a:custGeom>
            <a:solidFill>
              <a:srgbClr val="2B5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4" name="任意多边形 605">
              <a:extLst>
                <a:ext uri="{FF2B5EF4-FFF2-40B4-BE49-F238E27FC236}">
                  <a16:creationId xmlns:a16="http://schemas.microsoft.com/office/drawing/2014/main" id="{09DA8CCB-2F74-4AD7-8356-AB5282E7533E}"/>
                </a:ext>
              </a:extLst>
            </p:cNvPr>
            <p:cNvSpPr/>
            <p:nvPr/>
          </p:nvSpPr>
          <p:spPr bwMode="auto">
            <a:xfrm>
              <a:off x="5778501" y="4783138"/>
              <a:ext cx="284163" cy="182562"/>
            </a:xfrm>
            <a:custGeom>
              <a:avLst/>
              <a:gdLst>
                <a:gd name="T0" fmla="*/ 35 w 95"/>
                <a:gd name="T1" fmla="*/ 0 h 61"/>
                <a:gd name="T2" fmla="*/ 8 w 95"/>
                <a:gd name="T3" fmla="*/ 0 h 61"/>
                <a:gd name="T4" fmla="*/ 4 w 95"/>
                <a:gd name="T5" fmla="*/ 4 h 61"/>
                <a:gd name="T6" fmla="*/ 0 w 95"/>
                <a:gd name="T7" fmla="*/ 8 h 61"/>
                <a:gd name="T8" fmla="*/ 0 w 95"/>
                <a:gd name="T9" fmla="*/ 8 h 61"/>
                <a:gd name="T10" fmla="*/ 0 w 95"/>
                <a:gd name="T11" fmla="*/ 8 h 61"/>
                <a:gd name="T12" fmla="*/ 0 w 95"/>
                <a:gd name="T13" fmla="*/ 24 h 61"/>
                <a:gd name="T14" fmla="*/ 0 w 95"/>
                <a:gd name="T15" fmla="*/ 46 h 61"/>
                <a:gd name="T16" fmla="*/ 0 w 95"/>
                <a:gd name="T17" fmla="*/ 53 h 61"/>
                <a:gd name="T18" fmla="*/ 0 w 95"/>
                <a:gd name="T19" fmla="*/ 53 h 61"/>
                <a:gd name="T20" fmla="*/ 0 w 95"/>
                <a:gd name="T21" fmla="*/ 53 h 61"/>
                <a:gd name="T22" fmla="*/ 4 w 95"/>
                <a:gd name="T23" fmla="*/ 57 h 61"/>
                <a:gd name="T24" fmla="*/ 8 w 95"/>
                <a:gd name="T25" fmla="*/ 61 h 61"/>
                <a:gd name="T26" fmla="*/ 95 w 95"/>
                <a:gd name="T27" fmla="*/ 61 h 61"/>
                <a:gd name="T28" fmla="*/ 92 w 95"/>
                <a:gd name="T29" fmla="*/ 57 h 61"/>
                <a:gd name="T30" fmla="*/ 87 w 95"/>
                <a:gd name="T31" fmla="*/ 53 h 61"/>
                <a:gd name="T32" fmla="*/ 87 w 95"/>
                <a:gd name="T33" fmla="*/ 53 h 61"/>
                <a:gd name="T34" fmla="*/ 87 w 95"/>
                <a:gd name="T35" fmla="*/ 53 h 61"/>
                <a:gd name="T36" fmla="*/ 87 w 95"/>
                <a:gd name="T37" fmla="*/ 8 h 61"/>
                <a:gd name="T38" fmla="*/ 87 w 95"/>
                <a:gd name="T39" fmla="*/ 8 h 61"/>
                <a:gd name="T40" fmla="*/ 87 w 95"/>
                <a:gd name="T41" fmla="*/ 8 h 61"/>
                <a:gd name="T42" fmla="*/ 87 w 95"/>
                <a:gd name="T43" fmla="*/ 8 h 61"/>
                <a:gd name="T44" fmla="*/ 91 w 95"/>
                <a:gd name="T45" fmla="*/ 4 h 61"/>
                <a:gd name="T46" fmla="*/ 95 w 95"/>
                <a:gd name="T47" fmla="*/ 0 h 61"/>
                <a:gd name="T48" fmla="*/ 35 w 95"/>
                <a:gd name="T49" fmla="*/ 0 h 61"/>
                <a:gd name="T50" fmla="*/ 35 w 95"/>
                <a:gd name="T5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" h="61">
                  <a:moveTo>
                    <a:pt x="3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5" y="2"/>
                    <a:pt x="4" y="4"/>
                  </a:cubicBezTo>
                  <a:cubicBezTo>
                    <a:pt x="3" y="5"/>
                    <a:pt x="1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4"/>
                    <a:pt x="3" y="56"/>
                    <a:pt x="4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2" y="57"/>
                    <a:pt x="92" y="57"/>
                    <a:pt x="92" y="57"/>
                  </a:cubicBezTo>
                  <a:cubicBezTo>
                    <a:pt x="90" y="56"/>
                    <a:pt x="89" y="55"/>
                    <a:pt x="87" y="53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9" y="7"/>
                    <a:pt x="90" y="5"/>
                    <a:pt x="91" y="4"/>
                  </a:cubicBezTo>
                  <a:cubicBezTo>
                    <a:pt x="92" y="3"/>
                    <a:pt x="94" y="2"/>
                    <a:pt x="9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5" name="任意多边形 606">
              <a:extLst>
                <a:ext uri="{FF2B5EF4-FFF2-40B4-BE49-F238E27FC236}">
                  <a16:creationId xmlns:a16="http://schemas.microsoft.com/office/drawing/2014/main" id="{0817F73D-240D-47C6-A90D-475268DDE1F4}"/>
                </a:ext>
              </a:extLst>
            </p:cNvPr>
            <p:cNvSpPr/>
            <p:nvPr/>
          </p:nvSpPr>
          <p:spPr bwMode="auto">
            <a:xfrm>
              <a:off x="5802313" y="4965700"/>
              <a:ext cx="403225" cy="0"/>
            </a:xfrm>
            <a:custGeom>
              <a:avLst/>
              <a:gdLst>
                <a:gd name="T0" fmla="*/ 87 w 135"/>
                <a:gd name="T1" fmla="*/ 0 w 135"/>
                <a:gd name="T2" fmla="*/ 0 w 135"/>
                <a:gd name="T3" fmla="*/ 135 w 135"/>
                <a:gd name="T4" fmla="*/ 135 w 135"/>
                <a:gd name="T5" fmla="*/ 88 w 135"/>
                <a:gd name="T6" fmla="*/ 87 w 13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35">
                  <a:moveTo>
                    <a:pt x="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7" y="0"/>
                    <a:pt x="87" y="0"/>
                    <a:pt x="87" y="0"/>
                  </a:cubicBezTo>
                </a:path>
              </a:pathLst>
            </a:custGeom>
            <a:solidFill>
              <a:srgbClr val="2B52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6" name="任意多边形 607">
              <a:extLst>
                <a:ext uri="{FF2B5EF4-FFF2-40B4-BE49-F238E27FC236}">
                  <a16:creationId xmlns:a16="http://schemas.microsoft.com/office/drawing/2014/main" id="{A55D94B5-4618-4202-AD4E-77395BA7D67D}"/>
                </a:ext>
              </a:extLst>
            </p:cNvPr>
            <p:cNvSpPr/>
            <p:nvPr/>
          </p:nvSpPr>
          <p:spPr bwMode="auto">
            <a:xfrm>
              <a:off x="5859463" y="4602163"/>
              <a:ext cx="285750" cy="180975"/>
            </a:xfrm>
            <a:custGeom>
              <a:avLst/>
              <a:gdLst>
                <a:gd name="T0" fmla="*/ 96 w 96"/>
                <a:gd name="T1" fmla="*/ 0 h 61"/>
                <a:gd name="T2" fmla="*/ 8 w 96"/>
                <a:gd name="T3" fmla="*/ 0 h 61"/>
                <a:gd name="T4" fmla="*/ 5 w 96"/>
                <a:gd name="T5" fmla="*/ 4 h 61"/>
                <a:gd name="T6" fmla="*/ 0 w 96"/>
                <a:gd name="T7" fmla="*/ 8 h 61"/>
                <a:gd name="T8" fmla="*/ 0 w 96"/>
                <a:gd name="T9" fmla="*/ 8 h 61"/>
                <a:gd name="T10" fmla="*/ 0 w 96"/>
                <a:gd name="T11" fmla="*/ 8 h 61"/>
                <a:gd name="T12" fmla="*/ 0 w 96"/>
                <a:gd name="T13" fmla="*/ 24 h 61"/>
                <a:gd name="T14" fmla="*/ 0 w 96"/>
                <a:gd name="T15" fmla="*/ 46 h 61"/>
                <a:gd name="T16" fmla="*/ 0 w 96"/>
                <a:gd name="T17" fmla="*/ 53 h 61"/>
                <a:gd name="T18" fmla="*/ 0 w 96"/>
                <a:gd name="T19" fmla="*/ 53 h 61"/>
                <a:gd name="T20" fmla="*/ 0 w 96"/>
                <a:gd name="T21" fmla="*/ 53 h 61"/>
                <a:gd name="T22" fmla="*/ 5 w 96"/>
                <a:gd name="T23" fmla="*/ 57 h 61"/>
                <a:gd name="T24" fmla="*/ 8 w 96"/>
                <a:gd name="T25" fmla="*/ 61 h 61"/>
                <a:gd name="T26" fmla="*/ 69 w 96"/>
                <a:gd name="T27" fmla="*/ 61 h 61"/>
                <a:gd name="T28" fmla="*/ 69 w 96"/>
                <a:gd name="T29" fmla="*/ 61 h 61"/>
                <a:gd name="T30" fmla="*/ 96 w 96"/>
                <a:gd name="T31" fmla="*/ 61 h 61"/>
                <a:gd name="T32" fmla="*/ 92 w 96"/>
                <a:gd name="T33" fmla="*/ 57 h 61"/>
                <a:gd name="T34" fmla="*/ 87 w 96"/>
                <a:gd name="T35" fmla="*/ 53 h 61"/>
                <a:gd name="T36" fmla="*/ 88 w 96"/>
                <a:gd name="T37" fmla="*/ 53 h 61"/>
                <a:gd name="T38" fmla="*/ 87 w 96"/>
                <a:gd name="T39" fmla="*/ 53 h 61"/>
                <a:gd name="T40" fmla="*/ 87 w 96"/>
                <a:gd name="T41" fmla="*/ 8 h 61"/>
                <a:gd name="T42" fmla="*/ 87 w 96"/>
                <a:gd name="T43" fmla="*/ 8 h 61"/>
                <a:gd name="T44" fmla="*/ 88 w 96"/>
                <a:gd name="T45" fmla="*/ 8 h 61"/>
                <a:gd name="T46" fmla="*/ 87 w 96"/>
                <a:gd name="T47" fmla="*/ 8 h 61"/>
                <a:gd name="T48" fmla="*/ 93 w 96"/>
                <a:gd name="T49" fmla="*/ 3 h 61"/>
                <a:gd name="T50" fmla="*/ 96 w 96"/>
                <a:gd name="T5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61">
                  <a:moveTo>
                    <a:pt x="9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2"/>
                    <a:pt x="5" y="4"/>
                  </a:cubicBezTo>
                  <a:cubicBezTo>
                    <a:pt x="3" y="5"/>
                    <a:pt x="2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54"/>
                    <a:pt x="3" y="56"/>
                    <a:pt x="5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2" y="57"/>
                    <a:pt x="92" y="57"/>
                    <a:pt x="92" y="57"/>
                  </a:cubicBezTo>
                  <a:cubicBezTo>
                    <a:pt x="91" y="56"/>
                    <a:pt x="89" y="54"/>
                    <a:pt x="87" y="53"/>
                  </a:cubicBezTo>
                  <a:cubicBezTo>
                    <a:pt x="88" y="53"/>
                    <a:pt x="88" y="53"/>
                    <a:pt x="88" y="53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9" y="6"/>
                    <a:pt x="91" y="5"/>
                    <a:pt x="93" y="3"/>
                  </a:cubicBezTo>
                  <a:cubicBezTo>
                    <a:pt x="94" y="2"/>
                    <a:pt x="95" y="1"/>
                    <a:pt x="96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7" name="任意多边形 608">
              <a:extLst>
                <a:ext uri="{FF2B5EF4-FFF2-40B4-BE49-F238E27FC236}">
                  <a16:creationId xmlns:a16="http://schemas.microsoft.com/office/drawing/2014/main" id="{1C9889D3-243B-45A4-B005-95497488885A}"/>
                </a:ext>
              </a:extLst>
            </p:cNvPr>
            <p:cNvSpPr/>
            <p:nvPr/>
          </p:nvSpPr>
          <p:spPr bwMode="auto">
            <a:xfrm>
              <a:off x="5883276" y="4783138"/>
              <a:ext cx="180975" cy="0"/>
            </a:xfrm>
            <a:custGeom>
              <a:avLst/>
              <a:gdLst>
                <a:gd name="T0" fmla="*/ 61 w 61"/>
                <a:gd name="T1" fmla="*/ 0 w 61"/>
                <a:gd name="T2" fmla="*/ 0 w 61"/>
                <a:gd name="T3" fmla="*/ 60 w 61"/>
                <a:gd name="T4" fmla="*/ 61 w 6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61">
                  <a:moveTo>
                    <a:pt x="6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1" y="0"/>
                    <a:pt x="61" y="0"/>
                  </a:cubicBezTo>
                </a:path>
              </a:pathLst>
            </a:custGeom>
            <a:solidFill>
              <a:srgbClr val="2B5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8" name="任意多边形 609">
              <a:extLst>
                <a:ext uri="{FF2B5EF4-FFF2-40B4-BE49-F238E27FC236}">
                  <a16:creationId xmlns:a16="http://schemas.microsoft.com/office/drawing/2014/main" id="{CB31B579-AA63-42A5-BDCD-460ADD663356}"/>
                </a:ext>
              </a:extLst>
            </p:cNvPr>
            <p:cNvSpPr/>
            <p:nvPr/>
          </p:nvSpPr>
          <p:spPr bwMode="auto">
            <a:xfrm>
              <a:off x="6688138" y="5692775"/>
              <a:ext cx="863600" cy="182562"/>
            </a:xfrm>
            <a:custGeom>
              <a:avLst/>
              <a:gdLst>
                <a:gd name="T0" fmla="*/ 205 w 290"/>
                <a:gd name="T1" fmla="*/ 0 h 61"/>
                <a:gd name="T2" fmla="*/ 93 w 290"/>
                <a:gd name="T3" fmla="*/ 0 h 61"/>
                <a:gd name="T4" fmla="*/ 97 w 290"/>
                <a:gd name="T5" fmla="*/ 4 h 61"/>
                <a:gd name="T6" fmla="*/ 101 w 290"/>
                <a:gd name="T7" fmla="*/ 8 h 61"/>
                <a:gd name="T8" fmla="*/ 101 w 290"/>
                <a:gd name="T9" fmla="*/ 8 h 61"/>
                <a:gd name="T10" fmla="*/ 101 w 290"/>
                <a:gd name="T11" fmla="*/ 9 h 61"/>
                <a:gd name="T12" fmla="*/ 101 w 290"/>
                <a:gd name="T13" fmla="*/ 24 h 61"/>
                <a:gd name="T14" fmla="*/ 101 w 290"/>
                <a:gd name="T15" fmla="*/ 47 h 61"/>
                <a:gd name="T16" fmla="*/ 101 w 290"/>
                <a:gd name="T17" fmla="*/ 53 h 61"/>
                <a:gd name="T18" fmla="*/ 101 w 290"/>
                <a:gd name="T19" fmla="*/ 53 h 61"/>
                <a:gd name="T20" fmla="*/ 101 w 290"/>
                <a:gd name="T21" fmla="*/ 53 h 61"/>
                <a:gd name="T22" fmla="*/ 101 w 290"/>
                <a:gd name="T23" fmla="*/ 53 h 61"/>
                <a:gd name="T24" fmla="*/ 97 w 290"/>
                <a:gd name="T25" fmla="*/ 57 h 61"/>
                <a:gd name="T26" fmla="*/ 93 w 290"/>
                <a:gd name="T27" fmla="*/ 61 h 61"/>
                <a:gd name="T28" fmla="*/ 0 w 290"/>
                <a:gd name="T29" fmla="*/ 61 h 61"/>
                <a:gd name="T30" fmla="*/ 0 w 290"/>
                <a:gd name="T31" fmla="*/ 61 h 61"/>
                <a:gd name="T32" fmla="*/ 290 w 290"/>
                <a:gd name="T33" fmla="*/ 61 h 61"/>
                <a:gd name="T34" fmla="*/ 290 w 290"/>
                <a:gd name="T35" fmla="*/ 61 h 61"/>
                <a:gd name="T36" fmla="*/ 205 w 290"/>
                <a:gd name="T37" fmla="*/ 61 h 61"/>
                <a:gd name="T38" fmla="*/ 201 w 290"/>
                <a:gd name="T39" fmla="*/ 58 h 61"/>
                <a:gd name="T40" fmla="*/ 196 w 290"/>
                <a:gd name="T41" fmla="*/ 53 h 61"/>
                <a:gd name="T42" fmla="*/ 196 w 290"/>
                <a:gd name="T43" fmla="*/ 53 h 61"/>
                <a:gd name="T44" fmla="*/ 196 w 290"/>
                <a:gd name="T45" fmla="*/ 53 h 61"/>
                <a:gd name="T46" fmla="*/ 196 w 290"/>
                <a:gd name="T47" fmla="*/ 9 h 61"/>
                <a:gd name="T48" fmla="*/ 196 w 290"/>
                <a:gd name="T49" fmla="*/ 9 h 61"/>
                <a:gd name="T50" fmla="*/ 196 w 290"/>
                <a:gd name="T51" fmla="*/ 8 h 61"/>
                <a:gd name="T52" fmla="*/ 196 w 290"/>
                <a:gd name="T53" fmla="*/ 8 h 61"/>
                <a:gd name="T54" fmla="*/ 201 w 290"/>
                <a:gd name="T55" fmla="*/ 4 h 61"/>
                <a:gd name="T56" fmla="*/ 205 w 290"/>
                <a:gd name="T5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0" h="61">
                  <a:moveTo>
                    <a:pt x="205" y="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95" y="2"/>
                    <a:pt x="96" y="3"/>
                    <a:pt x="97" y="4"/>
                  </a:cubicBezTo>
                  <a:cubicBezTo>
                    <a:pt x="98" y="6"/>
                    <a:pt x="100" y="7"/>
                    <a:pt x="101" y="8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101" y="8"/>
                    <a:pt x="101" y="9"/>
                    <a:pt x="101" y="9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1" y="47"/>
                    <a:pt x="101" y="47"/>
                    <a:pt x="101" y="47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5"/>
                    <a:pt x="98" y="56"/>
                    <a:pt x="97" y="57"/>
                  </a:cubicBezTo>
                  <a:cubicBezTo>
                    <a:pt x="93" y="61"/>
                    <a:pt x="93" y="61"/>
                    <a:pt x="93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05" y="61"/>
                    <a:pt x="205" y="61"/>
                    <a:pt x="205" y="61"/>
                  </a:cubicBezTo>
                  <a:cubicBezTo>
                    <a:pt x="201" y="58"/>
                    <a:pt x="201" y="58"/>
                    <a:pt x="201" y="58"/>
                  </a:cubicBezTo>
                  <a:cubicBezTo>
                    <a:pt x="200" y="56"/>
                    <a:pt x="198" y="55"/>
                    <a:pt x="196" y="53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196" y="9"/>
                    <a:pt x="196" y="9"/>
                    <a:pt x="196" y="9"/>
                  </a:cubicBezTo>
                  <a:cubicBezTo>
                    <a:pt x="196" y="9"/>
                    <a:pt x="196" y="9"/>
                    <a:pt x="196" y="9"/>
                  </a:cubicBezTo>
                  <a:cubicBezTo>
                    <a:pt x="196" y="9"/>
                    <a:pt x="196" y="8"/>
                    <a:pt x="19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8" y="7"/>
                    <a:pt x="200" y="5"/>
                    <a:pt x="201" y="4"/>
                  </a:cubicBezTo>
                  <a:cubicBezTo>
                    <a:pt x="202" y="3"/>
                    <a:pt x="203" y="2"/>
                    <a:pt x="205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9" name="任意多边形 610">
              <a:extLst>
                <a:ext uri="{FF2B5EF4-FFF2-40B4-BE49-F238E27FC236}">
                  <a16:creationId xmlns:a16="http://schemas.microsoft.com/office/drawing/2014/main" id="{0DDAB4F9-0648-4698-9906-355387365896}"/>
                </a:ext>
              </a:extLst>
            </p:cNvPr>
            <p:cNvSpPr/>
            <p:nvPr/>
          </p:nvSpPr>
          <p:spPr bwMode="auto">
            <a:xfrm>
              <a:off x="7180084" y="5511800"/>
              <a:ext cx="206375" cy="180975"/>
            </a:xfrm>
            <a:custGeom>
              <a:avLst/>
              <a:gdLst>
                <a:gd name="T0" fmla="*/ 69 w 69"/>
                <a:gd name="T1" fmla="*/ 0 h 61"/>
                <a:gd name="T2" fmla="*/ 0 w 69"/>
                <a:gd name="T3" fmla="*/ 0 h 61"/>
                <a:gd name="T4" fmla="*/ 4 w 69"/>
                <a:gd name="T5" fmla="*/ 4 h 61"/>
                <a:gd name="T6" fmla="*/ 8 w 69"/>
                <a:gd name="T7" fmla="*/ 8 h 61"/>
                <a:gd name="T8" fmla="*/ 8 w 69"/>
                <a:gd name="T9" fmla="*/ 8 h 61"/>
                <a:gd name="T10" fmla="*/ 8 w 69"/>
                <a:gd name="T11" fmla="*/ 8 h 61"/>
                <a:gd name="T12" fmla="*/ 8 w 69"/>
                <a:gd name="T13" fmla="*/ 24 h 61"/>
                <a:gd name="T14" fmla="*/ 8 w 69"/>
                <a:gd name="T15" fmla="*/ 47 h 61"/>
                <a:gd name="T16" fmla="*/ 8 w 69"/>
                <a:gd name="T17" fmla="*/ 53 h 61"/>
                <a:gd name="T18" fmla="*/ 8 w 69"/>
                <a:gd name="T19" fmla="*/ 53 h 61"/>
                <a:gd name="T20" fmla="*/ 8 w 69"/>
                <a:gd name="T21" fmla="*/ 53 h 61"/>
                <a:gd name="T22" fmla="*/ 8 w 69"/>
                <a:gd name="T23" fmla="*/ 53 h 61"/>
                <a:gd name="T24" fmla="*/ 3 w 69"/>
                <a:gd name="T25" fmla="*/ 57 h 61"/>
                <a:gd name="T26" fmla="*/ 0 w 69"/>
                <a:gd name="T27" fmla="*/ 61 h 61"/>
                <a:gd name="T28" fmla="*/ 43 w 69"/>
                <a:gd name="T29" fmla="*/ 61 h 61"/>
                <a:gd name="T30" fmla="*/ 43 w 69"/>
                <a:gd name="T31" fmla="*/ 61 h 61"/>
                <a:gd name="T32" fmla="*/ 69 w 69"/>
                <a:gd name="T33" fmla="*/ 61 h 61"/>
                <a:gd name="T34" fmla="*/ 65 w 69"/>
                <a:gd name="T35" fmla="*/ 57 h 61"/>
                <a:gd name="T36" fmla="*/ 60 w 69"/>
                <a:gd name="T37" fmla="*/ 53 h 61"/>
                <a:gd name="T38" fmla="*/ 60 w 69"/>
                <a:gd name="T39" fmla="*/ 53 h 61"/>
                <a:gd name="T40" fmla="*/ 60 w 69"/>
                <a:gd name="T41" fmla="*/ 53 h 61"/>
                <a:gd name="T42" fmla="*/ 60 w 69"/>
                <a:gd name="T43" fmla="*/ 8 h 61"/>
                <a:gd name="T44" fmla="*/ 60 w 69"/>
                <a:gd name="T45" fmla="*/ 8 h 61"/>
                <a:gd name="T46" fmla="*/ 60 w 69"/>
                <a:gd name="T47" fmla="*/ 8 h 61"/>
                <a:gd name="T48" fmla="*/ 60 w 69"/>
                <a:gd name="T49" fmla="*/ 8 h 61"/>
                <a:gd name="T50" fmla="*/ 65 w 69"/>
                <a:gd name="T51" fmla="*/ 4 h 61"/>
                <a:gd name="T52" fmla="*/ 69 w 6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9" h="61">
                  <a:moveTo>
                    <a:pt x="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2" y="3"/>
                    <a:pt x="4" y="4"/>
                  </a:cubicBezTo>
                  <a:cubicBezTo>
                    <a:pt x="5" y="5"/>
                    <a:pt x="6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6" y="55"/>
                    <a:pt x="5" y="56"/>
                    <a:pt x="3" y="5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5" y="57"/>
                    <a:pt x="65" y="57"/>
                    <a:pt x="65" y="57"/>
                  </a:cubicBezTo>
                  <a:cubicBezTo>
                    <a:pt x="64" y="56"/>
                    <a:pt x="62" y="55"/>
                    <a:pt x="60" y="53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2" y="7"/>
                    <a:pt x="64" y="5"/>
                    <a:pt x="65" y="4"/>
                  </a:cubicBezTo>
                  <a:cubicBezTo>
                    <a:pt x="66" y="3"/>
                    <a:pt x="67" y="2"/>
                    <a:pt x="69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0" name="任意多边形 611">
              <a:extLst>
                <a:ext uri="{FF2B5EF4-FFF2-40B4-BE49-F238E27FC236}">
                  <a16:creationId xmlns:a16="http://schemas.microsoft.com/office/drawing/2014/main" id="{E0ED64D7-8649-463B-A356-AF0656009B9E}"/>
                </a:ext>
              </a:extLst>
            </p:cNvPr>
            <p:cNvSpPr/>
            <p:nvPr/>
          </p:nvSpPr>
          <p:spPr bwMode="auto">
            <a:xfrm>
              <a:off x="6964363" y="5692775"/>
              <a:ext cx="333375" cy="0"/>
            </a:xfrm>
            <a:custGeom>
              <a:avLst/>
              <a:gdLst>
                <a:gd name="T0" fmla="*/ 112 w 112"/>
                <a:gd name="T1" fmla="*/ 69 w 112"/>
                <a:gd name="T2" fmla="*/ 68 w 112"/>
                <a:gd name="T3" fmla="*/ 0 w 112"/>
                <a:gd name="T4" fmla="*/ 0 w 112"/>
                <a:gd name="T5" fmla="*/ 112 w 112"/>
                <a:gd name="T6" fmla="*/ 112 w 1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12">
                  <a:moveTo>
                    <a:pt x="112" y="0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</a:path>
              </a:pathLst>
            </a:custGeom>
            <a:solidFill>
              <a:srgbClr val="294E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1" name="任意多边形 612">
              <a:extLst>
                <a:ext uri="{FF2B5EF4-FFF2-40B4-BE49-F238E27FC236}">
                  <a16:creationId xmlns:a16="http://schemas.microsoft.com/office/drawing/2014/main" id="{A764B2BD-405F-4599-974E-642F2BAAEBF6}"/>
                </a:ext>
              </a:extLst>
            </p:cNvPr>
            <p:cNvSpPr/>
            <p:nvPr/>
          </p:nvSpPr>
          <p:spPr bwMode="auto">
            <a:xfrm>
              <a:off x="6964363" y="5329238"/>
              <a:ext cx="333375" cy="182562"/>
            </a:xfrm>
            <a:custGeom>
              <a:avLst/>
              <a:gdLst>
                <a:gd name="T0" fmla="*/ 112 w 112"/>
                <a:gd name="T1" fmla="*/ 0 h 61"/>
                <a:gd name="T2" fmla="*/ 0 w 112"/>
                <a:gd name="T3" fmla="*/ 0 h 61"/>
                <a:gd name="T4" fmla="*/ 4 w 112"/>
                <a:gd name="T5" fmla="*/ 4 h 61"/>
                <a:gd name="T6" fmla="*/ 8 w 112"/>
                <a:gd name="T7" fmla="*/ 8 h 61"/>
                <a:gd name="T8" fmla="*/ 8 w 112"/>
                <a:gd name="T9" fmla="*/ 8 h 61"/>
                <a:gd name="T10" fmla="*/ 8 w 112"/>
                <a:gd name="T11" fmla="*/ 8 h 61"/>
                <a:gd name="T12" fmla="*/ 8 w 112"/>
                <a:gd name="T13" fmla="*/ 24 h 61"/>
                <a:gd name="T14" fmla="*/ 8 w 112"/>
                <a:gd name="T15" fmla="*/ 47 h 61"/>
                <a:gd name="T16" fmla="*/ 8 w 112"/>
                <a:gd name="T17" fmla="*/ 53 h 61"/>
                <a:gd name="T18" fmla="*/ 8 w 112"/>
                <a:gd name="T19" fmla="*/ 53 h 61"/>
                <a:gd name="T20" fmla="*/ 8 w 112"/>
                <a:gd name="T21" fmla="*/ 53 h 61"/>
                <a:gd name="T22" fmla="*/ 8 w 112"/>
                <a:gd name="T23" fmla="*/ 53 h 61"/>
                <a:gd name="T24" fmla="*/ 4 w 112"/>
                <a:gd name="T25" fmla="*/ 57 h 61"/>
                <a:gd name="T26" fmla="*/ 0 w 112"/>
                <a:gd name="T27" fmla="*/ 61 h 61"/>
                <a:gd name="T28" fmla="*/ 68 w 112"/>
                <a:gd name="T29" fmla="*/ 61 h 61"/>
                <a:gd name="T30" fmla="*/ 68 w 112"/>
                <a:gd name="T31" fmla="*/ 61 h 61"/>
                <a:gd name="T32" fmla="*/ 68 w 112"/>
                <a:gd name="T33" fmla="*/ 61 h 61"/>
                <a:gd name="T34" fmla="*/ 68 w 112"/>
                <a:gd name="T35" fmla="*/ 61 h 61"/>
                <a:gd name="T36" fmla="*/ 112 w 112"/>
                <a:gd name="T37" fmla="*/ 61 h 61"/>
                <a:gd name="T38" fmla="*/ 108 w 112"/>
                <a:gd name="T39" fmla="*/ 57 h 61"/>
                <a:gd name="T40" fmla="*/ 103 w 112"/>
                <a:gd name="T41" fmla="*/ 53 h 61"/>
                <a:gd name="T42" fmla="*/ 103 w 112"/>
                <a:gd name="T43" fmla="*/ 53 h 61"/>
                <a:gd name="T44" fmla="*/ 103 w 112"/>
                <a:gd name="T45" fmla="*/ 53 h 61"/>
                <a:gd name="T46" fmla="*/ 103 w 112"/>
                <a:gd name="T47" fmla="*/ 8 h 61"/>
                <a:gd name="T48" fmla="*/ 103 w 112"/>
                <a:gd name="T49" fmla="*/ 8 h 61"/>
                <a:gd name="T50" fmla="*/ 103 w 112"/>
                <a:gd name="T51" fmla="*/ 8 h 61"/>
                <a:gd name="T52" fmla="*/ 103 w 112"/>
                <a:gd name="T53" fmla="*/ 8 h 61"/>
                <a:gd name="T54" fmla="*/ 108 w 112"/>
                <a:gd name="T55" fmla="*/ 4 h 61"/>
                <a:gd name="T56" fmla="*/ 112 w 112"/>
                <a:gd name="T5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2" h="61">
                  <a:moveTo>
                    <a:pt x="1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4" y="4"/>
                  </a:cubicBezTo>
                  <a:cubicBezTo>
                    <a:pt x="5" y="5"/>
                    <a:pt x="7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5"/>
                    <a:pt x="5" y="56"/>
                    <a:pt x="4" y="5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07" y="56"/>
                    <a:pt x="105" y="55"/>
                    <a:pt x="103" y="53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5" y="6"/>
                    <a:pt x="107" y="5"/>
                    <a:pt x="108" y="4"/>
                  </a:cubicBezTo>
                  <a:cubicBezTo>
                    <a:pt x="109" y="3"/>
                    <a:pt x="110" y="1"/>
                    <a:pt x="112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2" name="任意多边形 613">
              <a:extLst>
                <a:ext uri="{FF2B5EF4-FFF2-40B4-BE49-F238E27FC236}">
                  <a16:creationId xmlns:a16="http://schemas.microsoft.com/office/drawing/2014/main" id="{828DD8C5-E009-4367-B96A-8188F0C636A3}"/>
                </a:ext>
              </a:extLst>
            </p:cNvPr>
            <p:cNvSpPr/>
            <p:nvPr/>
          </p:nvSpPr>
          <p:spPr bwMode="auto">
            <a:xfrm>
              <a:off x="7167563" y="5511800"/>
              <a:ext cx="207963" cy="0"/>
            </a:xfrm>
            <a:custGeom>
              <a:avLst/>
              <a:gdLst>
                <a:gd name="T0" fmla="*/ 44 w 70"/>
                <a:gd name="T1" fmla="*/ 0 w 70"/>
                <a:gd name="T2" fmla="*/ 1 w 70"/>
                <a:gd name="T3" fmla="*/ 70 w 70"/>
                <a:gd name="T4" fmla="*/ 70 w 70"/>
                <a:gd name="T5" fmla="*/ 44 w 70"/>
                <a:gd name="T6" fmla="*/ 44 w 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70">
                  <a:moveTo>
                    <a:pt x="4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2444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3" name="任意多边形 614">
              <a:extLst>
                <a:ext uri="{FF2B5EF4-FFF2-40B4-BE49-F238E27FC236}">
                  <a16:creationId xmlns:a16="http://schemas.microsoft.com/office/drawing/2014/main" id="{DD5A70BC-7055-4A77-87B6-8F0CD4BE7425}"/>
                </a:ext>
              </a:extLst>
            </p:cNvPr>
            <p:cNvSpPr/>
            <p:nvPr/>
          </p:nvSpPr>
          <p:spPr bwMode="auto">
            <a:xfrm>
              <a:off x="6903859" y="5148263"/>
              <a:ext cx="333375" cy="180975"/>
            </a:xfrm>
            <a:custGeom>
              <a:avLst/>
              <a:gdLst>
                <a:gd name="T0" fmla="*/ 112 w 112"/>
                <a:gd name="T1" fmla="*/ 0 h 61"/>
                <a:gd name="T2" fmla="*/ 0 w 112"/>
                <a:gd name="T3" fmla="*/ 0 h 61"/>
                <a:gd name="T4" fmla="*/ 4 w 112"/>
                <a:gd name="T5" fmla="*/ 4 h 61"/>
                <a:gd name="T6" fmla="*/ 8 w 112"/>
                <a:gd name="T7" fmla="*/ 8 h 61"/>
                <a:gd name="T8" fmla="*/ 8 w 112"/>
                <a:gd name="T9" fmla="*/ 8 h 61"/>
                <a:gd name="T10" fmla="*/ 8 w 112"/>
                <a:gd name="T11" fmla="*/ 8 h 61"/>
                <a:gd name="T12" fmla="*/ 8 w 112"/>
                <a:gd name="T13" fmla="*/ 24 h 61"/>
                <a:gd name="T14" fmla="*/ 8 w 112"/>
                <a:gd name="T15" fmla="*/ 47 h 61"/>
                <a:gd name="T16" fmla="*/ 8 w 112"/>
                <a:gd name="T17" fmla="*/ 53 h 61"/>
                <a:gd name="T18" fmla="*/ 8 w 112"/>
                <a:gd name="T19" fmla="*/ 53 h 61"/>
                <a:gd name="T20" fmla="*/ 8 w 112"/>
                <a:gd name="T21" fmla="*/ 53 h 61"/>
                <a:gd name="T22" fmla="*/ 8 w 112"/>
                <a:gd name="T23" fmla="*/ 53 h 61"/>
                <a:gd name="T24" fmla="*/ 4 w 112"/>
                <a:gd name="T25" fmla="*/ 57 h 61"/>
                <a:gd name="T26" fmla="*/ 0 w 112"/>
                <a:gd name="T27" fmla="*/ 61 h 61"/>
                <a:gd name="T28" fmla="*/ 24 w 112"/>
                <a:gd name="T29" fmla="*/ 61 h 61"/>
                <a:gd name="T30" fmla="*/ 24 w 112"/>
                <a:gd name="T31" fmla="*/ 61 h 61"/>
                <a:gd name="T32" fmla="*/ 24 w 112"/>
                <a:gd name="T33" fmla="*/ 61 h 61"/>
                <a:gd name="T34" fmla="*/ 24 w 112"/>
                <a:gd name="T35" fmla="*/ 61 h 61"/>
                <a:gd name="T36" fmla="*/ 112 w 112"/>
                <a:gd name="T37" fmla="*/ 61 h 61"/>
                <a:gd name="T38" fmla="*/ 108 w 112"/>
                <a:gd name="T39" fmla="*/ 57 h 61"/>
                <a:gd name="T40" fmla="*/ 103 w 112"/>
                <a:gd name="T41" fmla="*/ 53 h 61"/>
                <a:gd name="T42" fmla="*/ 104 w 112"/>
                <a:gd name="T43" fmla="*/ 53 h 61"/>
                <a:gd name="T44" fmla="*/ 103 w 112"/>
                <a:gd name="T45" fmla="*/ 53 h 61"/>
                <a:gd name="T46" fmla="*/ 103 w 112"/>
                <a:gd name="T47" fmla="*/ 8 h 61"/>
                <a:gd name="T48" fmla="*/ 103 w 112"/>
                <a:gd name="T49" fmla="*/ 8 h 61"/>
                <a:gd name="T50" fmla="*/ 104 w 112"/>
                <a:gd name="T51" fmla="*/ 8 h 61"/>
                <a:gd name="T52" fmla="*/ 103 w 112"/>
                <a:gd name="T53" fmla="*/ 8 h 61"/>
                <a:gd name="T54" fmla="*/ 108 w 112"/>
                <a:gd name="T55" fmla="*/ 4 h 61"/>
                <a:gd name="T56" fmla="*/ 112 w 112"/>
                <a:gd name="T5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2" h="61">
                  <a:moveTo>
                    <a:pt x="1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4" y="4"/>
                  </a:cubicBezTo>
                  <a:cubicBezTo>
                    <a:pt x="5" y="5"/>
                    <a:pt x="7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4"/>
                    <a:pt x="5" y="56"/>
                    <a:pt x="4" y="5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07" y="56"/>
                    <a:pt x="105" y="55"/>
                    <a:pt x="103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4" y="8"/>
                    <a:pt x="104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5" y="6"/>
                    <a:pt x="107" y="5"/>
                    <a:pt x="108" y="4"/>
                  </a:cubicBezTo>
                  <a:cubicBezTo>
                    <a:pt x="109" y="3"/>
                    <a:pt x="110" y="2"/>
                    <a:pt x="112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4" name="任意多边形 615">
              <a:extLst>
                <a:ext uri="{FF2B5EF4-FFF2-40B4-BE49-F238E27FC236}">
                  <a16:creationId xmlns:a16="http://schemas.microsoft.com/office/drawing/2014/main" id="{D469F9F7-E398-4957-9B58-478DA324D5DB}"/>
                </a:ext>
              </a:extLst>
            </p:cNvPr>
            <p:cNvSpPr/>
            <p:nvPr/>
          </p:nvSpPr>
          <p:spPr bwMode="auto">
            <a:xfrm>
              <a:off x="6964363" y="5329238"/>
              <a:ext cx="333375" cy="0"/>
            </a:xfrm>
            <a:custGeom>
              <a:avLst/>
              <a:gdLst>
                <a:gd name="T0" fmla="*/ 88 w 112"/>
                <a:gd name="T1" fmla="*/ 0 w 112"/>
                <a:gd name="T2" fmla="*/ 0 w 112"/>
                <a:gd name="T3" fmla="*/ 112 w 112"/>
                <a:gd name="T4" fmla="*/ 112 w 112"/>
                <a:gd name="T5" fmla="*/ 88 w 112"/>
                <a:gd name="T6" fmla="*/ 88 w 1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12">
                  <a:moveTo>
                    <a:pt x="8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</a:path>
              </a:pathLst>
            </a:custGeom>
            <a:solidFill>
              <a:srgbClr val="2445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5" name="任意多边形 616">
              <a:extLst>
                <a:ext uri="{FF2B5EF4-FFF2-40B4-BE49-F238E27FC236}">
                  <a16:creationId xmlns:a16="http://schemas.microsoft.com/office/drawing/2014/main" id="{CD4ED840-3CA0-4ABA-B95F-77FC65D7DAC9}"/>
                </a:ext>
              </a:extLst>
            </p:cNvPr>
            <p:cNvSpPr/>
            <p:nvPr/>
          </p:nvSpPr>
          <p:spPr bwMode="auto">
            <a:xfrm>
              <a:off x="7072313" y="4965700"/>
              <a:ext cx="330200" cy="182562"/>
            </a:xfrm>
            <a:custGeom>
              <a:avLst/>
              <a:gdLst>
                <a:gd name="T0" fmla="*/ 111 w 111"/>
                <a:gd name="T1" fmla="*/ 0 h 61"/>
                <a:gd name="T2" fmla="*/ 0 w 111"/>
                <a:gd name="T3" fmla="*/ 0 h 61"/>
                <a:gd name="T4" fmla="*/ 4 w 111"/>
                <a:gd name="T5" fmla="*/ 4 h 61"/>
                <a:gd name="T6" fmla="*/ 8 w 111"/>
                <a:gd name="T7" fmla="*/ 8 h 61"/>
                <a:gd name="T8" fmla="*/ 8 w 111"/>
                <a:gd name="T9" fmla="*/ 8 h 61"/>
                <a:gd name="T10" fmla="*/ 8 w 111"/>
                <a:gd name="T11" fmla="*/ 8 h 61"/>
                <a:gd name="T12" fmla="*/ 8 w 111"/>
                <a:gd name="T13" fmla="*/ 24 h 61"/>
                <a:gd name="T14" fmla="*/ 8 w 111"/>
                <a:gd name="T15" fmla="*/ 46 h 61"/>
                <a:gd name="T16" fmla="*/ 8 w 111"/>
                <a:gd name="T17" fmla="*/ 53 h 61"/>
                <a:gd name="T18" fmla="*/ 8 w 111"/>
                <a:gd name="T19" fmla="*/ 53 h 61"/>
                <a:gd name="T20" fmla="*/ 8 w 111"/>
                <a:gd name="T21" fmla="*/ 53 h 61"/>
                <a:gd name="T22" fmla="*/ 8 w 111"/>
                <a:gd name="T23" fmla="*/ 53 h 61"/>
                <a:gd name="T24" fmla="*/ 4 w 111"/>
                <a:gd name="T25" fmla="*/ 57 h 61"/>
                <a:gd name="T26" fmla="*/ 0 w 111"/>
                <a:gd name="T27" fmla="*/ 61 h 61"/>
                <a:gd name="T28" fmla="*/ 52 w 111"/>
                <a:gd name="T29" fmla="*/ 61 h 61"/>
                <a:gd name="T30" fmla="*/ 52 w 111"/>
                <a:gd name="T31" fmla="*/ 61 h 61"/>
                <a:gd name="T32" fmla="*/ 52 w 111"/>
                <a:gd name="T33" fmla="*/ 61 h 61"/>
                <a:gd name="T34" fmla="*/ 52 w 111"/>
                <a:gd name="T35" fmla="*/ 61 h 61"/>
                <a:gd name="T36" fmla="*/ 111 w 111"/>
                <a:gd name="T37" fmla="*/ 61 h 61"/>
                <a:gd name="T38" fmla="*/ 108 w 111"/>
                <a:gd name="T39" fmla="*/ 57 h 61"/>
                <a:gd name="T40" fmla="*/ 103 w 111"/>
                <a:gd name="T41" fmla="*/ 53 h 61"/>
                <a:gd name="T42" fmla="*/ 103 w 111"/>
                <a:gd name="T43" fmla="*/ 53 h 61"/>
                <a:gd name="T44" fmla="*/ 103 w 111"/>
                <a:gd name="T45" fmla="*/ 53 h 61"/>
                <a:gd name="T46" fmla="*/ 103 w 111"/>
                <a:gd name="T47" fmla="*/ 8 h 61"/>
                <a:gd name="T48" fmla="*/ 103 w 111"/>
                <a:gd name="T49" fmla="*/ 8 h 61"/>
                <a:gd name="T50" fmla="*/ 103 w 111"/>
                <a:gd name="T51" fmla="*/ 8 h 61"/>
                <a:gd name="T52" fmla="*/ 103 w 111"/>
                <a:gd name="T53" fmla="*/ 8 h 61"/>
                <a:gd name="T54" fmla="*/ 108 w 111"/>
                <a:gd name="T55" fmla="*/ 4 h 61"/>
                <a:gd name="T56" fmla="*/ 111 w 111"/>
                <a:gd name="T5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1" h="61">
                  <a:moveTo>
                    <a:pt x="1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5" y="5"/>
                    <a:pt x="6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4"/>
                    <a:pt x="5" y="56"/>
                    <a:pt x="4" y="5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111" y="61"/>
                    <a:pt x="111" y="61"/>
                    <a:pt x="111" y="61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06" y="56"/>
                    <a:pt x="105" y="55"/>
                    <a:pt x="103" y="53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5" y="6"/>
                    <a:pt x="107" y="5"/>
                    <a:pt x="108" y="4"/>
                  </a:cubicBezTo>
                  <a:cubicBezTo>
                    <a:pt x="109" y="2"/>
                    <a:pt x="110" y="1"/>
                    <a:pt x="111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6" name="任意多边形 617">
              <a:extLst>
                <a:ext uri="{FF2B5EF4-FFF2-40B4-BE49-F238E27FC236}">
                  <a16:creationId xmlns:a16="http://schemas.microsoft.com/office/drawing/2014/main" id="{796D0C58-18EB-44D9-914F-3E8325724CF4}"/>
                </a:ext>
              </a:extLst>
            </p:cNvPr>
            <p:cNvSpPr/>
            <p:nvPr/>
          </p:nvSpPr>
          <p:spPr bwMode="auto">
            <a:xfrm>
              <a:off x="6892926" y="5148263"/>
              <a:ext cx="333375" cy="0"/>
            </a:xfrm>
            <a:custGeom>
              <a:avLst/>
              <a:gdLst>
                <a:gd name="T0" fmla="*/ 112 w 112"/>
                <a:gd name="T1" fmla="*/ 60 w 112"/>
                <a:gd name="T2" fmla="*/ 60 w 112"/>
                <a:gd name="T3" fmla="*/ 0 w 112"/>
                <a:gd name="T4" fmla="*/ 0 w 112"/>
                <a:gd name="T5" fmla="*/ 112 w 112"/>
                <a:gd name="T6" fmla="*/ 112 w 1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12">
                  <a:moveTo>
                    <a:pt x="112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</a:path>
              </a:pathLst>
            </a:custGeom>
            <a:solidFill>
              <a:srgbClr val="2444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7" name="任意多边形 618">
              <a:extLst>
                <a:ext uri="{FF2B5EF4-FFF2-40B4-BE49-F238E27FC236}">
                  <a16:creationId xmlns:a16="http://schemas.microsoft.com/office/drawing/2014/main" id="{DF03662A-D913-4A9D-B0CF-D6F6713A3F9E}"/>
                </a:ext>
              </a:extLst>
            </p:cNvPr>
            <p:cNvSpPr/>
            <p:nvPr/>
          </p:nvSpPr>
          <p:spPr bwMode="auto">
            <a:xfrm>
              <a:off x="6927851" y="4783138"/>
              <a:ext cx="334963" cy="182562"/>
            </a:xfrm>
            <a:custGeom>
              <a:avLst/>
              <a:gdLst>
                <a:gd name="T0" fmla="*/ 112 w 112"/>
                <a:gd name="T1" fmla="*/ 0 h 61"/>
                <a:gd name="T2" fmla="*/ 0 w 112"/>
                <a:gd name="T3" fmla="*/ 0 h 61"/>
                <a:gd name="T4" fmla="*/ 5 w 112"/>
                <a:gd name="T5" fmla="*/ 5 h 61"/>
                <a:gd name="T6" fmla="*/ 8 w 112"/>
                <a:gd name="T7" fmla="*/ 8 h 61"/>
                <a:gd name="T8" fmla="*/ 8 w 112"/>
                <a:gd name="T9" fmla="*/ 8 h 61"/>
                <a:gd name="T10" fmla="*/ 8 w 112"/>
                <a:gd name="T11" fmla="*/ 8 h 61"/>
                <a:gd name="T12" fmla="*/ 8 w 112"/>
                <a:gd name="T13" fmla="*/ 24 h 61"/>
                <a:gd name="T14" fmla="*/ 8 w 112"/>
                <a:gd name="T15" fmla="*/ 46 h 61"/>
                <a:gd name="T16" fmla="*/ 8 w 112"/>
                <a:gd name="T17" fmla="*/ 53 h 61"/>
                <a:gd name="T18" fmla="*/ 8 w 112"/>
                <a:gd name="T19" fmla="*/ 53 h 61"/>
                <a:gd name="T20" fmla="*/ 8 w 112"/>
                <a:gd name="T21" fmla="*/ 53 h 61"/>
                <a:gd name="T22" fmla="*/ 8 w 112"/>
                <a:gd name="T23" fmla="*/ 53 h 61"/>
                <a:gd name="T24" fmla="*/ 4 w 112"/>
                <a:gd name="T25" fmla="*/ 57 h 61"/>
                <a:gd name="T26" fmla="*/ 0 w 112"/>
                <a:gd name="T27" fmla="*/ 61 h 61"/>
                <a:gd name="T28" fmla="*/ 48 w 112"/>
                <a:gd name="T29" fmla="*/ 61 h 61"/>
                <a:gd name="T30" fmla="*/ 48 w 112"/>
                <a:gd name="T31" fmla="*/ 61 h 61"/>
                <a:gd name="T32" fmla="*/ 48 w 112"/>
                <a:gd name="T33" fmla="*/ 61 h 61"/>
                <a:gd name="T34" fmla="*/ 48 w 112"/>
                <a:gd name="T35" fmla="*/ 61 h 61"/>
                <a:gd name="T36" fmla="*/ 112 w 112"/>
                <a:gd name="T37" fmla="*/ 61 h 61"/>
                <a:gd name="T38" fmla="*/ 108 w 112"/>
                <a:gd name="T39" fmla="*/ 57 h 61"/>
                <a:gd name="T40" fmla="*/ 103 w 112"/>
                <a:gd name="T41" fmla="*/ 53 h 61"/>
                <a:gd name="T42" fmla="*/ 103 w 112"/>
                <a:gd name="T43" fmla="*/ 53 h 61"/>
                <a:gd name="T44" fmla="*/ 103 w 112"/>
                <a:gd name="T45" fmla="*/ 53 h 61"/>
                <a:gd name="T46" fmla="*/ 103 w 112"/>
                <a:gd name="T47" fmla="*/ 8 h 61"/>
                <a:gd name="T48" fmla="*/ 103 w 112"/>
                <a:gd name="T49" fmla="*/ 8 h 61"/>
                <a:gd name="T50" fmla="*/ 103 w 112"/>
                <a:gd name="T51" fmla="*/ 8 h 61"/>
                <a:gd name="T52" fmla="*/ 103 w 112"/>
                <a:gd name="T53" fmla="*/ 8 h 61"/>
                <a:gd name="T54" fmla="*/ 108 w 112"/>
                <a:gd name="T55" fmla="*/ 4 h 61"/>
                <a:gd name="T56" fmla="*/ 112 w 112"/>
                <a:gd name="T5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2" h="61">
                  <a:moveTo>
                    <a:pt x="1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5" y="5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4"/>
                    <a:pt x="5" y="56"/>
                    <a:pt x="4" y="5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07" y="56"/>
                    <a:pt x="105" y="54"/>
                    <a:pt x="103" y="53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5" y="7"/>
                    <a:pt x="106" y="5"/>
                    <a:pt x="108" y="4"/>
                  </a:cubicBezTo>
                  <a:cubicBezTo>
                    <a:pt x="109" y="3"/>
                    <a:pt x="110" y="2"/>
                    <a:pt x="112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8" name="任意多边形 619">
              <a:extLst>
                <a:ext uri="{FF2B5EF4-FFF2-40B4-BE49-F238E27FC236}">
                  <a16:creationId xmlns:a16="http://schemas.microsoft.com/office/drawing/2014/main" id="{DB06B971-3D49-4101-A394-EE5C8C7E092A}"/>
                </a:ext>
              </a:extLst>
            </p:cNvPr>
            <p:cNvSpPr/>
            <p:nvPr/>
          </p:nvSpPr>
          <p:spPr bwMode="auto">
            <a:xfrm>
              <a:off x="7072313" y="4965700"/>
              <a:ext cx="330200" cy="0"/>
            </a:xfrm>
            <a:custGeom>
              <a:avLst/>
              <a:gdLst>
                <a:gd name="T0" fmla="*/ 64 w 111"/>
                <a:gd name="T1" fmla="*/ 0 w 111"/>
                <a:gd name="T2" fmla="*/ 0 w 111"/>
                <a:gd name="T3" fmla="*/ 111 w 111"/>
                <a:gd name="T4" fmla="*/ 111 w 111"/>
                <a:gd name="T5" fmla="*/ 64 w 111"/>
                <a:gd name="T6" fmla="*/ 64 w 1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11">
                  <a:moveTo>
                    <a:pt x="6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solidFill>
              <a:srgbClr val="2445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9" name="任意多边形 620">
              <a:extLst>
                <a:ext uri="{FF2B5EF4-FFF2-40B4-BE49-F238E27FC236}">
                  <a16:creationId xmlns:a16="http://schemas.microsoft.com/office/drawing/2014/main" id="{99D58A4F-604A-4154-877B-5C2CEB5BB4E1}"/>
                </a:ext>
              </a:extLst>
            </p:cNvPr>
            <p:cNvSpPr/>
            <p:nvPr/>
          </p:nvSpPr>
          <p:spPr bwMode="auto">
            <a:xfrm>
              <a:off x="7008813" y="4602163"/>
              <a:ext cx="590550" cy="180975"/>
            </a:xfrm>
            <a:custGeom>
              <a:avLst/>
              <a:gdLst>
                <a:gd name="T0" fmla="*/ 178 w 198"/>
                <a:gd name="T1" fmla="*/ 0 h 61"/>
                <a:gd name="T2" fmla="*/ 74 w 198"/>
                <a:gd name="T3" fmla="*/ 0 h 61"/>
                <a:gd name="T4" fmla="*/ 21 w 198"/>
                <a:gd name="T5" fmla="*/ 0 h 61"/>
                <a:gd name="T6" fmla="*/ 21 w 198"/>
                <a:gd name="T7" fmla="*/ 0 h 61"/>
                <a:gd name="T8" fmla="*/ 0 w 198"/>
                <a:gd name="T9" fmla="*/ 0 h 61"/>
                <a:gd name="T10" fmla="*/ 4 w 198"/>
                <a:gd name="T11" fmla="*/ 4 h 61"/>
                <a:gd name="T12" fmla="*/ 9 w 198"/>
                <a:gd name="T13" fmla="*/ 8 h 61"/>
                <a:gd name="T14" fmla="*/ 9 w 198"/>
                <a:gd name="T15" fmla="*/ 8 h 61"/>
                <a:gd name="T16" fmla="*/ 9 w 198"/>
                <a:gd name="T17" fmla="*/ 8 h 61"/>
                <a:gd name="T18" fmla="*/ 9 w 198"/>
                <a:gd name="T19" fmla="*/ 24 h 61"/>
                <a:gd name="T20" fmla="*/ 9 w 198"/>
                <a:gd name="T21" fmla="*/ 46 h 61"/>
                <a:gd name="T22" fmla="*/ 9 w 198"/>
                <a:gd name="T23" fmla="*/ 53 h 61"/>
                <a:gd name="T24" fmla="*/ 9 w 198"/>
                <a:gd name="T25" fmla="*/ 53 h 61"/>
                <a:gd name="T26" fmla="*/ 9 w 198"/>
                <a:gd name="T27" fmla="*/ 53 h 61"/>
                <a:gd name="T28" fmla="*/ 9 w 198"/>
                <a:gd name="T29" fmla="*/ 53 h 61"/>
                <a:gd name="T30" fmla="*/ 4 w 198"/>
                <a:gd name="T31" fmla="*/ 57 h 61"/>
                <a:gd name="T32" fmla="*/ 0 w 198"/>
                <a:gd name="T33" fmla="*/ 61 h 61"/>
                <a:gd name="T34" fmla="*/ 85 w 198"/>
                <a:gd name="T35" fmla="*/ 61 h 61"/>
                <a:gd name="T36" fmla="*/ 85 w 198"/>
                <a:gd name="T37" fmla="*/ 61 h 61"/>
                <a:gd name="T38" fmla="*/ 198 w 198"/>
                <a:gd name="T39" fmla="*/ 61 h 61"/>
                <a:gd name="T40" fmla="*/ 198 w 198"/>
                <a:gd name="T41" fmla="*/ 61 h 61"/>
                <a:gd name="T42" fmla="*/ 189 w 198"/>
                <a:gd name="T43" fmla="*/ 61 h 61"/>
                <a:gd name="T44" fmla="*/ 183 w 198"/>
                <a:gd name="T45" fmla="*/ 56 h 61"/>
                <a:gd name="T46" fmla="*/ 178 w 198"/>
                <a:gd name="T4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8" h="61">
                  <a:moveTo>
                    <a:pt x="178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3"/>
                    <a:pt x="4" y="4"/>
                  </a:cubicBezTo>
                  <a:cubicBezTo>
                    <a:pt x="6" y="5"/>
                    <a:pt x="7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7" y="54"/>
                    <a:pt x="6" y="56"/>
                    <a:pt x="4" y="5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198" y="61"/>
                    <a:pt x="198" y="61"/>
                    <a:pt x="198" y="61"/>
                  </a:cubicBezTo>
                  <a:cubicBezTo>
                    <a:pt x="198" y="61"/>
                    <a:pt x="198" y="61"/>
                    <a:pt x="198" y="61"/>
                  </a:cubicBezTo>
                  <a:cubicBezTo>
                    <a:pt x="189" y="61"/>
                    <a:pt x="189" y="61"/>
                    <a:pt x="189" y="61"/>
                  </a:cubicBezTo>
                  <a:cubicBezTo>
                    <a:pt x="186" y="61"/>
                    <a:pt x="184" y="59"/>
                    <a:pt x="183" y="56"/>
                  </a:cubicBezTo>
                  <a:cubicBezTo>
                    <a:pt x="178" y="0"/>
                    <a:pt x="178" y="0"/>
                    <a:pt x="178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0" name="任意多边形 621">
              <a:extLst>
                <a:ext uri="{FF2B5EF4-FFF2-40B4-BE49-F238E27FC236}">
                  <a16:creationId xmlns:a16="http://schemas.microsoft.com/office/drawing/2014/main" id="{0C255406-6209-4F35-9232-D80B02DBD0ED}"/>
                </a:ext>
              </a:extLst>
            </p:cNvPr>
            <p:cNvSpPr/>
            <p:nvPr/>
          </p:nvSpPr>
          <p:spPr bwMode="auto">
            <a:xfrm>
              <a:off x="6927851" y="4783138"/>
              <a:ext cx="334963" cy="0"/>
            </a:xfrm>
            <a:custGeom>
              <a:avLst/>
              <a:gdLst>
                <a:gd name="T0" fmla="*/ 112 w 112"/>
                <a:gd name="T1" fmla="*/ 27 w 112"/>
                <a:gd name="T2" fmla="*/ 27 w 112"/>
                <a:gd name="T3" fmla="*/ 0 w 112"/>
                <a:gd name="T4" fmla="*/ 0 w 112"/>
                <a:gd name="T5" fmla="*/ 112 w 112"/>
                <a:gd name="T6" fmla="*/ 112 w 1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12">
                  <a:moveTo>
                    <a:pt x="112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</a:path>
              </a:pathLst>
            </a:custGeom>
            <a:solidFill>
              <a:srgbClr val="2444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1" name="任意多边形 622">
              <a:extLst>
                <a:ext uri="{FF2B5EF4-FFF2-40B4-BE49-F238E27FC236}">
                  <a16:creationId xmlns:a16="http://schemas.microsoft.com/office/drawing/2014/main" id="{FB1CB0A3-FE01-4431-8997-279FFB18BD25}"/>
                </a:ext>
              </a:extLst>
            </p:cNvPr>
            <p:cNvSpPr/>
            <p:nvPr/>
          </p:nvSpPr>
          <p:spPr bwMode="auto">
            <a:xfrm>
              <a:off x="6022976" y="4238625"/>
              <a:ext cx="914400" cy="180975"/>
            </a:xfrm>
            <a:custGeom>
              <a:avLst/>
              <a:gdLst>
                <a:gd name="T0" fmla="*/ 307 w 307"/>
                <a:gd name="T1" fmla="*/ 8 h 61"/>
                <a:gd name="T2" fmla="*/ 307 w 307"/>
                <a:gd name="T3" fmla="*/ 52 h 61"/>
                <a:gd name="T4" fmla="*/ 299 w 307"/>
                <a:gd name="T5" fmla="*/ 61 h 61"/>
                <a:gd name="T6" fmla="*/ 8 w 307"/>
                <a:gd name="T7" fmla="*/ 61 h 61"/>
                <a:gd name="T8" fmla="*/ 0 w 307"/>
                <a:gd name="T9" fmla="*/ 52 h 61"/>
                <a:gd name="T10" fmla="*/ 0 w 307"/>
                <a:gd name="T11" fmla="*/ 8 h 61"/>
                <a:gd name="T12" fmla="*/ 8 w 307"/>
                <a:gd name="T13" fmla="*/ 0 h 61"/>
                <a:gd name="T14" fmla="*/ 299 w 307"/>
                <a:gd name="T15" fmla="*/ 0 h 61"/>
                <a:gd name="T16" fmla="*/ 307 w 307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8"/>
                  </a:moveTo>
                  <a:cubicBezTo>
                    <a:pt x="307" y="52"/>
                    <a:pt x="307" y="52"/>
                    <a:pt x="307" y="52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5" y="3"/>
                    <a:pt x="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8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2" name="任意多边形 623">
              <a:extLst>
                <a:ext uri="{FF2B5EF4-FFF2-40B4-BE49-F238E27FC236}">
                  <a16:creationId xmlns:a16="http://schemas.microsoft.com/office/drawing/2014/main" id="{806E16B5-1503-470C-B8CC-63D032A460AB}"/>
                </a:ext>
              </a:extLst>
            </p:cNvPr>
            <p:cNvSpPr/>
            <p:nvPr/>
          </p:nvSpPr>
          <p:spPr bwMode="auto">
            <a:xfrm>
              <a:off x="6022976" y="4238625"/>
              <a:ext cx="914400" cy="180975"/>
            </a:xfrm>
            <a:custGeom>
              <a:avLst/>
              <a:gdLst>
                <a:gd name="T0" fmla="*/ 5 w 307"/>
                <a:gd name="T1" fmla="*/ 57 h 61"/>
                <a:gd name="T2" fmla="*/ 8 w 307"/>
                <a:gd name="T3" fmla="*/ 61 h 61"/>
                <a:gd name="T4" fmla="*/ 61 w 307"/>
                <a:gd name="T5" fmla="*/ 61 h 61"/>
                <a:gd name="T6" fmla="*/ 61 w 307"/>
                <a:gd name="T7" fmla="*/ 61 h 61"/>
                <a:gd name="T8" fmla="*/ 8 w 307"/>
                <a:gd name="T9" fmla="*/ 61 h 61"/>
                <a:gd name="T10" fmla="*/ 5 w 307"/>
                <a:gd name="T11" fmla="*/ 57 h 61"/>
                <a:gd name="T12" fmla="*/ 303 w 307"/>
                <a:gd name="T13" fmla="*/ 57 h 61"/>
                <a:gd name="T14" fmla="*/ 299 w 307"/>
                <a:gd name="T15" fmla="*/ 61 h 61"/>
                <a:gd name="T16" fmla="*/ 299 w 307"/>
                <a:gd name="T17" fmla="*/ 61 h 61"/>
                <a:gd name="T18" fmla="*/ 303 w 307"/>
                <a:gd name="T19" fmla="*/ 57 h 61"/>
                <a:gd name="T20" fmla="*/ 222 w 307"/>
                <a:gd name="T21" fmla="*/ 46 h 61"/>
                <a:gd name="T22" fmla="*/ 196 w 307"/>
                <a:gd name="T23" fmla="*/ 46 h 61"/>
                <a:gd name="T24" fmla="*/ 196 w 307"/>
                <a:gd name="T25" fmla="*/ 53 h 61"/>
                <a:gd name="T26" fmla="*/ 222 w 307"/>
                <a:gd name="T27" fmla="*/ 53 h 61"/>
                <a:gd name="T28" fmla="*/ 222 w 307"/>
                <a:gd name="T29" fmla="*/ 46 h 61"/>
                <a:gd name="T30" fmla="*/ 307 w 307"/>
                <a:gd name="T31" fmla="*/ 46 h 61"/>
                <a:gd name="T32" fmla="*/ 252 w 307"/>
                <a:gd name="T33" fmla="*/ 46 h 61"/>
                <a:gd name="T34" fmla="*/ 252 w 307"/>
                <a:gd name="T35" fmla="*/ 53 h 61"/>
                <a:gd name="T36" fmla="*/ 307 w 307"/>
                <a:gd name="T37" fmla="*/ 53 h 61"/>
                <a:gd name="T38" fmla="*/ 307 w 307"/>
                <a:gd name="T39" fmla="*/ 52 h 61"/>
                <a:gd name="T40" fmla="*/ 307 w 307"/>
                <a:gd name="T41" fmla="*/ 46 h 61"/>
                <a:gd name="T42" fmla="*/ 137 w 307"/>
                <a:gd name="T43" fmla="*/ 8 h 61"/>
                <a:gd name="T44" fmla="*/ 0 w 307"/>
                <a:gd name="T45" fmla="*/ 8 h 61"/>
                <a:gd name="T46" fmla="*/ 0 w 307"/>
                <a:gd name="T47" fmla="*/ 8 h 61"/>
                <a:gd name="T48" fmla="*/ 0 w 307"/>
                <a:gd name="T49" fmla="*/ 52 h 61"/>
                <a:gd name="T50" fmla="*/ 0 w 307"/>
                <a:gd name="T51" fmla="*/ 53 h 61"/>
                <a:gd name="T52" fmla="*/ 137 w 307"/>
                <a:gd name="T53" fmla="*/ 53 h 61"/>
                <a:gd name="T54" fmla="*/ 137 w 307"/>
                <a:gd name="T55" fmla="*/ 46 h 61"/>
                <a:gd name="T56" fmla="*/ 0 w 307"/>
                <a:gd name="T57" fmla="*/ 46 h 61"/>
                <a:gd name="T58" fmla="*/ 0 w 307"/>
                <a:gd name="T59" fmla="*/ 24 h 61"/>
                <a:gd name="T60" fmla="*/ 137 w 307"/>
                <a:gd name="T61" fmla="*/ 24 h 61"/>
                <a:gd name="T62" fmla="*/ 137 w 307"/>
                <a:gd name="T63" fmla="*/ 8 h 61"/>
                <a:gd name="T64" fmla="*/ 222 w 307"/>
                <a:gd name="T65" fmla="*/ 8 h 61"/>
                <a:gd name="T66" fmla="*/ 196 w 307"/>
                <a:gd name="T67" fmla="*/ 8 h 61"/>
                <a:gd name="T68" fmla="*/ 196 w 307"/>
                <a:gd name="T69" fmla="*/ 24 h 61"/>
                <a:gd name="T70" fmla="*/ 222 w 307"/>
                <a:gd name="T71" fmla="*/ 24 h 61"/>
                <a:gd name="T72" fmla="*/ 222 w 307"/>
                <a:gd name="T73" fmla="*/ 8 h 61"/>
                <a:gd name="T74" fmla="*/ 307 w 307"/>
                <a:gd name="T75" fmla="*/ 8 h 61"/>
                <a:gd name="T76" fmla="*/ 252 w 307"/>
                <a:gd name="T77" fmla="*/ 8 h 61"/>
                <a:gd name="T78" fmla="*/ 252 w 307"/>
                <a:gd name="T79" fmla="*/ 24 h 61"/>
                <a:gd name="T80" fmla="*/ 307 w 307"/>
                <a:gd name="T81" fmla="*/ 24 h 61"/>
                <a:gd name="T82" fmla="*/ 307 w 307"/>
                <a:gd name="T83" fmla="*/ 8 h 61"/>
                <a:gd name="T84" fmla="*/ 307 w 307"/>
                <a:gd name="T85" fmla="*/ 8 h 61"/>
                <a:gd name="T86" fmla="*/ 8 w 307"/>
                <a:gd name="T87" fmla="*/ 0 h 61"/>
                <a:gd name="T88" fmla="*/ 8 w 307"/>
                <a:gd name="T89" fmla="*/ 0 h 61"/>
                <a:gd name="T90" fmla="*/ 4 w 307"/>
                <a:gd name="T91" fmla="*/ 4 h 61"/>
                <a:gd name="T92" fmla="*/ 8 w 307"/>
                <a:gd name="T93" fmla="*/ 0 h 61"/>
                <a:gd name="T94" fmla="*/ 299 w 307"/>
                <a:gd name="T95" fmla="*/ 0 h 61"/>
                <a:gd name="T96" fmla="*/ 299 w 307"/>
                <a:gd name="T97" fmla="*/ 0 h 61"/>
                <a:gd name="T98" fmla="*/ 303 w 307"/>
                <a:gd name="T99" fmla="*/ 4 h 61"/>
                <a:gd name="T100" fmla="*/ 302 w 307"/>
                <a:gd name="T101" fmla="*/ 3 h 61"/>
                <a:gd name="T102" fmla="*/ 299 w 307"/>
                <a:gd name="T10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7" h="61">
                  <a:moveTo>
                    <a:pt x="5" y="57"/>
                  </a:moveTo>
                  <a:cubicBezTo>
                    <a:pt x="8" y="61"/>
                    <a:pt x="8" y="61"/>
                    <a:pt x="8" y="61"/>
                  </a:cubicBezTo>
                  <a:cubicBezTo>
                    <a:pt x="61" y="61"/>
                    <a:pt x="61" y="61"/>
                    <a:pt x="61" y="61"/>
                  </a:cubicBezTo>
                  <a:cubicBezTo>
                    <a:pt x="61" y="61"/>
                    <a:pt x="61" y="61"/>
                    <a:pt x="61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59"/>
                    <a:pt x="6" y="58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0" y="59"/>
                    <a:pt x="29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2" y="46"/>
                  </a:moveTo>
                  <a:cubicBezTo>
                    <a:pt x="196" y="46"/>
                    <a:pt x="196" y="46"/>
                    <a:pt x="196" y="46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6"/>
                    <a:pt x="222" y="46"/>
                    <a:pt x="222" y="46"/>
                  </a:cubicBezTo>
                  <a:moveTo>
                    <a:pt x="307" y="46"/>
                  </a:moveTo>
                  <a:cubicBezTo>
                    <a:pt x="252" y="46"/>
                    <a:pt x="252" y="46"/>
                    <a:pt x="252" y="4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2"/>
                    <a:pt x="307" y="52"/>
                    <a:pt x="307" y="52"/>
                  </a:cubicBezTo>
                  <a:cubicBezTo>
                    <a:pt x="307" y="46"/>
                    <a:pt x="307" y="46"/>
                    <a:pt x="307" y="46"/>
                  </a:cubicBezTo>
                  <a:moveTo>
                    <a:pt x="137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8"/>
                    <a:pt x="137" y="8"/>
                    <a:pt x="137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5" y="3"/>
                    <a:pt x="4" y="4"/>
                  </a:cubicBezTo>
                  <a:cubicBezTo>
                    <a:pt x="5" y="3"/>
                    <a:pt x="7" y="1"/>
                    <a:pt x="8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1" y="1"/>
                    <a:pt x="302" y="3"/>
                    <a:pt x="303" y="4"/>
                  </a:cubicBezTo>
                  <a:cubicBezTo>
                    <a:pt x="303" y="4"/>
                    <a:pt x="303" y="4"/>
                    <a:pt x="302" y="3"/>
                  </a:cubicBezTo>
                  <a:cubicBezTo>
                    <a:pt x="301" y="2"/>
                    <a:pt x="300" y="1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3" name="任意多边形 624">
              <a:extLst>
                <a:ext uri="{FF2B5EF4-FFF2-40B4-BE49-F238E27FC236}">
                  <a16:creationId xmlns:a16="http://schemas.microsoft.com/office/drawing/2014/main" id="{E039C211-88AD-45A3-9B38-65373F55F012}"/>
                </a:ext>
              </a:extLst>
            </p:cNvPr>
            <p:cNvSpPr/>
            <p:nvPr/>
          </p:nvSpPr>
          <p:spPr bwMode="auto">
            <a:xfrm>
              <a:off x="6022976" y="4310063"/>
              <a:ext cx="914400" cy="65087"/>
            </a:xfrm>
            <a:custGeom>
              <a:avLst/>
              <a:gdLst>
                <a:gd name="T0" fmla="*/ 257 w 576"/>
                <a:gd name="T1" fmla="*/ 0 h 41"/>
                <a:gd name="T2" fmla="*/ 0 w 576"/>
                <a:gd name="T3" fmla="*/ 0 h 41"/>
                <a:gd name="T4" fmla="*/ 0 w 576"/>
                <a:gd name="T5" fmla="*/ 41 h 41"/>
                <a:gd name="T6" fmla="*/ 257 w 576"/>
                <a:gd name="T7" fmla="*/ 41 h 41"/>
                <a:gd name="T8" fmla="*/ 257 w 576"/>
                <a:gd name="T9" fmla="*/ 0 h 41"/>
                <a:gd name="T10" fmla="*/ 417 w 576"/>
                <a:gd name="T11" fmla="*/ 0 h 41"/>
                <a:gd name="T12" fmla="*/ 368 w 576"/>
                <a:gd name="T13" fmla="*/ 0 h 41"/>
                <a:gd name="T14" fmla="*/ 368 w 576"/>
                <a:gd name="T15" fmla="*/ 41 h 41"/>
                <a:gd name="T16" fmla="*/ 417 w 576"/>
                <a:gd name="T17" fmla="*/ 41 h 41"/>
                <a:gd name="T18" fmla="*/ 417 w 576"/>
                <a:gd name="T19" fmla="*/ 0 h 41"/>
                <a:gd name="T20" fmla="*/ 576 w 576"/>
                <a:gd name="T21" fmla="*/ 0 h 41"/>
                <a:gd name="T22" fmla="*/ 473 w 576"/>
                <a:gd name="T23" fmla="*/ 0 h 41"/>
                <a:gd name="T24" fmla="*/ 473 w 576"/>
                <a:gd name="T25" fmla="*/ 41 h 41"/>
                <a:gd name="T26" fmla="*/ 576 w 576"/>
                <a:gd name="T27" fmla="*/ 41 h 41"/>
                <a:gd name="T28" fmla="*/ 576 w 576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1">
                  <a:moveTo>
                    <a:pt x="257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7" y="41"/>
                  </a:lnTo>
                  <a:lnTo>
                    <a:pt x="257" y="0"/>
                  </a:lnTo>
                  <a:close/>
                  <a:moveTo>
                    <a:pt x="417" y="0"/>
                  </a:moveTo>
                  <a:lnTo>
                    <a:pt x="368" y="0"/>
                  </a:lnTo>
                  <a:lnTo>
                    <a:pt x="368" y="41"/>
                  </a:lnTo>
                  <a:lnTo>
                    <a:pt x="417" y="41"/>
                  </a:lnTo>
                  <a:lnTo>
                    <a:pt x="417" y="0"/>
                  </a:lnTo>
                  <a:close/>
                  <a:moveTo>
                    <a:pt x="576" y="0"/>
                  </a:moveTo>
                  <a:lnTo>
                    <a:pt x="473" y="0"/>
                  </a:lnTo>
                  <a:lnTo>
                    <a:pt x="473" y="41"/>
                  </a:lnTo>
                  <a:lnTo>
                    <a:pt x="576" y="41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4" name="任意多边形 625">
              <a:extLst>
                <a:ext uri="{FF2B5EF4-FFF2-40B4-BE49-F238E27FC236}">
                  <a16:creationId xmlns:a16="http://schemas.microsoft.com/office/drawing/2014/main" id="{12635141-9C86-4888-97C4-731A2F8D8AF5}"/>
                </a:ext>
              </a:extLst>
            </p:cNvPr>
            <p:cNvSpPr/>
            <p:nvPr/>
          </p:nvSpPr>
          <p:spPr bwMode="auto">
            <a:xfrm>
              <a:off x="6022976" y="4310063"/>
              <a:ext cx="914400" cy="65087"/>
            </a:xfrm>
            <a:custGeom>
              <a:avLst/>
              <a:gdLst>
                <a:gd name="T0" fmla="*/ 257 w 576"/>
                <a:gd name="T1" fmla="*/ 0 h 41"/>
                <a:gd name="T2" fmla="*/ 0 w 576"/>
                <a:gd name="T3" fmla="*/ 0 h 41"/>
                <a:gd name="T4" fmla="*/ 0 w 576"/>
                <a:gd name="T5" fmla="*/ 41 h 41"/>
                <a:gd name="T6" fmla="*/ 257 w 576"/>
                <a:gd name="T7" fmla="*/ 41 h 41"/>
                <a:gd name="T8" fmla="*/ 257 w 576"/>
                <a:gd name="T9" fmla="*/ 0 h 41"/>
                <a:gd name="T10" fmla="*/ 417 w 576"/>
                <a:gd name="T11" fmla="*/ 0 h 41"/>
                <a:gd name="T12" fmla="*/ 368 w 576"/>
                <a:gd name="T13" fmla="*/ 0 h 41"/>
                <a:gd name="T14" fmla="*/ 368 w 576"/>
                <a:gd name="T15" fmla="*/ 41 h 41"/>
                <a:gd name="T16" fmla="*/ 417 w 576"/>
                <a:gd name="T17" fmla="*/ 41 h 41"/>
                <a:gd name="T18" fmla="*/ 417 w 576"/>
                <a:gd name="T19" fmla="*/ 0 h 41"/>
                <a:gd name="T20" fmla="*/ 576 w 576"/>
                <a:gd name="T21" fmla="*/ 0 h 41"/>
                <a:gd name="T22" fmla="*/ 473 w 576"/>
                <a:gd name="T23" fmla="*/ 0 h 41"/>
                <a:gd name="T24" fmla="*/ 473 w 576"/>
                <a:gd name="T25" fmla="*/ 41 h 41"/>
                <a:gd name="T26" fmla="*/ 576 w 576"/>
                <a:gd name="T27" fmla="*/ 41 h 41"/>
                <a:gd name="T28" fmla="*/ 576 w 576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1">
                  <a:moveTo>
                    <a:pt x="257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7" y="41"/>
                  </a:lnTo>
                  <a:lnTo>
                    <a:pt x="257" y="0"/>
                  </a:lnTo>
                  <a:moveTo>
                    <a:pt x="417" y="0"/>
                  </a:moveTo>
                  <a:lnTo>
                    <a:pt x="368" y="0"/>
                  </a:lnTo>
                  <a:lnTo>
                    <a:pt x="368" y="41"/>
                  </a:lnTo>
                  <a:lnTo>
                    <a:pt x="417" y="41"/>
                  </a:lnTo>
                  <a:lnTo>
                    <a:pt x="417" y="0"/>
                  </a:lnTo>
                  <a:moveTo>
                    <a:pt x="576" y="0"/>
                  </a:moveTo>
                  <a:lnTo>
                    <a:pt x="473" y="0"/>
                  </a:lnTo>
                  <a:lnTo>
                    <a:pt x="473" y="41"/>
                  </a:lnTo>
                  <a:lnTo>
                    <a:pt x="576" y="41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5" name="任意多边形 626">
              <a:extLst>
                <a:ext uri="{FF2B5EF4-FFF2-40B4-BE49-F238E27FC236}">
                  <a16:creationId xmlns:a16="http://schemas.microsoft.com/office/drawing/2014/main" id="{982FACAA-389F-4326-A0D9-D0A9782D47C5}"/>
                </a:ext>
              </a:extLst>
            </p:cNvPr>
            <p:cNvSpPr/>
            <p:nvPr/>
          </p:nvSpPr>
          <p:spPr bwMode="auto">
            <a:xfrm>
              <a:off x="6926263" y="4395788"/>
              <a:ext cx="11113" cy="12700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1"/>
                    <a:pt x="4" y="0"/>
                  </a:cubicBezTo>
                </a:path>
              </a:pathLst>
            </a:custGeom>
            <a:solidFill>
              <a:srgbClr val="E1E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6" name="任意多边形 627">
              <a:extLst>
                <a:ext uri="{FF2B5EF4-FFF2-40B4-BE49-F238E27FC236}">
                  <a16:creationId xmlns:a16="http://schemas.microsoft.com/office/drawing/2014/main" id="{14A2895C-8569-4DE3-A7B5-BE2B6F6736B0}"/>
                </a:ext>
              </a:extLst>
            </p:cNvPr>
            <p:cNvSpPr/>
            <p:nvPr/>
          </p:nvSpPr>
          <p:spPr bwMode="auto">
            <a:xfrm>
              <a:off x="6022976" y="4395788"/>
              <a:ext cx="15875" cy="12700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1E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7" name="任意多边形 628">
              <a:extLst>
                <a:ext uri="{FF2B5EF4-FFF2-40B4-BE49-F238E27FC236}">
                  <a16:creationId xmlns:a16="http://schemas.microsoft.com/office/drawing/2014/main" id="{2F39E818-C58B-4C69-97AE-E12F63BC846C}"/>
                </a:ext>
              </a:extLst>
            </p:cNvPr>
            <p:cNvSpPr/>
            <p:nvPr/>
          </p:nvSpPr>
          <p:spPr bwMode="auto">
            <a:xfrm>
              <a:off x="6022976" y="4395788"/>
              <a:ext cx="914400" cy="23812"/>
            </a:xfrm>
            <a:custGeom>
              <a:avLst/>
              <a:gdLst>
                <a:gd name="T0" fmla="*/ 137 w 307"/>
                <a:gd name="T1" fmla="*/ 0 h 8"/>
                <a:gd name="T2" fmla="*/ 0 w 307"/>
                <a:gd name="T3" fmla="*/ 0 h 8"/>
                <a:gd name="T4" fmla="*/ 5 w 307"/>
                <a:gd name="T5" fmla="*/ 4 h 8"/>
                <a:gd name="T6" fmla="*/ 8 w 307"/>
                <a:gd name="T7" fmla="*/ 8 h 8"/>
                <a:gd name="T8" fmla="*/ 61 w 307"/>
                <a:gd name="T9" fmla="*/ 8 h 8"/>
                <a:gd name="T10" fmla="*/ 61 w 307"/>
                <a:gd name="T11" fmla="*/ 8 h 8"/>
                <a:gd name="T12" fmla="*/ 61 w 307"/>
                <a:gd name="T13" fmla="*/ 8 h 8"/>
                <a:gd name="T14" fmla="*/ 61 w 307"/>
                <a:gd name="T15" fmla="*/ 8 h 8"/>
                <a:gd name="T16" fmla="*/ 137 w 307"/>
                <a:gd name="T17" fmla="*/ 8 h 8"/>
                <a:gd name="T18" fmla="*/ 137 w 307"/>
                <a:gd name="T19" fmla="*/ 0 h 8"/>
                <a:gd name="T20" fmla="*/ 222 w 307"/>
                <a:gd name="T21" fmla="*/ 0 h 8"/>
                <a:gd name="T22" fmla="*/ 196 w 307"/>
                <a:gd name="T23" fmla="*/ 0 h 8"/>
                <a:gd name="T24" fmla="*/ 196 w 307"/>
                <a:gd name="T25" fmla="*/ 8 h 8"/>
                <a:gd name="T26" fmla="*/ 222 w 307"/>
                <a:gd name="T27" fmla="*/ 8 h 8"/>
                <a:gd name="T28" fmla="*/ 222 w 307"/>
                <a:gd name="T29" fmla="*/ 0 h 8"/>
                <a:gd name="T30" fmla="*/ 307 w 307"/>
                <a:gd name="T31" fmla="*/ 0 h 8"/>
                <a:gd name="T32" fmla="*/ 252 w 307"/>
                <a:gd name="T33" fmla="*/ 0 h 8"/>
                <a:gd name="T34" fmla="*/ 252 w 307"/>
                <a:gd name="T35" fmla="*/ 8 h 8"/>
                <a:gd name="T36" fmla="*/ 299 w 307"/>
                <a:gd name="T37" fmla="*/ 8 h 8"/>
                <a:gd name="T38" fmla="*/ 303 w 307"/>
                <a:gd name="T39" fmla="*/ 4 h 8"/>
                <a:gd name="T40" fmla="*/ 307 w 307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7" h="8">
                  <a:moveTo>
                    <a:pt x="1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7" y="6"/>
                    <a:pt x="8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0" y="6"/>
                    <a:pt x="302" y="5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8" name="任意多边形 629">
              <a:extLst>
                <a:ext uri="{FF2B5EF4-FFF2-40B4-BE49-F238E27FC236}">
                  <a16:creationId xmlns:a16="http://schemas.microsoft.com/office/drawing/2014/main" id="{FDA82246-67F5-4AC8-BBDB-43A779CE7E1B}"/>
                </a:ext>
              </a:extLst>
            </p:cNvPr>
            <p:cNvSpPr/>
            <p:nvPr/>
          </p:nvSpPr>
          <p:spPr bwMode="auto">
            <a:xfrm>
              <a:off x="6926263" y="4249738"/>
              <a:ext cx="11113" cy="12700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2" y="1"/>
                    <a:pt x="3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2" y="1"/>
                    <a:pt x="0" y="0"/>
                  </a:cubicBezTo>
                </a:path>
              </a:pathLst>
            </a:custGeom>
            <a:solidFill>
              <a:srgbClr val="FC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9" name="任意多边形 630">
              <a:extLst>
                <a:ext uri="{FF2B5EF4-FFF2-40B4-BE49-F238E27FC236}">
                  <a16:creationId xmlns:a16="http://schemas.microsoft.com/office/drawing/2014/main" id="{BA64817D-EA63-41FE-985E-20DCD76EF76E}"/>
                </a:ext>
              </a:extLst>
            </p:cNvPr>
            <p:cNvSpPr/>
            <p:nvPr/>
          </p:nvSpPr>
          <p:spPr bwMode="auto">
            <a:xfrm>
              <a:off x="6773863" y="4238625"/>
              <a:ext cx="163513" cy="23812"/>
            </a:xfrm>
            <a:custGeom>
              <a:avLst/>
              <a:gdLst>
                <a:gd name="T0" fmla="*/ 47 w 55"/>
                <a:gd name="T1" fmla="*/ 0 h 8"/>
                <a:gd name="T2" fmla="*/ 0 w 55"/>
                <a:gd name="T3" fmla="*/ 0 h 8"/>
                <a:gd name="T4" fmla="*/ 0 w 55"/>
                <a:gd name="T5" fmla="*/ 8 h 8"/>
                <a:gd name="T6" fmla="*/ 55 w 55"/>
                <a:gd name="T7" fmla="*/ 8 h 8"/>
                <a:gd name="T8" fmla="*/ 51 w 55"/>
                <a:gd name="T9" fmla="*/ 4 h 8"/>
                <a:gd name="T10" fmla="*/ 47 w 55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8">
                  <a:moveTo>
                    <a:pt x="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4" y="7"/>
                    <a:pt x="53" y="5"/>
                    <a:pt x="51" y="4"/>
                  </a:cubicBezTo>
                  <a:cubicBezTo>
                    <a:pt x="50" y="3"/>
                    <a:pt x="49" y="1"/>
                    <a:pt x="47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0" name="任意多边形 631">
              <a:extLst>
                <a:ext uri="{FF2B5EF4-FFF2-40B4-BE49-F238E27FC236}">
                  <a16:creationId xmlns:a16="http://schemas.microsoft.com/office/drawing/2014/main" id="{E36D5B81-D93E-49FD-8050-8F67B1772850}"/>
                </a:ext>
              </a:extLst>
            </p:cNvPr>
            <p:cNvSpPr/>
            <p:nvPr/>
          </p:nvSpPr>
          <p:spPr bwMode="auto">
            <a:xfrm>
              <a:off x="6607176" y="4238625"/>
              <a:ext cx="77788" cy="23812"/>
            </a:xfrm>
            <a:custGeom>
              <a:avLst/>
              <a:gdLst>
                <a:gd name="T0" fmla="*/ 26 w 26"/>
                <a:gd name="T1" fmla="*/ 0 h 8"/>
                <a:gd name="T2" fmla="*/ 21 w 26"/>
                <a:gd name="T3" fmla="*/ 0 h 8"/>
                <a:gd name="T4" fmla="*/ 18 w 26"/>
                <a:gd name="T5" fmla="*/ 0 h 8"/>
                <a:gd name="T6" fmla="*/ 0 w 26"/>
                <a:gd name="T7" fmla="*/ 0 h 8"/>
                <a:gd name="T8" fmla="*/ 0 w 26"/>
                <a:gd name="T9" fmla="*/ 8 h 8"/>
                <a:gd name="T10" fmla="*/ 26 w 26"/>
                <a:gd name="T11" fmla="*/ 8 h 8"/>
                <a:gd name="T12" fmla="*/ 26 w 2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8">
                  <a:moveTo>
                    <a:pt x="26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1" name="任意多边形 632">
              <a:extLst>
                <a:ext uri="{FF2B5EF4-FFF2-40B4-BE49-F238E27FC236}">
                  <a16:creationId xmlns:a16="http://schemas.microsoft.com/office/drawing/2014/main" id="{79173818-2F74-4DD8-BD45-0A324CE0D9D1}"/>
                </a:ext>
              </a:extLst>
            </p:cNvPr>
            <p:cNvSpPr/>
            <p:nvPr/>
          </p:nvSpPr>
          <p:spPr bwMode="auto">
            <a:xfrm>
              <a:off x="6022976" y="4249738"/>
              <a:ext cx="12700" cy="12700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3" y="1"/>
                    <a:pt x="2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2"/>
                    <a:pt x="3" y="1"/>
                    <a:pt x="4" y="0"/>
                  </a:cubicBezTo>
                </a:path>
              </a:pathLst>
            </a:custGeom>
            <a:solidFill>
              <a:srgbClr val="FC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2" name="任意多边形 633">
              <a:extLst>
                <a:ext uri="{FF2B5EF4-FFF2-40B4-BE49-F238E27FC236}">
                  <a16:creationId xmlns:a16="http://schemas.microsoft.com/office/drawing/2014/main" id="{DBE6CBCF-D42F-42DE-A663-E85B199CB424}"/>
                </a:ext>
              </a:extLst>
            </p:cNvPr>
            <p:cNvSpPr/>
            <p:nvPr/>
          </p:nvSpPr>
          <p:spPr bwMode="auto">
            <a:xfrm>
              <a:off x="6022976" y="4238625"/>
              <a:ext cx="407988" cy="23812"/>
            </a:xfrm>
            <a:custGeom>
              <a:avLst/>
              <a:gdLst>
                <a:gd name="T0" fmla="*/ 100 w 137"/>
                <a:gd name="T1" fmla="*/ 0 h 8"/>
                <a:gd name="T2" fmla="*/ 76 w 137"/>
                <a:gd name="T3" fmla="*/ 0 h 8"/>
                <a:gd name="T4" fmla="*/ 8 w 137"/>
                <a:gd name="T5" fmla="*/ 0 h 8"/>
                <a:gd name="T6" fmla="*/ 4 w 137"/>
                <a:gd name="T7" fmla="*/ 4 h 8"/>
                <a:gd name="T8" fmla="*/ 0 w 137"/>
                <a:gd name="T9" fmla="*/ 8 h 8"/>
                <a:gd name="T10" fmla="*/ 137 w 137"/>
                <a:gd name="T11" fmla="*/ 8 h 8"/>
                <a:gd name="T12" fmla="*/ 137 w 137"/>
                <a:gd name="T13" fmla="*/ 0 h 8"/>
                <a:gd name="T14" fmla="*/ 103 w 137"/>
                <a:gd name="T15" fmla="*/ 0 h 8"/>
                <a:gd name="T16" fmla="*/ 100 w 137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8">
                  <a:moveTo>
                    <a:pt x="100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5" y="3"/>
                    <a:pt x="4" y="4"/>
                  </a:cubicBezTo>
                  <a:cubicBezTo>
                    <a:pt x="3" y="5"/>
                    <a:pt x="2" y="6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2" y="0"/>
                    <a:pt x="101" y="0"/>
                    <a:pt x="100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3" name="任意多边形 634">
              <a:extLst>
                <a:ext uri="{FF2B5EF4-FFF2-40B4-BE49-F238E27FC236}">
                  <a16:creationId xmlns:a16="http://schemas.microsoft.com/office/drawing/2014/main" id="{427FC0A8-6022-47E0-9F77-105B7E3E3CA5}"/>
                </a:ext>
              </a:extLst>
            </p:cNvPr>
            <p:cNvSpPr/>
            <p:nvPr/>
          </p:nvSpPr>
          <p:spPr bwMode="auto">
            <a:xfrm>
              <a:off x="6430963" y="4262438"/>
              <a:ext cx="176213" cy="133350"/>
            </a:xfrm>
            <a:custGeom>
              <a:avLst/>
              <a:gdLst>
                <a:gd name="T0" fmla="*/ 111 w 111"/>
                <a:gd name="T1" fmla="*/ 71 h 84"/>
                <a:gd name="T2" fmla="*/ 0 w 111"/>
                <a:gd name="T3" fmla="*/ 71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1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1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4" name="任意多边形 635">
              <a:extLst>
                <a:ext uri="{FF2B5EF4-FFF2-40B4-BE49-F238E27FC236}">
                  <a16:creationId xmlns:a16="http://schemas.microsoft.com/office/drawing/2014/main" id="{696F627E-22FC-418A-AD0A-75595CF3ABFA}"/>
                </a:ext>
              </a:extLst>
            </p:cNvPr>
            <p:cNvSpPr/>
            <p:nvPr/>
          </p:nvSpPr>
          <p:spPr bwMode="auto">
            <a:xfrm>
              <a:off x="6430963" y="4262438"/>
              <a:ext cx="176213" cy="133350"/>
            </a:xfrm>
            <a:custGeom>
              <a:avLst/>
              <a:gdLst>
                <a:gd name="T0" fmla="*/ 111 w 111"/>
                <a:gd name="T1" fmla="*/ 71 h 84"/>
                <a:gd name="T2" fmla="*/ 0 w 111"/>
                <a:gd name="T3" fmla="*/ 71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1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1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5" name="矩形 154">
              <a:extLst>
                <a:ext uri="{FF2B5EF4-FFF2-40B4-BE49-F238E27FC236}">
                  <a16:creationId xmlns:a16="http://schemas.microsoft.com/office/drawing/2014/main" id="{9ABC480E-DFE8-43A4-A1BF-1D9DD04902BB}"/>
                </a:ext>
              </a:extLst>
            </p:cNvPr>
            <p:cNvSpPr/>
            <p:nvPr/>
          </p:nvSpPr>
          <p:spPr bwMode="auto">
            <a:xfrm>
              <a:off x="6430963" y="4310063"/>
              <a:ext cx="176213" cy="6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6" name="矩形 155">
              <a:extLst>
                <a:ext uri="{FF2B5EF4-FFF2-40B4-BE49-F238E27FC236}">
                  <a16:creationId xmlns:a16="http://schemas.microsoft.com/office/drawing/2014/main" id="{ECA31391-52D1-43C4-9A5F-5DA937692BFF}"/>
                </a:ext>
              </a:extLst>
            </p:cNvPr>
            <p:cNvSpPr/>
            <p:nvPr/>
          </p:nvSpPr>
          <p:spPr bwMode="auto">
            <a:xfrm>
              <a:off x="6430963" y="4310063"/>
              <a:ext cx="176213" cy="6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7" name="矩形 156">
              <a:extLst>
                <a:ext uri="{FF2B5EF4-FFF2-40B4-BE49-F238E27FC236}">
                  <a16:creationId xmlns:a16="http://schemas.microsoft.com/office/drawing/2014/main" id="{FD3D97B6-D937-4C56-90F5-DA55055DB656}"/>
                </a:ext>
              </a:extLst>
            </p:cNvPr>
            <p:cNvSpPr/>
            <p:nvPr/>
          </p:nvSpPr>
          <p:spPr bwMode="auto">
            <a:xfrm>
              <a:off x="6430963" y="4395788"/>
              <a:ext cx="176213" cy="2381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8" name="矩形 157">
              <a:extLst>
                <a:ext uri="{FF2B5EF4-FFF2-40B4-BE49-F238E27FC236}">
                  <a16:creationId xmlns:a16="http://schemas.microsoft.com/office/drawing/2014/main" id="{0EDFCD92-E601-48A9-BE90-F8B4BEE0B6B6}"/>
                </a:ext>
              </a:extLst>
            </p:cNvPr>
            <p:cNvSpPr/>
            <p:nvPr/>
          </p:nvSpPr>
          <p:spPr bwMode="auto">
            <a:xfrm>
              <a:off x="6430963" y="4395788"/>
              <a:ext cx="176213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9" name="矩形 158">
              <a:extLst>
                <a:ext uri="{FF2B5EF4-FFF2-40B4-BE49-F238E27FC236}">
                  <a16:creationId xmlns:a16="http://schemas.microsoft.com/office/drawing/2014/main" id="{A1B05579-C1E6-4093-AABC-FEA3194A5DF1}"/>
                </a:ext>
              </a:extLst>
            </p:cNvPr>
            <p:cNvSpPr/>
            <p:nvPr/>
          </p:nvSpPr>
          <p:spPr bwMode="auto">
            <a:xfrm>
              <a:off x="6430963" y="4238625"/>
              <a:ext cx="176213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0" name="矩形 159">
              <a:extLst>
                <a:ext uri="{FF2B5EF4-FFF2-40B4-BE49-F238E27FC236}">
                  <a16:creationId xmlns:a16="http://schemas.microsoft.com/office/drawing/2014/main" id="{4E508834-C152-4555-8259-B6E0362B9180}"/>
                </a:ext>
              </a:extLst>
            </p:cNvPr>
            <p:cNvSpPr/>
            <p:nvPr/>
          </p:nvSpPr>
          <p:spPr bwMode="auto">
            <a:xfrm>
              <a:off x="6430963" y="4238625"/>
              <a:ext cx="176213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1" name="任意多边形 642">
              <a:extLst>
                <a:ext uri="{FF2B5EF4-FFF2-40B4-BE49-F238E27FC236}">
                  <a16:creationId xmlns:a16="http://schemas.microsoft.com/office/drawing/2014/main" id="{71959FFA-5833-4FF5-BBDC-6B7FD46ED16A}"/>
                </a:ext>
              </a:extLst>
            </p:cNvPr>
            <p:cNvSpPr/>
            <p:nvPr/>
          </p:nvSpPr>
          <p:spPr bwMode="auto">
            <a:xfrm>
              <a:off x="6684963" y="4262438"/>
              <a:ext cx="88900" cy="133350"/>
            </a:xfrm>
            <a:custGeom>
              <a:avLst/>
              <a:gdLst>
                <a:gd name="T0" fmla="*/ 56 w 56"/>
                <a:gd name="T1" fmla="*/ 71 h 84"/>
                <a:gd name="T2" fmla="*/ 0 w 56"/>
                <a:gd name="T3" fmla="*/ 71 h 84"/>
                <a:gd name="T4" fmla="*/ 0 w 56"/>
                <a:gd name="T5" fmla="*/ 84 h 84"/>
                <a:gd name="T6" fmla="*/ 56 w 56"/>
                <a:gd name="T7" fmla="*/ 84 h 84"/>
                <a:gd name="T8" fmla="*/ 56 w 56"/>
                <a:gd name="T9" fmla="*/ 71 h 84"/>
                <a:gd name="T10" fmla="*/ 56 w 56"/>
                <a:gd name="T11" fmla="*/ 0 h 84"/>
                <a:gd name="T12" fmla="*/ 0 w 56"/>
                <a:gd name="T13" fmla="*/ 0 h 84"/>
                <a:gd name="T14" fmla="*/ 0 w 56"/>
                <a:gd name="T15" fmla="*/ 30 h 84"/>
                <a:gd name="T16" fmla="*/ 56 w 56"/>
                <a:gd name="T17" fmla="*/ 30 h 84"/>
                <a:gd name="T18" fmla="*/ 56 w 56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4">
                  <a:moveTo>
                    <a:pt x="56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56" y="84"/>
                  </a:lnTo>
                  <a:lnTo>
                    <a:pt x="56" y="71"/>
                  </a:lnTo>
                  <a:close/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2" name="任意多边形 643">
              <a:extLst>
                <a:ext uri="{FF2B5EF4-FFF2-40B4-BE49-F238E27FC236}">
                  <a16:creationId xmlns:a16="http://schemas.microsoft.com/office/drawing/2014/main" id="{7BF690D7-D862-4B46-AC38-A9BD0A97ACF5}"/>
                </a:ext>
              </a:extLst>
            </p:cNvPr>
            <p:cNvSpPr/>
            <p:nvPr/>
          </p:nvSpPr>
          <p:spPr bwMode="auto">
            <a:xfrm>
              <a:off x="6684963" y="4262438"/>
              <a:ext cx="88900" cy="133350"/>
            </a:xfrm>
            <a:custGeom>
              <a:avLst/>
              <a:gdLst>
                <a:gd name="T0" fmla="*/ 56 w 56"/>
                <a:gd name="T1" fmla="*/ 71 h 84"/>
                <a:gd name="T2" fmla="*/ 0 w 56"/>
                <a:gd name="T3" fmla="*/ 71 h 84"/>
                <a:gd name="T4" fmla="*/ 0 w 56"/>
                <a:gd name="T5" fmla="*/ 84 h 84"/>
                <a:gd name="T6" fmla="*/ 56 w 56"/>
                <a:gd name="T7" fmla="*/ 84 h 84"/>
                <a:gd name="T8" fmla="*/ 56 w 56"/>
                <a:gd name="T9" fmla="*/ 71 h 84"/>
                <a:gd name="T10" fmla="*/ 56 w 56"/>
                <a:gd name="T11" fmla="*/ 0 h 84"/>
                <a:gd name="T12" fmla="*/ 0 w 56"/>
                <a:gd name="T13" fmla="*/ 0 h 84"/>
                <a:gd name="T14" fmla="*/ 0 w 56"/>
                <a:gd name="T15" fmla="*/ 30 h 84"/>
                <a:gd name="T16" fmla="*/ 56 w 56"/>
                <a:gd name="T17" fmla="*/ 30 h 84"/>
                <a:gd name="T18" fmla="*/ 56 w 56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4">
                  <a:moveTo>
                    <a:pt x="56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56" y="84"/>
                  </a:lnTo>
                  <a:lnTo>
                    <a:pt x="56" y="71"/>
                  </a:lnTo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3" name="矩形 162">
              <a:extLst>
                <a:ext uri="{FF2B5EF4-FFF2-40B4-BE49-F238E27FC236}">
                  <a16:creationId xmlns:a16="http://schemas.microsoft.com/office/drawing/2014/main" id="{98A9CF06-5FE9-4B27-BE70-18BC7112F4FD}"/>
                </a:ext>
              </a:extLst>
            </p:cNvPr>
            <p:cNvSpPr/>
            <p:nvPr/>
          </p:nvSpPr>
          <p:spPr bwMode="auto">
            <a:xfrm>
              <a:off x="6684963" y="4310063"/>
              <a:ext cx="88900" cy="6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4" name="矩形 163">
              <a:extLst>
                <a:ext uri="{FF2B5EF4-FFF2-40B4-BE49-F238E27FC236}">
                  <a16:creationId xmlns:a16="http://schemas.microsoft.com/office/drawing/2014/main" id="{412C22F1-FBBE-4A94-B46E-DF29734A9D8E}"/>
                </a:ext>
              </a:extLst>
            </p:cNvPr>
            <p:cNvSpPr/>
            <p:nvPr/>
          </p:nvSpPr>
          <p:spPr bwMode="auto">
            <a:xfrm>
              <a:off x="6684963" y="4310063"/>
              <a:ext cx="88900" cy="6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5" name="矩形 164">
              <a:extLst>
                <a:ext uri="{FF2B5EF4-FFF2-40B4-BE49-F238E27FC236}">
                  <a16:creationId xmlns:a16="http://schemas.microsoft.com/office/drawing/2014/main" id="{42894D40-CA89-44F8-BE6F-26196A4EFC3B}"/>
                </a:ext>
              </a:extLst>
            </p:cNvPr>
            <p:cNvSpPr/>
            <p:nvPr/>
          </p:nvSpPr>
          <p:spPr bwMode="auto">
            <a:xfrm>
              <a:off x="6684963" y="4395788"/>
              <a:ext cx="88900" cy="2381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6" name="矩形 165">
              <a:extLst>
                <a:ext uri="{FF2B5EF4-FFF2-40B4-BE49-F238E27FC236}">
                  <a16:creationId xmlns:a16="http://schemas.microsoft.com/office/drawing/2014/main" id="{C52CECD0-16D3-4C4D-8629-3EBAD548360E}"/>
                </a:ext>
              </a:extLst>
            </p:cNvPr>
            <p:cNvSpPr/>
            <p:nvPr/>
          </p:nvSpPr>
          <p:spPr bwMode="auto">
            <a:xfrm>
              <a:off x="6684963" y="4395788"/>
              <a:ext cx="88900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7" name="任意多边形 648">
              <a:extLst>
                <a:ext uri="{FF2B5EF4-FFF2-40B4-BE49-F238E27FC236}">
                  <a16:creationId xmlns:a16="http://schemas.microsoft.com/office/drawing/2014/main" id="{FB144913-4142-4ACC-B03D-DA843F884687}"/>
                </a:ext>
              </a:extLst>
            </p:cNvPr>
            <p:cNvSpPr/>
            <p:nvPr/>
          </p:nvSpPr>
          <p:spPr bwMode="auto">
            <a:xfrm>
              <a:off x="6684963" y="4238625"/>
              <a:ext cx="88900" cy="23812"/>
            </a:xfrm>
            <a:custGeom>
              <a:avLst/>
              <a:gdLst>
                <a:gd name="T0" fmla="*/ 56 w 56"/>
                <a:gd name="T1" fmla="*/ 0 h 15"/>
                <a:gd name="T2" fmla="*/ 35 w 56"/>
                <a:gd name="T3" fmla="*/ 0 h 15"/>
                <a:gd name="T4" fmla="*/ 0 w 56"/>
                <a:gd name="T5" fmla="*/ 0 h 15"/>
                <a:gd name="T6" fmla="*/ 0 w 56"/>
                <a:gd name="T7" fmla="*/ 15 h 15"/>
                <a:gd name="T8" fmla="*/ 56 w 56"/>
                <a:gd name="T9" fmla="*/ 15 h 15"/>
                <a:gd name="T10" fmla="*/ 56 w 56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5">
                  <a:moveTo>
                    <a:pt x="56" y="0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6" y="1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8" name="任意多边形 649">
              <a:extLst>
                <a:ext uri="{FF2B5EF4-FFF2-40B4-BE49-F238E27FC236}">
                  <a16:creationId xmlns:a16="http://schemas.microsoft.com/office/drawing/2014/main" id="{E8875ACE-0726-4BAD-BCB2-701DCF87F976}"/>
                </a:ext>
              </a:extLst>
            </p:cNvPr>
            <p:cNvSpPr/>
            <p:nvPr/>
          </p:nvSpPr>
          <p:spPr bwMode="auto">
            <a:xfrm>
              <a:off x="6684963" y="4238625"/>
              <a:ext cx="88900" cy="23812"/>
            </a:xfrm>
            <a:custGeom>
              <a:avLst/>
              <a:gdLst>
                <a:gd name="T0" fmla="*/ 56 w 56"/>
                <a:gd name="T1" fmla="*/ 0 h 15"/>
                <a:gd name="T2" fmla="*/ 35 w 56"/>
                <a:gd name="T3" fmla="*/ 0 h 15"/>
                <a:gd name="T4" fmla="*/ 0 w 56"/>
                <a:gd name="T5" fmla="*/ 0 h 15"/>
                <a:gd name="T6" fmla="*/ 0 w 56"/>
                <a:gd name="T7" fmla="*/ 15 h 15"/>
                <a:gd name="T8" fmla="*/ 56 w 56"/>
                <a:gd name="T9" fmla="*/ 15 h 15"/>
                <a:gd name="T10" fmla="*/ 56 w 56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5">
                  <a:moveTo>
                    <a:pt x="56" y="0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6" y="15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9" name="任意多边形 650">
              <a:extLst>
                <a:ext uri="{FF2B5EF4-FFF2-40B4-BE49-F238E27FC236}">
                  <a16:creationId xmlns:a16="http://schemas.microsoft.com/office/drawing/2014/main" id="{CF88394C-3093-4C84-AF71-D73CDE2C8089}"/>
                </a:ext>
              </a:extLst>
            </p:cNvPr>
            <p:cNvSpPr/>
            <p:nvPr/>
          </p:nvSpPr>
          <p:spPr bwMode="auto">
            <a:xfrm>
              <a:off x="6181726" y="4419600"/>
              <a:ext cx="914400" cy="182562"/>
            </a:xfrm>
            <a:custGeom>
              <a:avLst/>
              <a:gdLst>
                <a:gd name="T0" fmla="*/ 307 w 307"/>
                <a:gd name="T1" fmla="*/ 8 h 61"/>
                <a:gd name="T2" fmla="*/ 307 w 307"/>
                <a:gd name="T3" fmla="*/ 53 h 61"/>
                <a:gd name="T4" fmla="*/ 299 w 307"/>
                <a:gd name="T5" fmla="*/ 61 h 61"/>
                <a:gd name="T6" fmla="*/ 8 w 307"/>
                <a:gd name="T7" fmla="*/ 61 h 61"/>
                <a:gd name="T8" fmla="*/ 0 w 307"/>
                <a:gd name="T9" fmla="*/ 53 h 61"/>
                <a:gd name="T10" fmla="*/ 0 w 307"/>
                <a:gd name="T11" fmla="*/ 8 h 61"/>
                <a:gd name="T12" fmla="*/ 8 w 307"/>
                <a:gd name="T13" fmla="*/ 0 h 61"/>
                <a:gd name="T14" fmla="*/ 299 w 307"/>
                <a:gd name="T15" fmla="*/ 0 h 61"/>
                <a:gd name="T16" fmla="*/ 307 w 307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8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5" y="3"/>
                    <a:pt x="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0" name="任意多边形 651">
              <a:extLst>
                <a:ext uri="{FF2B5EF4-FFF2-40B4-BE49-F238E27FC236}">
                  <a16:creationId xmlns:a16="http://schemas.microsoft.com/office/drawing/2014/main" id="{6695F5F1-32BE-4495-9044-98A37056D43E}"/>
                </a:ext>
              </a:extLst>
            </p:cNvPr>
            <p:cNvSpPr/>
            <p:nvPr/>
          </p:nvSpPr>
          <p:spPr bwMode="auto">
            <a:xfrm>
              <a:off x="6181726" y="4419600"/>
              <a:ext cx="914400" cy="182562"/>
            </a:xfrm>
            <a:custGeom>
              <a:avLst/>
              <a:gdLst>
                <a:gd name="T0" fmla="*/ 5 w 307"/>
                <a:gd name="T1" fmla="*/ 57 h 61"/>
                <a:gd name="T2" fmla="*/ 8 w 307"/>
                <a:gd name="T3" fmla="*/ 61 h 61"/>
                <a:gd name="T4" fmla="*/ 8 w 307"/>
                <a:gd name="T5" fmla="*/ 61 h 61"/>
                <a:gd name="T6" fmla="*/ 5 w 307"/>
                <a:gd name="T7" fmla="*/ 57 h 61"/>
                <a:gd name="T8" fmla="*/ 303 w 307"/>
                <a:gd name="T9" fmla="*/ 57 h 61"/>
                <a:gd name="T10" fmla="*/ 299 w 307"/>
                <a:gd name="T11" fmla="*/ 61 h 61"/>
                <a:gd name="T12" fmla="*/ 278 w 307"/>
                <a:gd name="T13" fmla="*/ 61 h 61"/>
                <a:gd name="T14" fmla="*/ 278 w 307"/>
                <a:gd name="T15" fmla="*/ 61 h 61"/>
                <a:gd name="T16" fmla="*/ 299 w 307"/>
                <a:gd name="T17" fmla="*/ 61 h 61"/>
                <a:gd name="T18" fmla="*/ 303 w 307"/>
                <a:gd name="T19" fmla="*/ 57 h 61"/>
                <a:gd name="T20" fmla="*/ 222 w 307"/>
                <a:gd name="T21" fmla="*/ 46 h 61"/>
                <a:gd name="T22" fmla="*/ 196 w 307"/>
                <a:gd name="T23" fmla="*/ 46 h 61"/>
                <a:gd name="T24" fmla="*/ 196 w 307"/>
                <a:gd name="T25" fmla="*/ 53 h 61"/>
                <a:gd name="T26" fmla="*/ 222 w 307"/>
                <a:gd name="T27" fmla="*/ 53 h 61"/>
                <a:gd name="T28" fmla="*/ 222 w 307"/>
                <a:gd name="T29" fmla="*/ 46 h 61"/>
                <a:gd name="T30" fmla="*/ 307 w 307"/>
                <a:gd name="T31" fmla="*/ 46 h 61"/>
                <a:gd name="T32" fmla="*/ 252 w 307"/>
                <a:gd name="T33" fmla="*/ 46 h 61"/>
                <a:gd name="T34" fmla="*/ 252 w 307"/>
                <a:gd name="T35" fmla="*/ 53 h 61"/>
                <a:gd name="T36" fmla="*/ 307 w 307"/>
                <a:gd name="T37" fmla="*/ 53 h 61"/>
                <a:gd name="T38" fmla="*/ 307 w 307"/>
                <a:gd name="T39" fmla="*/ 53 h 61"/>
                <a:gd name="T40" fmla="*/ 307 w 307"/>
                <a:gd name="T41" fmla="*/ 46 h 61"/>
                <a:gd name="T42" fmla="*/ 137 w 307"/>
                <a:gd name="T43" fmla="*/ 8 h 61"/>
                <a:gd name="T44" fmla="*/ 0 w 307"/>
                <a:gd name="T45" fmla="*/ 8 h 61"/>
                <a:gd name="T46" fmla="*/ 0 w 307"/>
                <a:gd name="T47" fmla="*/ 8 h 61"/>
                <a:gd name="T48" fmla="*/ 0 w 307"/>
                <a:gd name="T49" fmla="*/ 53 h 61"/>
                <a:gd name="T50" fmla="*/ 0 w 307"/>
                <a:gd name="T51" fmla="*/ 53 h 61"/>
                <a:gd name="T52" fmla="*/ 137 w 307"/>
                <a:gd name="T53" fmla="*/ 53 h 61"/>
                <a:gd name="T54" fmla="*/ 137 w 307"/>
                <a:gd name="T55" fmla="*/ 46 h 61"/>
                <a:gd name="T56" fmla="*/ 0 w 307"/>
                <a:gd name="T57" fmla="*/ 46 h 61"/>
                <a:gd name="T58" fmla="*/ 0 w 307"/>
                <a:gd name="T59" fmla="*/ 24 h 61"/>
                <a:gd name="T60" fmla="*/ 137 w 307"/>
                <a:gd name="T61" fmla="*/ 24 h 61"/>
                <a:gd name="T62" fmla="*/ 137 w 307"/>
                <a:gd name="T63" fmla="*/ 8 h 61"/>
                <a:gd name="T64" fmla="*/ 222 w 307"/>
                <a:gd name="T65" fmla="*/ 8 h 61"/>
                <a:gd name="T66" fmla="*/ 196 w 307"/>
                <a:gd name="T67" fmla="*/ 8 h 61"/>
                <a:gd name="T68" fmla="*/ 196 w 307"/>
                <a:gd name="T69" fmla="*/ 24 h 61"/>
                <a:gd name="T70" fmla="*/ 222 w 307"/>
                <a:gd name="T71" fmla="*/ 24 h 61"/>
                <a:gd name="T72" fmla="*/ 222 w 307"/>
                <a:gd name="T73" fmla="*/ 8 h 61"/>
                <a:gd name="T74" fmla="*/ 307 w 307"/>
                <a:gd name="T75" fmla="*/ 8 h 61"/>
                <a:gd name="T76" fmla="*/ 252 w 307"/>
                <a:gd name="T77" fmla="*/ 8 h 61"/>
                <a:gd name="T78" fmla="*/ 252 w 307"/>
                <a:gd name="T79" fmla="*/ 24 h 61"/>
                <a:gd name="T80" fmla="*/ 307 w 307"/>
                <a:gd name="T81" fmla="*/ 24 h 61"/>
                <a:gd name="T82" fmla="*/ 307 w 307"/>
                <a:gd name="T83" fmla="*/ 8 h 61"/>
                <a:gd name="T84" fmla="*/ 307 w 307"/>
                <a:gd name="T85" fmla="*/ 8 h 61"/>
                <a:gd name="T86" fmla="*/ 8 w 307"/>
                <a:gd name="T87" fmla="*/ 0 h 61"/>
                <a:gd name="T88" fmla="*/ 8 w 307"/>
                <a:gd name="T89" fmla="*/ 0 h 61"/>
                <a:gd name="T90" fmla="*/ 4 w 307"/>
                <a:gd name="T91" fmla="*/ 4 h 61"/>
                <a:gd name="T92" fmla="*/ 8 w 307"/>
                <a:gd name="T93" fmla="*/ 0 h 61"/>
                <a:gd name="T94" fmla="*/ 299 w 307"/>
                <a:gd name="T95" fmla="*/ 0 h 61"/>
                <a:gd name="T96" fmla="*/ 299 w 307"/>
                <a:gd name="T97" fmla="*/ 0 h 61"/>
                <a:gd name="T98" fmla="*/ 303 w 307"/>
                <a:gd name="T99" fmla="*/ 4 h 61"/>
                <a:gd name="T100" fmla="*/ 299 w 307"/>
                <a:gd name="T10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7" h="61">
                  <a:moveTo>
                    <a:pt x="5" y="57"/>
                  </a:move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59"/>
                    <a:pt x="6" y="58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0" y="59"/>
                    <a:pt x="299" y="61"/>
                  </a:cubicBezTo>
                  <a:cubicBezTo>
                    <a:pt x="278" y="61"/>
                    <a:pt x="278" y="61"/>
                    <a:pt x="278" y="61"/>
                  </a:cubicBezTo>
                  <a:cubicBezTo>
                    <a:pt x="278" y="61"/>
                    <a:pt x="278" y="61"/>
                    <a:pt x="278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2" y="46"/>
                  </a:moveTo>
                  <a:cubicBezTo>
                    <a:pt x="196" y="46"/>
                    <a:pt x="196" y="46"/>
                    <a:pt x="196" y="46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6"/>
                    <a:pt x="222" y="46"/>
                    <a:pt x="222" y="46"/>
                  </a:cubicBezTo>
                  <a:moveTo>
                    <a:pt x="307" y="46"/>
                  </a:moveTo>
                  <a:cubicBezTo>
                    <a:pt x="252" y="46"/>
                    <a:pt x="252" y="46"/>
                    <a:pt x="252" y="4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6"/>
                    <a:pt x="307" y="46"/>
                    <a:pt x="307" y="46"/>
                  </a:cubicBezTo>
                  <a:moveTo>
                    <a:pt x="137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8"/>
                    <a:pt x="137" y="8"/>
                    <a:pt x="137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3"/>
                    <a:pt x="4" y="4"/>
                  </a:cubicBezTo>
                  <a:cubicBezTo>
                    <a:pt x="6" y="2"/>
                    <a:pt x="7" y="1"/>
                    <a:pt x="8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0" y="1"/>
                    <a:pt x="302" y="3"/>
                    <a:pt x="303" y="4"/>
                  </a:cubicBezTo>
                  <a:cubicBezTo>
                    <a:pt x="302" y="3"/>
                    <a:pt x="300" y="1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1" name="任意多边形 652">
              <a:extLst>
                <a:ext uri="{FF2B5EF4-FFF2-40B4-BE49-F238E27FC236}">
                  <a16:creationId xmlns:a16="http://schemas.microsoft.com/office/drawing/2014/main" id="{542A82AD-6BEC-40C4-8BE7-3C77C5CAEB0E}"/>
                </a:ext>
              </a:extLst>
            </p:cNvPr>
            <p:cNvSpPr/>
            <p:nvPr/>
          </p:nvSpPr>
          <p:spPr bwMode="auto">
            <a:xfrm>
              <a:off x="6181726" y="4492625"/>
              <a:ext cx="914400" cy="65087"/>
            </a:xfrm>
            <a:custGeom>
              <a:avLst/>
              <a:gdLst>
                <a:gd name="T0" fmla="*/ 257 w 576"/>
                <a:gd name="T1" fmla="*/ 0 h 41"/>
                <a:gd name="T2" fmla="*/ 0 w 576"/>
                <a:gd name="T3" fmla="*/ 0 h 41"/>
                <a:gd name="T4" fmla="*/ 0 w 576"/>
                <a:gd name="T5" fmla="*/ 41 h 41"/>
                <a:gd name="T6" fmla="*/ 257 w 576"/>
                <a:gd name="T7" fmla="*/ 41 h 41"/>
                <a:gd name="T8" fmla="*/ 257 w 576"/>
                <a:gd name="T9" fmla="*/ 0 h 41"/>
                <a:gd name="T10" fmla="*/ 416 w 576"/>
                <a:gd name="T11" fmla="*/ 0 h 41"/>
                <a:gd name="T12" fmla="*/ 367 w 576"/>
                <a:gd name="T13" fmla="*/ 0 h 41"/>
                <a:gd name="T14" fmla="*/ 367 w 576"/>
                <a:gd name="T15" fmla="*/ 41 h 41"/>
                <a:gd name="T16" fmla="*/ 416 w 576"/>
                <a:gd name="T17" fmla="*/ 41 h 41"/>
                <a:gd name="T18" fmla="*/ 416 w 576"/>
                <a:gd name="T19" fmla="*/ 0 h 41"/>
                <a:gd name="T20" fmla="*/ 576 w 576"/>
                <a:gd name="T21" fmla="*/ 0 h 41"/>
                <a:gd name="T22" fmla="*/ 472 w 576"/>
                <a:gd name="T23" fmla="*/ 0 h 41"/>
                <a:gd name="T24" fmla="*/ 472 w 576"/>
                <a:gd name="T25" fmla="*/ 41 h 41"/>
                <a:gd name="T26" fmla="*/ 576 w 576"/>
                <a:gd name="T27" fmla="*/ 41 h 41"/>
                <a:gd name="T28" fmla="*/ 576 w 576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1">
                  <a:moveTo>
                    <a:pt x="257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7" y="41"/>
                  </a:lnTo>
                  <a:lnTo>
                    <a:pt x="257" y="0"/>
                  </a:lnTo>
                  <a:close/>
                  <a:moveTo>
                    <a:pt x="416" y="0"/>
                  </a:moveTo>
                  <a:lnTo>
                    <a:pt x="367" y="0"/>
                  </a:lnTo>
                  <a:lnTo>
                    <a:pt x="367" y="41"/>
                  </a:lnTo>
                  <a:lnTo>
                    <a:pt x="416" y="41"/>
                  </a:lnTo>
                  <a:lnTo>
                    <a:pt x="416" y="0"/>
                  </a:lnTo>
                  <a:close/>
                  <a:moveTo>
                    <a:pt x="576" y="0"/>
                  </a:moveTo>
                  <a:lnTo>
                    <a:pt x="472" y="0"/>
                  </a:lnTo>
                  <a:lnTo>
                    <a:pt x="472" y="41"/>
                  </a:lnTo>
                  <a:lnTo>
                    <a:pt x="576" y="41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2" name="任意多边形 653">
              <a:extLst>
                <a:ext uri="{FF2B5EF4-FFF2-40B4-BE49-F238E27FC236}">
                  <a16:creationId xmlns:a16="http://schemas.microsoft.com/office/drawing/2014/main" id="{0112877F-CE7C-40EB-80B2-90491FD8E94F}"/>
                </a:ext>
              </a:extLst>
            </p:cNvPr>
            <p:cNvSpPr/>
            <p:nvPr/>
          </p:nvSpPr>
          <p:spPr bwMode="auto">
            <a:xfrm>
              <a:off x="6181726" y="4492625"/>
              <a:ext cx="914400" cy="65087"/>
            </a:xfrm>
            <a:custGeom>
              <a:avLst/>
              <a:gdLst>
                <a:gd name="T0" fmla="*/ 257 w 576"/>
                <a:gd name="T1" fmla="*/ 0 h 41"/>
                <a:gd name="T2" fmla="*/ 0 w 576"/>
                <a:gd name="T3" fmla="*/ 0 h 41"/>
                <a:gd name="T4" fmla="*/ 0 w 576"/>
                <a:gd name="T5" fmla="*/ 41 h 41"/>
                <a:gd name="T6" fmla="*/ 257 w 576"/>
                <a:gd name="T7" fmla="*/ 41 h 41"/>
                <a:gd name="T8" fmla="*/ 257 w 576"/>
                <a:gd name="T9" fmla="*/ 0 h 41"/>
                <a:gd name="T10" fmla="*/ 416 w 576"/>
                <a:gd name="T11" fmla="*/ 0 h 41"/>
                <a:gd name="T12" fmla="*/ 367 w 576"/>
                <a:gd name="T13" fmla="*/ 0 h 41"/>
                <a:gd name="T14" fmla="*/ 367 w 576"/>
                <a:gd name="T15" fmla="*/ 41 h 41"/>
                <a:gd name="T16" fmla="*/ 416 w 576"/>
                <a:gd name="T17" fmla="*/ 41 h 41"/>
                <a:gd name="T18" fmla="*/ 416 w 576"/>
                <a:gd name="T19" fmla="*/ 0 h 41"/>
                <a:gd name="T20" fmla="*/ 576 w 576"/>
                <a:gd name="T21" fmla="*/ 0 h 41"/>
                <a:gd name="T22" fmla="*/ 472 w 576"/>
                <a:gd name="T23" fmla="*/ 0 h 41"/>
                <a:gd name="T24" fmla="*/ 472 w 576"/>
                <a:gd name="T25" fmla="*/ 41 h 41"/>
                <a:gd name="T26" fmla="*/ 576 w 576"/>
                <a:gd name="T27" fmla="*/ 41 h 41"/>
                <a:gd name="T28" fmla="*/ 576 w 576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1">
                  <a:moveTo>
                    <a:pt x="257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7" y="41"/>
                  </a:lnTo>
                  <a:lnTo>
                    <a:pt x="257" y="0"/>
                  </a:lnTo>
                  <a:moveTo>
                    <a:pt x="416" y="0"/>
                  </a:moveTo>
                  <a:lnTo>
                    <a:pt x="367" y="0"/>
                  </a:lnTo>
                  <a:lnTo>
                    <a:pt x="367" y="41"/>
                  </a:lnTo>
                  <a:lnTo>
                    <a:pt x="416" y="41"/>
                  </a:lnTo>
                  <a:lnTo>
                    <a:pt x="416" y="0"/>
                  </a:lnTo>
                  <a:moveTo>
                    <a:pt x="576" y="0"/>
                  </a:moveTo>
                  <a:lnTo>
                    <a:pt x="472" y="0"/>
                  </a:lnTo>
                  <a:lnTo>
                    <a:pt x="472" y="41"/>
                  </a:lnTo>
                  <a:lnTo>
                    <a:pt x="576" y="41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3" name="任意多边形 654">
              <a:extLst>
                <a:ext uri="{FF2B5EF4-FFF2-40B4-BE49-F238E27FC236}">
                  <a16:creationId xmlns:a16="http://schemas.microsoft.com/office/drawing/2014/main" id="{4C871233-1A51-4E3C-A02C-CDFBC2720E33}"/>
                </a:ext>
              </a:extLst>
            </p:cNvPr>
            <p:cNvSpPr/>
            <p:nvPr/>
          </p:nvSpPr>
          <p:spPr bwMode="auto">
            <a:xfrm>
              <a:off x="7083426" y="4578350"/>
              <a:ext cx="12700" cy="11112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2"/>
                    <a:pt x="3" y="1"/>
                    <a:pt x="4" y="0"/>
                  </a:cubicBezTo>
                </a:path>
              </a:pathLst>
            </a:custGeom>
            <a:solidFill>
              <a:srgbClr val="E1E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4" name="任意多边形 655">
              <a:extLst>
                <a:ext uri="{FF2B5EF4-FFF2-40B4-BE49-F238E27FC236}">
                  <a16:creationId xmlns:a16="http://schemas.microsoft.com/office/drawing/2014/main" id="{77FC35DE-D8CC-43C7-B695-17B6D40A4D49}"/>
                </a:ext>
              </a:extLst>
            </p:cNvPr>
            <p:cNvSpPr/>
            <p:nvPr/>
          </p:nvSpPr>
          <p:spPr bwMode="auto">
            <a:xfrm>
              <a:off x="6181726" y="4578350"/>
              <a:ext cx="14288" cy="11112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1E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5" name="任意多边形 656">
              <a:extLst>
                <a:ext uri="{FF2B5EF4-FFF2-40B4-BE49-F238E27FC236}">
                  <a16:creationId xmlns:a16="http://schemas.microsoft.com/office/drawing/2014/main" id="{E01B8B43-87EE-4F3B-A9BF-45F777E82F0E}"/>
                </a:ext>
              </a:extLst>
            </p:cNvPr>
            <p:cNvSpPr/>
            <p:nvPr/>
          </p:nvSpPr>
          <p:spPr bwMode="auto">
            <a:xfrm>
              <a:off x="6181726" y="4578350"/>
              <a:ext cx="914400" cy="23812"/>
            </a:xfrm>
            <a:custGeom>
              <a:avLst/>
              <a:gdLst>
                <a:gd name="T0" fmla="*/ 137 w 307"/>
                <a:gd name="T1" fmla="*/ 0 h 8"/>
                <a:gd name="T2" fmla="*/ 0 w 307"/>
                <a:gd name="T3" fmla="*/ 0 h 8"/>
                <a:gd name="T4" fmla="*/ 5 w 307"/>
                <a:gd name="T5" fmla="*/ 4 h 8"/>
                <a:gd name="T6" fmla="*/ 8 w 307"/>
                <a:gd name="T7" fmla="*/ 8 h 8"/>
                <a:gd name="T8" fmla="*/ 137 w 307"/>
                <a:gd name="T9" fmla="*/ 8 h 8"/>
                <a:gd name="T10" fmla="*/ 137 w 307"/>
                <a:gd name="T11" fmla="*/ 0 h 8"/>
                <a:gd name="T12" fmla="*/ 222 w 307"/>
                <a:gd name="T13" fmla="*/ 0 h 8"/>
                <a:gd name="T14" fmla="*/ 196 w 307"/>
                <a:gd name="T15" fmla="*/ 0 h 8"/>
                <a:gd name="T16" fmla="*/ 196 w 307"/>
                <a:gd name="T17" fmla="*/ 8 h 8"/>
                <a:gd name="T18" fmla="*/ 222 w 307"/>
                <a:gd name="T19" fmla="*/ 8 h 8"/>
                <a:gd name="T20" fmla="*/ 222 w 307"/>
                <a:gd name="T21" fmla="*/ 0 h 8"/>
                <a:gd name="T22" fmla="*/ 307 w 307"/>
                <a:gd name="T23" fmla="*/ 0 h 8"/>
                <a:gd name="T24" fmla="*/ 252 w 307"/>
                <a:gd name="T25" fmla="*/ 0 h 8"/>
                <a:gd name="T26" fmla="*/ 252 w 307"/>
                <a:gd name="T27" fmla="*/ 8 h 8"/>
                <a:gd name="T28" fmla="*/ 278 w 307"/>
                <a:gd name="T29" fmla="*/ 8 h 8"/>
                <a:gd name="T30" fmla="*/ 278 w 307"/>
                <a:gd name="T31" fmla="*/ 8 h 8"/>
                <a:gd name="T32" fmla="*/ 278 w 307"/>
                <a:gd name="T33" fmla="*/ 8 h 8"/>
                <a:gd name="T34" fmla="*/ 278 w 307"/>
                <a:gd name="T35" fmla="*/ 8 h 8"/>
                <a:gd name="T36" fmla="*/ 299 w 307"/>
                <a:gd name="T37" fmla="*/ 8 h 8"/>
                <a:gd name="T38" fmla="*/ 303 w 307"/>
                <a:gd name="T39" fmla="*/ 4 h 8"/>
                <a:gd name="T40" fmla="*/ 307 w 307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7" h="8">
                  <a:moveTo>
                    <a:pt x="1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7" y="6"/>
                    <a:pt x="8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0" y="6"/>
                    <a:pt x="302" y="5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6" name="任意多边形 657">
              <a:extLst>
                <a:ext uri="{FF2B5EF4-FFF2-40B4-BE49-F238E27FC236}">
                  <a16:creationId xmlns:a16="http://schemas.microsoft.com/office/drawing/2014/main" id="{8AA5D325-1473-43CD-86D3-4C4F20ECF2EF}"/>
                </a:ext>
              </a:extLst>
            </p:cNvPr>
            <p:cNvSpPr/>
            <p:nvPr/>
          </p:nvSpPr>
          <p:spPr bwMode="auto">
            <a:xfrm>
              <a:off x="6181726" y="4432300"/>
              <a:ext cx="11113" cy="1111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3" y="1"/>
                    <a:pt x="2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2"/>
                    <a:pt x="3" y="1"/>
                    <a:pt x="4" y="0"/>
                  </a:cubicBezTo>
                </a:path>
              </a:pathLst>
            </a:custGeom>
            <a:solidFill>
              <a:srgbClr val="FC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7" name="任意多边形 658">
              <a:extLst>
                <a:ext uri="{FF2B5EF4-FFF2-40B4-BE49-F238E27FC236}">
                  <a16:creationId xmlns:a16="http://schemas.microsoft.com/office/drawing/2014/main" id="{788FF7BC-34F1-4A5F-995E-E705F61A2B37}"/>
                </a:ext>
              </a:extLst>
            </p:cNvPr>
            <p:cNvSpPr/>
            <p:nvPr/>
          </p:nvSpPr>
          <p:spPr bwMode="auto">
            <a:xfrm>
              <a:off x="7083426" y="4432300"/>
              <a:ext cx="12700" cy="11112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3" y="2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2"/>
                    <a:pt x="1" y="1"/>
                    <a:pt x="0" y="0"/>
                  </a:cubicBezTo>
                </a:path>
              </a:pathLst>
            </a:custGeom>
            <a:solidFill>
              <a:srgbClr val="FC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8" name="任意多边形 659">
              <a:extLst>
                <a:ext uri="{FF2B5EF4-FFF2-40B4-BE49-F238E27FC236}">
                  <a16:creationId xmlns:a16="http://schemas.microsoft.com/office/drawing/2014/main" id="{5A08F051-53B9-4EBD-9432-E0100756EDE4}"/>
                </a:ext>
              </a:extLst>
            </p:cNvPr>
            <p:cNvSpPr/>
            <p:nvPr/>
          </p:nvSpPr>
          <p:spPr bwMode="auto">
            <a:xfrm>
              <a:off x="6181726" y="4419600"/>
              <a:ext cx="914400" cy="23812"/>
            </a:xfrm>
            <a:custGeom>
              <a:avLst/>
              <a:gdLst>
                <a:gd name="T0" fmla="*/ 299 w 307"/>
                <a:gd name="T1" fmla="*/ 0 h 8"/>
                <a:gd name="T2" fmla="*/ 199 w 307"/>
                <a:gd name="T3" fmla="*/ 0 h 8"/>
                <a:gd name="T4" fmla="*/ 169 w 307"/>
                <a:gd name="T5" fmla="*/ 0 h 8"/>
                <a:gd name="T6" fmla="*/ 143 w 307"/>
                <a:gd name="T7" fmla="*/ 0 h 8"/>
                <a:gd name="T8" fmla="*/ 84 w 307"/>
                <a:gd name="T9" fmla="*/ 0 h 8"/>
                <a:gd name="T10" fmla="*/ 8 w 307"/>
                <a:gd name="T11" fmla="*/ 0 h 8"/>
                <a:gd name="T12" fmla="*/ 4 w 307"/>
                <a:gd name="T13" fmla="*/ 4 h 8"/>
                <a:gd name="T14" fmla="*/ 0 w 307"/>
                <a:gd name="T15" fmla="*/ 8 h 8"/>
                <a:gd name="T16" fmla="*/ 137 w 307"/>
                <a:gd name="T17" fmla="*/ 8 h 8"/>
                <a:gd name="T18" fmla="*/ 137 w 307"/>
                <a:gd name="T19" fmla="*/ 0 h 8"/>
                <a:gd name="T20" fmla="*/ 196 w 307"/>
                <a:gd name="T21" fmla="*/ 0 h 8"/>
                <a:gd name="T22" fmla="*/ 196 w 307"/>
                <a:gd name="T23" fmla="*/ 8 h 8"/>
                <a:gd name="T24" fmla="*/ 222 w 307"/>
                <a:gd name="T25" fmla="*/ 8 h 8"/>
                <a:gd name="T26" fmla="*/ 222 w 307"/>
                <a:gd name="T27" fmla="*/ 0 h 8"/>
                <a:gd name="T28" fmla="*/ 252 w 307"/>
                <a:gd name="T29" fmla="*/ 0 h 8"/>
                <a:gd name="T30" fmla="*/ 252 w 307"/>
                <a:gd name="T31" fmla="*/ 8 h 8"/>
                <a:gd name="T32" fmla="*/ 307 w 307"/>
                <a:gd name="T33" fmla="*/ 8 h 8"/>
                <a:gd name="T34" fmla="*/ 303 w 307"/>
                <a:gd name="T35" fmla="*/ 4 h 8"/>
                <a:gd name="T36" fmla="*/ 299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299" y="0"/>
                  </a:moveTo>
                  <a:cubicBezTo>
                    <a:pt x="199" y="0"/>
                    <a:pt x="199" y="0"/>
                    <a:pt x="19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2"/>
                    <a:pt x="4" y="4"/>
                  </a:cubicBezTo>
                  <a:cubicBezTo>
                    <a:pt x="3" y="5"/>
                    <a:pt x="2" y="6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6" y="6"/>
                    <a:pt x="304" y="5"/>
                    <a:pt x="303" y="4"/>
                  </a:cubicBezTo>
                  <a:cubicBezTo>
                    <a:pt x="302" y="3"/>
                    <a:pt x="300" y="1"/>
                    <a:pt x="299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9" name="任意多边形 660">
              <a:extLst>
                <a:ext uri="{FF2B5EF4-FFF2-40B4-BE49-F238E27FC236}">
                  <a16:creationId xmlns:a16="http://schemas.microsoft.com/office/drawing/2014/main" id="{92384EC1-15CA-4C81-8196-11B1D676EEC0}"/>
                </a:ext>
              </a:extLst>
            </p:cNvPr>
            <p:cNvSpPr/>
            <p:nvPr/>
          </p:nvSpPr>
          <p:spPr bwMode="auto">
            <a:xfrm>
              <a:off x="6589713" y="4443413"/>
              <a:ext cx="174625" cy="134937"/>
            </a:xfrm>
            <a:custGeom>
              <a:avLst/>
              <a:gdLst>
                <a:gd name="T0" fmla="*/ 110 w 110"/>
                <a:gd name="T1" fmla="*/ 72 h 85"/>
                <a:gd name="T2" fmla="*/ 0 w 110"/>
                <a:gd name="T3" fmla="*/ 72 h 85"/>
                <a:gd name="T4" fmla="*/ 0 w 110"/>
                <a:gd name="T5" fmla="*/ 85 h 85"/>
                <a:gd name="T6" fmla="*/ 110 w 110"/>
                <a:gd name="T7" fmla="*/ 85 h 85"/>
                <a:gd name="T8" fmla="*/ 110 w 110"/>
                <a:gd name="T9" fmla="*/ 72 h 85"/>
                <a:gd name="T10" fmla="*/ 110 w 110"/>
                <a:gd name="T11" fmla="*/ 0 h 85"/>
                <a:gd name="T12" fmla="*/ 0 w 110"/>
                <a:gd name="T13" fmla="*/ 0 h 85"/>
                <a:gd name="T14" fmla="*/ 0 w 110"/>
                <a:gd name="T15" fmla="*/ 31 h 85"/>
                <a:gd name="T16" fmla="*/ 110 w 110"/>
                <a:gd name="T17" fmla="*/ 31 h 85"/>
                <a:gd name="T18" fmla="*/ 110 w 110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85">
                  <a:moveTo>
                    <a:pt x="110" y="72"/>
                  </a:moveTo>
                  <a:lnTo>
                    <a:pt x="0" y="72"/>
                  </a:lnTo>
                  <a:lnTo>
                    <a:pt x="0" y="85"/>
                  </a:lnTo>
                  <a:lnTo>
                    <a:pt x="110" y="85"/>
                  </a:lnTo>
                  <a:lnTo>
                    <a:pt x="110" y="72"/>
                  </a:lnTo>
                  <a:close/>
                  <a:moveTo>
                    <a:pt x="110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110" y="31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0" name="任意多边形 661">
              <a:extLst>
                <a:ext uri="{FF2B5EF4-FFF2-40B4-BE49-F238E27FC236}">
                  <a16:creationId xmlns:a16="http://schemas.microsoft.com/office/drawing/2014/main" id="{1F33A55E-F164-43FB-9874-B96B2B13AEBE}"/>
                </a:ext>
              </a:extLst>
            </p:cNvPr>
            <p:cNvSpPr/>
            <p:nvPr/>
          </p:nvSpPr>
          <p:spPr bwMode="auto">
            <a:xfrm>
              <a:off x="6589713" y="4443413"/>
              <a:ext cx="174625" cy="134937"/>
            </a:xfrm>
            <a:custGeom>
              <a:avLst/>
              <a:gdLst>
                <a:gd name="T0" fmla="*/ 110 w 110"/>
                <a:gd name="T1" fmla="*/ 72 h 85"/>
                <a:gd name="T2" fmla="*/ 0 w 110"/>
                <a:gd name="T3" fmla="*/ 72 h 85"/>
                <a:gd name="T4" fmla="*/ 0 w 110"/>
                <a:gd name="T5" fmla="*/ 85 h 85"/>
                <a:gd name="T6" fmla="*/ 110 w 110"/>
                <a:gd name="T7" fmla="*/ 85 h 85"/>
                <a:gd name="T8" fmla="*/ 110 w 110"/>
                <a:gd name="T9" fmla="*/ 72 h 85"/>
                <a:gd name="T10" fmla="*/ 110 w 110"/>
                <a:gd name="T11" fmla="*/ 0 h 85"/>
                <a:gd name="T12" fmla="*/ 0 w 110"/>
                <a:gd name="T13" fmla="*/ 0 h 85"/>
                <a:gd name="T14" fmla="*/ 0 w 110"/>
                <a:gd name="T15" fmla="*/ 31 h 85"/>
                <a:gd name="T16" fmla="*/ 110 w 110"/>
                <a:gd name="T17" fmla="*/ 31 h 85"/>
                <a:gd name="T18" fmla="*/ 110 w 110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85">
                  <a:moveTo>
                    <a:pt x="110" y="72"/>
                  </a:moveTo>
                  <a:lnTo>
                    <a:pt x="0" y="72"/>
                  </a:lnTo>
                  <a:lnTo>
                    <a:pt x="0" y="85"/>
                  </a:lnTo>
                  <a:lnTo>
                    <a:pt x="110" y="85"/>
                  </a:lnTo>
                  <a:lnTo>
                    <a:pt x="110" y="72"/>
                  </a:lnTo>
                  <a:moveTo>
                    <a:pt x="110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110" y="31"/>
                  </a:lnTo>
                  <a:lnTo>
                    <a:pt x="1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1" name="矩形 180">
              <a:extLst>
                <a:ext uri="{FF2B5EF4-FFF2-40B4-BE49-F238E27FC236}">
                  <a16:creationId xmlns:a16="http://schemas.microsoft.com/office/drawing/2014/main" id="{50FD3801-918B-483A-88C4-44C00DD4E57F}"/>
                </a:ext>
              </a:extLst>
            </p:cNvPr>
            <p:cNvSpPr/>
            <p:nvPr/>
          </p:nvSpPr>
          <p:spPr bwMode="auto">
            <a:xfrm>
              <a:off x="6589713" y="4492625"/>
              <a:ext cx="174625" cy="6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2" name="矩形 181">
              <a:extLst>
                <a:ext uri="{FF2B5EF4-FFF2-40B4-BE49-F238E27FC236}">
                  <a16:creationId xmlns:a16="http://schemas.microsoft.com/office/drawing/2014/main" id="{86AD37AD-AB34-4C3D-B003-5CDC86FBEE30}"/>
                </a:ext>
              </a:extLst>
            </p:cNvPr>
            <p:cNvSpPr/>
            <p:nvPr/>
          </p:nvSpPr>
          <p:spPr bwMode="auto">
            <a:xfrm>
              <a:off x="6589713" y="4492625"/>
              <a:ext cx="174625" cy="6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3" name="矩形 182">
              <a:extLst>
                <a:ext uri="{FF2B5EF4-FFF2-40B4-BE49-F238E27FC236}">
                  <a16:creationId xmlns:a16="http://schemas.microsoft.com/office/drawing/2014/main" id="{2B7CA54A-33F6-4882-B03A-A08581D17DB7}"/>
                </a:ext>
              </a:extLst>
            </p:cNvPr>
            <p:cNvSpPr/>
            <p:nvPr/>
          </p:nvSpPr>
          <p:spPr bwMode="auto">
            <a:xfrm>
              <a:off x="6589713" y="4578350"/>
              <a:ext cx="174625" cy="23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4" name="矩形 183">
              <a:extLst>
                <a:ext uri="{FF2B5EF4-FFF2-40B4-BE49-F238E27FC236}">
                  <a16:creationId xmlns:a16="http://schemas.microsoft.com/office/drawing/2014/main" id="{AF52751F-4CAC-40BF-ACA2-F6D25ABA011A}"/>
                </a:ext>
              </a:extLst>
            </p:cNvPr>
            <p:cNvSpPr/>
            <p:nvPr/>
          </p:nvSpPr>
          <p:spPr bwMode="auto">
            <a:xfrm>
              <a:off x="6589713" y="4578350"/>
              <a:ext cx="174625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5" name="矩形 184">
              <a:extLst>
                <a:ext uri="{FF2B5EF4-FFF2-40B4-BE49-F238E27FC236}">
                  <a16:creationId xmlns:a16="http://schemas.microsoft.com/office/drawing/2014/main" id="{37DA4019-B9E8-4FE2-A485-668E6328A42B}"/>
                </a:ext>
              </a:extLst>
            </p:cNvPr>
            <p:cNvSpPr/>
            <p:nvPr/>
          </p:nvSpPr>
          <p:spPr bwMode="auto">
            <a:xfrm>
              <a:off x="6589713" y="4419600"/>
              <a:ext cx="174625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6" name="矩形 185">
              <a:extLst>
                <a:ext uri="{FF2B5EF4-FFF2-40B4-BE49-F238E27FC236}">
                  <a16:creationId xmlns:a16="http://schemas.microsoft.com/office/drawing/2014/main" id="{7FF56E3D-0198-4C7A-9F00-ED264D0FFE17}"/>
                </a:ext>
              </a:extLst>
            </p:cNvPr>
            <p:cNvSpPr/>
            <p:nvPr/>
          </p:nvSpPr>
          <p:spPr bwMode="auto">
            <a:xfrm>
              <a:off x="6589713" y="4419600"/>
              <a:ext cx="174625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7" name="任意多边形 668">
              <a:extLst>
                <a:ext uri="{FF2B5EF4-FFF2-40B4-BE49-F238E27FC236}">
                  <a16:creationId xmlns:a16="http://schemas.microsoft.com/office/drawing/2014/main" id="{5D768332-4C91-4D7B-9BAA-80676063C074}"/>
                </a:ext>
              </a:extLst>
            </p:cNvPr>
            <p:cNvSpPr/>
            <p:nvPr/>
          </p:nvSpPr>
          <p:spPr bwMode="auto">
            <a:xfrm>
              <a:off x="6842126" y="4443413"/>
              <a:ext cx="88900" cy="134937"/>
            </a:xfrm>
            <a:custGeom>
              <a:avLst/>
              <a:gdLst>
                <a:gd name="T0" fmla="*/ 56 w 56"/>
                <a:gd name="T1" fmla="*/ 72 h 85"/>
                <a:gd name="T2" fmla="*/ 0 w 56"/>
                <a:gd name="T3" fmla="*/ 72 h 85"/>
                <a:gd name="T4" fmla="*/ 0 w 56"/>
                <a:gd name="T5" fmla="*/ 85 h 85"/>
                <a:gd name="T6" fmla="*/ 56 w 56"/>
                <a:gd name="T7" fmla="*/ 85 h 85"/>
                <a:gd name="T8" fmla="*/ 56 w 56"/>
                <a:gd name="T9" fmla="*/ 72 h 85"/>
                <a:gd name="T10" fmla="*/ 56 w 56"/>
                <a:gd name="T11" fmla="*/ 0 h 85"/>
                <a:gd name="T12" fmla="*/ 0 w 56"/>
                <a:gd name="T13" fmla="*/ 0 h 85"/>
                <a:gd name="T14" fmla="*/ 0 w 56"/>
                <a:gd name="T15" fmla="*/ 31 h 85"/>
                <a:gd name="T16" fmla="*/ 56 w 56"/>
                <a:gd name="T17" fmla="*/ 31 h 85"/>
                <a:gd name="T18" fmla="*/ 56 w 56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5">
                  <a:moveTo>
                    <a:pt x="56" y="72"/>
                  </a:moveTo>
                  <a:lnTo>
                    <a:pt x="0" y="72"/>
                  </a:lnTo>
                  <a:lnTo>
                    <a:pt x="0" y="85"/>
                  </a:lnTo>
                  <a:lnTo>
                    <a:pt x="56" y="85"/>
                  </a:lnTo>
                  <a:lnTo>
                    <a:pt x="56" y="72"/>
                  </a:lnTo>
                  <a:close/>
                  <a:moveTo>
                    <a:pt x="56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56" y="3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8" name="任意多边形 669">
              <a:extLst>
                <a:ext uri="{FF2B5EF4-FFF2-40B4-BE49-F238E27FC236}">
                  <a16:creationId xmlns:a16="http://schemas.microsoft.com/office/drawing/2014/main" id="{894F8909-729C-490E-A284-21255FCBE2E2}"/>
                </a:ext>
              </a:extLst>
            </p:cNvPr>
            <p:cNvSpPr/>
            <p:nvPr/>
          </p:nvSpPr>
          <p:spPr bwMode="auto">
            <a:xfrm>
              <a:off x="6842126" y="4443413"/>
              <a:ext cx="88900" cy="134937"/>
            </a:xfrm>
            <a:custGeom>
              <a:avLst/>
              <a:gdLst>
                <a:gd name="T0" fmla="*/ 56 w 56"/>
                <a:gd name="T1" fmla="*/ 72 h 85"/>
                <a:gd name="T2" fmla="*/ 0 w 56"/>
                <a:gd name="T3" fmla="*/ 72 h 85"/>
                <a:gd name="T4" fmla="*/ 0 w 56"/>
                <a:gd name="T5" fmla="*/ 85 h 85"/>
                <a:gd name="T6" fmla="*/ 56 w 56"/>
                <a:gd name="T7" fmla="*/ 85 h 85"/>
                <a:gd name="T8" fmla="*/ 56 w 56"/>
                <a:gd name="T9" fmla="*/ 72 h 85"/>
                <a:gd name="T10" fmla="*/ 56 w 56"/>
                <a:gd name="T11" fmla="*/ 0 h 85"/>
                <a:gd name="T12" fmla="*/ 0 w 56"/>
                <a:gd name="T13" fmla="*/ 0 h 85"/>
                <a:gd name="T14" fmla="*/ 0 w 56"/>
                <a:gd name="T15" fmla="*/ 31 h 85"/>
                <a:gd name="T16" fmla="*/ 56 w 56"/>
                <a:gd name="T17" fmla="*/ 31 h 85"/>
                <a:gd name="T18" fmla="*/ 56 w 56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5">
                  <a:moveTo>
                    <a:pt x="56" y="72"/>
                  </a:moveTo>
                  <a:lnTo>
                    <a:pt x="0" y="72"/>
                  </a:lnTo>
                  <a:lnTo>
                    <a:pt x="0" y="85"/>
                  </a:lnTo>
                  <a:lnTo>
                    <a:pt x="56" y="85"/>
                  </a:lnTo>
                  <a:lnTo>
                    <a:pt x="56" y="72"/>
                  </a:lnTo>
                  <a:moveTo>
                    <a:pt x="56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56" y="31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9" name="矩形 188">
              <a:extLst>
                <a:ext uri="{FF2B5EF4-FFF2-40B4-BE49-F238E27FC236}">
                  <a16:creationId xmlns:a16="http://schemas.microsoft.com/office/drawing/2014/main" id="{8AE6F068-0998-4BBB-9EAC-7FCF4B3325C6}"/>
                </a:ext>
              </a:extLst>
            </p:cNvPr>
            <p:cNvSpPr/>
            <p:nvPr/>
          </p:nvSpPr>
          <p:spPr bwMode="auto">
            <a:xfrm>
              <a:off x="6842830" y="4492625"/>
              <a:ext cx="88900" cy="6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0" name="矩形 189">
              <a:extLst>
                <a:ext uri="{FF2B5EF4-FFF2-40B4-BE49-F238E27FC236}">
                  <a16:creationId xmlns:a16="http://schemas.microsoft.com/office/drawing/2014/main" id="{B25E0D55-5D8F-4CE5-B9BE-9A3AC2B8478F}"/>
                </a:ext>
              </a:extLst>
            </p:cNvPr>
            <p:cNvSpPr/>
            <p:nvPr/>
          </p:nvSpPr>
          <p:spPr bwMode="auto">
            <a:xfrm>
              <a:off x="6842126" y="4492625"/>
              <a:ext cx="88900" cy="6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1" name="矩形 190">
              <a:extLst>
                <a:ext uri="{FF2B5EF4-FFF2-40B4-BE49-F238E27FC236}">
                  <a16:creationId xmlns:a16="http://schemas.microsoft.com/office/drawing/2014/main" id="{DBF5C54A-8CBE-46C1-96EF-7CED94982F7E}"/>
                </a:ext>
              </a:extLst>
            </p:cNvPr>
            <p:cNvSpPr/>
            <p:nvPr/>
          </p:nvSpPr>
          <p:spPr bwMode="auto">
            <a:xfrm>
              <a:off x="6842126" y="4578350"/>
              <a:ext cx="88900" cy="23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2" name="矩形 191">
              <a:extLst>
                <a:ext uri="{FF2B5EF4-FFF2-40B4-BE49-F238E27FC236}">
                  <a16:creationId xmlns:a16="http://schemas.microsoft.com/office/drawing/2014/main" id="{BDC565FB-3115-45CC-85B6-EC6833DB5B67}"/>
                </a:ext>
              </a:extLst>
            </p:cNvPr>
            <p:cNvSpPr/>
            <p:nvPr/>
          </p:nvSpPr>
          <p:spPr bwMode="auto">
            <a:xfrm>
              <a:off x="6842126" y="4578350"/>
              <a:ext cx="88900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3" name="矩形 192">
              <a:extLst>
                <a:ext uri="{FF2B5EF4-FFF2-40B4-BE49-F238E27FC236}">
                  <a16:creationId xmlns:a16="http://schemas.microsoft.com/office/drawing/2014/main" id="{55E52844-7CBD-4969-B372-138F478E21FF}"/>
                </a:ext>
              </a:extLst>
            </p:cNvPr>
            <p:cNvSpPr/>
            <p:nvPr/>
          </p:nvSpPr>
          <p:spPr bwMode="auto">
            <a:xfrm>
              <a:off x="6842126" y="4419600"/>
              <a:ext cx="88900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4" name="矩形 193">
              <a:extLst>
                <a:ext uri="{FF2B5EF4-FFF2-40B4-BE49-F238E27FC236}">
                  <a16:creationId xmlns:a16="http://schemas.microsoft.com/office/drawing/2014/main" id="{092FBE33-265C-4820-812A-BED2250A4F7D}"/>
                </a:ext>
              </a:extLst>
            </p:cNvPr>
            <p:cNvSpPr/>
            <p:nvPr/>
          </p:nvSpPr>
          <p:spPr bwMode="auto">
            <a:xfrm>
              <a:off x="6842126" y="4419600"/>
              <a:ext cx="88900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5" name="任意多边形 676">
              <a:extLst>
                <a:ext uri="{FF2B5EF4-FFF2-40B4-BE49-F238E27FC236}">
                  <a16:creationId xmlns:a16="http://schemas.microsoft.com/office/drawing/2014/main" id="{DF42BBB9-12EB-4A03-92B2-0732F27D9EF9}"/>
                </a:ext>
              </a:extLst>
            </p:cNvPr>
            <p:cNvSpPr/>
            <p:nvPr/>
          </p:nvSpPr>
          <p:spPr bwMode="auto">
            <a:xfrm>
              <a:off x="6118226" y="4602163"/>
              <a:ext cx="917575" cy="180975"/>
            </a:xfrm>
            <a:custGeom>
              <a:avLst/>
              <a:gdLst>
                <a:gd name="T0" fmla="*/ 308 w 308"/>
                <a:gd name="T1" fmla="*/ 8 h 61"/>
                <a:gd name="T2" fmla="*/ 308 w 308"/>
                <a:gd name="T3" fmla="*/ 53 h 61"/>
                <a:gd name="T4" fmla="*/ 299 w 308"/>
                <a:gd name="T5" fmla="*/ 61 h 61"/>
                <a:gd name="T6" fmla="*/ 9 w 308"/>
                <a:gd name="T7" fmla="*/ 61 h 61"/>
                <a:gd name="T8" fmla="*/ 0 w 308"/>
                <a:gd name="T9" fmla="*/ 53 h 61"/>
                <a:gd name="T10" fmla="*/ 0 w 308"/>
                <a:gd name="T11" fmla="*/ 8 h 61"/>
                <a:gd name="T12" fmla="*/ 9 w 308"/>
                <a:gd name="T13" fmla="*/ 0 h 61"/>
                <a:gd name="T14" fmla="*/ 299 w 308"/>
                <a:gd name="T15" fmla="*/ 0 h 61"/>
                <a:gd name="T16" fmla="*/ 308 w 308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61">
                  <a:moveTo>
                    <a:pt x="308" y="8"/>
                  </a:moveTo>
                  <a:cubicBezTo>
                    <a:pt x="308" y="53"/>
                    <a:pt x="308" y="53"/>
                    <a:pt x="308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5"/>
                    <a:pt x="6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3" y="3"/>
                    <a:pt x="304" y="5"/>
                    <a:pt x="308" y="8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6" name="任意多边形 677">
              <a:extLst>
                <a:ext uri="{FF2B5EF4-FFF2-40B4-BE49-F238E27FC236}">
                  <a16:creationId xmlns:a16="http://schemas.microsoft.com/office/drawing/2014/main" id="{56FCAD42-EEA8-4404-950D-AE92DA20E47E}"/>
                </a:ext>
              </a:extLst>
            </p:cNvPr>
            <p:cNvSpPr/>
            <p:nvPr/>
          </p:nvSpPr>
          <p:spPr bwMode="auto">
            <a:xfrm>
              <a:off x="6118226" y="4602163"/>
              <a:ext cx="917575" cy="180975"/>
            </a:xfrm>
            <a:custGeom>
              <a:avLst/>
              <a:gdLst>
                <a:gd name="T0" fmla="*/ 5 w 308"/>
                <a:gd name="T1" fmla="*/ 57 h 61"/>
                <a:gd name="T2" fmla="*/ 9 w 308"/>
                <a:gd name="T3" fmla="*/ 61 h 61"/>
                <a:gd name="T4" fmla="*/ 9 w 308"/>
                <a:gd name="T5" fmla="*/ 61 h 61"/>
                <a:gd name="T6" fmla="*/ 5 w 308"/>
                <a:gd name="T7" fmla="*/ 57 h 61"/>
                <a:gd name="T8" fmla="*/ 303 w 308"/>
                <a:gd name="T9" fmla="*/ 57 h 61"/>
                <a:gd name="T10" fmla="*/ 299 w 308"/>
                <a:gd name="T11" fmla="*/ 61 h 61"/>
                <a:gd name="T12" fmla="*/ 272 w 308"/>
                <a:gd name="T13" fmla="*/ 61 h 61"/>
                <a:gd name="T14" fmla="*/ 272 w 308"/>
                <a:gd name="T15" fmla="*/ 61 h 61"/>
                <a:gd name="T16" fmla="*/ 299 w 308"/>
                <a:gd name="T17" fmla="*/ 61 h 61"/>
                <a:gd name="T18" fmla="*/ 303 w 308"/>
                <a:gd name="T19" fmla="*/ 57 h 61"/>
                <a:gd name="T20" fmla="*/ 223 w 308"/>
                <a:gd name="T21" fmla="*/ 46 h 61"/>
                <a:gd name="T22" fmla="*/ 197 w 308"/>
                <a:gd name="T23" fmla="*/ 46 h 61"/>
                <a:gd name="T24" fmla="*/ 197 w 308"/>
                <a:gd name="T25" fmla="*/ 53 h 61"/>
                <a:gd name="T26" fmla="*/ 223 w 308"/>
                <a:gd name="T27" fmla="*/ 53 h 61"/>
                <a:gd name="T28" fmla="*/ 223 w 308"/>
                <a:gd name="T29" fmla="*/ 46 h 61"/>
                <a:gd name="T30" fmla="*/ 308 w 308"/>
                <a:gd name="T31" fmla="*/ 46 h 61"/>
                <a:gd name="T32" fmla="*/ 252 w 308"/>
                <a:gd name="T33" fmla="*/ 46 h 61"/>
                <a:gd name="T34" fmla="*/ 252 w 308"/>
                <a:gd name="T35" fmla="*/ 53 h 61"/>
                <a:gd name="T36" fmla="*/ 308 w 308"/>
                <a:gd name="T37" fmla="*/ 53 h 61"/>
                <a:gd name="T38" fmla="*/ 308 w 308"/>
                <a:gd name="T39" fmla="*/ 53 h 61"/>
                <a:gd name="T40" fmla="*/ 308 w 308"/>
                <a:gd name="T41" fmla="*/ 46 h 61"/>
                <a:gd name="T42" fmla="*/ 138 w 308"/>
                <a:gd name="T43" fmla="*/ 8 h 61"/>
                <a:gd name="T44" fmla="*/ 1 w 308"/>
                <a:gd name="T45" fmla="*/ 8 h 61"/>
                <a:gd name="T46" fmla="*/ 0 w 308"/>
                <a:gd name="T47" fmla="*/ 8 h 61"/>
                <a:gd name="T48" fmla="*/ 0 w 308"/>
                <a:gd name="T49" fmla="*/ 53 h 61"/>
                <a:gd name="T50" fmla="*/ 1 w 308"/>
                <a:gd name="T51" fmla="*/ 53 h 61"/>
                <a:gd name="T52" fmla="*/ 138 w 308"/>
                <a:gd name="T53" fmla="*/ 53 h 61"/>
                <a:gd name="T54" fmla="*/ 138 w 308"/>
                <a:gd name="T55" fmla="*/ 46 h 61"/>
                <a:gd name="T56" fmla="*/ 0 w 308"/>
                <a:gd name="T57" fmla="*/ 46 h 61"/>
                <a:gd name="T58" fmla="*/ 0 w 308"/>
                <a:gd name="T59" fmla="*/ 24 h 61"/>
                <a:gd name="T60" fmla="*/ 138 w 308"/>
                <a:gd name="T61" fmla="*/ 24 h 61"/>
                <a:gd name="T62" fmla="*/ 138 w 308"/>
                <a:gd name="T63" fmla="*/ 8 h 61"/>
                <a:gd name="T64" fmla="*/ 223 w 308"/>
                <a:gd name="T65" fmla="*/ 8 h 61"/>
                <a:gd name="T66" fmla="*/ 197 w 308"/>
                <a:gd name="T67" fmla="*/ 8 h 61"/>
                <a:gd name="T68" fmla="*/ 197 w 308"/>
                <a:gd name="T69" fmla="*/ 24 h 61"/>
                <a:gd name="T70" fmla="*/ 223 w 308"/>
                <a:gd name="T71" fmla="*/ 24 h 61"/>
                <a:gd name="T72" fmla="*/ 223 w 308"/>
                <a:gd name="T73" fmla="*/ 8 h 61"/>
                <a:gd name="T74" fmla="*/ 308 w 308"/>
                <a:gd name="T75" fmla="*/ 8 h 61"/>
                <a:gd name="T76" fmla="*/ 252 w 308"/>
                <a:gd name="T77" fmla="*/ 8 h 61"/>
                <a:gd name="T78" fmla="*/ 252 w 308"/>
                <a:gd name="T79" fmla="*/ 24 h 61"/>
                <a:gd name="T80" fmla="*/ 308 w 308"/>
                <a:gd name="T81" fmla="*/ 24 h 61"/>
                <a:gd name="T82" fmla="*/ 308 w 308"/>
                <a:gd name="T83" fmla="*/ 8 h 61"/>
                <a:gd name="T84" fmla="*/ 308 w 308"/>
                <a:gd name="T85" fmla="*/ 8 h 61"/>
                <a:gd name="T86" fmla="*/ 9 w 308"/>
                <a:gd name="T87" fmla="*/ 0 h 61"/>
                <a:gd name="T88" fmla="*/ 9 w 308"/>
                <a:gd name="T89" fmla="*/ 0 h 61"/>
                <a:gd name="T90" fmla="*/ 6 w 308"/>
                <a:gd name="T91" fmla="*/ 3 h 61"/>
                <a:gd name="T92" fmla="*/ 9 w 308"/>
                <a:gd name="T93" fmla="*/ 0 h 61"/>
                <a:gd name="T94" fmla="*/ 299 w 308"/>
                <a:gd name="T95" fmla="*/ 0 h 61"/>
                <a:gd name="T96" fmla="*/ 299 w 308"/>
                <a:gd name="T97" fmla="*/ 0 h 61"/>
                <a:gd name="T98" fmla="*/ 303 w 308"/>
                <a:gd name="T99" fmla="*/ 4 h 61"/>
                <a:gd name="T100" fmla="*/ 299 w 308"/>
                <a:gd name="T10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8" h="61">
                  <a:moveTo>
                    <a:pt x="5" y="57"/>
                  </a:moveTo>
                  <a:cubicBezTo>
                    <a:pt x="9" y="61"/>
                    <a:pt x="9" y="61"/>
                    <a:pt x="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59"/>
                    <a:pt x="6" y="58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1" y="59"/>
                    <a:pt x="299" y="61"/>
                  </a:cubicBezTo>
                  <a:cubicBezTo>
                    <a:pt x="272" y="61"/>
                    <a:pt x="272" y="61"/>
                    <a:pt x="272" y="61"/>
                  </a:cubicBezTo>
                  <a:cubicBezTo>
                    <a:pt x="272" y="61"/>
                    <a:pt x="272" y="61"/>
                    <a:pt x="272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3" y="46"/>
                  </a:moveTo>
                  <a:cubicBezTo>
                    <a:pt x="197" y="46"/>
                    <a:pt x="197" y="46"/>
                    <a:pt x="197" y="46"/>
                  </a:cubicBezTo>
                  <a:cubicBezTo>
                    <a:pt x="197" y="53"/>
                    <a:pt x="197" y="53"/>
                    <a:pt x="197" y="53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3" y="46"/>
                    <a:pt x="223" y="46"/>
                    <a:pt x="223" y="46"/>
                  </a:cubicBezTo>
                  <a:moveTo>
                    <a:pt x="308" y="46"/>
                  </a:moveTo>
                  <a:cubicBezTo>
                    <a:pt x="252" y="46"/>
                    <a:pt x="252" y="46"/>
                    <a:pt x="252" y="4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46"/>
                    <a:pt x="308" y="46"/>
                    <a:pt x="308" y="46"/>
                  </a:cubicBezTo>
                  <a:moveTo>
                    <a:pt x="138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46"/>
                    <a:pt x="138" y="46"/>
                    <a:pt x="138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8"/>
                    <a:pt x="138" y="8"/>
                    <a:pt x="138" y="8"/>
                  </a:cubicBezTo>
                  <a:moveTo>
                    <a:pt x="223" y="8"/>
                  </a:moveTo>
                  <a:cubicBezTo>
                    <a:pt x="197" y="8"/>
                    <a:pt x="197" y="8"/>
                    <a:pt x="197" y="8"/>
                  </a:cubicBezTo>
                  <a:cubicBezTo>
                    <a:pt x="197" y="24"/>
                    <a:pt x="197" y="24"/>
                    <a:pt x="197" y="24"/>
                  </a:cubicBezTo>
                  <a:cubicBezTo>
                    <a:pt x="223" y="24"/>
                    <a:pt x="223" y="24"/>
                    <a:pt x="223" y="24"/>
                  </a:cubicBezTo>
                  <a:cubicBezTo>
                    <a:pt x="223" y="8"/>
                    <a:pt x="223" y="8"/>
                    <a:pt x="223" y="8"/>
                  </a:cubicBezTo>
                  <a:moveTo>
                    <a:pt x="308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8" y="8"/>
                    <a:pt x="308" y="8"/>
                    <a:pt x="308" y="8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8" y="1"/>
                    <a:pt x="7" y="2"/>
                    <a:pt x="6" y="3"/>
                  </a:cubicBezTo>
                  <a:cubicBezTo>
                    <a:pt x="7" y="2"/>
                    <a:pt x="8" y="1"/>
                    <a:pt x="9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1" y="1"/>
                    <a:pt x="302" y="3"/>
                    <a:pt x="303" y="4"/>
                  </a:cubicBezTo>
                  <a:cubicBezTo>
                    <a:pt x="302" y="3"/>
                    <a:pt x="301" y="1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7" name="任意多边形 678">
              <a:extLst>
                <a:ext uri="{FF2B5EF4-FFF2-40B4-BE49-F238E27FC236}">
                  <a16:creationId xmlns:a16="http://schemas.microsoft.com/office/drawing/2014/main" id="{D7020A84-C8CD-40B4-8798-EA9AC089E425}"/>
                </a:ext>
              </a:extLst>
            </p:cNvPr>
            <p:cNvSpPr/>
            <p:nvPr/>
          </p:nvSpPr>
          <p:spPr bwMode="auto">
            <a:xfrm>
              <a:off x="6118226" y="4673600"/>
              <a:ext cx="917575" cy="65087"/>
            </a:xfrm>
            <a:custGeom>
              <a:avLst/>
              <a:gdLst>
                <a:gd name="T0" fmla="*/ 259 w 578"/>
                <a:gd name="T1" fmla="*/ 0 h 41"/>
                <a:gd name="T2" fmla="*/ 0 w 578"/>
                <a:gd name="T3" fmla="*/ 0 h 41"/>
                <a:gd name="T4" fmla="*/ 0 w 578"/>
                <a:gd name="T5" fmla="*/ 41 h 41"/>
                <a:gd name="T6" fmla="*/ 259 w 578"/>
                <a:gd name="T7" fmla="*/ 41 h 41"/>
                <a:gd name="T8" fmla="*/ 259 w 578"/>
                <a:gd name="T9" fmla="*/ 0 h 41"/>
                <a:gd name="T10" fmla="*/ 419 w 578"/>
                <a:gd name="T11" fmla="*/ 0 h 41"/>
                <a:gd name="T12" fmla="*/ 370 w 578"/>
                <a:gd name="T13" fmla="*/ 0 h 41"/>
                <a:gd name="T14" fmla="*/ 370 w 578"/>
                <a:gd name="T15" fmla="*/ 41 h 41"/>
                <a:gd name="T16" fmla="*/ 419 w 578"/>
                <a:gd name="T17" fmla="*/ 41 h 41"/>
                <a:gd name="T18" fmla="*/ 419 w 578"/>
                <a:gd name="T19" fmla="*/ 0 h 41"/>
                <a:gd name="T20" fmla="*/ 578 w 578"/>
                <a:gd name="T21" fmla="*/ 0 h 41"/>
                <a:gd name="T22" fmla="*/ 473 w 578"/>
                <a:gd name="T23" fmla="*/ 0 h 41"/>
                <a:gd name="T24" fmla="*/ 473 w 578"/>
                <a:gd name="T25" fmla="*/ 41 h 41"/>
                <a:gd name="T26" fmla="*/ 578 w 578"/>
                <a:gd name="T27" fmla="*/ 41 h 41"/>
                <a:gd name="T28" fmla="*/ 578 w 578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8" h="41">
                  <a:moveTo>
                    <a:pt x="259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9" y="41"/>
                  </a:lnTo>
                  <a:lnTo>
                    <a:pt x="259" y="0"/>
                  </a:lnTo>
                  <a:close/>
                  <a:moveTo>
                    <a:pt x="419" y="0"/>
                  </a:moveTo>
                  <a:lnTo>
                    <a:pt x="370" y="0"/>
                  </a:lnTo>
                  <a:lnTo>
                    <a:pt x="370" y="41"/>
                  </a:lnTo>
                  <a:lnTo>
                    <a:pt x="419" y="41"/>
                  </a:lnTo>
                  <a:lnTo>
                    <a:pt x="419" y="0"/>
                  </a:lnTo>
                  <a:close/>
                  <a:moveTo>
                    <a:pt x="578" y="0"/>
                  </a:moveTo>
                  <a:lnTo>
                    <a:pt x="473" y="0"/>
                  </a:lnTo>
                  <a:lnTo>
                    <a:pt x="473" y="41"/>
                  </a:lnTo>
                  <a:lnTo>
                    <a:pt x="578" y="41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8" name="任意多边形 679">
              <a:extLst>
                <a:ext uri="{FF2B5EF4-FFF2-40B4-BE49-F238E27FC236}">
                  <a16:creationId xmlns:a16="http://schemas.microsoft.com/office/drawing/2014/main" id="{15094C71-1293-4089-AAA4-19584C1A80FE}"/>
                </a:ext>
              </a:extLst>
            </p:cNvPr>
            <p:cNvSpPr/>
            <p:nvPr/>
          </p:nvSpPr>
          <p:spPr bwMode="auto">
            <a:xfrm>
              <a:off x="6118226" y="4673600"/>
              <a:ext cx="917575" cy="65087"/>
            </a:xfrm>
            <a:custGeom>
              <a:avLst/>
              <a:gdLst>
                <a:gd name="T0" fmla="*/ 259 w 578"/>
                <a:gd name="T1" fmla="*/ 0 h 41"/>
                <a:gd name="T2" fmla="*/ 0 w 578"/>
                <a:gd name="T3" fmla="*/ 0 h 41"/>
                <a:gd name="T4" fmla="*/ 0 w 578"/>
                <a:gd name="T5" fmla="*/ 41 h 41"/>
                <a:gd name="T6" fmla="*/ 259 w 578"/>
                <a:gd name="T7" fmla="*/ 41 h 41"/>
                <a:gd name="T8" fmla="*/ 259 w 578"/>
                <a:gd name="T9" fmla="*/ 0 h 41"/>
                <a:gd name="T10" fmla="*/ 419 w 578"/>
                <a:gd name="T11" fmla="*/ 0 h 41"/>
                <a:gd name="T12" fmla="*/ 370 w 578"/>
                <a:gd name="T13" fmla="*/ 0 h 41"/>
                <a:gd name="T14" fmla="*/ 370 w 578"/>
                <a:gd name="T15" fmla="*/ 41 h 41"/>
                <a:gd name="T16" fmla="*/ 419 w 578"/>
                <a:gd name="T17" fmla="*/ 41 h 41"/>
                <a:gd name="T18" fmla="*/ 419 w 578"/>
                <a:gd name="T19" fmla="*/ 0 h 41"/>
                <a:gd name="T20" fmla="*/ 578 w 578"/>
                <a:gd name="T21" fmla="*/ 0 h 41"/>
                <a:gd name="T22" fmla="*/ 473 w 578"/>
                <a:gd name="T23" fmla="*/ 0 h 41"/>
                <a:gd name="T24" fmla="*/ 473 w 578"/>
                <a:gd name="T25" fmla="*/ 41 h 41"/>
                <a:gd name="T26" fmla="*/ 578 w 578"/>
                <a:gd name="T27" fmla="*/ 41 h 41"/>
                <a:gd name="T28" fmla="*/ 578 w 578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8" h="41">
                  <a:moveTo>
                    <a:pt x="259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9" y="41"/>
                  </a:lnTo>
                  <a:lnTo>
                    <a:pt x="259" y="0"/>
                  </a:lnTo>
                  <a:moveTo>
                    <a:pt x="419" y="0"/>
                  </a:moveTo>
                  <a:lnTo>
                    <a:pt x="370" y="0"/>
                  </a:lnTo>
                  <a:lnTo>
                    <a:pt x="370" y="41"/>
                  </a:lnTo>
                  <a:lnTo>
                    <a:pt x="419" y="41"/>
                  </a:lnTo>
                  <a:lnTo>
                    <a:pt x="419" y="0"/>
                  </a:lnTo>
                  <a:moveTo>
                    <a:pt x="578" y="0"/>
                  </a:moveTo>
                  <a:lnTo>
                    <a:pt x="473" y="0"/>
                  </a:lnTo>
                  <a:lnTo>
                    <a:pt x="473" y="41"/>
                  </a:lnTo>
                  <a:lnTo>
                    <a:pt x="578" y="41"/>
                  </a:lnTo>
                  <a:lnTo>
                    <a:pt x="5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9" name="任意多边形 680">
              <a:extLst>
                <a:ext uri="{FF2B5EF4-FFF2-40B4-BE49-F238E27FC236}">
                  <a16:creationId xmlns:a16="http://schemas.microsoft.com/office/drawing/2014/main" id="{19690772-DED9-4E69-956D-8F9432F6DD3E}"/>
                </a:ext>
              </a:extLst>
            </p:cNvPr>
            <p:cNvSpPr/>
            <p:nvPr/>
          </p:nvSpPr>
          <p:spPr bwMode="auto">
            <a:xfrm>
              <a:off x="7021513" y="4759325"/>
              <a:ext cx="14288" cy="12700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1"/>
                    <a:pt x="5" y="0"/>
                  </a:cubicBezTo>
                </a:path>
              </a:pathLst>
            </a:custGeom>
            <a:solidFill>
              <a:srgbClr val="284D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0" name="任意多边形 681">
              <a:extLst>
                <a:ext uri="{FF2B5EF4-FFF2-40B4-BE49-F238E27FC236}">
                  <a16:creationId xmlns:a16="http://schemas.microsoft.com/office/drawing/2014/main" id="{416CD3A9-28DB-4CB8-9298-4773F9D8C3D0}"/>
                </a:ext>
              </a:extLst>
            </p:cNvPr>
            <p:cNvSpPr/>
            <p:nvPr/>
          </p:nvSpPr>
          <p:spPr bwMode="auto">
            <a:xfrm>
              <a:off x="6118226" y="4759325"/>
              <a:ext cx="15875" cy="12700"/>
            </a:xfrm>
            <a:custGeom>
              <a:avLst/>
              <a:gdLst>
                <a:gd name="T0" fmla="*/ 1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1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3"/>
                    <a:pt x="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336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1" name="任意多边形 682">
              <a:extLst>
                <a:ext uri="{FF2B5EF4-FFF2-40B4-BE49-F238E27FC236}">
                  <a16:creationId xmlns:a16="http://schemas.microsoft.com/office/drawing/2014/main" id="{2C355497-69C6-40C8-BCB8-83EECEF05E59}"/>
                </a:ext>
              </a:extLst>
            </p:cNvPr>
            <p:cNvSpPr/>
            <p:nvPr/>
          </p:nvSpPr>
          <p:spPr bwMode="auto">
            <a:xfrm>
              <a:off x="6121401" y="4759325"/>
              <a:ext cx="914400" cy="23812"/>
            </a:xfrm>
            <a:custGeom>
              <a:avLst/>
              <a:gdLst>
                <a:gd name="T0" fmla="*/ 137 w 307"/>
                <a:gd name="T1" fmla="*/ 0 h 8"/>
                <a:gd name="T2" fmla="*/ 0 w 307"/>
                <a:gd name="T3" fmla="*/ 0 h 8"/>
                <a:gd name="T4" fmla="*/ 4 w 307"/>
                <a:gd name="T5" fmla="*/ 4 h 8"/>
                <a:gd name="T6" fmla="*/ 8 w 307"/>
                <a:gd name="T7" fmla="*/ 8 h 8"/>
                <a:gd name="T8" fmla="*/ 137 w 307"/>
                <a:gd name="T9" fmla="*/ 8 h 8"/>
                <a:gd name="T10" fmla="*/ 137 w 307"/>
                <a:gd name="T11" fmla="*/ 0 h 8"/>
                <a:gd name="T12" fmla="*/ 222 w 307"/>
                <a:gd name="T13" fmla="*/ 0 h 8"/>
                <a:gd name="T14" fmla="*/ 196 w 307"/>
                <a:gd name="T15" fmla="*/ 0 h 8"/>
                <a:gd name="T16" fmla="*/ 196 w 307"/>
                <a:gd name="T17" fmla="*/ 8 h 8"/>
                <a:gd name="T18" fmla="*/ 222 w 307"/>
                <a:gd name="T19" fmla="*/ 8 h 8"/>
                <a:gd name="T20" fmla="*/ 222 w 307"/>
                <a:gd name="T21" fmla="*/ 0 h 8"/>
                <a:gd name="T22" fmla="*/ 307 w 307"/>
                <a:gd name="T23" fmla="*/ 0 h 8"/>
                <a:gd name="T24" fmla="*/ 251 w 307"/>
                <a:gd name="T25" fmla="*/ 0 h 8"/>
                <a:gd name="T26" fmla="*/ 251 w 307"/>
                <a:gd name="T27" fmla="*/ 8 h 8"/>
                <a:gd name="T28" fmla="*/ 271 w 307"/>
                <a:gd name="T29" fmla="*/ 8 h 8"/>
                <a:gd name="T30" fmla="*/ 271 w 307"/>
                <a:gd name="T31" fmla="*/ 8 h 8"/>
                <a:gd name="T32" fmla="*/ 298 w 307"/>
                <a:gd name="T33" fmla="*/ 8 h 8"/>
                <a:gd name="T34" fmla="*/ 302 w 307"/>
                <a:gd name="T35" fmla="*/ 4 h 8"/>
                <a:gd name="T36" fmla="*/ 307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1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5"/>
                    <a:pt x="6" y="6"/>
                    <a:pt x="8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1" y="0"/>
                    <a:pt x="251" y="0"/>
                    <a:pt x="251" y="0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271" y="8"/>
                    <a:pt x="271" y="8"/>
                    <a:pt x="271" y="8"/>
                  </a:cubicBezTo>
                  <a:cubicBezTo>
                    <a:pt x="271" y="8"/>
                    <a:pt x="271" y="8"/>
                    <a:pt x="271" y="8"/>
                  </a:cubicBezTo>
                  <a:cubicBezTo>
                    <a:pt x="298" y="8"/>
                    <a:pt x="298" y="8"/>
                    <a:pt x="298" y="8"/>
                  </a:cubicBezTo>
                  <a:cubicBezTo>
                    <a:pt x="300" y="6"/>
                    <a:pt x="301" y="5"/>
                    <a:pt x="302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2" name="任意多边形 683">
              <a:extLst>
                <a:ext uri="{FF2B5EF4-FFF2-40B4-BE49-F238E27FC236}">
                  <a16:creationId xmlns:a16="http://schemas.microsoft.com/office/drawing/2014/main" id="{509D3BA0-6C14-42CC-BAB2-B5BE2166D97E}"/>
                </a:ext>
              </a:extLst>
            </p:cNvPr>
            <p:cNvSpPr/>
            <p:nvPr/>
          </p:nvSpPr>
          <p:spPr bwMode="auto">
            <a:xfrm>
              <a:off x="6118226" y="4611688"/>
              <a:ext cx="17463" cy="14287"/>
            </a:xfrm>
            <a:custGeom>
              <a:avLst/>
              <a:gdLst>
                <a:gd name="T0" fmla="*/ 6 w 6"/>
                <a:gd name="T1" fmla="*/ 0 h 5"/>
                <a:gd name="T2" fmla="*/ 0 w 6"/>
                <a:gd name="T3" fmla="*/ 5 h 5"/>
                <a:gd name="T4" fmla="*/ 1 w 6"/>
                <a:gd name="T5" fmla="*/ 5 h 5"/>
                <a:gd name="T6" fmla="*/ 6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3" y="3"/>
                    <a:pt x="4" y="2"/>
                    <a:pt x="6" y="0"/>
                  </a:cubicBezTo>
                </a:path>
              </a:pathLst>
            </a:custGeom>
            <a:solidFill>
              <a:srgbClr val="759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3" name="任意多边形 684">
              <a:extLst>
                <a:ext uri="{FF2B5EF4-FFF2-40B4-BE49-F238E27FC236}">
                  <a16:creationId xmlns:a16="http://schemas.microsoft.com/office/drawing/2014/main" id="{202D2A66-AEA2-425A-812B-359D18CCFDFE}"/>
                </a:ext>
              </a:extLst>
            </p:cNvPr>
            <p:cNvSpPr/>
            <p:nvPr/>
          </p:nvSpPr>
          <p:spPr bwMode="auto">
            <a:xfrm>
              <a:off x="7021513" y="4613275"/>
              <a:ext cx="14288" cy="12700"/>
            </a:xfrm>
            <a:custGeom>
              <a:avLst/>
              <a:gdLst>
                <a:gd name="T0" fmla="*/ 0 w 5"/>
                <a:gd name="T1" fmla="*/ 0 h 4"/>
                <a:gd name="T2" fmla="*/ 5 w 5"/>
                <a:gd name="T3" fmla="*/ 4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2" y="1"/>
                    <a:pt x="3" y="2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2"/>
                    <a:pt x="2" y="1"/>
                    <a:pt x="0" y="0"/>
                  </a:cubicBezTo>
                </a:path>
              </a:pathLst>
            </a:custGeom>
            <a:solidFill>
              <a:srgbClr val="6C8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4" name="任意多边形 685">
              <a:extLst>
                <a:ext uri="{FF2B5EF4-FFF2-40B4-BE49-F238E27FC236}">
                  <a16:creationId xmlns:a16="http://schemas.microsoft.com/office/drawing/2014/main" id="{B70484A5-B292-458F-827A-7A4A152B2F26}"/>
                </a:ext>
              </a:extLst>
            </p:cNvPr>
            <p:cNvSpPr/>
            <p:nvPr/>
          </p:nvSpPr>
          <p:spPr bwMode="auto">
            <a:xfrm>
              <a:off x="6121401" y="4602163"/>
              <a:ext cx="914400" cy="23812"/>
            </a:xfrm>
            <a:custGeom>
              <a:avLst/>
              <a:gdLst>
                <a:gd name="T0" fmla="*/ 298 w 307"/>
                <a:gd name="T1" fmla="*/ 0 h 8"/>
                <a:gd name="T2" fmla="*/ 272 w 307"/>
                <a:gd name="T3" fmla="*/ 0 h 8"/>
                <a:gd name="T4" fmla="*/ 242 w 307"/>
                <a:gd name="T5" fmla="*/ 0 h 8"/>
                <a:gd name="T6" fmla="*/ 216 w 307"/>
                <a:gd name="T7" fmla="*/ 0 h 8"/>
                <a:gd name="T8" fmla="*/ 157 w 307"/>
                <a:gd name="T9" fmla="*/ 0 h 8"/>
                <a:gd name="T10" fmla="*/ 8 w 307"/>
                <a:gd name="T11" fmla="*/ 0 h 8"/>
                <a:gd name="T12" fmla="*/ 5 w 307"/>
                <a:gd name="T13" fmla="*/ 3 h 8"/>
                <a:gd name="T14" fmla="*/ 0 w 307"/>
                <a:gd name="T15" fmla="*/ 8 h 8"/>
                <a:gd name="T16" fmla="*/ 137 w 307"/>
                <a:gd name="T17" fmla="*/ 8 h 8"/>
                <a:gd name="T18" fmla="*/ 137 w 307"/>
                <a:gd name="T19" fmla="*/ 0 h 8"/>
                <a:gd name="T20" fmla="*/ 196 w 307"/>
                <a:gd name="T21" fmla="*/ 0 h 8"/>
                <a:gd name="T22" fmla="*/ 196 w 307"/>
                <a:gd name="T23" fmla="*/ 8 h 8"/>
                <a:gd name="T24" fmla="*/ 222 w 307"/>
                <a:gd name="T25" fmla="*/ 8 h 8"/>
                <a:gd name="T26" fmla="*/ 222 w 307"/>
                <a:gd name="T27" fmla="*/ 0 h 8"/>
                <a:gd name="T28" fmla="*/ 251 w 307"/>
                <a:gd name="T29" fmla="*/ 0 h 8"/>
                <a:gd name="T30" fmla="*/ 251 w 307"/>
                <a:gd name="T31" fmla="*/ 8 h 8"/>
                <a:gd name="T32" fmla="*/ 307 w 307"/>
                <a:gd name="T33" fmla="*/ 8 h 8"/>
                <a:gd name="T34" fmla="*/ 302 w 307"/>
                <a:gd name="T35" fmla="*/ 4 h 8"/>
                <a:gd name="T36" fmla="*/ 298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298" y="0"/>
                  </a:moveTo>
                  <a:cubicBezTo>
                    <a:pt x="272" y="0"/>
                    <a:pt x="272" y="0"/>
                    <a:pt x="272" y="0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2"/>
                    <a:pt x="5" y="3"/>
                  </a:cubicBezTo>
                  <a:cubicBezTo>
                    <a:pt x="3" y="5"/>
                    <a:pt x="2" y="6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6"/>
                    <a:pt x="304" y="5"/>
                    <a:pt x="302" y="4"/>
                  </a:cubicBezTo>
                  <a:cubicBezTo>
                    <a:pt x="301" y="3"/>
                    <a:pt x="300" y="1"/>
                    <a:pt x="298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5" name="任意多边形 686">
              <a:extLst>
                <a:ext uri="{FF2B5EF4-FFF2-40B4-BE49-F238E27FC236}">
                  <a16:creationId xmlns:a16="http://schemas.microsoft.com/office/drawing/2014/main" id="{099182EE-1FA4-4717-BC53-5A812BE17867}"/>
                </a:ext>
              </a:extLst>
            </p:cNvPr>
            <p:cNvSpPr/>
            <p:nvPr/>
          </p:nvSpPr>
          <p:spPr bwMode="auto">
            <a:xfrm>
              <a:off x="6529388" y="4625975"/>
              <a:ext cx="176213" cy="133350"/>
            </a:xfrm>
            <a:custGeom>
              <a:avLst/>
              <a:gdLst>
                <a:gd name="T0" fmla="*/ 111 w 111"/>
                <a:gd name="T1" fmla="*/ 71 h 84"/>
                <a:gd name="T2" fmla="*/ 0 w 111"/>
                <a:gd name="T3" fmla="*/ 71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1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1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6" name="任意多边形 687">
              <a:extLst>
                <a:ext uri="{FF2B5EF4-FFF2-40B4-BE49-F238E27FC236}">
                  <a16:creationId xmlns:a16="http://schemas.microsoft.com/office/drawing/2014/main" id="{C6C8E982-E269-44D6-B616-EC8DD400D635}"/>
                </a:ext>
              </a:extLst>
            </p:cNvPr>
            <p:cNvSpPr/>
            <p:nvPr/>
          </p:nvSpPr>
          <p:spPr bwMode="auto">
            <a:xfrm>
              <a:off x="6529388" y="4625975"/>
              <a:ext cx="176213" cy="133350"/>
            </a:xfrm>
            <a:custGeom>
              <a:avLst/>
              <a:gdLst>
                <a:gd name="T0" fmla="*/ 111 w 111"/>
                <a:gd name="T1" fmla="*/ 71 h 84"/>
                <a:gd name="T2" fmla="*/ 0 w 111"/>
                <a:gd name="T3" fmla="*/ 71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1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1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7" name="矩形 206">
              <a:extLst>
                <a:ext uri="{FF2B5EF4-FFF2-40B4-BE49-F238E27FC236}">
                  <a16:creationId xmlns:a16="http://schemas.microsoft.com/office/drawing/2014/main" id="{9B26A279-2CFC-41C9-9573-E17BDEC3EB50}"/>
                </a:ext>
              </a:extLst>
            </p:cNvPr>
            <p:cNvSpPr/>
            <p:nvPr/>
          </p:nvSpPr>
          <p:spPr bwMode="auto">
            <a:xfrm>
              <a:off x="6529388" y="4673600"/>
              <a:ext cx="176213" cy="6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8" name="矩形 207">
              <a:extLst>
                <a:ext uri="{FF2B5EF4-FFF2-40B4-BE49-F238E27FC236}">
                  <a16:creationId xmlns:a16="http://schemas.microsoft.com/office/drawing/2014/main" id="{B06D0A62-5B59-4103-9238-0EB203ABEC4D}"/>
                </a:ext>
              </a:extLst>
            </p:cNvPr>
            <p:cNvSpPr/>
            <p:nvPr/>
          </p:nvSpPr>
          <p:spPr bwMode="auto">
            <a:xfrm>
              <a:off x="6529388" y="4673600"/>
              <a:ext cx="176213" cy="6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9" name="矩形 208">
              <a:extLst>
                <a:ext uri="{FF2B5EF4-FFF2-40B4-BE49-F238E27FC236}">
                  <a16:creationId xmlns:a16="http://schemas.microsoft.com/office/drawing/2014/main" id="{F41323A7-BB41-4E9D-999B-AC7EB004CF8A}"/>
                </a:ext>
              </a:extLst>
            </p:cNvPr>
            <p:cNvSpPr/>
            <p:nvPr/>
          </p:nvSpPr>
          <p:spPr bwMode="auto">
            <a:xfrm>
              <a:off x="6529388" y="4759325"/>
              <a:ext cx="176213" cy="2381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0" name="矩形 209">
              <a:extLst>
                <a:ext uri="{FF2B5EF4-FFF2-40B4-BE49-F238E27FC236}">
                  <a16:creationId xmlns:a16="http://schemas.microsoft.com/office/drawing/2014/main" id="{EC2C82B6-20A4-47C3-B51B-87C612795AD8}"/>
                </a:ext>
              </a:extLst>
            </p:cNvPr>
            <p:cNvSpPr/>
            <p:nvPr/>
          </p:nvSpPr>
          <p:spPr bwMode="auto">
            <a:xfrm>
              <a:off x="6529388" y="4759325"/>
              <a:ext cx="176213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1" name="矩形 210">
              <a:extLst>
                <a:ext uri="{FF2B5EF4-FFF2-40B4-BE49-F238E27FC236}">
                  <a16:creationId xmlns:a16="http://schemas.microsoft.com/office/drawing/2014/main" id="{099973E7-F18E-4486-B848-DD62CD3D4AD0}"/>
                </a:ext>
              </a:extLst>
            </p:cNvPr>
            <p:cNvSpPr/>
            <p:nvPr/>
          </p:nvSpPr>
          <p:spPr bwMode="auto">
            <a:xfrm>
              <a:off x="6529388" y="4602163"/>
              <a:ext cx="176213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2" name="矩形 211">
              <a:extLst>
                <a:ext uri="{FF2B5EF4-FFF2-40B4-BE49-F238E27FC236}">
                  <a16:creationId xmlns:a16="http://schemas.microsoft.com/office/drawing/2014/main" id="{A65D9054-B2EC-4E0A-9788-F453F1816448}"/>
                </a:ext>
              </a:extLst>
            </p:cNvPr>
            <p:cNvSpPr/>
            <p:nvPr/>
          </p:nvSpPr>
          <p:spPr bwMode="auto">
            <a:xfrm>
              <a:off x="6529388" y="4602163"/>
              <a:ext cx="176213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3" name="任意多边形 694">
              <a:extLst>
                <a:ext uri="{FF2B5EF4-FFF2-40B4-BE49-F238E27FC236}">
                  <a16:creationId xmlns:a16="http://schemas.microsoft.com/office/drawing/2014/main" id="{517CC776-414F-4008-8D41-3D4320296A26}"/>
                </a:ext>
              </a:extLst>
            </p:cNvPr>
            <p:cNvSpPr/>
            <p:nvPr/>
          </p:nvSpPr>
          <p:spPr bwMode="auto">
            <a:xfrm>
              <a:off x="6783388" y="4625975"/>
              <a:ext cx="85725" cy="133350"/>
            </a:xfrm>
            <a:custGeom>
              <a:avLst/>
              <a:gdLst>
                <a:gd name="T0" fmla="*/ 54 w 54"/>
                <a:gd name="T1" fmla="*/ 71 h 84"/>
                <a:gd name="T2" fmla="*/ 0 w 54"/>
                <a:gd name="T3" fmla="*/ 71 h 84"/>
                <a:gd name="T4" fmla="*/ 0 w 54"/>
                <a:gd name="T5" fmla="*/ 84 h 84"/>
                <a:gd name="T6" fmla="*/ 54 w 54"/>
                <a:gd name="T7" fmla="*/ 84 h 84"/>
                <a:gd name="T8" fmla="*/ 54 w 54"/>
                <a:gd name="T9" fmla="*/ 71 h 84"/>
                <a:gd name="T10" fmla="*/ 54 w 54"/>
                <a:gd name="T11" fmla="*/ 0 h 84"/>
                <a:gd name="T12" fmla="*/ 0 w 54"/>
                <a:gd name="T13" fmla="*/ 0 h 84"/>
                <a:gd name="T14" fmla="*/ 0 w 54"/>
                <a:gd name="T15" fmla="*/ 30 h 84"/>
                <a:gd name="T16" fmla="*/ 54 w 54"/>
                <a:gd name="T17" fmla="*/ 30 h 84"/>
                <a:gd name="T18" fmla="*/ 54 w 54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4">
                  <a:moveTo>
                    <a:pt x="54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54" y="84"/>
                  </a:lnTo>
                  <a:lnTo>
                    <a:pt x="54" y="71"/>
                  </a:lnTo>
                  <a:close/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4" name="任意多边形 695">
              <a:extLst>
                <a:ext uri="{FF2B5EF4-FFF2-40B4-BE49-F238E27FC236}">
                  <a16:creationId xmlns:a16="http://schemas.microsoft.com/office/drawing/2014/main" id="{0365B107-8AB8-466E-9FD9-59E196FF127C}"/>
                </a:ext>
              </a:extLst>
            </p:cNvPr>
            <p:cNvSpPr/>
            <p:nvPr/>
          </p:nvSpPr>
          <p:spPr bwMode="auto">
            <a:xfrm>
              <a:off x="6783388" y="4625975"/>
              <a:ext cx="85725" cy="133350"/>
            </a:xfrm>
            <a:custGeom>
              <a:avLst/>
              <a:gdLst>
                <a:gd name="T0" fmla="*/ 54 w 54"/>
                <a:gd name="T1" fmla="*/ 71 h 84"/>
                <a:gd name="T2" fmla="*/ 0 w 54"/>
                <a:gd name="T3" fmla="*/ 71 h 84"/>
                <a:gd name="T4" fmla="*/ 0 w 54"/>
                <a:gd name="T5" fmla="*/ 84 h 84"/>
                <a:gd name="T6" fmla="*/ 54 w 54"/>
                <a:gd name="T7" fmla="*/ 84 h 84"/>
                <a:gd name="T8" fmla="*/ 54 w 54"/>
                <a:gd name="T9" fmla="*/ 71 h 84"/>
                <a:gd name="T10" fmla="*/ 54 w 54"/>
                <a:gd name="T11" fmla="*/ 0 h 84"/>
                <a:gd name="T12" fmla="*/ 0 w 54"/>
                <a:gd name="T13" fmla="*/ 0 h 84"/>
                <a:gd name="T14" fmla="*/ 0 w 54"/>
                <a:gd name="T15" fmla="*/ 30 h 84"/>
                <a:gd name="T16" fmla="*/ 54 w 54"/>
                <a:gd name="T17" fmla="*/ 30 h 84"/>
                <a:gd name="T18" fmla="*/ 54 w 54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4">
                  <a:moveTo>
                    <a:pt x="54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54" y="84"/>
                  </a:lnTo>
                  <a:lnTo>
                    <a:pt x="54" y="71"/>
                  </a:lnTo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5" name="矩形 214">
              <a:extLst>
                <a:ext uri="{FF2B5EF4-FFF2-40B4-BE49-F238E27FC236}">
                  <a16:creationId xmlns:a16="http://schemas.microsoft.com/office/drawing/2014/main" id="{FEB680EA-5214-4DE3-B6D2-A440D46444C5}"/>
                </a:ext>
              </a:extLst>
            </p:cNvPr>
            <p:cNvSpPr/>
            <p:nvPr/>
          </p:nvSpPr>
          <p:spPr bwMode="auto">
            <a:xfrm>
              <a:off x="6782128" y="4673600"/>
              <a:ext cx="85725" cy="6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6" name="矩形 215">
              <a:extLst>
                <a:ext uri="{FF2B5EF4-FFF2-40B4-BE49-F238E27FC236}">
                  <a16:creationId xmlns:a16="http://schemas.microsoft.com/office/drawing/2014/main" id="{13F4C3D2-9B7C-427E-A621-1CEF9213D168}"/>
                </a:ext>
              </a:extLst>
            </p:cNvPr>
            <p:cNvSpPr/>
            <p:nvPr/>
          </p:nvSpPr>
          <p:spPr bwMode="auto">
            <a:xfrm>
              <a:off x="6783388" y="4673600"/>
              <a:ext cx="85725" cy="6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7" name="矩形 216">
              <a:extLst>
                <a:ext uri="{FF2B5EF4-FFF2-40B4-BE49-F238E27FC236}">
                  <a16:creationId xmlns:a16="http://schemas.microsoft.com/office/drawing/2014/main" id="{1256104D-29B9-4C71-BDE1-C2B98EDA1FAA}"/>
                </a:ext>
              </a:extLst>
            </p:cNvPr>
            <p:cNvSpPr/>
            <p:nvPr/>
          </p:nvSpPr>
          <p:spPr bwMode="auto">
            <a:xfrm>
              <a:off x="6783388" y="4759325"/>
              <a:ext cx="85725" cy="2381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8" name="矩形 217">
              <a:extLst>
                <a:ext uri="{FF2B5EF4-FFF2-40B4-BE49-F238E27FC236}">
                  <a16:creationId xmlns:a16="http://schemas.microsoft.com/office/drawing/2014/main" id="{514C002A-4DDD-42D2-91AC-E6A5749CD04F}"/>
                </a:ext>
              </a:extLst>
            </p:cNvPr>
            <p:cNvSpPr/>
            <p:nvPr/>
          </p:nvSpPr>
          <p:spPr bwMode="auto">
            <a:xfrm>
              <a:off x="6783388" y="4759325"/>
              <a:ext cx="85725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9" name="矩形 218">
              <a:extLst>
                <a:ext uri="{FF2B5EF4-FFF2-40B4-BE49-F238E27FC236}">
                  <a16:creationId xmlns:a16="http://schemas.microsoft.com/office/drawing/2014/main" id="{EBDCC5A0-3864-45A7-86E1-56E361BC20BA}"/>
                </a:ext>
              </a:extLst>
            </p:cNvPr>
            <p:cNvSpPr/>
            <p:nvPr/>
          </p:nvSpPr>
          <p:spPr bwMode="auto">
            <a:xfrm>
              <a:off x="6783388" y="4602163"/>
              <a:ext cx="85725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0" name="矩形 219">
              <a:extLst>
                <a:ext uri="{FF2B5EF4-FFF2-40B4-BE49-F238E27FC236}">
                  <a16:creationId xmlns:a16="http://schemas.microsoft.com/office/drawing/2014/main" id="{498783E6-2AE5-43C0-A708-EAFE04C77727}"/>
                </a:ext>
              </a:extLst>
            </p:cNvPr>
            <p:cNvSpPr/>
            <p:nvPr/>
          </p:nvSpPr>
          <p:spPr bwMode="auto">
            <a:xfrm>
              <a:off x="6783388" y="4602163"/>
              <a:ext cx="85725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1" name="任意多边形 702">
              <a:extLst>
                <a:ext uri="{FF2B5EF4-FFF2-40B4-BE49-F238E27FC236}">
                  <a16:creationId xmlns:a16="http://schemas.microsoft.com/office/drawing/2014/main" id="{4A121F52-2A01-4D58-AF13-BCC3C3F5D014}"/>
                </a:ext>
              </a:extLst>
            </p:cNvPr>
            <p:cNvSpPr/>
            <p:nvPr/>
          </p:nvSpPr>
          <p:spPr bwMode="auto">
            <a:xfrm>
              <a:off x="6038851" y="4783138"/>
              <a:ext cx="912813" cy="182562"/>
            </a:xfrm>
            <a:custGeom>
              <a:avLst/>
              <a:gdLst>
                <a:gd name="T0" fmla="*/ 307 w 307"/>
                <a:gd name="T1" fmla="*/ 8 h 61"/>
                <a:gd name="T2" fmla="*/ 307 w 307"/>
                <a:gd name="T3" fmla="*/ 53 h 61"/>
                <a:gd name="T4" fmla="*/ 299 w 307"/>
                <a:gd name="T5" fmla="*/ 61 h 61"/>
                <a:gd name="T6" fmla="*/ 9 w 307"/>
                <a:gd name="T7" fmla="*/ 61 h 61"/>
                <a:gd name="T8" fmla="*/ 0 w 307"/>
                <a:gd name="T9" fmla="*/ 53 h 61"/>
                <a:gd name="T10" fmla="*/ 0 w 307"/>
                <a:gd name="T11" fmla="*/ 8 h 61"/>
                <a:gd name="T12" fmla="*/ 9 w 307"/>
                <a:gd name="T13" fmla="*/ 0 h 61"/>
                <a:gd name="T14" fmla="*/ 299 w 307"/>
                <a:gd name="T15" fmla="*/ 0 h 61"/>
                <a:gd name="T16" fmla="*/ 307 w 307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8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5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2" name="任意多边形 703">
              <a:extLst>
                <a:ext uri="{FF2B5EF4-FFF2-40B4-BE49-F238E27FC236}">
                  <a16:creationId xmlns:a16="http://schemas.microsoft.com/office/drawing/2014/main" id="{388B55C8-EE64-48E6-B5A3-6125B072D466}"/>
                </a:ext>
              </a:extLst>
            </p:cNvPr>
            <p:cNvSpPr/>
            <p:nvPr/>
          </p:nvSpPr>
          <p:spPr bwMode="auto">
            <a:xfrm>
              <a:off x="6038851" y="4789488"/>
              <a:ext cx="912813" cy="182562"/>
            </a:xfrm>
            <a:custGeom>
              <a:avLst/>
              <a:gdLst>
                <a:gd name="T0" fmla="*/ 5 w 307"/>
                <a:gd name="T1" fmla="*/ 57 h 61"/>
                <a:gd name="T2" fmla="*/ 9 w 307"/>
                <a:gd name="T3" fmla="*/ 61 h 61"/>
                <a:gd name="T4" fmla="*/ 56 w 307"/>
                <a:gd name="T5" fmla="*/ 61 h 61"/>
                <a:gd name="T6" fmla="*/ 56 w 307"/>
                <a:gd name="T7" fmla="*/ 61 h 61"/>
                <a:gd name="T8" fmla="*/ 9 w 307"/>
                <a:gd name="T9" fmla="*/ 61 h 61"/>
                <a:gd name="T10" fmla="*/ 5 w 307"/>
                <a:gd name="T11" fmla="*/ 57 h 61"/>
                <a:gd name="T12" fmla="*/ 303 w 307"/>
                <a:gd name="T13" fmla="*/ 57 h 61"/>
                <a:gd name="T14" fmla="*/ 299 w 307"/>
                <a:gd name="T15" fmla="*/ 61 h 61"/>
                <a:gd name="T16" fmla="*/ 299 w 307"/>
                <a:gd name="T17" fmla="*/ 61 h 61"/>
                <a:gd name="T18" fmla="*/ 303 w 307"/>
                <a:gd name="T19" fmla="*/ 57 h 61"/>
                <a:gd name="T20" fmla="*/ 222 w 307"/>
                <a:gd name="T21" fmla="*/ 46 h 61"/>
                <a:gd name="T22" fmla="*/ 196 w 307"/>
                <a:gd name="T23" fmla="*/ 46 h 61"/>
                <a:gd name="T24" fmla="*/ 196 w 307"/>
                <a:gd name="T25" fmla="*/ 53 h 61"/>
                <a:gd name="T26" fmla="*/ 222 w 307"/>
                <a:gd name="T27" fmla="*/ 53 h 61"/>
                <a:gd name="T28" fmla="*/ 222 w 307"/>
                <a:gd name="T29" fmla="*/ 46 h 61"/>
                <a:gd name="T30" fmla="*/ 307 w 307"/>
                <a:gd name="T31" fmla="*/ 46 h 61"/>
                <a:gd name="T32" fmla="*/ 252 w 307"/>
                <a:gd name="T33" fmla="*/ 46 h 61"/>
                <a:gd name="T34" fmla="*/ 252 w 307"/>
                <a:gd name="T35" fmla="*/ 53 h 61"/>
                <a:gd name="T36" fmla="*/ 307 w 307"/>
                <a:gd name="T37" fmla="*/ 53 h 61"/>
                <a:gd name="T38" fmla="*/ 307 w 307"/>
                <a:gd name="T39" fmla="*/ 53 h 61"/>
                <a:gd name="T40" fmla="*/ 307 w 307"/>
                <a:gd name="T41" fmla="*/ 46 h 61"/>
                <a:gd name="T42" fmla="*/ 138 w 307"/>
                <a:gd name="T43" fmla="*/ 8 h 61"/>
                <a:gd name="T44" fmla="*/ 0 w 307"/>
                <a:gd name="T45" fmla="*/ 8 h 61"/>
                <a:gd name="T46" fmla="*/ 0 w 307"/>
                <a:gd name="T47" fmla="*/ 8 h 61"/>
                <a:gd name="T48" fmla="*/ 0 w 307"/>
                <a:gd name="T49" fmla="*/ 53 h 61"/>
                <a:gd name="T50" fmla="*/ 0 w 307"/>
                <a:gd name="T51" fmla="*/ 53 h 61"/>
                <a:gd name="T52" fmla="*/ 138 w 307"/>
                <a:gd name="T53" fmla="*/ 53 h 61"/>
                <a:gd name="T54" fmla="*/ 138 w 307"/>
                <a:gd name="T55" fmla="*/ 46 h 61"/>
                <a:gd name="T56" fmla="*/ 0 w 307"/>
                <a:gd name="T57" fmla="*/ 46 h 61"/>
                <a:gd name="T58" fmla="*/ 0 w 307"/>
                <a:gd name="T59" fmla="*/ 24 h 61"/>
                <a:gd name="T60" fmla="*/ 138 w 307"/>
                <a:gd name="T61" fmla="*/ 24 h 61"/>
                <a:gd name="T62" fmla="*/ 138 w 307"/>
                <a:gd name="T63" fmla="*/ 8 h 61"/>
                <a:gd name="T64" fmla="*/ 222 w 307"/>
                <a:gd name="T65" fmla="*/ 8 h 61"/>
                <a:gd name="T66" fmla="*/ 196 w 307"/>
                <a:gd name="T67" fmla="*/ 8 h 61"/>
                <a:gd name="T68" fmla="*/ 196 w 307"/>
                <a:gd name="T69" fmla="*/ 24 h 61"/>
                <a:gd name="T70" fmla="*/ 222 w 307"/>
                <a:gd name="T71" fmla="*/ 24 h 61"/>
                <a:gd name="T72" fmla="*/ 222 w 307"/>
                <a:gd name="T73" fmla="*/ 8 h 61"/>
                <a:gd name="T74" fmla="*/ 307 w 307"/>
                <a:gd name="T75" fmla="*/ 8 h 61"/>
                <a:gd name="T76" fmla="*/ 252 w 307"/>
                <a:gd name="T77" fmla="*/ 8 h 61"/>
                <a:gd name="T78" fmla="*/ 252 w 307"/>
                <a:gd name="T79" fmla="*/ 24 h 61"/>
                <a:gd name="T80" fmla="*/ 307 w 307"/>
                <a:gd name="T81" fmla="*/ 24 h 61"/>
                <a:gd name="T82" fmla="*/ 307 w 307"/>
                <a:gd name="T83" fmla="*/ 8 h 61"/>
                <a:gd name="T84" fmla="*/ 307 w 307"/>
                <a:gd name="T85" fmla="*/ 8 h 61"/>
                <a:gd name="T86" fmla="*/ 299 w 307"/>
                <a:gd name="T87" fmla="*/ 0 h 61"/>
                <a:gd name="T88" fmla="*/ 279 w 307"/>
                <a:gd name="T89" fmla="*/ 0 h 61"/>
                <a:gd name="T90" fmla="*/ 250 w 307"/>
                <a:gd name="T91" fmla="*/ 0 h 61"/>
                <a:gd name="T92" fmla="*/ 224 w 307"/>
                <a:gd name="T93" fmla="*/ 0 h 61"/>
                <a:gd name="T94" fmla="*/ 165 w 307"/>
                <a:gd name="T95" fmla="*/ 0 h 61"/>
                <a:gd name="T96" fmla="*/ 9 w 307"/>
                <a:gd name="T97" fmla="*/ 0 h 61"/>
                <a:gd name="T98" fmla="*/ 4 w 307"/>
                <a:gd name="T99" fmla="*/ 4 h 61"/>
                <a:gd name="T100" fmla="*/ 9 w 307"/>
                <a:gd name="T101" fmla="*/ 0 h 61"/>
                <a:gd name="T102" fmla="*/ 138 w 307"/>
                <a:gd name="T103" fmla="*/ 0 h 61"/>
                <a:gd name="T104" fmla="*/ 196 w 307"/>
                <a:gd name="T105" fmla="*/ 0 h 61"/>
                <a:gd name="T106" fmla="*/ 222 w 307"/>
                <a:gd name="T107" fmla="*/ 0 h 61"/>
                <a:gd name="T108" fmla="*/ 252 w 307"/>
                <a:gd name="T109" fmla="*/ 0 h 61"/>
                <a:gd name="T110" fmla="*/ 299 w 307"/>
                <a:gd name="T111" fmla="*/ 0 h 61"/>
                <a:gd name="T112" fmla="*/ 304 w 307"/>
                <a:gd name="T113" fmla="*/ 5 h 61"/>
                <a:gd name="T114" fmla="*/ 299 w 307"/>
                <a:gd name="T11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7" h="61">
                  <a:moveTo>
                    <a:pt x="5" y="57"/>
                  </a:moveTo>
                  <a:cubicBezTo>
                    <a:pt x="9" y="61"/>
                    <a:pt x="9" y="61"/>
                    <a:pt x="9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8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1" y="59"/>
                    <a:pt x="29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2" y="46"/>
                  </a:moveTo>
                  <a:cubicBezTo>
                    <a:pt x="196" y="46"/>
                    <a:pt x="196" y="46"/>
                    <a:pt x="196" y="46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6"/>
                    <a:pt x="222" y="46"/>
                    <a:pt x="222" y="46"/>
                  </a:cubicBezTo>
                  <a:moveTo>
                    <a:pt x="307" y="46"/>
                  </a:moveTo>
                  <a:cubicBezTo>
                    <a:pt x="252" y="46"/>
                    <a:pt x="252" y="46"/>
                    <a:pt x="252" y="4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6"/>
                    <a:pt x="307" y="46"/>
                    <a:pt x="307" y="46"/>
                  </a:cubicBezTo>
                  <a:moveTo>
                    <a:pt x="138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46"/>
                    <a:pt x="138" y="46"/>
                    <a:pt x="138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8"/>
                    <a:pt x="138" y="8"/>
                    <a:pt x="138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moveTo>
                    <a:pt x="299" y="0"/>
                  </a:moveTo>
                  <a:cubicBezTo>
                    <a:pt x="279" y="0"/>
                    <a:pt x="279" y="0"/>
                    <a:pt x="279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2"/>
                    <a:pt x="6" y="3"/>
                    <a:pt x="4" y="4"/>
                  </a:cubicBezTo>
                  <a:cubicBezTo>
                    <a:pt x="6" y="3"/>
                    <a:pt x="7" y="2"/>
                    <a:pt x="9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1" y="2"/>
                    <a:pt x="302" y="3"/>
                    <a:pt x="304" y="5"/>
                  </a:cubicBezTo>
                  <a:cubicBezTo>
                    <a:pt x="302" y="3"/>
                    <a:pt x="301" y="2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3" name="任意多边形 704">
              <a:extLst>
                <a:ext uri="{FF2B5EF4-FFF2-40B4-BE49-F238E27FC236}">
                  <a16:creationId xmlns:a16="http://schemas.microsoft.com/office/drawing/2014/main" id="{794F015F-D6F3-4AA5-AE2A-F4DD9A529295}"/>
                </a:ext>
              </a:extLst>
            </p:cNvPr>
            <p:cNvSpPr/>
            <p:nvPr/>
          </p:nvSpPr>
          <p:spPr bwMode="auto">
            <a:xfrm>
              <a:off x="6038851" y="4856163"/>
              <a:ext cx="912813" cy="65087"/>
            </a:xfrm>
            <a:custGeom>
              <a:avLst/>
              <a:gdLst>
                <a:gd name="T0" fmla="*/ 258 w 575"/>
                <a:gd name="T1" fmla="*/ 0 h 41"/>
                <a:gd name="T2" fmla="*/ 0 w 575"/>
                <a:gd name="T3" fmla="*/ 0 h 41"/>
                <a:gd name="T4" fmla="*/ 0 w 575"/>
                <a:gd name="T5" fmla="*/ 41 h 41"/>
                <a:gd name="T6" fmla="*/ 258 w 575"/>
                <a:gd name="T7" fmla="*/ 41 h 41"/>
                <a:gd name="T8" fmla="*/ 258 w 575"/>
                <a:gd name="T9" fmla="*/ 0 h 41"/>
                <a:gd name="T10" fmla="*/ 416 w 575"/>
                <a:gd name="T11" fmla="*/ 0 h 41"/>
                <a:gd name="T12" fmla="*/ 367 w 575"/>
                <a:gd name="T13" fmla="*/ 0 h 41"/>
                <a:gd name="T14" fmla="*/ 367 w 575"/>
                <a:gd name="T15" fmla="*/ 41 h 41"/>
                <a:gd name="T16" fmla="*/ 416 w 575"/>
                <a:gd name="T17" fmla="*/ 41 h 41"/>
                <a:gd name="T18" fmla="*/ 416 w 575"/>
                <a:gd name="T19" fmla="*/ 0 h 41"/>
                <a:gd name="T20" fmla="*/ 575 w 575"/>
                <a:gd name="T21" fmla="*/ 0 h 41"/>
                <a:gd name="T22" fmla="*/ 472 w 575"/>
                <a:gd name="T23" fmla="*/ 0 h 41"/>
                <a:gd name="T24" fmla="*/ 472 w 575"/>
                <a:gd name="T25" fmla="*/ 41 h 41"/>
                <a:gd name="T26" fmla="*/ 575 w 575"/>
                <a:gd name="T27" fmla="*/ 41 h 41"/>
                <a:gd name="T28" fmla="*/ 575 w 575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5" h="41">
                  <a:moveTo>
                    <a:pt x="258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8" y="41"/>
                  </a:lnTo>
                  <a:lnTo>
                    <a:pt x="258" y="0"/>
                  </a:lnTo>
                  <a:close/>
                  <a:moveTo>
                    <a:pt x="416" y="0"/>
                  </a:moveTo>
                  <a:lnTo>
                    <a:pt x="367" y="0"/>
                  </a:lnTo>
                  <a:lnTo>
                    <a:pt x="367" y="41"/>
                  </a:lnTo>
                  <a:lnTo>
                    <a:pt x="416" y="41"/>
                  </a:lnTo>
                  <a:lnTo>
                    <a:pt x="416" y="0"/>
                  </a:lnTo>
                  <a:close/>
                  <a:moveTo>
                    <a:pt x="575" y="0"/>
                  </a:moveTo>
                  <a:lnTo>
                    <a:pt x="472" y="0"/>
                  </a:lnTo>
                  <a:lnTo>
                    <a:pt x="472" y="41"/>
                  </a:lnTo>
                  <a:lnTo>
                    <a:pt x="575" y="41"/>
                  </a:lnTo>
                  <a:lnTo>
                    <a:pt x="57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4" name="任意多边形 705">
              <a:extLst>
                <a:ext uri="{FF2B5EF4-FFF2-40B4-BE49-F238E27FC236}">
                  <a16:creationId xmlns:a16="http://schemas.microsoft.com/office/drawing/2014/main" id="{BAA762D4-3916-4B8D-B925-02C70180BE78}"/>
                </a:ext>
              </a:extLst>
            </p:cNvPr>
            <p:cNvSpPr/>
            <p:nvPr/>
          </p:nvSpPr>
          <p:spPr bwMode="auto">
            <a:xfrm>
              <a:off x="6038851" y="4856163"/>
              <a:ext cx="912813" cy="65087"/>
            </a:xfrm>
            <a:custGeom>
              <a:avLst/>
              <a:gdLst>
                <a:gd name="T0" fmla="*/ 258 w 575"/>
                <a:gd name="T1" fmla="*/ 0 h 41"/>
                <a:gd name="T2" fmla="*/ 0 w 575"/>
                <a:gd name="T3" fmla="*/ 0 h 41"/>
                <a:gd name="T4" fmla="*/ 0 w 575"/>
                <a:gd name="T5" fmla="*/ 41 h 41"/>
                <a:gd name="T6" fmla="*/ 258 w 575"/>
                <a:gd name="T7" fmla="*/ 41 h 41"/>
                <a:gd name="T8" fmla="*/ 258 w 575"/>
                <a:gd name="T9" fmla="*/ 0 h 41"/>
                <a:gd name="T10" fmla="*/ 416 w 575"/>
                <a:gd name="T11" fmla="*/ 0 h 41"/>
                <a:gd name="T12" fmla="*/ 367 w 575"/>
                <a:gd name="T13" fmla="*/ 0 h 41"/>
                <a:gd name="T14" fmla="*/ 367 w 575"/>
                <a:gd name="T15" fmla="*/ 41 h 41"/>
                <a:gd name="T16" fmla="*/ 416 w 575"/>
                <a:gd name="T17" fmla="*/ 41 h 41"/>
                <a:gd name="T18" fmla="*/ 416 w 575"/>
                <a:gd name="T19" fmla="*/ 0 h 41"/>
                <a:gd name="T20" fmla="*/ 575 w 575"/>
                <a:gd name="T21" fmla="*/ 0 h 41"/>
                <a:gd name="T22" fmla="*/ 472 w 575"/>
                <a:gd name="T23" fmla="*/ 0 h 41"/>
                <a:gd name="T24" fmla="*/ 472 w 575"/>
                <a:gd name="T25" fmla="*/ 41 h 41"/>
                <a:gd name="T26" fmla="*/ 575 w 575"/>
                <a:gd name="T27" fmla="*/ 41 h 41"/>
                <a:gd name="T28" fmla="*/ 575 w 575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5" h="41">
                  <a:moveTo>
                    <a:pt x="258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8" y="41"/>
                  </a:lnTo>
                  <a:lnTo>
                    <a:pt x="258" y="0"/>
                  </a:lnTo>
                  <a:moveTo>
                    <a:pt x="416" y="0"/>
                  </a:moveTo>
                  <a:lnTo>
                    <a:pt x="367" y="0"/>
                  </a:lnTo>
                  <a:lnTo>
                    <a:pt x="367" y="41"/>
                  </a:lnTo>
                  <a:lnTo>
                    <a:pt x="416" y="41"/>
                  </a:lnTo>
                  <a:lnTo>
                    <a:pt x="416" y="0"/>
                  </a:lnTo>
                  <a:moveTo>
                    <a:pt x="575" y="0"/>
                  </a:moveTo>
                  <a:lnTo>
                    <a:pt x="472" y="0"/>
                  </a:lnTo>
                  <a:lnTo>
                    <a:pt x="472" y="41"/>
                  </a:lnTo>
                  <a:lnTo>
                    <a:pt x="575" y="41"/>
                  </a:lnTo>
                  <a:lnTo>
                    <a:pt x="5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5" name="任意多边形 706">
              <a:extLst>
                <a:ext uri="{FF2B5EF4-FFF2-40B4-BE49-F238E27FC236}">
                  <a16:creationId xmlns:a16="http://schemas.microsoft.com/office/drawing/2014/main" id="{6AA2D695-8776-48F2-A40F-05294A0B9B2B}"/>
                </a:ext>
              </a:extLst>
            </p:cNvPr>
            <p:cNvSpPr/>
            <p:nvPr/>
          </p:nvSpPr>
          <p:spPr bwMode="auto">
            <a:xfrm>
              <a:off x="6940551" y="4941888"/>
              <a:ext cx="11113" cy="12700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1"/>
                    <a:pt x="4" y="0"/>
                  </a:cubicBezTo>
                </a:path>
              </a:pathLst>
            </a:custGeom>
            <a:solidFill>
              <a:srgbClr val="2E58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6" name="任意多边形 707">
              <a:extLst>
                <a:ext uri="{FF2B5EF4-FFF2-40B4-BE49-F238E27FC236}">
                  <a16:creationId xmlns:a16="http://schemas.microsoft.com/office/drawing/2014/main" id="{65D58B64-9CDB-478A-A7AA-0A8D84AFD215}"/>
                </a:ext>
              </a:extLst>
            </p:cNvPr>
            <p:cNvSpPr/>
            <p:nvPr/>
          </p:nvSpPr>
          <p:spPr bwMode="auto">
            <a:xfrm>
              <a:off x="6038851" y="4941888"/>
              <a:ext cx="14288" cy="12700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B5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任意多边形 708">
              <a:extLst>
                <a:ext uri="{FF2B5EF4-FFF2-40B4-BE49-F238E27FC236}">
                  <a16:creationId xmlns:a16="http://schemas.microsoft.com/office/drawing/2014/main" id="{F8361094-325B-4DE2-88BC-3967D0346CEB}"/>
                </a:ext>
              </a:extLst>
            </p:cNvPr>
            <p:cNvSpPr/>
            <p:nvPr/>
          </p:nvSpPr>
          <p:spPr bwMode="auto">
            <a:xfrm>
              <a:off x="6038851" y="4941888"/>
              <a:ext cx="912813" cy="23812"/>
            </a:xfrm>
            <a:custGeom>
              <a:avLst/>
              <a:gdLst>
                <a:gd name="T0" fmla="*/ 138 w 307"/>
                <a:gd name="T1" fmla="*/ 0 h 8"/>
                <a:gd name="T2" fmla="*/ 0 w 307"/>
                <a:gd name="T3" fmla="*/ 0 h 8"/>
                <a:gd name="T4" fmla="*/ 5 w 307"/>
                <a:gd name="T5" fmla="*/ 4 h 8"/>
                <a:gd name="T6" fmla="*/ 9 w 307"/>
                <a:gd name="T7" fmla="*/ 8 h 8"/>
                <a:gd name="T8" fmla="*/ 56 w 307"/>
                <a:gd name="T9" fmla="*/ 8 h 8"/>
                <a:gd name="T10" fmla="*/ 56 w 307"/>
                <a:gd name="T11" fmla="*/ 8 h 8"/>
                <a:gd name="T12" fmla="*/ 56 w 307"/>
                <a:gd name="T13" fmla="*/ 8 h 8"/>
                <a:gd name="T14" fmla="*/ 56 w 307"/>
                <a:gd name="T15" fmla="*/ 8 h 8"/>
                <a:gd name="T16" fmla="*/ 138 w 307"/>
                <a:gd name="T17" fmla="*/ 8 h 8"/>
                <a:gd name="T18" fmla="*/ 138 w 307"/>
                <a:gd name="T19" fmla="*/ 0 h 8"/>
                <a:gd name="T20" fmla="*/ 222 w 307"/>
                <a:gd name="T21" fmla="*/ 0 h 8"/>
                <a:gd name="T22" fmla="*/ 196 w 307"/>
                <a:gd name="T23" fmla="*/ 0 h 8"/>
                <a:gd name="T24" fmla="*/ 196 w 307"/>
                <a:gd name="T25" fmla="*/ 8 h 8"/>
                <a:gd name="T26" fmla="*/ 222 w 307"/>
                <a:gd name="T27" fmla="*/ 8 h 8"/>
                <a:gd name="T28" fmla="*/ 222 w 307"/>
                <a:gd name="T29" fmla="*/ 0 h 8"/>
                <a:gd name="T30" fmla="*/ 307 w 307"/>
                <a:gd name="T31" fmla="*/ 0 h 8"/>
                <a:gd name="T32" fmla="*/ 252 w 307"/>
                <a:gd name="T33" fmla="*/ 0 h 8"/>
                <a:gd name="T34" fmla="*/ 252 w 307"/>
                <a:gd name="T35" fmla="*/ 8 h 8"/>
                <a:gd name="T36" fmla="*/ 299 w 307"/>
                <a:gd name="T37" fmla="*/ 8 h 8"/>
                <a:gd name="T38" fmla="*/ 303 w 307"/>
                <a:gd name="T39" fmla="*/ 4 h 8"/>
                <a:gd name="T40" fmla="*/ 307 w 307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7" h="8">
                  <a:moveTo>
                    <a:pt x="13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7" y="7"/>
                    <a:pt x="9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1" y="6"/>
                    <a:pt x="302" y="5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8" name="任意多边形 709">
              <a:extLst>
                <a:ext uri="{FF2B5EF4-FFF2-40B4-BE49-F238E27FC236}">
                  <a16:creationId xmlns:a16="http://schemas.microsoft.com/office/drawing/2014/main" id="{04FD4686-29D6-40F3-9F0C-6B5EA49EC174}"/>
                </a:ext>
              </a:extLst>
            </p:cNvPr>
            <p:cNvSpPr/>
            <p:nvPr/>
          </p:nvSpPr>
          <p:spPr bwMode="auto">
            <a:xfrm>
              <a:off x="6943726" y="4799013"/>
              <a:ext cx="7938" cy="9525"/>
            </a:xfrm>
            <a:custGeom>
              <a:avLst/>
              <a:gdLst>
                <a:gd name="T0" fmla="*/ 0 w 3"/>
                <a:gd name="T1" fmla="*/ 0 h 3"/>
                <a:gd name="T2" fmla="*/ 3 w 3"/>
                <a:gd name="T3" fmla="*/ 3 h 3"/>
                <a:gd name="T4" fmla="*/ 3 w 3"/>
                <a:gd name="T5" fmla="*/ 3 h 3"/>
                <a:gd name="T6" fmla="*/ 0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solidFill>
              <a:srgbClr val="719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9" name="任意多边形 710">
              <a:extLst>
                <a:ext uri="{FF2B5EF4-FFF2-40B4-BE49-F238E27FC236}">
                  <a16:creationId xmlns:a16="http://schemas.microsoft.com/office/drawing/2014/main" id="{81E75E7D-5A38-4517-B0B6-063F1D5F32C4}"/>
                </a:ext>
              </a:extLst>
            </p:cNvPr>
            <p:cNvSpPr/>
            <p:nvPr/>
          </p:nvSpPr>
          <p:spPr bwMode="auto">
            <a:xfrm>
              <a:off x="6621463" y="4783138"/>
              <a:ext cx="330200" cy="25400"/>
            </a:xfrm>
            <a:custGeom>
              <a:avLst/>
              <a:gdLst>
                <a:gd name="T0" fmla="*/ 26 w 111"/>
                <a:gd name="T1" fmla="*/ 0 h 8"/>
                <a:gd name="T2" fmla="*/ 0 w 111"/>
                <a:gd name="T3" fmla="*/ 0 h 8"/>
                <a:gd name="T4" fmla="*/ 0 w 111"/>
                <a:gd name="T5" fmla="*/ 8 h 8"/>
                <a:gd name="T6" fmla="*/ 26 w 111"/>
                <a:gd name="T7" fmla="*/ 8 h 8"/>
                <a:gd name="T8" fmla="*/ 26 w 111"/>
                <a:gd name="T9" fmla="*/ 0 h 8"/>
                <a:gd name="T10" fmla="*/ 103 w 111"/>
                <a:gd name="T11" fmla="*/ 0 h 8"/>
                <a:gd name="T12" fmla="*/ 56 w 111"/>
                <a:gd name="T13" fmla="*/ 0 h 8"/>
                <a:gd name="T14" fmla="*/ 56 w 111"/>
                <a:gd name="T15" fmla="*/ 8 h 8"/>
                <a:gd name="T16" fmla="*/ 111 w 111"/>
                <a:gd name="T17" fmla="*/ 8 h 8"/>
                <a:gd name="T18" fmla="*/ 108 w 111"/>
                <a:gd name="T19" fmla="*/ 5 h 8"/>
                <a:gd name="T20" fmla="*/ 103 w 111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8">
                  <a:moveTo>
                    <a:pt x="2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0"/>
                    <a:pt x="26" y="0"/>
                    <a:pt x="26" y="0"/>
                  </a:cubicBezTo>
                  <a:moveTo>
                    <a:pt x="103" y="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7"/>
                    <a:pt x="109" y="6"/>
                    <a:pt x="108" y="5"/>
                  </a:cubicBezTo>
                  <a:cubicBezTo>
                    <a:pt x="106" y="3"/>
                    <a:pt x="105" y="2"/>
                    <a:pt x="103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0" name="任意多边形 711">
              <a:extLst>
                <a:ext uri="{FF2B5EF4-FFF2-40B4-BE49-F238E27FC236}">
                  <a16:creationId xmlns:a16="http://schemas.microsoft.com/office/drawing/2014/main" id="{EA5E3C09-63D1-4631-B4D0-DB418089D992}"/>
                </a:ext>
              </a:extLst>
            </p:cNvPr>
            <p:cNvSpPr/>
            <p:nvPr/>
          </p:nvSpPr>
          <p:spPr bwMode="auto">
            <a:xfrm>
              <a:off x="6038851" y="4795838"/>
              <a:ext cx="11113" cy="12700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3" y="1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1"/>
                    <a:pt x="4" y="0"/>
                  </a:cubicBezTo>
                </a:path>
              </a:pathLst>
            </a:custGeom>
            <a:solidFill>
              <a:srgbClr val="6F8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1" name="任意多边形 712">
              <a:extLst>
                <a:ext uri="{FF2B5EF4-FFF2-40B4-BE49-F238E27FC236}">
                  <a16:creationId xmlns:a16="http://schemas.microsoft.com/office/drawing/2014/main" id="{A1DE988C-6466-4A9C-9655-7EBA2145769C}"/>
                </a:ext>
              </a:extLst>
            </p:cNvPr>
            <p:cNvSpPr/>
            <p:nvPr/>
          </p:nvSpPr>
          <p:spPr bwMode="auto">
            <a:xfrm>
              <a:off x="6038851" y="4783138"/>
              <a:ext cx="409575" cy="25400"/>
            </a:xfrm>
            <a:custGeom>
              <a:avLst/>
              <a:gdLst>
                <a:gd name="T0" fmla="*/ 138 w 138"/>
                <a:gd name="T1" fmla="*/ 0 h 8"/>
                <a:gd name="T2" fmla="*/ 9 w 138"/>
                <a:gd name="T3" fmla="*/ 0 h 8"/>
                <a:gd name="T4" fmla="*/ 4 w 138"/>
                <a:gd name="T5" fmla="*/ 4 h 8"/>
                <a:gd name="T6" fmla="*/ 0 w 138"/>
                <a:gd name="T7" fmla="*/ 8 h 8"/>
                <a:gd name="T8" fmla="*/ 138 w 138"/>
                <a:gd name="T9" fmla="*/ 8 h 8"/>
                <a:gd name="T10" fmla="*/ 138 w 1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8">
                  <a:moveTo>
                    <a:pt x="1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2"/>
                    <a:pt x="6" y="3"/>
                    <a:pt x="4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2" name="任意多边形 713">
              <a:extLst>
                <a:ext uri="{FF2B5EF4-FFF2-40B4-BE49-F238E27FC236}">
                  <a16:creationId xmlns:a16="http://schemas.microsoft.com/office/drawing/2014/main" id="{B01ED993-49CB-412C-90F0-834C690FD9D0}"/>
                </a:ext>
              </a:extLst>
            </p:cNvPr>
            <p:cNvSpPr/>
            <p:nvPr/>
          </p:nvSpPr>
          <p:spPr bwMode="auto">
            <a:xfrm>
              <a:off x="6448426" y="4808538"/>
              <a:ext cx="173038" cy="133350"/>
            </a:xfrm>
            <a:custGeom>
              <a:avLst/>
              <a:gdLst>
                <a:gd name="T0" fmla="*/ 109 w 109"/>
                <a:gd name="T1" fmla="*/ 71 h 84"/>
                <a:gd name="T2" fmla="*/ 0 w 109"/>
                <a:gd name="T3" fmla="*/ 71 h 84"/>
                <a:gd name="T4" fmla="*/ 0 w 109"/>
                <a:gd name="T5" fmla="*/ 84 h 84"/>
                <a:gd name="T6" fmla="*/ 109 w 109"/>
                <a:gd name="T7" fmla="*/ 84 h 84"/>
                <a:gd name="T8" fmla="*/ 109 w 109"/>
                <a:gd name="T9" fmla="*/ 71 h 84"/>
                <a:gd name="T10" fmla="*/ 109 w 109"/>
                <a:gd name="T11" fmla="*/ 0 h 84"/>
                <a:gd name="T12" fmla="*/ 0 w 109"/>
                <a:gd name="T13" fmla="*/ 0 h 84"/>
                <a:gd name="T14" fmla="*/ 0 w 109"/>
                <a:gd name="T15" fmla="*/ 30 h 84"/>
                <a:gd name="T16" fmla="*/ 109 w 109"/>
                <a:gd name="T17" fmla="*/ 30 h 84"/>
                <a:gd name="T18" fmla="*/ 109 w 109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84">
                  <a:moveTo>
                    <a:pt x="109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109" y="84"/>
                  </a:lnTo>
                  <a:lnTo>
                    <a:pt x="109" y="71"/>
                  </a:lnTo>
                  <a:close/>
                  <a:moveTo>
                    <a:pt x="109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09" y="3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3" name="任意多边形 714">
              <a:extLst>
                <a:ext uri="{FF2B5EF4-FFF2-40B4-BE49-F238E27FC236}">
                  <a16:creationId xmlns:a16="http://schemas.microsoft.com/office/drawing/2014/main" id="{65890861-3276-4938-B000-EF954C8FD097}"/>
                </a:ext>
              </a:extLst>
            </p:cNvPr>
            <p:cNvSpPr/>
            <p:nvPr/>
          </p:nvSpPr>
          <p:spPr bwMode="auto">
            <a:xfrm>
              <a:off x="6448426" y="4808538"/>
              <a:ext cx="173038" cy="133350"/>
            </a:xfrm>
            <a:custGeom>
              <a:avLst/>
              <a:gdLst>
                <a:gd name="T0" fmla="*/ 109 w 109"/>
                <a:gd name="T1" fmla="*/ 71 h 84"/>
                <a:gd name="T2" fmla="*/ 0 w 109"/>
                <a:gd name="T3" fmla="*/ 71 h 84"/>
                <a:gd name="T4" fmla="*/ 0 w 109"/>
                <a:gd name="T5" fmla="*/ 84 h 84"/>
                <a:gd name="T6" fmla="*/ 109 w 109"/>
                <a:gd name="T7" fmla="*/ 84 h 84"/>
                <a:gd name="T8" fmla="*/ 109 w 109"/>
                <a:gd name="T9" fmla="*/ 71 h 84"/>
                <a:gd name="T10" fmla="*/ 109 w 109"/>
                <a:gd name="T11" fmla="*/ 0 h 84"/>
                <a:gd name="T12" fmla="*/ 0 w 109"/>
                <a:gd name="T13" fmla="*/ 0 h 84"/>
                <a:gd name="T14" fmla="*/ 0 w 109"/>
                <a:gd name="T15" fmla="*/ 30 h 84"/>
                <a:gd name="T16" fmla="*/ 109 w 109"/>
                <a:gd name="T17" fmla="*/ 30 h 84"/>
                <a:gd name="T18" fmla="*/ 109 w 109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84">
                  <a:moveTo>
                    <a:pt x="109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109" y="84"/>
                  </a:lnTo>
                  <a:lnTo>
                    <a:pt x="109" y="71"/>
                  </a:lnTo>
                  <a:moveTo>
                    <a:pt x="109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09" y="30"/>
                  </a:lnTo>
                  <a:lnTo>
                    <a:pt x="10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4" name="矩形 233">
              <a:extLst>
                <a:ext uri="{FF2B5EF4-FFF2-40B4-BE49-F238E27FC236}">
                  <a16:creationId xmlns:a16="http://schemas.microsoft.com/office/drawing/2014/main" id="{9E1DAE5E-7CE8-471D-A041-7601FBA7DF3C}"/>
                </a:ext>
              </a:extLst>
            </p:cNvPr>
            <p:cNvSpPr/>
            <p:nvPr/>
          </p:nvSpPr>
          <p:spPr bwMode="auto">
            <a:xfrm>
              <a:off x="6448426" y="4856163"/>
              <a:ext cx="173038" cy="6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5" name="矩形 234">
              <a:extLst>
                <a:ext uri="{FF2B5EF4-FFF2-40B4-BE49-F238E27FC236}">
                  <a16:creationId xmlns:a16="http://schemas.microsoft.com/office/drawing/2014/main" id="{64CFE089-AE31-4270-BA9B-DC25EE58674C}"/>
                </a:ext>
              </a:extLst>
            </p:cNvPr>
            <p:cNvSpPr/>
            <p:nvPr/>
          </p:nvSpPr>
          <p:spPr bwMode="auto">
            <a:xfrm>
              <a:off x="6448426" y="4856163"/>
              <a:ext cx="173038" cy="6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6" name="矩形 235">
              <a:extLst>
                <a:ext uri="{FF2B5EF4-FFF2-40B4-BE49-F238E27FC236}">
                  <a16:creationId xmlns:a16="http://schemas.microsoft.com/office/drawing/2014/main" id="{518E6B30-D953-438A-9075-2D339DED86EE}"/>
                </a:ext>
              </a:extLst>
            </p:cNvPr>
            <p:cNvSpPr/>
            <p:nvPr/>
          </p:nvSpPr>
          <p:spPr bwMode="auto">
            <a:xfrm>
              <a:off x="6448426" y="4941888"/>
              <a:ext cx="173038" cy="23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7" name="矩形 236">
              <a:extLst>
                <a:ext uri="{FF2B5EF4-FFF2-40B4-BE49-F238E27FC236}">
                  <a16:creationId xmlns:a16="http://schemas.microsoft.com/office/drawing/2014/main" id="{CFE5560F-7CA8-4EED-8F13-DDC10D2FFE1C}"/>
                </a:ext>
              </a:extLst>
            </p:cNvPr>
            <p:cNvSpPr/>
            <p:nvPr/>
          </p:nvSpPr>
          <p:spPr bwMode="auto">
            <a:xfrm>
              <a:off x="6448426" y="4941888"/>
              <a:ext cx="173038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8" name="矩形 237">
              <a:extLst>
                <a:ext uri="{FF2B5EF4-FFF2-40B4-BE49-F238E27FC236}">
                  <a16:creationId xmlns:a16="http://schemas.microsoft.com/office/drawing/2014/main" id="{FFCCD37C-8A23-4CBF-8CA3-A0348AFC866E}"/>
                </a:ext>
              </a:extLst>
            </p:cNvPr>
            <p:cNvSpPr/>
            <p:nvPr/>
          </p:nvSpPr>
          <p:spPr bwMode="auto">
            <a:xfrm>
              <a:off x="6448426" y="4783138"/>
              <a:ext cx="173038" cy="25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9" name="矩形 238">
              <a:extLst>
                <a:ext uri="{FF2B5EF4-FFF2-40B4-BE49-F238E27FC236}">
                  <a16:creationId xmlns:a16="http://schemas.microsoft.com/office/drawing/2014/main" id="{772AB9A3-BFA4-4114-BFA7-E3F542747314}"/>
                </a:ext>
              </a:extLst>
            </p:cNvPr>
            <p:cNvSpPr/>
            <p:nvPr/>
          </p:nvSpPr>
          <p:spPr bwMode="auto">
            <a:xfrm>
              <a:off x="6448426" y="4783138"/>
              <a:ext cx="173038" cy="2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0" name="任意多边形 721">
              <a:extLst>
                <a:ext uri="{FF2B5EF4-FFF2-40B4-BE49-F238E27FC236}">
                  <a16:creationId xmlns:a16="http://schemas.microsoft.com/office/drawing/2014/main" id="{A90C1F20-F1FE-41E9-8326-816BEECD7941}"/>
                </a:ext>
              </a:extLst>
            </p:cNvPr>
            <p:cNvSpPr/>
            <p:nvPr/>
          </p:nvSpPr>
          <p:spPr bwMode="auto">
            <a:xfrm>
              <a:off x="6699251" y="4808538"/>
              <a:ext cx="88900" cy="133350"/>
            </a:xfrm>
            <a:custGeom>
              <a:avLst/>
              <a:gdLst>
                <a:gd name="T0" fmla="*/ 56 w 56"/>
                <a:gd name="T1" fmla="*/ 71 h 84"/>
                <a:gd name="T2" fmla="*/ 0 w 56"/>
                <a:gd name="T3" fmla="*/ 71 h 84"/>
                <a:gd name="T4" fmla="*/ 0 w 56"/>
                <a:gd name="T5" fmla="*/ 84 h 84"/>
                <a:gd name="T6" fmla="*/ 56 w 56"/>
                <a:gd name="T7" fmla="*/ 84 h 84"/>
                <a:gd name="T8" fmla="*/ 56 w 56"/>
                <a:gd name="T9" fmla="*/ 71 h 84"/>
                <a:gd name="T10" fmla="*/ 56 w 56"/>
                <a:gd name="T11" fmla="*/ 0 h 84"/>
                <a:gd name="T12" fmla="*/ 0 w 56"/>
                <a:gd name="T13" fmla="*/ 0 h 84"/>
                <a:gd name="T14" fmla="*/ 0 w 56"/>
                <a:gd name="T15" fmla="*/ 30 h 84"/>
                <a:gd name="T16" fmla="*/ 56 w 56"/>
                <a:gd name="T17" fmla="*/ 30 h 84"/>
                <a:gd name="T18" fmla="*/ 56 w 56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4">
                  <a:moveTo>
                    <a:pt x="56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56" y="84"/>
                  </a:lnTo>
                  <a:lnTo>
                    <a:pt x="56" y="71"/>
                  </a:lnTo>
                  <a:close/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1" name="任意多边形 722">
              <a:extLst>
                <a:ext uri="{FF2B5EF4-FFF2-40B4-BE49-F238E27FC236}">
                  <a16:creationId xmlns:a16="http://schemas.microsoft.com/office/drawing/2014/main" id="{AFCB7292-62FD-493A-AF0F-4AAC69D290E6}"/>
                </a:ext>
              </a:extLst>
            </p:cNvPr>
            <p:cNvSpPr/>
            <p:nvPr/>
          </p:nvSpPr>
          <p:spPr bwMode="auto">
            <a:xfrm>
              <a:off x="6699251" y="4808538"/>
              <a:ext cx="88900" cy="133350"/>
            </a:xfrm>
            <a:custGeom>
              <a:avLst/>
              <a:gdLst>
                <a:gd name="T0" fmla="*/ 56 w 56"/>
                <a:gd name="T1" fmla="*/ 71 h 84"/>
                <a:gd name="T2" fmla="*/ 0 w 56"/>
                <a:gd name="T3" fmla="*/ 71 h 84"/>
                <a:gd name="T4" fmla="*/ 0 w 56"/>
                <a:gd name="T5" fmla="*/ 84 h 84"/>
                <a:gd name="T6" fmla="*/ 56 w 56"/>
                <a:gd name="T7" fmla="*/ 84 h 84"/>
                <a:gd name="T8" fmla="*/ 56 w 56"/>
                <a:gd name="T9" fmla="*/ 71 h 84"/>
                <a:gd name="T10" fmla="*/ 56 w 56"/>
                <a:gd name="T11" fmla="*/ 0 h 84"/>
                <a:gd name="T12" fmla="*/ 0 w 56"/>
                <a:gd name="T13" fmla="*/ 0 h 84"/>
                <a:gd name="T14" fmla="*/ 0 w 56"/>
                <a:gd name="T15" fmla="*/ 30 h 84"/>
                <a:gd name="T16" fmla="*/ 56 w 56"/>
                <a:gd name="T17" fmla="*/ 30 h 84"/>
                <a:gd name="T18" fmla="*/ 56 w 56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4">
                  <a:moveTo>
                    <a:pt x="56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56" y="84"/>
                  </a:lnTo>
                  <a:lnTo>
                    <a:pt x="56" y="71"/>
                  </a:lnTo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2" name="矩形 241">
              <a:extLst>
                <a:ext uri="{FF2B5EF4-FFF2-40B4-BE49-F238E27FC236}">
                  <a16:creationId xmlns:a16="http://schemas.microsoft.com/office/drawing/2014/main" id="{4BE4FE9A-FFCD-459E-AD1B-56296E96407F}"/>
                </a:ext>
              </a:extLst>
            </p:cNvPr>
            <p:cNvSpPr/>
            <p:nvPr/>
          </p:nvSpPr>
          <p:spPr bwMode="auto">
            <a:xfrm>
              <a:off x="6699251" y="4856163"/>
              <a:ext cx="88900" cy="6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3" name="矩形 242">
              <a:extLst>
                <a:ext uri="{FF2B5EF4-FFF2-40B4-BE49-F238E27FC236}">
                  <a16:creationId xmlns:a16="http://schemas.microsoft.com/office/drawing/2014/main" id="{6295E5A2-7EAD-4587-A97A-A92D850CF80B}"/>
                </a:ext>
              </a:extLst>
            </p:cNvPr>
            <p:cNvSpPr/>
            <p:nvPr/>
          </p:nvSpPr>
          <p:spPr bwMode="auto">
            <a:xfrm>
              <a:off x="6699251" y="4856163"/>
              <a:ext cx="88900" cy="6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4" name="矩形 243">
              <a:extLst>
                <a:ext uri="{FF2B5EF4-FFF2-40B4-BE49-F238E27FC236}">
                  <a16:creationId xmlns:a16="http://schemas.microsoft.com/office/drawing/2014/main" id="{4C29C1C4-23CA-4017-A04E-D4023756BFC0}"/>
                </a:ext>
              </a:extLst>
            </p:cNvPr>
            <p:cNvSpPr/>
            <p:nvPr/>
          </p:nvSpPr>
          <p:spPr bwMode="auto">
            <a:xfrm>
              <a:off x="6699251" y="4941888"/>
              <a:ext cx="88900" cy="23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5" name="矩形 244">
              <a:extLst>
                <a:ext uri="{FF2B5EF4-FFF2-40B4-BE49-F238E27FC236}">
                  <a16:creationId xmlns:a16="http://schemas.microsoft.com/office/drawing/2014/main" id="{CAE90014-1A97-452C-B2DC-BD3A170CDC1F}"/>
                </a:ext>
              </a:extLst>
            </p:cNvPr>
            <p:cNvSpPr/>
            <p:nvPr/>
          </p:nvSpPr>
          <p:spPr bwMode="auto">
            <a:xfrm>
              <a:off x="6699251" y="4941888"/>
              <a:ext cx="88900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6" name="矩形 245">
              <a:extLst>
                <a:ext uri="{FF2B5EF4-FFF2-40B4-BE49-F238E27FC236}">
                  <a16:creationId xmlns:a16="http://schemas.microsoft.com/office/drawing/2014/main" id="{D1264265-F3F5-48DD-88D2-4F8DE5E78948}"/>
                </a:ext>
              </a:extLst>
            </p:cNvPr>
            <p:cNvSpPr/>
            <p:nvPr/>
          </p:nvSpPr>
          <p:spPr bwMode="auto">
            <a:xfrm>
              <a:off x="6699251" y="4783138"/>
              <a:ext cx="88900" cy="25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7" name="矩形 246">
              <a:extLst>
                <a:ext uri="{FF2B5EF4-FFF2-40B4-BE49-F238E27FC236}">
                  <a16:creationId xmlns:a16="http://schemas.microsoft.com/office/drawing/2014/main" id="{211EFFBD-9D5B-4A8B-A4A8-085C7837D3EE}"/>
                </a:ext>
              </a:extLst>
            </p:cNvPr>
            <p:cNvSpPr/>
            <p:nvPr/>
          </p:nvSpPr>
          <p:spPr bwMode="auto">
            <a:xfrm>
              <a:off x="6699251" y="4783138"/>
              <a:ext cx="88900" cy="2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8" name="任意多边形 729">
              <a:extLst>
                <a:ext uri="{FF2B5EF4-FFF2-40B4-BE49-F238E27FC236}">
                  <a16:creationId xmlns:a16="http://schemas.microsoft.com/office/drawing/2014/main" id="{624DCE8F-79E0-48BC-82C3-CF9FFE983AB0}"/>
                </a:ext>
              </a:extLst>
            </p:cNvPr>
            <p:cNvSpPr/>
            <p:nvPr/>
          </p:nvSpPr>
          <p:spPr bwMode="auto">
            <a:xfrm>
              <a:off x="6181726" y="4965700"/>
              <a:ext cx="914400" cy="182562"/>
            </a:xfrm>
            <a:custGeom>
              <a:avLst/>
              <a:gdLst>
                <a:gd name="T0" fmla="*/ 307 w 307"/>
                <a:gd name="T1" fmla="*/ 8 h 61"/>
                <a:gd name="T2" fmla="*/ 307 w 307"/>
                <a:gd name="T3" fmla="*/ 53 h 61"/>
                <a:gd name="T4" fmla="*/ 299 w 307"/>
                <a:gd name="T5" fmla="*/ 61 h 61"/>
                <a:gd name="T6" fmla="*/ 8 w 307"/>
                <a:gd name="T7" fmla="*/ 61 h 61"/>
                <a:gd name="T8" fmla="*/ 0 w 307"/>
                <a:gd name="T9" fmla="*/ 53 h 61"/>
                <a:gd name="T10" fmla="*/ 0 w 307"/>
                <a:gd name="T11" fmla="*/ 8 h 61"/>
                <a:gd name="T12" fmla="*/ 8 w 307"/>
                <a:gd name="T13" fmla="*/ 0 h 61"/>
                <a:gd name="T14" fmla="*/ 299 w 307"/>
                <a:gd name="T15" fmla="*/ 0 h 61"/>
                <a:gd name="T16" fmla="*/ 307 w 307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8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5" y="3"/>
                    <a:pt x="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9" name="任意多边形 730">
              <a:extLst>
                <a:ext uri="{FF2B5EF4-FFF2-40B4-BE49-F238E27FC236}">
                  <a16:creationId xmlns:a16="http://schemas.microsoft.com/office/drawing/2014/main" id="{BDFB6B66-7DF3-47E8-B07E-3B306CCCE4CC}"/>
                </a:ext>
              </a:extLst>
            </p:cNvPr>
            <p:cNvSpPr/>
            <p:nvPr/>
          </p:nvSpPr>
          <p:spPr bwMode="auto">
            <a:xfrm>
              <a:off x="6181726" y="4972050"/>
              <a:ext cx="914400" cy="182562"/>
            </a:xfrm>
            <a:custGeom>
              <a:avLst/>
              <a:gdLst>
                <a:gd name="T0" fmla="*/ 5 w 307"/>
                <a:gd name="T1" fmla="*/ 57 h 61"/>
                <a:gd name="T2" fmla="*/ 8 w 307"/>
                <a:gd name="T3" fmla="*/ 61 h 61"/>
                <a:gd name="T4" fmla="*/ 8 w 307"/>
                <a:gd name="T5" fmla="*/ 61 h 61"/>
                <a:gd name="T6" fmla="*/ 5 w 307"/>
                <a:gd name="T7" fmla="*/ 57 h 61"/>
                <a:gd name="T8" fmla="*/ 303 w 307"/>
                <a:gd name="T9" fmla="*/ 57 h 61"/>
                <a:gd name="T10" fmla="*/ 299 w 307"/>
                <a:gd name="T11" fmla="*/ 61 h 61"/>
                <a:gd name="T12" fmla="*/ 239 w 307"/>
                <a:gd name="T13" fmla="*/ 61 h 61"/>
                <a:gd name="T14" fmla="*/ 239 w 307"/>
                <a:gd name="T15" fmla="*/ 61 h 61"/>
                <a:gd name="T16" fmla="*/ 299 w 307"/>
                <a:gd name="T17" fmla="*/ 61 h 61"/>
                <a:gd name="T18" fmla="*/ 303 w 307"/>
                <a:gd name="T19" fmla="*/ 57 h 61"/>
                <a:gd name="T20" fmla="*/ 222 w 307"/>
                <a:gd name="T21" fmla="*/ 46 h 61"/>
                <a:gd name="T22" fmla="*/ 196 w 307"/>
                <a:gd name="T23" fmla="*/ 46 h 61"/>
                <a:gd name="T24" fmla="*/ 196 w 307"/>
                <a:gd name="T25" fmla="*/ 53 h 61"/>
                <a:gd name="T26" fmla="*/ 222 w 307"/>
                <a:gd name="T27" fmla="*/ 53 h 61"/>
                <a:gd name="T28" fmla="*/ 222 w 307"/>
                <a:gd name="T29" fmla="*/ 46 h 61"/>
                <a:gd name="T30" fmla="*/ 307 w 307"/>
                <a:gd name="T31" fmla="*/ 46 h 61"/>
                <a:gd name="T32" fmla="*/ 252 w 307"/>
                <a:gd name="T33" fmla="*/ 46 h 61"/>
                <a:gd name="T34" fmla="*/ 252 w 307"/>
                <a:gd name="T35" fmla="*/ 53 h 61"/>
                <a:gd name="T36" fmla="*/ 307 w 307"/>
                <a:gd name="T37" fmla="*/ 53 h 61"/>
                <a:gd name="T38" fmla="*/ 307 w 307"/>
                <a:gd name="T39" fmla="*/ 53 h 61"/>
                <a:gd name="T40" fmla="*/ 307 w 307"/>
                <a:gd name="T41" fmla="*/ 46 h 61"/>
                <a:gd name="T42" fmla="*/ 137 w 307"/>
                <a:gd name="T43" fmla="*/ 8 h 61"/>
                <a:gd name="T44" fmla="*/ 0 w 307"/>
                <a:gd name="T45" fmla="*/ 8 h 61"/>
                <a:gd name="T46" fmla="*/ 0 w 307"/>
                <a:gd name="T47" fmla="*/ 8 h 61"/>
                <a:gd name="T48" fmla="*/ 0 w 307"/>
                <a:gd name="T49" fmla="*/ 53 h 61"/>
                <a:gd name="T50" fmla="*/ 0 w 307"/>
                <a:gd name="T51" fmla="*/ 53 h 61"/>
                <a:gd name="T52" fmla="*/ 137 w 307"/>
                <a:gd name="T53" fmla="*/ 53 h 61"/>
                <a:gd name="T54" fmla="*/ 137 w 307"/>
                <a:gd name="T55" fmla="*/ 46 h 61"/>
                <a:gd name="T56" fmla="*/ 0 w 307"/>
                <a:gd name="T57" fmla="*/ 46 h 61"/>
                <a:gd name="T58" fmla="*/ 0 w 307"/>
                <a:gd name="T59" fmla="*/ 24 h 61"/>
                <a:gd name="T60" fmla="*/ 137 w 307"/>
                <a:gd name="T61" fmla="*/ 24 h 61"/>
                <a:gd name="T62" fmla="*/ 137 w 307"/>
                <a:gd name="T63" fmla="*/ 8 h 61"/>
                <a:gd name="T64" fmla="*/ 222 w 307"/>
                <a:gd name="T65" fmla="*/ 8 h 61"/>
                <a:gd name="T66" fmla="*/ 196 w 307"/>
                <a:gd name="T67" fmla="*/ 8 h 61"/>
                <a:gd name="T68" fmla="*/ 196 w 307"/>
                <a:gd name="T69" fmla="*/ 24 h 61"/>
                <a:gd name="T70" fmla="*/ 222 w 307"/>
                <a:gd name="T71" fmla="*/ 24 h 61"/>
                <a:gd name="T72" fmla="*/ 222 w 307"/>
                <a:gd name="T73" fmla="*/ 8 h 61"/>
                <a:gd name="T74" fmla="*/ 307 w 307"/>
                <a:gd name="T75" fmla="*/ 8 h 61"/>
                <a:gd name="T76" fmla="*/ 252 w 307"/>
                <a:gd name="T77" fmla="*/ 8 h 61"/>
                <a:gd name="T78" fmla="*/ 252 w 307"/>
                <a:gd name="T79" fmla="*/ 24 h 61"/>
                <a:gd name="T80" fmla="*/ 307 w 307"/>
                <a:gd name="T81" fmla="*/ 24 h 61"/>
                <a:gd name="T82" fmla="*/ 307 w 307"/>
                <a:gd name="T83" fmla="*/ 8 h 61"/>
                <a:gd name="T84" fmla="*/ 307 w 307"/>
                <a:gd name="T85" fmla="*/ 8 h 61"/>
                <a:gd name="T86" fmla="*/ 8 w 307"/>
                <a:gd name="T87" fmla="*/ 0 h 61"/>
                <a:gd name="T88" fmla="*/ 8 w 307"/>
                <a:gd name="T89" fmla="*/ 0 h 61"/>
                <a:gd name="T90" fmla="*/ 5 w 307"/>
                <a:gd name="T91" fmla="*/ 4 h 61"/>
                <a:gd name="T92" fmla="*/ 8 w 307"/>
                <a:gd name="T93" fmla="*/ 0 h 61"/>
                <a:gd name="T94" fmla="*/ 299 w 307"/>
                <a:gd name="T95" fmla="*/ 0 h 61"/>
                <a:gd name="T96" fmla="*/ 299 w 307"/>
                <a:gd name="T97" fmla="*/ 0 h 61"/>
                <a:gd name="T98" fmla="*/ 303 w 307"/>
                <a:gd name="T99" fmla="*/ 4 h 61"/>
                <a:gd name="T100" fmla="*/ 299 w 307"/>
                <a:gd name="T101" fmla="*/ 0 h 61"/>
                <a:gd name="T102" fmla="*/ 299 w 307"/>
                <a:gd name="T103" fmla="*/ 0 h 61"/>
                <a:gd name="T104" fmla="*/ 299 w 307"/>
                <a:gd name="T10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7" h="61">
                  <a:moveTo>
                    <a:pt x="5" y="57"/>
                  </a:move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60"/>
                    <a:pt x="6" y="58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0" y="59"/>
                    <a:pt x="299" y="61"/>
                  </a:cubicBezTo>
                  <a:cubicBezTo>
                    <a:pt x="239" y="61"/>
                    <a:pt x="239" y="61"/>
                    <a:pt x="239" y="61"/>
                  </a:cubicBezTo>
                  <a:cubicBezTo>
                    <a:pt x="239" y="61"/>
                    <a:pt x="239" y="61"/>
                    <a:pt x="23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2" y="46"/>
                  </a:moveTo>
                  <a:cubicBezTo>
                    <a:pt x="196" y="46"/>
                    <a:pt x="196" y="46"/>
                    <a:pt x="196" y="46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6"/>
                    <a:pt x="222" y="46"/>
                    <a:pt x="222" y="46"/>
                  </a:cubicBezTo>
                  <a:moveTo>
                    <a:pt x="307" y="46"/>
                  </a:moveTo>
                  <a:cubicBezTo>
                    <a:pt x="252" y="46"/>
                    <a:pt x="252" y="46"/>
                    <a:pt x="252" y="4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6"/>
                    <a:pt x="307" y="46"/>
                    <a:pt x="307" y="46"/>
                  </a:cubicBezTo>
                  <a:moveTo>
                    <a:pt x="137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8"/>
                    <a:pt x="137" y="8"/>
                    <a:pt x="137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6" y="3"/>
                    <a:pt x="7" y="1"/>
                    <a:pt x="8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0" y="1"/>
                    <a:pt x="302" y="3"/>
                    <a:pt x="303" y="4"/>
                  </a:cubicBezTo>
                  <a:cubicBezTo>
                    <a:pt x="302" y="3"/>
                    <a:pt x="300" y="2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0" name="任意多边形 731">
              <a:extLst>
                <a:ext uri="{FF2B5EF4-FFF2-40B4-BE49-F238E27FC236}">
                  <a16:creationId xmlns:a16="http://schemas.microsoft.com/office/drawing/2014/main" id="{1444D616-3053-46BB-AB73-9CD60A62C785}"/>
                </a:ext>
              </a:extLst>
            </p:cNvPr>
            <p:cNvSpPr/>
            <p:nvPr/>
          </p:nvSpPr>
          <p:spPr bwMode="auto">
            <a:xfrm>
              <a:off x="6181726" y="5037138"/>
              <a:ext cx="914400" cy="65087"/>
            </a:xfrm>
            <a:custGeom>
              <a:avLst/>
              <a:gdLst>
                <a:gd name="T0" fmla="*/ 257 w 576"/>
                <a:gd name="T1" fmla="*/ 0 h 41"/>
                <a:gd name="T2" fmla="*/ 0 w 576"/>
                <a:gd name="T3" fmla="*/ 0 h 41"/>
                <a:gd name="T4" fmla="*/ 0 w 576"/>
                <a:gd name="T5" fmla="*/ 41 h 41"/>
                <a:gd name="T6" fmla="*/ 257 w 576"/>
                <a:gd name="T7" fmla="*/ 41 h 41"/>
                <a:gd name="T8" fmla="*/ 257 w 576"/>
                <a:gd name="T9" fmla="*/ 0 h 41"/>
                <a:gd name="T10" fmla="*/ 416 w 576"/>
                <a:gd name="T11" fmla="*/ 0 h 41"/>
                <a:gd name="T12" fmla="*/ 367 w 576"/>
                <a:gd name="T13" fmla="*/ 0 h 41"/>
                <a:gd name="T14" fmla="*/ 367 w 576"/>
                <a:gd name="T15" fmla="*/ 41 h 41"/>
                <a:gd name="T16" fmla="*/ 416 w 576"/>
                <a:gd name="T17" fmla="*/ 41 h 41"/>
                <a:gd name="T18" fmla="*/ 416 w 576"/>
                <a:gd name="T19" fmla="*/ 0 h 41"/>
                <a:gd name="T20" fmla="*/ 576 w 576"/>
                <a:gd name="T21" fmla="*/ 0 h 41"/>
                <a:gd name="T22" fmla="*/ 472 w 576"/>
                <a:gd name="T23" fmla="*/ 0 h 41"/>
                <a:gd name="T24" fmla="*/ 472 w 576"/>
                <a:gd name="T25" fmla="*/ 41 h 41"/>
                <a:gd name="T26" fmla="*/ 576 w 576"/>
                <a:gd name="T27" fmla="*/ 41 h 41"/>
                <a:gd name="T28" fmla="*/ 576 w 576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1">
                  <a:moveTo>
                    <a:pt x="257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7" y="41"/>
                  </a:lnTo>
                  <a:lnTo>
                    <a:pt x="257" y="0"/>
                  </a:lnTo>
                  <a:close/>
                  <a:moveTo>
                    <a:pt x="416" y="0"/>
                  </a:moveTo>
                  <a:lnTo>
                    <a:pt x="367" y="0"/>
                  </a:lnTo>
                  <a:lnTo>
                    <a:pt x="367" y="41"/>
                  </a:lnTo>
                  <a:lnTo>
                    <a:pt x="416" y="41"/>
                  </a:lnTo>
                  <a:lnTo>
                    <a:pt x="416" y="0"/>
                  </a:lnTo>
                  <a:close/>
                  <a:moveTo>
                    <a:pt x="576" y="0"/>
                  </a:moveTo>
                  <a:lnTo>
                    <a:pt x="472" y="0"/>
                  </a:lnTo>
                  <a:lnTo>
                    <a:pt x="472" y="41"/>
                  </a:lnTo>
                  <a:lnTo>
                    <a:pt x="576" y="41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1" name="任意多边形 732">
              <a:extLst>
                <a:ext uri="{FF2B5EF4-FFF2-40B4-BE49-F238E27FC236}">
                  <a16:creationId xmlns:a16="http://schemas.microsoft.com/office/drawing/2014/main" id="{D82D8FF3-116F-4813-9FA5-7138D402D649}"/>
                </a:ext>
              </a:extLst>
            </p:cNvPr>
            <p:cNvSpPr/>
            <p:nvPr/>
          </p:nvSpPr>
          <p:spPr bwMode="auto">
            <a:xfrm>
              <a:off x="6181726" y="5037138"/>
              <a:ext cx="914400" cy="65087"/>
            </a:xfrm>
            <a:custGeom>
              <a:avLst/>
              <a:gdLst>
                <a:gd name="T0" fmla="*/ 257 w 576"/>
                <a:gd name="T1" fmla="*/ 0 h 41"/>
                <a:gd name="T2" fmla="*/ 0 w 576"/>
                <a:gd name="T3" fmla="*/ 0 h 41"/>
                <a:gd name="T4" fmla="*/ 0 w 576"/>
                <a:gd name="T5" fmla="*/ 41 h 41"/>
                <a:gd name="T6" fmla="*/ 257 w 576"/>
                <a:gd name="T7" fmla="*/ 41 h 41"/>
                <a:gd name="T8" fmla="*/ 257 w 576"/>
                <a:gd name="T9" fmla="*/ 0 h 41"/>
                <a:gd name="T10" fmla="*/ 416 w 576"/>
                <a:gd name="T11" fmla="*/ 0 h 41"/>
                <a:gd name="T12" fmla="*/ 367 w 576"/>
                <a:gd name="T13" fmla="*/ 0 h 41"/>
                <a:gd name="T14" fmla="*/ 367 w 576"/>
                <a:gd name="T15" fmla="*/ 41 h 41"/>
                <a:gd name="T16" fmla="*/ 416 w 576"/>
                <a:gd name="T17" fmla="*/ 41 h 41"/>
                <a:gd name="T18" fmla="*/ 416 w 576"/>
                <a:gd name="T19" fmla="*/ 0 h 41"/>
                <a:gd name="T20" fmla="*/ 576 w 576"/>
                <a:gd name="T21" fmla="*/ 0 h 41"/>
                <a:gd name="T22" fmla="*/ 472 w 576"/>
                <a:gd name="T23" fmla="*/ 0 h 41"/>
                <a:gd name="T24" fmla="*/ 472 w 576"/>
                <a:gd name="T25" fmla="*/ 41 h 41"/>
                <a:gd name="T26" fmla="*/ 576 w 576"/>
                <a:gd name="T27" fmla="*/ 41 h 41"/>
                <a:gd name="T28" fmla="*/ 576 w 576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1">
                  <a:moveTo>
                    <a:pt x="257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7" y="41"/>
                  </a:lnTo>
                  <a:lnTo>
                    <a:pt x="257" y="0"/>
                  </a:lnTo>
                  <a:moveTo>
                    <a:pt x="416" y="0"/>
                  </a:moveTo>
                  <a:lnTo>
                    <a:pt x="367" y="0"/>
                  </a:lnTo>
                  <a:lnTo>
                    <a:pt x="367" y="41"/>
                  </a:lnTo>
                  <a:lnTo>
                    <a:pt x="416" y="41"/>
                  </a:lnTo>
                  <a:lnTo>
                    <a:pt x="416" y="0"/>
                  </a:lnTo>
                  <a:moveTo>
                    <a:pt x="576" y="0"/>
                  </a:moveTo>
                  <a:lnTo>
                    <a:pt x="472" y="0"/>
                  </a:lnTo>
                  <a:lnTo>
                    <a:pt x="472" y="41"/>
                  </a:lnTo>
                  <a:lnTo>
                    <a:pt x="576" y="41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2" name="任意多边形 733">
              <a:extLst>
                <a:ext uri="{FF2B5EF4-FFF2-40B4-BE49-F238E27FC236}">
                  <a16:creationId xmlns:a16="http://schemas.microsoft.com/office/drawing/2014/main" id="{AA70CEB1-816E-446F-B893-E93DDF0E2627}"/>
                </a:ext>
              </a:extLst>
            </p:cNvPr>
            <p:cNvSpPr/>
            <p:nvPr/>
          </p:nvSpPr>
          <p:spPr bwMode="auto">
            <a:xfrm>
              <a:off x="7083426" y="5124450"/>
              <a:ext cx="12700" cy="11112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1"/>
                    <a:pt x="4" y="0"/>
                  </a:cubicBezTo>
                </a:path>
              </a:pathLst>
            </a:custGeom>
            <a:solidFill>
              <a:srgbClr val="284D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3" name="任意多边形 334">
              <a:extLst>
                <a:ext uri="{FF2B5EF4-FFF2-40B4-BE49-F238E27FC236}">
                  <a16:creationId xmlns:a16="http://schemas.microsoft.com/office/drawing/2014/main" id="{B727F93B-B4C9-4F1D-86D3-98369D84FE51}"/>
                </a:ext>
              </a:extLst>
            </p:cNvPr>
            <p:cNvSpPr/>
            <p:nvPr/>
          </p:nvSpPr>
          <p:spPr bwMode="auto">
            <a:xfrm>
              <a:off x="6181726" y="5124450"/>
              <a:ext cx="14288" cy="11112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36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4" name="任意多边形 335">
              <a:extLst>
                <a:ext uri="{FF2B5EF4-FFF2-40B4-BE49-F238E27FC236}">
                  <a16:creationId xmlns:a16="http://schemas.microsoft.com/office/drawing/2014/main" id="{D5490DC5-644A-43E2-B099-9A4C6F39F96D}"/>
                </a:ext>
              </a:extLst>
            </p:cNvPr>
            <p:cNvSpPr/>
            <p:nvPr/>
          </p:nvSpPr>
          <p:spPr bwMode="auto">
            <a:xfrm>
              <a:off x="6181726" y="5124450"/>
              <a:ext cx="914400" cy="23812"/>
            </a:xfrm>
            <a:custGeom>
              <a:avLst/>
              <a:gdLst>
                <a:gd name="T0" fmla="*/ 137 w 307"/>
                <a:gd name="T1" fmla="*/ 0 h 8"/>
                <a:gd name="T2" fmla="*/ 0 w 307"/>
                <a:gd name="T3" fmla="*/ 0 h 8"/>
                <a:gd name="T4" fmla="*/ 5 w 307"/>
                <a:gd name="T5" fmla="*/ 4 h 8"/>
                <a:gd name="T6" fmla="*/ 8 w 307"/>
                <a:gd name="T7" fmla="*/ 8 h 8"/>
                <a:gd name="T8" fmla="*/ 137 w 307"/>
                <a:gd name="T9" fmla="*/ 8 h 8"/>
                <a:gd name="T10" fmla="*/ 137 w 307"/>
                <a:gd name="T11" fmla="*/ 0 h 8"/>
                <a:gd name="T12" fmla="*/ 222 w 307"/>
                <a:gd name="T13" fmla="*/ 0 h 8"/>
                <a:gd name="T14" fmla="*/ 196 w 307"/>
                <a:gd name="T15" fmla="*/ 0 h 8"/>
                <a:gd name="T16" fmla="*/ 196 w 307"/>
                <a:gd name="T17" fmla="*/ 8 h 8"/>
                <a:gd name="T18" fmla="*/ 222 w 307"/>
                <a:gd name="T19" fmla="*/ 8 h 8"/>
                <a:gd name="T20" fmla="*/ 222 w 307"/>
                <a:gd name="T21" fmla="*/ 0 h 8"/>
                <a:gd name="T22" fmla="*/ 307 w 307"/>
                <a:gd name="T23" fmla="*/ 0 h 8"/>
                <a:gd name="T24" fmla="*/ 252 w 307"/>
                <a:gd name="T25" fmla="*/ 0 h 8"/>
                <a:gd name="T26" fmla="*/ 252 w 307"/>
                <a:gd name="T27" fmla="*/ 8 h 8"/>
                <a:gd name="T28" fmla="*/ 239 w 307"/>
                <a:gd name="T29" fmla="*/ 8 h 8"/>
                <a:gd name="T30" fmla="*/ 239 w 307"/>
                <a:gd name="T31" fmla="*/ 8 h 8"/>
                <a:gd name="T32" fmla="*/ 299 w 307"/>
                <a:gd name="T33" fmla="*/ 8 h 8"/>
                <a:gd name="T34" fmla="*/ 303 w 307"/>
                <a:gd name="T35" fmla="*/ 4 h 8"/>
                <a:gd name="T36" fmla="*/ 307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1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7" y="7"/>
                    <a:pt x="8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0" y="6"/>
                    <a:pt x="302" y="5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5" name="任意多边形 336">
              <a:extLst>
                <a:ext uri="{FF2B5EF4-FFF2-40B4-BE49-F238E27FC236}">
                  <a16:creationId xmlns:a16="http://schemas.microsoft.com/office/drawing/2014/main" id="{F0DF45F3-AC45-460D-9ABC-F3621C644EFE}"/>
                </a:ext>
              </a:extLst>
            </p:cNvPr>
            <p:cNvSpPr/>
            <p:nvPr/>
          </p:nvSpPr>
          <p:spPr bwMode="auto">
            <a:xfrm>
              <a:off x="6181726" y="4978400"/>
              <a:ext cx="14288" cy="11112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3" y="1"/>
                    <a:pt x="2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2"/>
                    <a:pt x="3" y="1"/>
                    <a:pt x="5" y="0"/>
                  </a:cubicBezTo>
                </a:path>
              </a:pathLst>
            </a:custGeom>
            <a:solidFill>
              <a:srgbClr val="759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6" name="任意多边形 337">
              <a:extLst>
                <a:ext uri="{FF2B5EF4-FFF2-40B4-BE49-F238E27FC236}">
                  <a16:creationId xmlns:a16="http://schemas.microsoft.com/office/drawing/2014/main" id="{BA54E954-A16A-421D-BA1C-17E0BEF7C642}"/>
                </a:ext>
              </a:extLst>
            </p:cNvPr>
            <p:cNvSpPr/>
            <p:nvPr/>
          </p:nvSpPr>
          <p:spPr bwMode="auto">
            <a:xfrm>
              <a:off x="7083426" y="4978400"/>
              <a:ext cx="12700" cy="11112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2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3"/>
                    <a:pt x="1" y="1"/>
                    <a:pt x="0" y="0"/>
                  </a:cubicBezTo>
                </a:path>
              </a:pathLst>
            </a:custGeom>
            <a:solidFill>
              <a:srgbClr val="6C8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7" name="任意多边形 338">
              <a:extLst>
                <a:ext uri="{FF2B5EF4-FFF2-40B4-BE49-F238E27FC236}">
                  <a16:creationId xmlns:a16="http://schemas.microsoft.com/office/drawing/2014/main" id="{4CD40478-5201-4F64-A23D-08F99520189E}"/>
                </a:ext>
              </a:extLst>
            </p:cNvPr>
            <p:cNvSpPr/>
            <p:nvPr/>
          </p:nvSpPr>
          <p:spPr bwMode="auto">
            <a:xfrm>
              <a:off x="6181726" y="4965700"/>
              <a:ext cx="914400" cy="23812"/>
            </a:xfrm>
            <a:custGeom>
              <a:avLst/>
              <a:gdLst>
                <a:gd name="T0" fmla="*/ 299 w 307"/>
                <a:gd name="T1" fmla="*/ 0 h 8"/>
                <a:gd name="T2" fmla="*/ 204 w 307"/>
                <a:gd name="T3" fmla="*/ 0 h 8"/>
                <a:gd name="T4" fmla="*/ 174 w 307"/>
                <a:gd name="T5" fmla="*/ 0 h 8"/>
                <a:gd name="T6" fmla="*/ 148 w 307"/>
                <a:gd name="T7" fmla="*/ 0 h 8"/>
                <a:gd name="T8" fmla="*/ 90 w 307"/>
                <a:gd name="T9" fmla="*/ 0 h 8"/>
                <a:gd name="T10" fmla="*/ 8 w 307"/>
                <a:gd name="T11" fmla="*/ 0 h 8"/>
                <a:gd name="T12" fmla="*/ 5 w 307"/>
                <a:gd name="T13" fmla="*/ 4 h 8"/>
                <a:gd name="T14" fmla="*/ 0 w 307"/>
                <a:gd name="T15" fmla="*/ 8 h 8"/>
                <a:gd name="T16" fmla="*/ 137 w 307"/>
                <a:gd name="T17" fmla="*/ 8 h 8"/>
                <a:gd name="T18" fmla="*/ 137 w 307"/>
                <a:gd name="T19" fmla="*/ 0 h 8"/>
                <a:gd name="T20" fmla="*/ 196 w 307"/>
                <a:gd name="T21" fmla="*/ 0 h 8"/>
                <a:gd name="T22" fmla="*/ 196 w 307"/>
                <a:gd name="T23" fmla="*/ 8 h 8"/>
                <a:gd name="T24" fmla="*/ 222 w 307"/>
                <a:gd name="T25" fmla="*/ 8 h 8"/>
                <a:gd name="T26" fmla="*/ 222 w 307"/>
                <a:gd name="T27" fmla="*/ 0 h 8"/>
                <a:gd name="T28" fmla="*/ 252 w 307"/>
                <a:gd name="T29" fmla="*/ 0 h 8"/>
                <a:gd name="T30" fmla="*/ 252 w 307"/>
                <a:gd name="T31" fmla="*/ 8 h 8"/>
                <a:gd name="T32" fmla="*/ 307 w 307"/>
                <a:gd name="T33" fmla="*/ 8 h 8"/>
                <a:gd name="T34" fmla="*/ 303 w 307"/>
                <a:gd name="T35" fmla="*/ 4 h 8"/>
                <a:gd name="T36" fmla="*/ 299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299" y="0"/>
                  </a:moveTo>
                  <a:cubicBezTo>
                    <a:pt x="204" y="0"/>
                    <a:pt x="204" y="0"/>
                    <a:pt x="204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3" y="5"/>
                    <a:pt x="2" y="6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5"/>
                    <a:pt x="303" y="4"/>
                  </a:cubicBezTo>
                  <a:cubicBezTo>
                    <a:pt x="302" y="3"/>
                    <a:pt x="300" y="1"/>
                    <a:pt x="299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8" name="任意多边形 339">
              <a:extLst>
                <a:ext uri="{FF2B5EF4-FFF2-40B4-BE49-F238E27FC236}">
                  <a16:creationId xmlns:a16="http://schemas.microsoft.com/office/drawing/2014/main" id="{73CBB03F-0A70-4C97-AAF2-43A84F185D06}"/>
                </a:ext>
              </a:extLst>
            </p:cNvPr>
            <p:cNvSpPr/>
            <p:nvPr/>
          </p:nvSpPr>
          <p:spPr bwMode="auto">
            <a:xfrm>
              <a:off x="6589714" y="4989512"/>
              <a:ext cx="174625" cy="134937"/>
            </a:xfrm>
            <a:custGeom>
              <a:avLst/>
              <a:gdLst>
                <a:gd name="T0" fmla="*/ 110 w 110"/>
                <a:gd name="T1" fmla="*/ 71 h 85"/>
                <a:gd name="T2" fmla="*/ 0 w 110"/>
                <a:gd name="T3" fmla="*/ 71 h 85"/>
                <a:gd name="T4" fmla="*/ 0 w 110"/>
                <a:gd name="T5" fmla="*/ 85 h 85"/>
                <a:gd name="T6" fmla="*/ 110 w 110"/>
                <a:gd name="T7" fmla="*/ 85 h 85"/>
                <a:gd name="T8" fmla="*/ 110 w 110"/>
                <a:gd name="T9" fmla="*/ 71 h 85"/>
                <a:gd name="T10" fmla="*/ 110 w 110"/>
                <a:gd name="T11" fmla="*/ 0 h 85"/>
                <a:gd name="T12" fmla="*/ 0 w 110"/>
                <a:gd name="T13" fmla="*/ 0 h 85"/>
                <a:gd name="T14" fmla="*/ 0 w 110"/>
                <a:gd name="T15" fmla="*/ 30 h 85"/>
                <a:gd name="T16" fmla="*/ 110 w 110"/>
                <a:gd name="T17" fmla="*/ 30 h 85"/>
                <a:gd name="T18" fmla="*/ 110 w 110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85">
                  <a:moveTo>
                    <a:pt x="110" y="71"/>
                  </a:moveTo>
                  <a:lnTo>
                    <a:pt x="0" y="71"/>
                  </a:lnTo>
                  <a:lnTo>
                    <a:pt x="0" y="85"/>
                  </a:lnTo>
                  <a:lnTo>
                    <a:pt x="110" y="85"/>
                  </a:lnTo>
                  <a:lnTo>
                    <a:pt x="110" y="71"/>
                  </a:lnTo>
                  <a:close/>
                  <a:moveTo>
                    <a:pt x="110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0" y="3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9" name="任意多边形 340">
              <a:extLst>
                <a:ext uri="{FF2B5EF4-FFF2-40B4-BE49-F238E27FC236}">
                  <a16:creationId xmlns:a16="http://schemas.microsoft.com/office/drawing/2014/main" id="{E9D6D224-E2E9-4AF9-AD6D-0EAEF374D7E4}"/>
                </a:ext>
              </a:extLst>
            </p:cNvPr>
            <p:cNvSpPr/>
            <p:nvPr/>
          </p:nvSpPr>
          <p:spPr bwMode="auto">
            <a:xfrm>
              <a:off x="6589714" y="4989512"/>
              <a:ext cx="174625" cy="134937"/>
            </a:xfrm>
            <a:custGeom>
              <a:avLst/>
              <a:gdLst>
                <a:gd name="T0" fmla="*/ 110 w 110"/>
                <a:gd name="T1" fmla="*/ 71 h 85"/>
                <a:gd name="T2" fmla="*/ 0 w 110"/>
                <a:gd name="T3" fmla="*/ 71 h 85"/>
                <a:gd name="T4" fmla="*/ 0 w 110"/>
                <a:gd name="T5" fmla="*/ 85 h 85"/>
                <a:gd name="T6" fmla="*/ 110 w 110"/>
                <a:gd name="T7" fmla="*/ 85 h 85"/>
                <a:gd name="T8" fmla="*/ 110 w 110"/>
                <a:gd name="T9" fmla="*/ 71 h 85"/>
                <a:gd name="T10" fmla="*/ 110 w 110"/>
                <a:gd name="T11" fmla="*/ 0 h 85"/>
                <a:gd name="T12" fmla="*/ 0 w 110"/>
                <a:gd name="T13" fmla="*/ 0 h 85"/>
                <a:gd name="T14" fmla="*/ 0 w 110"/>
                <a:gd name="T15" fmla="*/ 30 h 85"/>
                <a:gd name="T16" fmla="*/ 110 w 110"/>
                <a:gd name="T17" fmla="*/ 30 h 85"/>
                <a:gd name="T18" fmla="*/ 110 w 110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85">
                  <a:moveTo>
                    <a:pt x="110" y="71"/>
                  </a:moveTo>
                  <a:lnTo>
                    <a:pt x="0" y="71"/>
                  </a:lnTo>
                  <a:lnTo>
                    <a:pt x="0" y="85"/>
                  </a:lnTo>
                  <a:lnTo>
                    <a:pt x="110" y="85"/>
                  </a:lnTo>
                  <a:lnTo>
                    <a:pt x="110" y="71"/>
                  </a:lnTo>
                  <a:moveTo>
                    <a:pt x="110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0" y="30"/>
                  </a:lnTo>
                  <a:lnTo>
                    <a:pt x="1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0" name="矩形 259">
              <a:extLst>
                <a:ext uri="{FF2B5EF4-FFF2-40B4-BE49-F238E27FC236}">
                  <a16:creationId xmlns:a16="http://schemas.microsoft.com/office/drawing/2014/main" id="{8A6A9D1B-A521-475A-AABD-0DD360D8228A}"/>
                </a:ext>
              </a:extLst>
            </p:cNvPr>
            <p:cNvSpPr/>
            <p:nvPr/>
          </p:nvSpPr>
          <p:spPr bwMode="auto">
            <a:xfrm>
              <a:off x="6589714" y="5037137"/>
              <a:ext cx="174625" cy="6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1" name="矩形 260">
              <a:extLst>
                <a:ext uri="{FF2B5EF4-FFF2-40B4-BE49-F238E27FC236}">
                  <a16:creationId xmlns:a16="http://schemas.microsoft.com/office/drawing/2014/main" id="{8642BF2A-C3F9-4586-B0FF-A57D5137305D}"/>
                </a:ext>
              </a:extLst>
            </p:cNvPr>
            <p:cNvSpPr/>
            <p:nvPr/>
          </p:nvSpPr>
          <p:spPr bwMode="auto">
            <a:xfrm>
              <a:off x="6589714" y="5037137"/>
              <a:ext cx="174625" cy="6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2" name="矩形 261">
              <a:extLst>
                <a:ext uri="{FF2B5EF4-FFF2-40B4-BE49-F238E27FC236}">
                  <a16:creationId xmlns:a16="http://schemas.microsoft.com/office/drawing/2014/main" id="{4A1C4832-6911-43F5-83A3-8FBAC47AD510}"/>
                </a:ext>
              </a:extLst>
            </p:cNvPr>
            <p:cNvSpPr/>
            <p:nvPr/>
          </p:nvSpPr>
          <p:spPr bwMode="auto">
            <a:xfrm>
              <a:off x="6589714" y="5124450"/>
              <a:ext cx="174625" cy="23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3" name="矩形 262">
              <a:extLst>
                <a:ext uri="{FF2B5EF4-FFF2-40B4-BE49-F238E27FC236}">
                  <a16:creationId xmlns:a16="http://schemas.microsoft.com/office/drawing/2014/main" id="{A423D949-512A-4333-A823-FA1FACFDCBEB}"/>
                </a:ext>
              </a:extLst>
            </p:cNvPr>
            <p:cNvSpPr/>
            <p:nvPr/>
          </p:nvSpPr>
          <p:spPr bwMode="auto">
            <a:xfrm>
              <a:off x="6589714" y="5124450"/>
              <a:ext cx="174625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4" name="矩形 263">
              <a:extLst>
                <a:ext uri="{FF2B5EF4-FFF2-40B4-BE49-F238E27FC236}">
                  <a16:creationId xmlns:a16="http://schemas.microsoft.com/office/drawing/2014/main" id="{D094ECCB-F05C-45D5-85BD-4BD5B34F43CE}"/>
                </a:ext>
              </a:extLst>
            </p:cNvPr>
            <p:cNvSpPr/>
            <p:nvPr/>
          </p:nvSpPr>
          <p:spPr bwMode="auto">
            <a:xfrm>
              <a:off x="6589714" y="4965700"/>
              <a:ext cx="174625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5" name="矩形 264">
              <a:extLst>
                <a:ext uri="{FF2B5EF4-FFF2-40B4-BE49-F238E27FC236}">
                  <a16:creationId xmlns:a16="http://schemas.microsoft.com/office/drawing/2014/main" id="{B5984551-3CC2-479B-B6A5-2D502E387288}"/>
                </a:ext>
              </a:extLst>
            </p:cNvPr>
            <p:cNvSpPr/>
            <p:nvPr/>
          </p:nvSpPr>
          <p:spPr bwMode="auto">
            <a:xfrm>
              <a:off x="6589714" y="4965700"/>
              <a:ext cx="174625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6" name="任意多边形 347">
              <a:extLst>
                <a:ext uri="{FF2B5EF4-FFF2-40B4-BE49-F238E27FC236}">
                  <a16:creationId xmlns:a16="http://schemas.microsoft.com/office/drawing/2014/main" id="{EF2BC995-2B33-488B-A208-AEA8A388C459}"/>
                </a:ext>
              </a:extLst>
            </p:cNvPr>
            <p:cNvSpPr/>
            <p:nvPr/>
          </p:nvSpPr>
          <p:spPr bwMode="auto">
            <a:xfrm>
              <a:off x="6842126" y="4989512"/>
              <a:ext cx="88900" cy="134937"/>
            </a:xfrm>
            <a:custGeom>
              <a:avLst/>
              <a:gdLst>
                <a:gd name="T0" fmla="*/ 56 w 56"/>
                <a:gd name="T1" fmla="*/ 71 h 85"/>
                <a:gd name="T2" fmla="*/ 0 w 56"/>
                <a:gd name="T3" fmla="*/ 71 h 85"/>
                <a:gd name="T4" fmla="*/ 0 w 56"/>
                <a:gd name="T5" fmla="*/ 85 h 85"/>
                <a:gd name="T6" fmla="*/ 56 w 56"/>
                <a:gd name="T7" fmla="*/ 85 h 85"/>
                <a:gd name="T8" fmla="*/ 56 w 56"/>
                <a:gd name="T9" fmla="*/ 71 h 85"/>
                <a:gd name="T10" fmla="*/ 56 w 56"/>
                <a:gd name="T11" fmla="*/ 0 h 85"/>
                <a:gd name="T12" fmla="*/ 0 w 56"/>
                <a:gd name="T13" fmla="*/ 0 h 85"/>
                <a:gd name="T14" fmla="*/ 0 w 56"/>
                <a:gd name="T15" fmla="*/ 30 h 85"/>
                <a:gd name="T16" fmla="*/ 56 w 56"/>
                <a:gd name="T17" fmla="*/ 30 h 85"/>
                <a:gd name="T18" fmla="*/ 56 w 56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5">
                  <a:moveTo>
                    <a:pt x="56" y="71"/>
                  </a:moveTo>
                  <a:lnTo>
                    <a:pt x="0" y="71"/>
                  </a:lnTo>
                  <a:lnTo>
                    <a:pt x="0" y="85"/>
                  </a:lnTo>
                  <a:lnTo>
                    <a:pt x="56" y="85"/>
                  </a:lnTo>
                  <a:lnTo>
                    <a:pt x="56" y="71"/>
                  </a:lnTo>
                  <a:close/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7" name="任意多边形 348">
              <a:extLst>
                <a:ext uri="{FF2B5EF4-FFF2-40B4-BE49-F238E27FC236}">
                  <a16:creationId xmlns:a16="http://schemas.microsoft.com/office/drawing/2014/main" id="{9D75E204-939F-497B-859D-32BCC84B9DB7}"/>
                </a:ext>
              </a:extLst>
            </p:cNvPr>
            <p:cNvSpPr/>
            <p:nvPr/>
          </p:nvSpPr>
          <p:spPr bwMode="auto">
            <a:xfrm>
              <a:off x="6842126" y="4989512"/>
              <a:ext cx="88900" cy="134937"/>
            </a:xfrm>
            <a:custGeom>
              <a:avLst/>
              <a:gdLst>
                <a:gd name="T0" fmla="*/ 56 w 56"/>
                <a:gd name="T1" fmla="*/ 71 h 85"/>
                <a:gd name="T2" fmla="*/ 0 w 56"/>
                <a:gd name="T3" fmla="*/ 71 h 85"/>
                <a:gd name="T4" fmla="*/ 0 w 56"/>
                <a:gd name="T5" fmla="*/ 85 h 85"/>
                <a:gd name="T6" fmla="*/ 56 w 56"/>
                <a:gd name="T7" fmla="*/ 85 h 85"/>
                <a:gd name="T8" fmla="*/ 56 w 56"/>
                <a:gd name="T9" fmla="*/ 71 h 85"/>
                <a:gd name="T10" fmla="*/ 56 w 56"/>
                <a:gd name="T11" fmla="*/ 0 h 85"/>
                <a:gd name="T12" fmla="*/ 0 w 56"/>
                <a:gd name="T13" fmla="*/ 0 h 85"/>
                <a:gd name="T14" fmla="*/ 0 w 56"/>
                <a:gd name="T15" fmla="*/ 30 h 85"/>
                <a:gd name="T16" fmla="*/ 56 w 56"/>
                <a:gd name="T17" fmla="*/ 30 h 85"/>
                <a:gd name="T18" fmla="*/ 56 w 56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5">
                  <a:moveTo>
                    <a:pt x="56" y="71"/>
                  </a:moveTo>
                  <a:lnTo>
                    <a:pt x="0" y="71"/>
                  </a:lnTo>
                  <a:lnTo>
                    <a:pt x="0" y="85"/>
                  </a:lnTo>
                  <a:lnTo>
                    <a:pt x="56" y="85"/>
                  </a:lnTo>
                  <a:lnTo>
                    <a:pt x="56" y="71"/>
                  </a:lnTo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8" name="矩形 267">
              <a:extLst>
                <a:ext uri="{FF2B5EF4-FFF2-40B4-BE49-F238E27FC236}">
                  <a16:creationId xmlns:a16="http://schemas.microsoft.com/office/drawing/2014/main" id="{828BD89B-7F83-4323-9C73-1BAA3F214418}"/>
                </a:ext>
              </a:extLst>
            </p:cNvPr>
            <p:cNvSpPr/>
            <p:nvPr/>
          </p:nvSpPr>
          <p:spPr bwMode="auto">
            <a:xfrm>
              <a:off x="6842126" y="5037137"/>
              <a:ext cx="88900" cy="6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9" name="矩形 268">
              <a:extLst>
                <a:ext uri="{FF2B5EF4-FFF2-40B4-BE49-F238E27FC236}">
                  <a16:creationId xmlns:a16="http://schemas.microsoft.com/office/drawing/2014/main" id="{89DC0F71-4EEA-46DF-8C06-7AA906BDA92A}"/>
                </a:ext>
              </a:extLst>
            </p:cNvPr>
            <p:cNvSpPr/>
            <p:nvPr/>
          </p:nvSpPr>
          <p:spPr bwMode="auto">
            <a:xfrm>
              <a:off x="6842126" y="5037137"/>
              <a:ext cx="88900" cy="6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0" name="任意多边形 351">
              <a:extLst>
                <a:ext uri="{FF2B5EF4-FFF2-40B4-BE49-F238E27FC236}">
                  <a16:creationId xmlns:a16="http://schemas.microsoft.com/office/drawing/2014/main" id="{C071279F-D9D0-4541-BB49-7809B1D21458}"/>
                </a:ext>
              </a:extLst>
            </p:cNvPr>
            <p:cNvSpPr/>
            <p:nvPr/>
          </p:nvSpPr>
          <p:spPr bwMode="auto">
            <a:xfrm>
              <a:off x="6842126" y="5124450"/>
              <a:ext cx="88900" cy="23812"/>
            </a:xfrm>
            <a:custGeom>
              <a:avLst/>
              <a:gdLst>
                <a:gd name="T0" fmla="*/ 30 w 30"/>
                <a:gd name="T1" fmla="*/ 0 h 8"/>
                <a:gd name="T2" fmla="*/ 0 w 30"/>
                <a:gd name="T3" fmla="*/ 0 h 8"/>
                <a:gd name="T4" fmla="*/ 0 w 30"/>
                <a:gd name="T5" fmla="*/ 8 h 8"/>
                <a:gd name="T6" fmla="*/ 17 w 30"/>
                <a:gd name="T7" fmla="*/ 8 h 8"/>
                <a:gd name="T8" fmla="*/ 17 w 30"/>
                <a:gd name="T9" fmla="*/ 8 h 8"/>
                <a:gd name="T10" fmla="*/ 17 w 30"/>
                <a:gd name="T11" fmla="*/ 8 h 8"/>
                <a:gd name="T12" fmla="*/ 17 w 30"/>
                <a:gd name="T13" fmla="*/ 8 h 8"/>
                <a:gd name="T14" fmla="*/ 30 w 30"/>
                <a:gd name="T15" fmla="*/ 8 h 8"/>
                <a:gd name="T16" fmla="*/ 30 w 30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8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1" name="矩形 270">
              <a:extLst>
                <a:ext uri="{FF2B5EF4-FFF2-40B4-BE49-F238E27FC236}">
                  <a16:creationId xmlns:a16="http://schemas.microsoft.com/office/drawing/2014/main" id="{0AA57F15-2F1D-4431-B001-F727CFC8B89A}"/>
                </a:ext>
              </a:extLst>
            </p:cNvPr>
            <p:cNvSpPr/>
            <p:nvPr/>
          </p:nvSpPr>
          <p:spPr bwMode="auto">
            <a:xfrm>
              <a:off x="6842126" y="4965700"/>
              <a:ext cx="88900" cy="23812"/>
            </a:xfrm>
            <a:prstGeom prst="rect">
              <a:avLst/>
            </a:prstGeom>
            <a:solidFill>
              <a:srgbClr val="ABC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2" name="矩形 271">
              <a:extLst>
                <a:ext uri="{FF2B5EF4-FFF2-40B4-BE49-F238E27FC236}">
                  <a16:creationId xmlns:a16="http://schemas.microsoft.com/office/drawing/2014/main" id="{1E850BB6-E803-4AB0-A1AC-3D9CF94FF018}"/>
                </a:ext>
              </a:extLst>
            </p:cNvPr>
            <p:cNvSpPr/>
            <p:nvPr/>
          </p:nvSpPr>
          <p:spPr bwMode="auto">
            <a:xfrm>
              <a:off x="6842126" y="4965700"/>
              <a:ext cx="88900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3" name="任意多边形 354">
              <a:extLst>
                <a:ext uri="{FF2B5EF4-FFF2-40B4-BE49-F238E27FC236}">
                  <a16:creationId xmlns:a16="http://schemas.microsoft.com/office/drawing/2014/main" id="{A4DCECD6-F3D3-4D0E-8FB4-D1580A148F9F}"/>
                </a:ext>
              </a:extLst>
            </p:cNvPr>
            <p:cNvSpPr/>
            <p:nvPr/>
          </p:nvSpPr>
          <p:spPr bwMode="auto">
            <a:xfrm>
              <a:off x="6002339" y="5148262"/>
              <a:ext cx="914400" cy="180975"/>
            </a:xfrm>
            <a:custGeom>
              <a:avLst/>
              <a:gdLst>
                <a:gd name="T0" fmla="*/ 307 w 307"/>
                <a:gd name="T1" fmla="*/ 8 h 61"/>
                <a:gd name="T2" fmla="*/ 307 w 307"/>
                <a:gd name="T3" fmla="*/ 53 h 61"/>
                <a:gd name="T4" fmla="*/ 299 w 307"/>
                <a:gd name="T5" fmla="*/ 61 h 61"/>
                <a:gd name="T6" fmla="*/ 9 w 307"/>
                <a:gd name="T7" fmla="*/ 61 h 61"/>
                <a:gd name="T8" fmla="*/ 0 w 307"/>
                <a:gd name="T9" fmla="*/ 53 h 61"/>
                <a:gd name="T10" fmla="*/ 0 w 307"/>
                <a:gd name="T11" fmla="*/ 8 h 61"/>
                <a:gd name="T12" fmla="*/ 9 w 307"/>
                <a:gd name="T13" fmla="*/ 0 h 61"/>
                <a:gd name="T14" fmla="*/ 299 w 307"/>
                <a:gd name="T15" fmla="*/ 0 h 61"/>
                <a:gd name="T16" fmla="*/ 307 w 307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8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5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8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4" name="任意多边形 355">
              <a:extLst>
                <a:ext uri="{FF2B5EF4-FFF2-40B4-BE49-F238E27FC236}">
                  <a16:creationId xmlns:a16="http://schemas.microsoft.com/office/drawing/2014/main" id="{BD3CB3F0-F956-4044-A028-3108DF5E55E1}"/>
                </a:ext>
              </a:extLst>
            </p:cNvPr>
            <p:cNvSpPr/>
            <p:nvPr/>
          </p:nvSpPr>
          <p:spPr bwMode="auto">
            <a:xfrm>
              <a:off x="6002339" y="5154612"/>
              <a:ext cx="914400" cy="180975"/>
            </a:xfrm>
            <a:custGeom>
              <a:avLst/>
              <a:gdLst>
                <a:gd name="T0" fmla="*/ 5 w 307"/>
                <a:gd name="T1" fmla="*/ 57 h 61"/>
                <a:gd name="T2" fmla="*/ 9 w 307"/>
                <a:gd name="T3" fmla="*/ 61 h 61"/>
                <a:gd name="T4" fmla="*/ 32 w 307"/>
                <a:gd name="T5" fmla="*/ 61 h 61"/>
                <a:gd name="T6" fmla="*/ 32 w 307"/>
                <a:gd name="T7" fmla="*/ 61 h 61"/>
                <a:gd name="T8" fmla="*/ 9 w 307"/>
                <a:gd name="T9" fmla="*/ 61 h 61"/>
                <a:gd name="T10" fmla="*/ 5 w 307"/>
                <a:gd name="T11" fmla="*/ 57 h 61"/>
                <a:gd name="T12" fmla="*/ 303 w 307"/>
                <a:gd name="T13" fmla="*/ 57 h 61"/>
                <a:gd name="T14" fmla="*/ 299 w 307"/>
                <a:gd name="T15" fmla="*/ 61 h 61"/>
                <a:gd name="T16" fmla="*/ 299 w 307"/>
                <a:gd name="T17" fmla="*/ 61 h 61"/>
                <a:gd name="T18" fmla="*/ 303 w 307"/>
                <a:gd name="T19" fmla="*/ 57 h 61"/>
                <a:gd name="T20" fmla="*/ 222 w 307"/>
                <a:gd name="T21" fmla="*/ 47 h 61"/>
                <a:gd name="T22" fmla="*/ 196 w 307"/>
                <a:gd name="T23" fmla="*/ 47 h 61"/>
                <a:gd name="T24" fmla="*/ 196 w 307"/>
                <a:gd name="T25" fmla="*/ 53 h 61"/>
                <a:gd name="T26" fmla="*/ 222 w 307"/>
                <a:gd name="T27" fmla="*/ 53 h 61"/>
                <a:gd name="T28" fmla="*/ 222 w 307"/>
                <a:gd name="T29" fmla="*/ 47 h 61"/>
                <a:gd name="T30" fmla="*/ 307 w 307"/>
                <a:gd name="T31" fmla="*/ 47 h 61"/>
                <a:gd name="T32" fmla="*/ 252 w 307"/>
                <a:gd name="T33" fmla="*/ 47 h 61"/>
                <a:gd name="T34" fmla="*/ 252 w 307"/>
                <a:gd name="T35" fmla="*/ 53 h 61"/>
                <a:gd name="T36" fmla="*/ 307 w 307"/>
                <a:gd name="T37" fmla="*/ 53 h 61"/>
                <a:gd name="T38" fmla="*/ 307 w 307"/>
                <a:gd name="T39" fmla="*/ 53 h 61"/>
                <a:gd name="T40" fmla="*/ 307 w 307"/>
                <a:gd name="T41" fmla="*/ 47 h 61"/>
                <a:gd name="T42" fmla="*/ 138 w 307"/>
                <a:gd name="T43" fmla="*/ 8 h 61"/>
                <a:gd name="T44" fmla="*/ 0 w 307"/>
                <a:gd name="T45" fmla="*/ 8 h 61"/>
                <a:gd name="T46" fmla="*/ 0 w 307"/>
                <a:gd name="T47" fmla="*/ 8 h 61"/>
                <a:gd name="T48" fmla="*/ 0 w 307"/>
                <a:gd name="T49" fmla="*/ 53 h 61"/>
                <a:gd name="T50" fmla="*/ 0 w 307"/>
                <a:gd name="T51" fmla="*/ 53 h 61"/>
                <a:gd name="T52" fmla="*/ 138 w 307"/>
                <a:gd name="T53" fmla="*/ 53 h 61"/>
                <a:gd name="T54" fmla="*/ 138 w 307"/>
                <a:gd name="T55" fmla="*/ 47 h 61"/>
                <a:gd name="T56" fmla="*/ 0 w 307"/>
                <a:gd name="T57" fmla="*/ 47 h 61"/>
                <a:gd name="T58" fmla="*/ 0 w 307"/>
                <a:gd name="T59" fmla="*/ 24 h 61"/>
                <a:gd name="T60" fmla="*/ 138 w 307"/>
                <a:gd name="T61" fmla="*/ 24 h 61"/>
                <a:gd name="T62" fmla="*/ 138 w 307"/>
                <a:gd name="T63" fmla="*/ 8 h 61"/>
                <a:gd name="T64" fmla="*/ 222 w 307"/>
                <a:gd name="T65" fmla="*/ 8 h 61"/>
                <a:gd name="T66" fmla="*/ 196 w 307"/>
                <a:gd name="T67" fmla="*/ 8 h 61"/>
                <a:gd name="T68" fmla="*/ 196 w 307"/>
                <a:gd name="T69" fmla="*/ 24 h 61"/>
                <a:gd name="T70" fmla="*/ 222 w 307"/>
                <a:gd name="T71" fmla="*/ 24 h 61"/>
                <a:gd name="T72" fmla="*/ 222 w 307"/>
                <a:gd name="T73" fmla="*/ 8 h 61"/>
                <a:gd name="T74" fmla="*/ 307 w 307"/>
                <a:gd name="T75" fmla="*/ 8 h 61"/>
                <a:gd name="T76" fmla="*/ 252 w 307"/>
                <a:gd name="T77" fmla="*/ 8 h 61"/>
                <a:gd name="T78" fmla="*/ 252 w 307"/>
                <a:gd name="T79" fmla="*/ 24 h 61"/>
                <a:gd name="T80" fmla="*/ 307 w 307"/>
                <a:gd name="T81" fmla="*/ 24 h 61"/>
                <a:gd name="T82" fmla="*/ 307 w 307"/>
                <a:gd name="T83" fmla="*/ 8 h 61"/>
                <a:gd name="T84" fmla="*/ 307 w 307"/>
                <a:gd name="T85" fmla="*/ 8 h 61"/>
                <a:gd name="T86" fmla="*/ 9 w 307"/>
                <a:gd name="T87" fmla="*/ 0 h 61"/>
                <a:gd name="T88" fmla="*/ 9 w 307"/>
                <a:gd name="T89" fmla="*/ 0 h 61"/>
                <a:gd name="T90" fmla="*/ 5 w 307"/>
                <a:gd name="T91" fmla="*/ 3 h 61"/>
                <a:gd name="T92" fmla="*/ 9 w 307"/>
                <a:gd name="T93" fmla="*/ 0 h 61"/>
                <a:gd name="T94" fmla="*/ 299 w 307"/>
                <a:gd name="T95" fmla="*/ 0 h 61"/>
                <a:gd name="T96" fmla="*/ 299 w 307"/>
                <a:gd name="T97" fmla="*/ 0 h 61"/>
                <a:gd name="T98" fmla="*/ 303 w 307"/>
                <a:gd name="T99" fmla="*/ 4 h 61"/>
                <a:gd name="T100" fmla="*/ 299 w 307"/>
                <a:gd name="T10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7" h="61">
                  <a:moveTo>
                    <a:pt x="5" y="57"/>
                  </a:moveTo>
                  <a:cubicBezTo>
                    <a:pt x="9" y="61"/>
                    <a:pt x="9" y="61"/>
                    <a:pt x="9" y="61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9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1" y="59"/>
                    <a:pt x="29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2" y="47"/>
                  </a:moveTo>
                  <a:cubicBezTo>
                    <a:pt x="196" y="47"/>
                    <a:pt x="196" y="47"/>
                    <a:pt x="196" y="47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7"/>
                    <a:pt x="222" y="47"/>
                    <a:pt x="222" y="47"/>
                  </a:cubicBezTo>
                  <a:moveTo>
                    <a:pt x="307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moveTo>
                    <a:pt x="138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8"/>
                    <a:pt x="138" y="8"/>
                    <a:pt x="138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2"/>
                    <a:pt x="5" y="3"/>
                  </a:cubicBezTo>
                  <a:cubicBezTo>
                    <a:pt x="6" y="2"/>
                    <a:pt x="7" y="1"/>
                    <a:pt x="9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1" y="2"/>
                    <a:pt x="302" y="3"/>
                    <a:pt x="303" y="4"/>
                  </a:cubicBezTo>
                  <a:cubicBezTo>
                    <a:pt x="302" y="3"/>
                    <a:pt x="301" y="2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5" name="任意多边形 356">
              <a:extLst>
                <a:ext uri="{FF2B5EF4-FFF2-40B4-BE49-F238E27FC236}">
                  <a16:creationId xmlns:a16="http://schemas.microsoft.com/office/drawing/2014/main" id="{EC6F71D9-DA44-4A8B-85F5-7F98E43F6568}"/>
                </a:ext>
              </a:extLst>
            </p:cNvPr>
            <p:cNvSpPr/>
            <p:nvPr/>
          </p:nvSpPr>
          <p:spPr bwMode="auto">
            <a:xfrm>
              <a:off x="6002339" y="5219700"/>
              <a:ext cx="914400" cy="68262"/>
            </a:xfrm>
            <a:custGeom>
              <a:avLst/>
              <a:gdLst>
                <a:gd name="T0" fmla="*/ 259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9 w 576"/>
                <a:gd name="T7" fmla="*/ 43 h 43"/>
                <a:gd name="T8" fmla="*/ 259 w 576"/>
                <a:gd name="T9" fmla="*/ 0 h 43"/>
                <a:gd name="T10" fmla="*/ 416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6 w 576"/>
                <a:gd name="T17" fmla="*/ 43 h 43"/>
                <a:gd name="T18" fmla="*/ 416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9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9" y="43"/>
                  </a:lnTo>
                  <a:lnTo>
                    <a:pt x="259" y="0"/>
                  </a:lnTo>
                  <a:close/>
                  <a:moveTo>
                    <a:pt x="416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6" y="43"/>
                  </a:lnTo>
                  <a:lnTo>
                    <a:pt x="416" y="0"/>
                  </a:lnTo>
                  <a:close/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6" name="任意多边形 357">
              <a:extLst>
                <a:ext uri="{FF2B5EF4-FFF2-40B4-BE49-F238E27FC236}">
                  <a16:creationId xmlns:a16="http://schemas.microsoft.com/office/drawing/2014/main" id="{F39C1985-8006-450C-9F52-96E33906C239}"/>
                </a:ext>
              </a:extLst>
            </p:cNvPr>
            <p:cNvSpPr/>
            <p:nvPr/>
          </p:nvSpPr>
          <p:spPr bwMode="auto">
            <a:xfrm>
              <a:off x="6002339" y="5219700"/>
              <a:ext cx="914400" cy="68262"/>
            </a:xfrm>
            <a:custGeom>
              <a:avLst/>
              <a:gdLst>
                <a:gd name="T0" fmla="*/ 259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9 w 576"/>
                <a:gd name="T7" fmla="*/ 43 h 43"/>
                <a:gd name="T8" fmla="*/ 259 w 576"/>
                <a:gd name="T9" fmla="*/ 0 h 43"/>
                <a:gd name="T10" fmla="*/ 416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6 w 576"/>
                <a:gd name="T17" fmla="*/ 43 h 43"/>
                <a:gd name="T18" fmla="*/ 416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9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9" y="43"/>
                  </a:lnTo>
                  <a:lnTo>
                    <a:pt x="259" y="0"/>
                  </a:lnTo>
                  <a:moveTo>
                    <a:pt x="416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6" y="43"/>
                  </a:lnTo>
                  <a:lnTo>
                    <a:pt x="416" y="0"/>
                  </a:lnTo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7" name="任意多边形 358">
              <a:extLst>
                <a:ext uri="{FF2B5EF4-FFF2-40B4-BE49-F238E27FC236}">
                  <a16:creationId xmlns:a16="http://schemas.microsoft.com/office/drawing/2014/main" id="{C9487F9B-F85A-4F3A-877C-D241F1930E28}"/>
                </a:ext>
              </a:extLst>
            </p:cNvPr>
            <p:cNvSpPr/>
            <p:nvPr/>
          </p:nvSpPr>
          <p:spPr bwMode="auto">
            <a:xfrm>
              <a:off x="6904039" y="5305425"/>
              <a:ext cx="12700" cy="12700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1"/>
                    <a:pt x="4" y="0"/>
                  </a:cubicBezTo>
                </a:path>
              </a:pathLst>
            </a:custGeom>
            <a:solidFill>
              <a:srgbClr val="2E58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8" name="任意多边形 359">
              <a:extLst>
                <a:ext uri="{FF2B5EF4-FFF2-40B4-BE49-F238E27FC236}">
                  <a16:creationId xmlns:a16="http://schemas.microsoft.com/office/drawing/2014/main" id="{8DF7F234-2F7F-4A57-B0B8-8A2183E03D52}"/>
                </a:ext>
              </a:extLst>
            </p:cNvPr>
            <p:cNvSpPr/>
            <p:nvPr/>
          </p:nvSpPr>
          <p:spPr bwMode="auto">
            <a:xfrm>
              <a:off x="6002339" y="5305425"/>
              <a:ext cx="14288" cy="12700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B5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9" name="任意多边形 360">
              <a:extLst>
                <a:ext uri="{FF2B5EF4-FFF2-40B4-BE49-F238E27FC236}">
                  <a16:creationId xmlns:a16="http://schemas.microsoft.com/office/drawing/2014/main" id="{ADAB5E1D-1154-455B-90CE-E4B1364B49C3}"/>
                </a:ext>
              </a:extLst>
            </p:cNvPr>
            <p:cNvSpPr/>
            <p:nvPr/>
          </p:nvSpPr>
          <p:spPr bwMode="auto">
            <a:xfrm>
              <a:off x="6000751" y="5305424"/>
              <a:ext cx="914400" cy="23812"/>
            </a:xfrm>
            <a:custGeom>
              <a:avLst/>
              <a:gdLst>
                <a:gd name="T0" fmla="*/ 138 w 307"/>
                <a:gd name="T1" fmla="*/ 0 h 8"/>
                <a:gd name="T2" fmla="*/ 0 w 307"/>
                <a:gd name="T3" fmla="*/ 0 h 8"/>
                <a:gd name="T4" fmla="*/ 5 w 307"/>
                <a:gd name="T5" fmla="*/ 4 h 8"/>
                <a:gd name="T6" fmla="*/ 9 w 307"/>
                <a:gd name="T7" fmla="*/ 8 h 8"/>
                <a:gd name="T8" fmla="*/ 32 w 307"/>
                <a:gd name="T9" fmla="*/ 8 h 8"/>
                <a:gd name="T10" fmla="*/ 33 w 307"/>
                <a:gd name="T11" fmla="*/ 8 h 8"/>
                <a:gd name="T12" fmla="*/ 33 w 307"/>
                <a:gd name="T13" fmla="*/ 8 h 8"/>
                <a:gd name="T14" fmla="*/ 33 w 307"/>
                <a:gd name="T15" fmla="*/ 8 h 8"/>
                <a:gd name="T16" fmla="*/ 138 w 307"/>
                <a:gd name="T17" fmla="*/ 8 h 8"/>
                <a:gd name="T18" fmla="*/ 138 w 307"/>
                <a:gd name="T19" fmla="*/ 0 h 8"/>
                <a:gd name="T20" fmla="*/ 222 w 307"/>
                <a:gd name="T21" fmla="*/ 0 h 8"/>
                <a:gd name="T22" fmla="*/ 196 w 307"/>
                <a:gd name="T23" fmla="*/ 0 h 8"/>
                <a:gd name="T24" fmla="*/ 196 w 307"/>
                <a:gd name="T25" fmla="*/ 8 h 8"/>
                <a:gd name="T26" fmla="*/ 220 w 307"/>
                <a:gd name="T27" fmla="*/ 8 h 8"/>
                <a:gd name="T28" fmla="*/ 222 w 307"/>
                <a:gd name="T29" fmla="*/ 8 h 8"/>
                <a:gd name="T30" fmla="*/ 222 w 307"/>
                <a:gd name="T31" fmla="*/ 0 h 8"/>
                <a:gd name="T32" fmla="*/ 307 w 307"/>
                <a:gd name="T33" fmla="*/ 0 h 8"/>
                <a:gd name="T34" fmla="*/ 252 w 307"/>
                <a:gd name="T35" fmla="*/ 0 h 8"/>
                <a:gd name="T36" fmla="*/ 252 w 307"/>
                <a:gd name="T37" fmla="*/ 8 h 8"/>
                <a:gd name="T38" fmla="*/ 276 w 307"/>
                <a:gd name="T39" fmla="*/ 8 h 8"/>
                <a:gd name="T40" fmla="*/ 299 w 307"/>
                <a:gd name="T41" fmla="*/ 8 h 8"/>
                <a:gd name="T42" fmla="*/ 303 w 307"/>
                <a:gd name="T43" fmla="*/ 4 h 8"/>
                <a:gd name="T44" fmla="*/ 307 w 307"/>
                <a:gd name="T4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7" h="8">
                  <a:moveTo>
                    <a:pt x="13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6"/>
                    <a:pt x="7" y="7"/>
                    <a:pt x="9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0" y="8"/>
                    <a:pt x="220" y="8"/>
                    <a:pt x="220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76" y="8"/>
                    <a:pt x="276" y="8"/>
                    <a:pt x="276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1" y="6"/>
                    <a:pt x="302" y="5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0" name="任意多边形 361">
              <a:extLst>
                <a:ext uri="{FF2B5EF4-FFF2-40B4-BE49-F238E27FC236}">
                  <a16:creationId xmlns:a16="http://schemas.microsoft.com/office/drawing/2014/main" id="{CD28AC7F-BBC4-4C23-BA04-9F64D545A830}"/>
                </a:ext>
              </a:extLst>
            </p:cNvPr>
            <p:cNvSpPr/>
            <p:nvPr/>
          </p:nvSpPr>
          <p:spPr bwMode="auto">
            <a:xfrm>
              <a:off x="6002339" y="5156200"/>
              <a:ext cx="14288" cy="15875"/>
            </a:xfrm>
            <a:custGeom>
              <a:avLst/>
              <a:gdLst>
                <a:gd name="T0" fmla="*/ 5 w 5"/>
                <a:gd name="T1" fmla="*/ 0 h 5"/>
                <a:gd name="T2" fmla="*/ 0 w 5"/>
                <a:gd name="T3" fmla="*/ 5 h 5"/>
                <a:gd name="T4" fmla="*/ 0 w 5"/>
                <a:gd name="T5" fmla="*/ 5 h 5"/>
                <a:gd name="T6" fmla="*/ 5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3"/>
                    <a:pt x="4" y="2"/>
                    <a:pt x="5" y="0"/>
                  </a:cubicBezTo>
                </a:path>
              </a:pathLst>
            </a:custGeom>
            <a:solidFill>
              <a:srgbClr val="6F8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1" name="任意多边形 362">
              <a:extLst>
                <a:ext uri="{FF2B5EF4-FFF2-40B4-BE49-F238E27FC236}">
                  <a16:creationId xmlns:a16="http://schemas.microsoft.com/office/drawing/2014/main" id="{2320E538-FF5A-46D3-A3C0-FB25DF19D180}"/>
                </a:ext>
              </a:extLst>
            </p:cNvPr>
            <p:cNvSpPr/>
            <p:nvPr/>
          </p:nvSpPr>
          <p:spPr bwMode="auto">
            <a:xfrm>
              <a:off x="6904039" y="5159375"/>
              <a:ext cx="12700" cy="12700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3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1" y="1"/>
                    <a:pt x="0" y="0"/>
                  </a:cubicBezTo>
                </a:path>
              </a:pathLst>
            </a:custGeom>
            <a:solidFill>
              <a:srgbClr val="719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2" name="任意多边形 363">
              <a:extLst>
                <a:ext uri="{FF2B5EF4-FFF2-40B4-BE49-F238E27FC236}">
                  <a16:creationId xmlns:a16="http://schemas.microsoft.com/office/drawing/2014/main" id="{84CF484B-1D36-43FE-B3CC-CA4DBC715EC6}"/>
                </a:ext>
              </a:extLst>
            </p:cNvPr>
            <p:cNvSpPr/>
            <p:nvPr/>
          </p:nvSpPr>
          <p:spPr bwMode="auto">
            <a:xfrm>
              <a:off x="6002339" y="5148262"/>
              <a:ext cx="914400" cy="23812"/>
            </a:xfrm>
            <a:custGeom>
              <a:avLst/>
              <a:gdLst>
                <a:gd name="T0" fmla="*/ 299 w 307"/>
                <a:gd name="T1" fmla="*/ 0 h 8"/>
                <a:gd name="T2" fmla="*/ 256 w 307"/>
                <a:gd name="T3" fmla="*/ 0 h 8"/>
                <a:gd name="T4" fmla="*/ 197 w 307"/>
                <a:gd name="T5" fmla="*/ 0 h 8"/>
                <a:gd name="T6" fmla="*/ 9 w 307"/>
                <a:gd name="T7" fmla="*/ 0 h 8"/>
                <a:gd name="T8" fmla="*/ 5 w 307"/>
                <a:gd name="T9" fmla="*/ 3 h 8"/>
                <a:gd name="T10" fmla="*/ 0 w 307"/>
                <a:gd name="T11" fmla="*/ 8 h 8"/>
                <a:gd name="T12" fmla="*/ 138 w 307"/>
                <a:gd name="T13" fmla="*/ 8 h 8"/>
                <a:gd name="T14" fmla="*/ 138 w 307"/>
                <a:gd name="T15" fmla="*/ 0 h 8"/>
                <a:gd name="T16" fmla="*/ 196 w 307"/>
                <a:gd name="T17" fmla="*/ 0 h 8"/>
                <a:gd name="T18" fmla="*/ 196 w 307"/>
                <a:gd name="T19" fmla="*/ 8 h 8"/>
                <a:gd name="T20" fmla="*/ 222 w 307"/>
                <a:gd name="T21" fmla="*/ 8 h 8"/>
                <a:gd name="T22" fmla="*/ 222 w 307"/>
                <a:gd name="T23" fmla="*/ 0 h 8"/>
                <a:gd name="T24" fmla="*/ 252 w 307"/>
                <a:gd name="T25" fmla="*/ 0 h 8"/>
                <a:gd name="T26" fmla="*/ 252 w 307"/>
                <a:gd name="T27" fmla="*/ 8 h 8"/>
                <a:gd name="T28" fmla="*/ 307 w 307"/>
                <a:gd name="T29" fmla="*/ 8 h 8"/>
                <a:gd name="T30" fmla="*/ 303 w 307"/>
                <a:gd name="T31" fmla="*/ 4 h 8"/>
                <a:gd name="T32" fmla="*/ 299 w 307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8">
                  <a:moveTo>
                    <a:pt x="299" y="0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2"/>
                    <a:pt x="5" y="3"/>
                  </a:cubicBezTo>
                  <a:cubicBezTo>
                    <a:pt x="4" y="5"/>
                    <a:pt x="2" y="6"/>
                    <a:pt x="0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6" y="7"/>
                    <a:pt x="304" y="5"/>
                    <a:pt x="303" y="4"/>
                  </a:cubicBezTo>
                  <a:cubicBezTo>
                    <a:pt x="302" y="3"/>
                    <a:pt x="301" y="2"/>
                    <a:pt x="299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3" name="任意多边形 364">
              <a:extLst>
                <a:ext uri="{FF2B5EF4-FFF2-40B4-BE49-F238E27FC236}">
                  <a16:creationId xmlns:a16="http://schemas.microsoft.com/office/drawing/2014/main" id="{226BEA42-7CD2-46C9-8360-3A189C7FA69A}"/>
                </a:ext>
              </a:extLst>
            </p:cNvPr>
            <p:cNvSpPr/>
            <p:nvPr/>
          </p:nvSpPr>
          <p:spPr bwMode="auto">
            <a:xfrm>
              <a:off x="6413501" y="5172075"/>
              <a:ext cx="173038" cy="133350"/>
            </a:xfrm>
            <a:custGeom>
              <a:avLst/>
              <a:gdLst>
                <a:gd name="T0" fmla="*/ 109 w 109"/>
                <a:gd name="T1" fmla="*/ 73 h 84"/>
                <a:gd name="T2" fmla="*/ 0 w 109"/>
                <a:gd name="T3" fmla="*/ 73 h 84"/>
                <a:gd name="T4" fmla="*/ 0 w 109"/>
                <a:gd name="T5" fmla="*/ 84 h 84"/>
                <a:gd name="T6" fmla="*/ 109 w 109"/>
                <a:gd name="T7" fmla="*/ 84 h 84"/>
                <a:gd name="T8" fmla="*/ 109 w 109"/>
                <a:gd name="T9" fmla="*/ 73 h 84"/>
                <a:gd name="T10" fmla="*/ 109 w 109"/>
                <a:gd name="T11" fmla="*/ 0 h 84"/>
                <a:gd name="T12" fmla="*/ 0 w 109"/>
                <a:gd name="T13" fmla="*/ 0 h 84"/>
                <a:gd name="T14" fmla="*/ 0 w 109"/>
                <a:gd name="T15" fmla="*/ 30 h 84"/>
                <a:gd name="T16" fmla="*/ 109 w 109"/>
                <a:gd name="T17" fmla="*/ 30 h 84"/>
                <a:gd name="T18" fmla="*/ 109 w 109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84">
                  <a:moveTo>
                    <a:pt x="109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09" y="84"/>
                  </a:lnTo>
                  <a:lnTo>
                    <a:pt x="109" y="73"/>
                  </a:lnTo>
                  <a:close/>
                  <a:moveTo>
                    <a:pt x="109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09" y="3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4" name="任意多边形 365">
              <a:extLst>
                <a:ext uri="{FF2B5EF4-FFF2-40B4-BE49-F238E27FC236}">
                  <a16:creationId xmlns:a16="http://schemas.microsoft.com/office/drawing/2014/main" id="{50A2D93B-8468-4F13-A5B4-57EC5372DCF2}"/>
                </a:ext>
              </a:extLst>
            </p:cNvPr>
            <p:cNvSpPr/>
            <p:nvPr/>
          </p:nvSpPr>
          <p:spPr bwMode="auto">
            <a:xfrm>
              <a:off x="6413501" y="5172075"/>
              <a:ext cx="173038" cy="133350"/>
            </a:xfrm>
            <a:custGeom>
              <a:avLst/>
              <a:gdLst>
                <a:gd name="T0" fmla="*/ 109 w 109"/>
                <a:gd name="T1" fmla="*/ 73 h 84"/>
                <a:gd name="T2" fmla="*/ 0 w 109"/>
                <a:gd name="T3" fmla="*/ 73 h 84"/>
                <a:gd name="T4" fmla="*/ 0 w 109"/>
                <a:gd name="T5" fmla="*/ 84 h 84"/>
                <a:gd name="T6" fmla="*/ 109 w 109"/>
                <a:gd name="T7" fmla="*/ 84 h 84"/>
                <a:gd name="T8" fmla="*/ 109 w 109"/>
                <a:gd name="T9" fmla="*/ 73 h 84"/>
                <a:gd name="T10" fmla="*/ 109 w 109"/>
                <a:gd name="T11" fmla="*/ 0 h 84"/>
                <a:gd name="T12" fmla="*/ 0 w 109"/>
                <a:gd name="T13" fmla="*/ 0 h 84"/>
                <a:gd name="T14" fmla="*/ 0 w 109"/>
                <a:gd name="T15" fmla="*/ 30 h 84"/>
                <a:gd name="T16" fmla="*/ 109 w 109"/>
                <a:gd name="T17" fmla="*/ 30 h 84"/>
                <a:gd name="T18" fmla="*/ 109 w 109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84">
                  <a:moveTo>
                    <a:pt x="109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09" y="84"/>
                  </a:lnTo>
                  <a:lnTo>
                    <a:pt x="109" y="73"/>
                  </a:lnTo>
                  <a:moveTo>
                    <a:pt x="109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09" y="30"/>
                  </a:lnTo>
                  <a:lnTo>
                    <a:pt x="10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5" name="矩形 284">
              <a:extLst>
                <a:ext uri="{FF2B5EF4-FFF2-40B4-BE49-F238E27FC236}">
                  <a16:creationId xmlns:a16="http://schemas.microsoft.com/office/drawing/2014/main" id="{730DFE17-5BE3-44D2-B0F3-8E65B4F93ED6}"/>
                </a:ext>
              </a:extLst>
            </p:cNvPr>
            <p:cNvSpPr/>
            <p:nvPr/>
          </p:nvSpPr>
          <p:spPr bwMode="auto">
            <a:xfrm>
              <a:off x="6413501" y="5219700"/>
              <a:ext cx="173038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6" name="矩形 285">
              <a:extLst>
                <a:ext uri="{FF2B5EF4-FFF2-40B4-BE49-F238E27FC236}">
                  <a16:creationId xmlns:a16="http://schemas.microsoft.com/office/drawing/2014/main" id="{995A69B9-58AE-470B-9AA2-E574B163EB55}"/>
                </a:ext>
              </a:extLst>
            </p:cNvPr>
            <p:cNvSpPr/>
            <p:nvPr/>
          </p:nvSpPr>
          <p:spPr bwMode="auto">
            <a:xfrm>
              <a:off x="6413501" y="5219700"/>
              <a:ext cx="173038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7" name="任意多边形 368">
              <a:extLst>
                <a:ext uri="{FF2B5EF4-FFF2-40B4-BE49-F238E27FC236}">
                  <a16:creationId xmlns:a16="http://schemas.microsoft.com/office/drawing/2014/main" id="{597E0D4C-974A-4EBB-B08C-7445738E59B4}"/>
                </a:ext>
              </a:extLst>
            </p:cNvPr>
            <p:cNvSpPr/>
            <p:nvPr/>
          </p:nvSpPr>
          <p:spPr bwMode="auto">
            <a:xfrm>
              <a:off x="6413501" y="5305425"/>
              <a:ext cx="173038" cy="23812"/>
            </a:xfrm>
            <a:custGeom>
              <a:avLst/>
              <a:gdLst>
                <a:gd name="T0" fmla="*/ 109 w 109"/>
                <a:gd name="T1" fmla="*/ 0 h 15"/>
                <a:gd name="T2" fmla="*/ 0 w 109"/>
                <a:gd name="T3" fmla="*/ 0 h 15"/>
                <a:gd name="T4" fmla="*/ 0 w 109"/>
                <a:gd name="T5" fmla="*/ 15 h 15"/>
                <a:gd name="T6" fmla="*/ 43 w 109"/>
                <a:gd name="T7" fmla="*/ 15 h 15"/>
                <a:gd name="T8" fmla="*/ 109 w 109"/>
                <a:gd name="T9" fmla="*/ 15 h 15"/>
                <a:gd name="T10" fmla="*/ 109 w 109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15">
                  <a:moveTo>
                    <a:pt x="109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3" y="15"/>
                  </a:lnTo>
                  <a:lnTo>
                    <a:pt x="109" y="1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8" name="任意多边形 369">
              <a:extLst>
                <a:ext uri="{FF2B5EF4-FFF2-40B4-BE49-F238E27FC236}">
                  <a16:creationId xmlns:a16="http://schemas.microsoft.com/office/drawing/2014/main" id="{5411844F-6F6E-43B0-8874-0C29AB41FF90}"/>
                </a:ext>
              </a:extLst>
            </p:cNvPr>
            <p:cNvSpPr/>
            <p:nvPr/>
          </p:nvSpPr>
          <p:spPr bwMode="auto">
            <a:xfrm>
              <a:off x="6413501" y="5305425"/>
              <a:ext cx="173038" cy="23812"/>
            </a:xfrm>
            <a:custGeom>
              <a:avLst/>
              <a:gdLst>
                <a:gd name="T0" fmla="*/ 109 w 109"/>
                <a:gd name="T1" fmla="*/ 0 h 15"/>
                <a:gd name="T2" fmla="*/ 0 w 109"/>
                <a:gd name="T3" fmla="*/ 0 h 15"/>
                <a:gd name="T4" fmla="*/ 0 w 109"/>
                <a:gd name="T5" fmla="*/ 15 h 15"/>
                <a:gd name="T6" fmla="*/ 43 w 109"/>
                <a:gd name="T7" fmla="*/ 15 h 15"/>
                <a:gd name="T8" fmla="*/ 109 w 109"/>
                <a:gd name="T9" fmla="*/ 15 h 15"/>
                <a:gd name="T10" fmla="*/ 109 w 109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15">
                  <a:moveTo>
                    <a:pt x="109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3" y="15"/>
                  </a:lnTo>
                  <a:lnTo>
                    <a:pt x="109" y="15"/>
                  </a:lnTo>
                  <a:lnTo>
                    <a:pt x="10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9" name="矩形 288">
              <a:extLst>
                <a:ext uri="{FF2B5EF4-FFF2-40B4-BE49-F238E27FC236}">
                  <a16:creationId xmlns:a16="http://schemas.microsoft.com/office/drawing/2014/main" id="{42F8CE90-AE9F-4D25-8B13-397A2000A677}"/>
                </a:ext>
              </a:extLst>
            </p:cNvPr>
            <p:cNvSpPr/>
            <p:nvPr/>
          </p:nvSpPr>
          <p:spPr bwMode="auto">
            <a:xfrm>
              <a:off x="6413501" y="5148262"/>
              <a:ext cx="173038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0" name="矩形 289">
              <a:extLst>
                <a:ext uri="{FF2B5EF4-FFF2-40B4-BE49-F238E27FC236}">
                  <a16:creationId xmlns:a16="http://schemas.microsoft.com/office/drawing/2014/main" id="{9C099CD2-5BDA-4B70-BFA8-B412F8C31E61}"/>
                </a:ext>
              </a:extLst>
            </p:cNvPr>
            <p:cNvSpPr/>
            <p:nvPr/>
          </p:nvSpPr>
          <p:spPr bwMode="auto">
            <a:xfrm>
              <a:off x="6413501" y="5148262"/>
              <a:ext cx="173038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1" name="任意多边形 372">
              <a:extLst>
                <a:ext uri="{FF2B5EF4-FFF2-40B4-BE49-F238E27FC236}">
                  <a16:creationId xmlns:a16="http://schemas.microsoft.com/office/drawing/2014/main" id="{26521C91-FA34-4386-9A19-6D2A49BA4A3C}"/>
                </a:ext>
              </a:extLst>
            </p:cNvPr>
            <p:cNvSpPr/>
            <p:nvPr/>
          </p:nvSpPr>
          <p:spPr bwMode="auto">
            <a:xfrm>
              <a:off x="6662739" y="5172075"/>
              <a:ext cx="90488" cy="133350"/>
            </a:xfrm>
            <a:custGeom>
              <a:avLst/>
              <a:gdLst>
                <a:gd name="T0" fmla="*/ 57 w 57"/>
                <a:gd name="T1" fmla="*/ 73 h 84"/>
                <a:gd name="T2" fmla="*/ 0 w 57"/>
                <a:gd name="T3" fmla="*/ 73 h 84"/>
                <a:gd name="T4" fmla="*/ 0 w 57"/>
                <a:gd name="T5" fmla="*/ 84 h 84"/>
                <a:gd name="T6" fmla="*/ 57 w 57"/>
                <a:gd name="T7" fmla="*/ 84 h 84"/>
                <a:gd name="T8" fmla="*/ 57 w 57"/>
                <a:gd name="T9" fmla="*/ 73 h 84"/>
                <a:gd name="T10" fmla="*/ 57 w 57"/>
                <a:gd name="T11" fmla="*/ 0 h 84"/>
                <a:gd name="T12" fmla="*/ 0 w 57"/>
                <a:gd name="T13" fmla="*/ 0 h 84"/>
                <a:gd name="T14" fmla="*/ 0 w 57"/>
                <a:gd name="T15" fmla="*/ 30 h 84"/>
                <a:gd name="T16" fmla="*/ 57 w 57"/>
                <a:gd name="T17" fmla="*/ 30 h 84"/>
                <a:gd name="T18" fmla="*/ 57 w 57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84">
                  <a:moveTo>
                    <a:pt x="57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7" y="84"/>
                  </a:lnTo>
                  <a:lnTo>
                    <a:pt x="57" y="73"/>
                  </a:lnTo>
                  <a:close/>
                  <a:moveTo>
                    <a:pt x="57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7" y="3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8A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2" name="任意多边形 373">
              <a:extLst>
                <a:ext uri="{FF2B5EF4-FFF2-40B4-BE49-F238E27FC236}">
                  <a16:creationId xmlns:a16="http://schemas.microsoft.com/office/drawing/2014/main" id="{A329D031-083F-4E69-B080-857DE3F839A4}"/>
                </a:ext>
              </a:extLst>
            </p:cNvPr>
            <p:cNvSpPr/>
            <p:nvPr/>
          </p:nvSpPr>
          <p:spPr bwMode="auto">
            <a:xfrm>
              <a:off x="6662739" y="5172075"/>
              <a:ext cx="90488" cy="133350"/>
            </a:xfrm>
            <a:custGeom>
              <a:avLst/>
              <a:gdLst>
                <a:gd name="T0" fmla="*/ 57 w 57"/>
                <a:gd name="T1" fmla="*/ 73 h 84"/>
                <a:gd name="T2" fmla="*/ 0 w 57"/>
                <a:gd name="T3" fmla="*/ 73 h 84"/>
                <a:gd name="T4" fmla="*/ 0 w 57"/>
                <a:gd name="T5" fmla="*/ 84 h 84"/>
                <a:gd name="T6" fmla="*/ 57 w 57"/>
                <a:gd name="T7" fmla="*/ 84 h 84"/>
                <a:gd name="T8" fmla="*/ 57 w 57"/>
                <a:gd name="T9" fmla="*/ 73 h 84"/>
                <a:gd name="T10" fmla="*/ 57 w 57"/>
                <a:gd name="T11" fmla="*/ 0 h 84"/>
                <a:gd name="T12" fmla="*/ 0 w 57"/>
                <a:gd name="T13" fmla="*/ 0 h 84"/>
                <a:gd name="T14" fmla="*/ 0 w 57"/>
                <a:gd name="T15" fmla="*/ 30 h 84"/>
                <a:gd name="T16" fmla="*/ 57 w 57"/>
                <a:gd name="T17" fmla="*/ 30 h 84"/>
                <a:gd name="T18" fmla="*/ 57 w 57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84">
                  <a:moveTo>
                    <a:pt x="57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7" y="84"/>
                  </a:lnTo>
                  <a:lnTo>
                    <a:pt x="57" y="73"/>
                  </a:lnTo>
                  <a:moveTo>
                    <a:pt x="57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7" y="30"/>
                  </a:lnTo>
                  <a:lnTo>
                    <a:pt x="57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3" name="矩形 292">
              <a:extLst>
                <a:ext uri="{FF2B5EF4-FFF2-40B4-BE49-F238E27FC236}">
                  <a16:creationId xmlns:a16="http://schemas.microsoft.com/office/drawing/2014/main" id="{EF848FFC-7F68-489C-8FA0-56EC061711AF}"/>
                </a:ext>
              </a:extLst>
            </p:cNvPr>
            <p:cNvSpPr/>
            <p:nvPr/>
          </p:nvSpPr>
          <p:spPr bwMode="auto">
            <a:xfrm>
              <a:off x="6662739" y="5219700"/>
              <a:ext cx="90488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4" name="矩形 293">
              <a:extLst>
                <a:ext uri="{FF2B5EF4-FFF2-40B4-BE49-F238E27FC236}">
                  <a16:creationId xmlns:a16="http://schemas.microsoft.com/office/drawing/2014/main" id="{2AF9ABA1-8ED8-49C8-B971-28A4F8888516}"/>
                </a:ext>
              </a:extLst>
            </p:cNvPr>
            <p:cNvSpPr/>
            <p:nvPr/>
          </p:nvSpPr>
          <p:spPr bwMode="auto">
            <a:xfrm>
              <a:off x="6662739" y="5219700"/>
              <a:ext cx="90488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5" name="任意多边形 376">
              <a:extLst>
                <a:ext uri="{FF2B5EF4-FFF2-40B4-BE49-F238E27FC236}">
                  <a16:creationId xmlns:a16="http://schemas.microsoft.com/office/drawing/2014/main" id="{F208E050-AC8E-4E90-8CEC-67B9B1E5E544}"/>
                </a:ext>
              </a:extLst>
            </p:cNvPr>
            <p:cNvSpPr/>
            <p:nvPr/>
          </p:nvSpPr>
          <p:spPr bwMode="auto">
            <a:xfrm>
              <a:off x="6662739" y="5305425"/>
              <a:ext cx="90488" cy="23812"/>
            </a:xfrm>
            <a:custGeom>
              <a:avLst/>
              <a:gdLst>
                <a:gd name="T0" fmla="*/ 57 w 57"/>
                <a:gd name="T1" fmla="*/ 0 h 15"/>
                <a:gd name="T2" fmla="*/ 0 w 57"/>
                <a:gd name="T3" fmla="*/ 0 h 15"/>
                <a:gd name="T4" fmla="*/ 0 w 57"/>
                <a:gd name="T5" fmla="*/ 15 h 15"/>
                <a:gd name="T6" fmla="*/ 46 w 57"/>
                <a:gd name="T7" fmla="*/ 15 h 15"/>
                <a:gd name="T8" fmla="*/ 57 w 57"/>
                <a:gd name="T9" fmla="*/ 15 h 15"/>
                <a:gd name="T10" fmla="*/ 57 w 57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15">
                  <a:moveTo>
                    <a:pt x="57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6" y="15"/>
                  </a:lnTo>
                  <a:lnTo>
                    <a:pt x="57" y="1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6" name="任意多边形 377">
              <a:extLst>
                <a:ext uri="{FF2B5EF4-FFF2-40B4-BE49-F238E27FC236}">
                  <a16:creationId xmlns:a16="http://schemas.microsoft.com/office/drawing/2014/main" id="{50A9D2E2-2AB4-41AF-8F70-2F5EE39C3C47}"/>
                </a:ext>
              </a:extLst>
            </p:cNvPr>
            <p:cNvSpPr/>
            <p:nvPr/>
          </p:nvSpPr>
          <p:spPr bwMode="auto">
            <a:xfrm>
              <a:off x="6662739" y="5305425"/>
              <a:ext cx="90488" cy="23812"/>
            </a:xfrm>
            <a:custGeom>
              <a:avLst/>
              <a:gdLst>
                <a:gd name="T0" fmla="*/ 57 w 57"/>
                <a:gd name="T1" fmla="*/ 0 h 15"/>
                <a:gd name="T2" fmla="*/ 0 w 57"/>
                <a:gd name="T3" fmla="*/ 0 h 15"/>
                <a:gd name="T4" fmla="*/ 0 w 57"/>
                <a:gd name="T5" fmla="*/ 15 h 15"/>
                <a:gd name="T6" fmla="*/ 46 w 57"/>
                <a:gd name="T7" fmla="*/ 15 h 15"/>
                <a:gd name="T8" fmla="*/ 57 w 57"/>
                <a:gd name="T9" fmla="*/ 15 h 15"/>
                <a:gd name="T10" fmla="*/ 57 w 57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15">
                  <a:moveTo>
                    <a:pt x="57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6" y="15"/>
                  </a:lnTo>
                  <a:lnTo>
                    <a:pt x="57" y="15"/>
                  </a:lnTo>
                  <a:lnTo>
                    <a:pt x="5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7" name="矩形 296">
              <a:extLst>
                <a:ext uri="{FF2B5EF4-FFF2-40B4-BE49-F238E27FC236}">
                  <a16:creationId xmlns:a16="http://schemas.microsoft.com/office/drawing/2014/main" id="{FEBD32B8-5E81-415F-AE61-66D883B14D2A}"/>
                </a:ext>
              </a:extLst>
            </p:cNvPr>
            <p:cNvSpPr/>
            <p:nvPr/>
          </p:nvSpPr>
          <p:spPr bwMode="auto">
            <a:xfrm>
              <a:off x="6662739" y="5148262"/>
              <a:ext cx="90488" cy="23812"/>
            </a:xfrm>
            <a:prstGeom prst="rect">
              <a:avLst/>
            </a:prstGeom>
            <a:solidFill>
              <a:srgbClr val="ABC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8" name="矩形 297">
              <a:extLst>
                <a:ext uri="{FF2B5EF4-FFF2-40B4-BE49-F238E27FC236}">
                  <a16:creationId xmlns:a16="http://schemas.microsoft.com/office/drawing/2014/main" id="{7F5D848E-1A5B-49F7-B332-BBF3DCEEABE7}"/>
                </a:ext>
              </a:extLst>
            </p:cNvPr>
            <p:cNvSpPr/>
            <p:nvPr/>
          </p:nvSpPr>
          <p:spPr bwMode="auto">
            <a:xfrm>
              <a:off x="6662739" y="5148262"/>
              <a:ext cx="90488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9" name="任意多边形 380">
              <a:extLst>
                <a:ext uri="{FF2B5EF4-FFF2-40B4-BE49-F238E27FC236}">
                  <a16:creationId xmlns:a16="http://schemas.microsoft.com/office/drawing/2014/main" id="{DF574B38-3BC9-4440-B635-77575E833FE7}"/>
                </a:ext>
              </a:extLst>
            </p:cNvPr>
            <p:cNvSpPr/>
            <p:nvPr/>
          </p:nvSpPr>
          <p:spPr bwMode="auto">
            <a:xfrm>
              <a:off x="6073776" y="5329237"/>
              <a:ext cx="914400" cy="182562"/>
            </a:xfrm>
            <a:custGeom>
              <a:avLst/>
              <a:gdLst>
                <a:gd name="T0" fmla="*/ 307 w 307"/>
                <a:gd name="T1" fmla="*/ 8 h 61"/>
                <a:gd name="T2" fmla="*/ 307 w 307"/>
                <a:gd name="T3" fmla="*/ 53 h 61"/>
                <a:gd name="T4" fmla="*/ 299 w 307"/>
                <a:gd name="T5" fmla="*/ 61 h 61"/>
                <a:gd name="T6" fmla="*/ 9 w 307"/>
                <a:gd name="T7" fmla="*/ 61 h 61"/>
                <a:gd name="T8" fmla="*/ 0 w 307"/>
                <a:gd name="T9" fmla="*/ 53 h 61"/>
                <a:gd name="T10" fmla="*/ 0 w 307"/>
                <a:gd name="T11" fmla="*/ 8 h 61"/>
                <a:gd name="T12" fmla="*/ 9 w 307"/>
                <a:gd name="T13" fmla="*/ 0 h 61"/>
                <a:gd name="T14" fmla="*/ 299 w 307"/>
                <a:gd name="T15" fmla="*/ 0 h 61"/>
                <a:gd name="T16" fmla="*/ 307 w 307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8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5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0" name="任意多边形 381">
              <a:extLst>
                <a:ext uri="{FF2B5EF4-FFF2-40B4-BE49-F238E27FC236}">
                  <a16:creationId xmlns:a16="http://schemas.microsoft.com/office/drawing/2014/main" id="{CF36C71E-5AD6-4613-ABFB-656DA336787B}"/>
                </a:ext>
              </a:extLst>
            </p:cNvPr>
            <p:cNvSpPr/>
            <p:nvPr/>
          </p:nvSpPr>
          <p:spPr bwMode="auto">
            <a:xfrm>
              <a:off x="6073776" y="5329237"/>
              <a:ext cx="914400" cy="182562"/>
            </a:xfrm>
            <a:custGeom>
              <a:avLst/>
              <a:gdLst>
                <a:gd name="T0" fmla="*/ 303 w 307"/>
                <a:gd name="T1" fmla="*/ 57 h 61"/>
                <a:gd name="T2" fmla="*/ 299 w 307"/>
                <a:gd name="T3" fmla="*/ 61 h 61"/>
                <a:gd name="T4" fmla="*/ 299 w 307"/>
                <a:gd name="T5" fmla="*/ 61 h 61"/>
                <a:gd name="T6" fmla="*/ 303 w 307"/>
                <a:gd name="T7" fmla="*/ 57 h 61"/>
                <a:gd name="T8" fmla="*/ 5 w 307"/>
                <a:gd name="T9" fmla="*/ 57 h 61"/>
                <a:gd name="T10" fmla="*/ 9 w 307"/>
                <a:gd name="T11" fmla="*/ 61 h 61"/>
                <a:gd name="T12" fmla="*/ 77 w 307"/>
                <a:gd name="T13" fmla="*/ 61 h 61"/>
                <a:gd name="T14" fmla="*/ 77 w 307"/>
                <a:gd name="T15" fmla="*/ 61 h 61"/>
                <a:gd name="T16" fmla="*/ 9 w 307"/>
                <a:gd name="T17" fmla="*/ 61 h 61"/>
                <a:gd name="T18" fmla="*/ 5 w 307"/>
                <a:gd name="T19" fmla="*/ 57 h 61"/>
                <a:gd name="T20" fmla="*/ 222 w 307"/>
                <a:gd name="T21" fmla="*/ 47 h 61"/>
                <a:gd name="T22" fmla="*/ 196 w 307"/>
                <a:gd name="T23" fmla="*/ 47 h 61"/>
                <a:gd name="T24" fmla="*/ 196 w 307"/>
                <a:gd name="T25" fmla="*/ 53 h 61"/>
                <a:gd name="T26" fmla="*/ 222 w 307"/>
                <a:gd name="T27" fmla="*/ 53 h 61"/>
                <a:gd name="T28" fmla="*/ 222 w 307"/>
                <a:gd name="T29" fmla="*/ 47 h 61"/>
                <a:gd name="T30" fmla="*/ 307 w 307"/>
                <a:gd name="T31" fmla="*/ 47 h 61"/>
                <a:gd name="T32" fmla="*/ 252 w 307"/>
                <a:gd name="T33" fmla="*/ 47 h 61"/>
                <a:gd name="T34" fmla="*/ 252 w 307"/>
                <a:gd name="T35" fmla="*/ 53 h 61"/>
                <a:gd name="T36" fmla="*/ 307 w 307"/>
                <a:gd name="T37" fmla="*/ 53 h 61"/>
                <a:gd name="T38" fmla="*/ 307 w 307"/>
                <a:gd name="T39" fmla="*/ 53 h 61"/>
                <a:gd name="T40" fmla="*/ 307 w 307"/>
                <a:gd name="T41" fmla="*/ 47 h 61"/>
                <a:gd name="T42" fmla="*/ 137 w 307"/>
                <a:gd name="T43" fmla="*/ 8 h 61"/>
                <a:gd name="T44" fmla="*/ 0 w 307"/>
                <a:gd name="T45" fmla="*/ 8 h 61"/>
                <a:gd name="T46" fmla="*/ 0 w 307"/>
                <a:gd name="T47" fmla="*/ 8 h 61"/>
                <a:gd name="T48" fmla="*/ 0 w 307"/>
                <a:gd name="T49" fmla="*/ 53 h 61"/>
                <a:gd name="T50" fmla="*/ 0 w 307"/>
                <a:gd name="T51" fmla="*/ 53 h 61"/>
                <a:gd name="T52" fmla="*/ 137 w 307"/>
                <a:gd name="T53" fmla="*/ 53 h 61"/>
                <a:gd name="T54" fmla="*/ 137 w 307"/>
                <a:gd name="T55" fmla="*/ 47 h 61"/>
                <a:gd name="T56" fmla="*/ 0 w 307"/>
                <a:gd name="T57" fmla="*/ 47 h 61"/>
                <a:gd name="T58" fmla="*/ 0 w 307"/>
                <a:gd name="T59" fmla="*/ 24 h 61"/>
                <a:gd name="T60" fmla="*/ 137 w 307"/>
                <a:gd name="T61" fmla="*/ 24 h 61"/>
                <a:gd name="T62" fmla="*/ 137 w 307"/>
                <a:gd name="T63" fmla="*/ 8 h 61"/>
                <a:gd name="T64" fmla="*/ 222 w 307"/>
                <a:gd name="T65" fmla="*/ 8 h 61"/>
                <a:gd name="T66" fmla="*/ 196 w 307"/>
                <a:gd name="T67" fmla="*/ 8 h 61"/>
                <a:gd name="T68" fmla="*/ 196 w 307"/>
                <a:gd name="T69" fmla="*/ 24 h 61"/>
                <a:gd name="T70" fmla="*/ 222 w 307"/>
                <a:gd name="T71" fmla="*/ 24 h 61"/>
                <a:gd name="T72" fmla="*/ 222 w 307"/>
                <a:gd name="T73" fmla="*/ 8 h 61"/>
                <a:gd name="T74" fmla="*/ 307 w 307"/>
                <a:gd name="T75" fmla="*/ 8 h 61"/>
                <a:gd name="T76" fmla="*/ 252 w 307"/>
                <a:gd name="T77" fmla="*/ 8 h 61"/>
                <a:gd name="T78" fmla="*/ 252 w 307"/>
                <a:gd name="T79" fmla="*/ 24 h 61"/>
                <a:gd name="T80" fmla="*/ 307 w 307"/>
                <a:gd name="T81" fmla="*/ 24 h 61"/>
                <a:gd name="T82" fmla="*/ 307 w 307"/>
                <a:gd name="T83" fmla="*/ 8 h 61"/>
                <a:gd name="T84" fmla="*/ 307 w 307"/>
                <a:gd name="T85" fmla="*/ 8 h 61"/>
                <a:gd name="T86" fmla="*/ 9 w 307"/>
                <a:gd name="T87" fmla="*/ 0 h 61"/>
                <a:gd name="T88" fmla="*/ 9 w 307"/>
                <a:gd name="T89" fmla="*/ 0 h 61"/>
                <a:gd name="T90" fmla="*/ 5 w 307"/>
                <a:gd name="T91" fmla="*/ 4 h 61"/>
                <a:gd name="T92" fmla="*/ 9 w 307"/>
                <a:gd name="T93" fmla="*/ 0 h 61"/>
                <a:gd name="T94" fmla="*/ 299 w 307"/>
                <a:gd name="T95" fmla="*/ 0 h 61"/>
                <a:gd name="T96" fmla="*/ 299 w 307"/>
                <a:gd name="T97" fmla="*/ 0 h 61"/>
                <a:gd name="T98" fmla="*/ 303 w 307"/>
                <a:gd name="T99" fmla="*/ 4 h 61"/>
                <a:gd name="T100" fmla="*/ 299 w 307"/>
                <a:gd name="T101" fmla="*/ 0 h 61"/>
                <a:gd name="T102" fmla="*/ 299 w 307"/>
                <a:gd name="T103" fmla="*/ 0 h 61"/>
                <a:gd name="T104" fmla="*/ 299 w 307"/>
                <a:gd name="T10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7" h="61">
                  <a:moveTo>
                    <a:pt x="303" y="57"/>
                  </a:moveTo>
                  <a:cubicBezTo>
                    <a:pt x="302" y="59"/>
                    <a:pt x="300" y="60"/>
                    <a:pt x="29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5" y="57"/>
                  </a:moveTo>
                  <a:cubicBezTo>
                    <a:pt x="9" y="61"/>
                    <a:pt x="9" y="61"/>
                    <a:pt x="9" y="61"/>
                  </a:cubicBezTo>
                  <a:cubicBezTo>
                    <a:pt x="77" y="61"/>
                    <a:pt x="77" y="61"/>
                    <a:pt x="77" y="61"/>
                  </a:cubicBezTo>
                  <a:cubicBezTo>
                    <a:pt x="77" y="61"/>
                    <a:pt x="77" y="61"/>
                    <a:pt x="77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8"/>
                    <a:pt x="5" y="57"/>
                  </a:cubicBezTo>
                  <a:moveTo>
                    <a:pt x="222" y="47"/>
                  </a:moveTo>
                  <a:cubicBezTo>
                    <a:pt x="196" y="47"/>
                    <a:pt x="196" y="47"/>
                    <a:pt x="196" y="47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7"/>
                    <a:pt x="222" y="47"/>
                    <a:pt x="222" y="47"/>
                  </a:cubicBezTo>
                  <a:moveTo>
                    <a:pt x="307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moveTo>
                    <a:pt x="137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47"/>
                    <a:pt x="137" y="47"/>
                    <a:pt x="13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8"/>
                    <a:pt x="137" y="8"/>
                    <a:pt x="137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6" y="3"/>
                    <a:pt x="7" y="1"/>
                    <a:pt x="9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0" y="2"/>
                    <a:pt x="302" y="3"/>
                    <a:pt x="303" y="4"/>
                  </a:cubicBezTo>
                  <a:cubicBezTo>
                    <a:pt x="302" y="3"/>
                    <a:pt x="301" y="2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1" name="任意多边形 382">
              <a:extLst>
                <a:ext uri="{FF2B5EF4-FFF2-40B4-BE49-F238E27FC236}">
                  <a16:creationId xmlns:a16="http://schemas.microsoft.com/office/drawing/2014/main" id="{FB80C0BD-A0E7-4C6D-B3DB-1B8E961ADE70}"/>
                </a:ext>
              </a:extLst>
            </p:cNvPr>
            <p:cNvSpPr/>
            <p:nvPr/>
          </p:nvSpPr>
          <p:spPr bwMode="auto">
            <a:xfrm>
              <a:off x="6073776" y="5400675"/>
              <a:ext cx="914400" cy="68262"/>
            </a:xfrm>
            <a:custGeom>
              <a:avLst/>
              <a:gdLst>
                <a:gd name="T0" fmla="*/ 257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7 w 576"/>
                <a:gd name="T7" fmla="*/ 43 h 43"/>
                <a:gd name="T8" fmla="*/ 257 w 576"/>
                <a:gd name="T9" fmla="*/ 0 h 43"/>
                <a:gd name="T10" fmla="*/ 417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7 w 576"/>
                <a:gd name="T17" fmla="*/ 43 h 43"/>
                <a:gd name="T18" fmla="*/ 417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7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7" y="43"/>
                  </a:lnTo>
                  <a:lnTo>
                    <a:pt x="257" y="0"/>
                  </a:lnTo>
                  <a:close/>
                  <a:moveTo>
                    <a:pt x="417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7" y="43"/>
                  </a:lnTo>
                  <a:lnTo>
                    <a:pt x="417" y="0"/>
                  </a:lnTo>
                  <a:close/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2" name="任意多边形 383">
              <a:extLst>
                <a:ext uri="{FF2B5EF4-FFF2-40B4-BE49-F238E27FC236}">
                  <a16:creationId xmlns:a16="http://schemas.microsoft.com/office/drawing/2014/main" id="{809AD3DF-A369-4D9D-A3F8-1DC34757DC37}"/>
                </a:ext>
              </a:extLst>
            </p:cNvPr>
            <p:cNvSpPr/>
            <p:nvPr/>
          </p:nvSpPr>
          <p:spPr bwMode="auto">
            <a:xfrm>
              <a:off x="6073776" y="5400675"/>
              <a:ext cx="914400" cy="68262"/>
            </a:xfrm>
            <a:custGeom>
              <a:avLst/>
              <a:gdLst>
                <a:gd name="T0" fmla="*/ 257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7 w 576"/>
                <a:gd name="T7" fmla="*/ 43 h 43"/>
                <a:gd name="T8" fmla="*/ 257 w 576"/>
                <a:gd name="T9" fmla="*/ 0 h 43"/>
                <a:gd name="T10" fmla="*/ 417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7 w 576"/>
                <a:gd name="T17" fmla="*/ 43 h 43"/>
                <a:gd name="T18" fmla="*/ 417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7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7" y="43"/>
                  </a:lnTo>
                  <a:lnTo>
                    <a:pt x="257" y="0"/>
                  </a:lnTo>
                  <a:moveTo>
                    <a:pt x="417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7" y="43"/>
                  </a:lnTo>
                  <a:lnTo>
                    <a:pt x="417" y="0"/>
                  </a:lnTo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3" name="任意多边形 384">
              <a:extLst>
                <a:ext uri="{FF2B5EF4-FFF2-40B4-BE49-F238E27FC236}">
                  <a16:creationId xmlns:a16="http://schemas.microsoft.com/office/drawing/2014/main" id="{7845269A-12AF-4896-8842-15B52F87E970}"/>
                </a:ext>
              </a:extLst>
            </p:cNvPr>
            <p:cNvSpPr/>
            <p:nvPr/>
          </p:nvSpPr>
          <p:spPr bwMode="auto">
            <a:xfrm>
              <a:off x="6975476" y="5487987"/>
              <a:ext cx="12700" cy="11112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2"/>
                    <a:pt x="4" y="0"/>
                  </a:cubicBezTo>
                </a:path>
              </a:pathLst>
            </a:custGeom>
            <a:solidFill>
              <a:srgbClr val="284D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4" name="任意多边形 385">
              <a:extLst>
                <a:ext uri="{FF2B5EF4-FFF2-40B4-BE49-F238E27FC236}">
                  <a16:creationId xmlns:a16="http://schemas.microsoft.com/office/drawing/2014/main" id="{9C005960-B610-4A12-A37D-CB4D419A3347}"/>
                </a:ext>
              </a:extLst>
            </p:cNvPr>
            <p:cNvSpPr/>
            <p:nvPr/>
          </p:nvSpPr>
          <p:spPr bwMode="auto">
            <a:xfrm>
              <a:off x="6073776" y="5487987"/>
              <a:ext cx="14288" cy="11112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36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5" name="任意多边形 386">
              <a:extLst>
                <a:ext uri="{FF2B5EF4-FFF2-40B4-BE49-F238E27FC236}">
                  <a16:creationId xmlns:a16="http://schemas.microsoft.com/office/drawing/2014/main" id="{77E30392-096E-4009-9D73-C77EBD6F2834}"/>
                </a:ext>
              </a:extLst>
            </p:cNvPr>
            <p:cNvSpPr/>
            <p:nvPr/>
          </p:nvSpPr>
          <p:spPr bwMode="auto">
            <a:xfrm>
              <a:off x="6073776" y="5487987"/>
              <a:ext cx="914400" cy="23812"/>
            </a:xfrm>
            <a:custGeom>
              <a:avLst/>
              <a:gdLst>
                <a:gd name="T0" fmla="*/ 137 w 307"/>
                <a:gd name="T1" fmla="*/ 0 h 8"/>
                <a:gd name="T2" fmla="*/ 0 w 307"/>
                <a:gd name="T3" fmla="*/ 0 h 8"/>
                <a:gd name="T4" fmla="*/ 5 w 307"/>
                <a:gd name="T5" fmla="*/ 4 h 8"/>
                <a:gd name="T6" fmla="*/ 9 w 307"/>
                <a:gd name="T7" fmla="*/ 8 h 8"/>
                <a:gd name="T8" fmla="*/ 77 w 307"/>
                <a:gd name="T9" fmla="*/ 8 h 8"/>
                <a:gd name="T10" fmla="*/ 77 w 307"/>
                <a:gd name="T11" fmla="*/ 8 h 8"/>
                <a:gd name="T12" fmla="*/ 77 w 307"/>
                <a:gd name="T13" fmla="*/ 8 h 8"/>
                <a:gd name="T14" fmla="*/ 77 w 307"/>
                <a:gd name="T15" fmla="*/ 8 h 8"/>
                <a:gd name="T16" fmla="*/ 137 w 307"/>
                <a:gd name="T17" fmla="*/ 8 h 8"/>
                <a:gd name="T18" fmla="*/ 137 w 307"/>
                <a:gd name="T19" fmla="*/ 0 h 8"/>
                <a:gd name="T20" fmla="*/ 222 w 307"/>
                <a:gd name="T21" fmla="*/ 0 h 8"/>
                <a:gd name="T22" fmla="*/ 196 w 307"/>
                <a:gd name="T23" fmla="*/ 0 h 8"/>
                <a:gd name="T24" fmla="*/ 196 w 307"/>
                <a:gd name="T25" fmla="*/ 8 h 8"/>
                <a:gd name="T26" fmla="*/ 222 w 307"/>
                <a:gd name="T27" fmla="*/ 8 h 8"/>
                <a:gd name="T28" fmla="*/ 222 w 307"/>
                <a:gd name="T29" fmla="*/ 0 h 8"/>
                <a:gd name="T30" fmla="*/ 307 w 307"/>
                <a:gd name="T31" fmla="*/ 0 h 8"/>
                <a:gd name="T32" fmla="*/ 252 w 307"/>
                <a:gd name="T33" fmla="*/ 0 h 8"/>
                <a:gd name="T34" fmla="*/ 252 w 307"/>
                <a:gd name="T35" fmla="*/ 8 h 8"/>
                <a:gd name="T36" fmla="*/ 299 w 307"/>
                <a:gd name="T37" fmla="*/ 8 h 8"/>
                <a:gd name="T38" fmla="*/ 303 w 307"/>
                <a:gd name="T39" fmla="*/ 4 h 8"/>
                <a:gd name="T40" fmla="*/ 307 w 307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7" h="8">
                  <a:moveTo>
                    <a:pt x="1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7" y="7"/>
                    <a:pt x="9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0" y="7"/>
                    <a:pt x="302" y="6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6" name="任意多边形 387">
              <a:extLst>
                <a:ext uri="{FF2B5EF4-FFF2-40B4-BE49-F238E27FC236}">
                  <a16:creationId xmlns:a16="http://schemas.microsoft.com/office/drawing/2014/main" id="{3C71D41C-0342-40EB-98CE-F16D75F44927}"/>
                </a:ext>
              </a:extLst>
            </p:cNvPr>
            <p:cNvSpPr/>
            <p:nvPr/>
          </p:nvSpPr>
          <p:spPr bwMode="auto">
            <a:xfrm>
              <a:off x="6975476" y="5341937"/>
              <a:ext cx="12700" cy="11112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3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1" y="1"/>
                    <a:pt x="0" y="0"/>
                  </a:cubicBezTo>
                </a:path>
              </a:pathLst>
            </a:custGeom>
            <a:solidFill>
              <a:srgbClr val="6C8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7" name="任意多边形 388">
              <a:extLst>
                <a:ext uri="{FF2B5EF4-FFF2-40B4-BE49-F238E27FC236}">
                  <a16:creationId xmlns:a16="http://schemas.microsoft.com/office/drawing/2014/main" id="{8651F4A0-166E-41D8-9AEC-D482E95DCA39}"/>
                </a:ext>
              </a:extLst>
            </p:cNvPr>
            <p:cNvSpPr/>
            <p:nvPr/>
          </p:nvSpPr>
          <p:spPr bwMode="auto">
            <a:xfrm>
              <a:off x="6824664" y="5329237"/>
              <a:ext cx="163513" cy="23812"/>
            </a:xfrm>
            <a:custGeom>
              <a:avLst/>
              <a:gdLst>
                <a:gd name="T0" fmla="*/ 47 w 55"/>
                <a:gd name="T1" fmla="*/ 0 h 8"/>
                <a:gd name="T2" fmla="*/ 0 w 55"/>
                <a:gd name="T3" fmla="*/ 0 h 8"/>
                <a:gd name="T4" fmla="*/ 0 w 55"/>
                <a:gd name="T5" fmla="*/ 8 h 8"/>
                <a:gd name="T6" fmla="*/ 55 w 55"/>
                <a:gd name="T7" fmla="*/ 8 h 8"/>
                <a:gd name="T8" fmla="*/ 51 w 55"/>
                <a:gd name="T9" fmla="*/ 4 h 8"/>
                <a:gd name="T10" fmla="*/ 47 w 55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8">
                  <a:moveTo>
                    <a:pt x="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4" y="7"/>
                    <a:pt x="52" y="5"/>
                    <a:pt x="51" y="4"/>
                  </a:cubicBezTo>
                  <a:cubicBezTo>
                    <a:pt x="50" y="3"/>
                    <a:pt x="48" y="2"/>
                    <a:pt x="47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8" name="矩形 307">
              <a:extLst>
                <a:ext uri="{FF2B5EF4-FFF2-40B4-BE49-F238E27FC236}">
                  <a16:creationId xmlns:a16="http://schemas.microsoft.com/office/drawing/2014/main" id="{F1332503-5109-4282-AA64-C843D0B825DA}"/>
                </a:ext>
              </a:extLst>
            </p:cNvPr>
            <p:cNvSpPr/>
            <p:nvPr/>
          </p:nvSpPr>
          <p:spPr bwMode="auto">
            <a:xfrm>
              <a:off x="6657976" y="5329237"/>
              <a:ext cx="77788" cy="2381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9" name="矩形 308">
              <a:extLst>
                <a:ext uri="{FF2B5EF4-FFF2-40B4-BE49-F238E27FC236}">
                  <a16:creationId xmlns:a16="http://schemas.microsoft.com/office/drawing/2014/main" id="{3A6EA25A-C502-4E79-B387-5CF73D766AEF}"/>
                </a:ext>
              </a:extLst>
            </p:cNvPr>
            <p:cNvSpPr/>
            <p:nvPr/>
          </p:nvSpPr>
          <p:spPr bwMode="auto">
            <a:xfrm>
              <a:off x="6657976" y="5329237"/>
              <a:ext cx="77788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0" name="任意多边形 391">
              <a:extLst>
                <a:ext uri="{FF2B5EF4-FFF2-40B4-BE49-F238E27FC236}">
                  <a16:creationId xmlns:a16="http://schemas.microsoft.com/office/drawing/2014/main" id="{5E1610A2-C547-496D-A9EA-94A8ECAB3D1E}"/>
                </a:ext>
              </a:extLst>
            </p:cNvPr>
            <p:cNvSpPr/>
            <p:nvPr/>
          </p:nvSpPr>
          <p:spPr bwMode="auto">
            <a:xfrm>
              <a:off x="6073776" y="5341937"/>
              <a:ext cx="14288" cy="11112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3" y="1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1"/>
                    <a:pt x="5" y="0"/>
                  </a:cubicBezTo>
                </a:path>
              </a:pathLst>
            </a:custGeom>
            <a:solidFill>
              <a:srgbClr val="759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1" name="任意多边形 392">
              <a:extLst>
                <a:ext uri="{FF2B5EF4-FFF2-40B4-BE49-F238E27FC236}">
                  <a16:creationId xmlns:a16="http://schemas.microsoft.com/office/drawing/2014/main" id="{31FE7F88-BD92-4333-859B-AAAEBC436431}"/>
                </a:ext>
              </a:extLst>
            </p:cNvPr>
            <p:cNvSpPr/>
            <p:nvPr/>
          </p:nvSpPr>
          <p:spPr bwMode="auto">
            <a:xfrm>
              <a:off x="6073776" y="5329237"/>
              <a:ext cx="407988" cy="23812"/>
            </a:xfrm>
            <a:custGeom>
              <a:avLst/>
              <a:gdLst>
                <a:gd name="T0" fmla="*/ 137 w 137"/>
                <a:gd name="T1" fmla="*/ 0 h 8"/>
                <a:gd name="T2" fmla="*/ 9 w 137"/>
                <a:gd name="T3" fmla="*/ 0 h 8"/>
                <a:gd name="T4" fmla="*/ 5 w 137"/>
                <a:gd name="T5" fmla="*/ 4 h 8"/>
                <a:gd name="T6" fmla="*/ 0 w 137"/>
                <a:gd name="T7" fmla="*/ 8 h 8"/>
                <a:gd name="T8" fmla="*/ 137 w 137"/>
                <a:gd name="T9" fmla="*/ 8 h 8"/>
                <a:gd name="T10" fmla="*/ 137 w 137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">
                  <a:moveTo>
                    <a:pt x="1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2" name="任意多边形 393">
              <a:extLst>
                <a:ext uri="{FF2B5EF4-FFF2-40B4-BE49-F238E27FC236}">
                  <a16:creationId xmlns:a16="http://schemas.microsoft.com/office/drawing/2014/main" id="{22131F5A-D0EE-46E8-A780-4B61C60D6952}"/>
                </a:ext>
              </a:extLst>
            </p:cNvPr>
            <p:cNvSpPr/>
            <p:nvPr/>
          </p:nvSpPr>
          <p:spPr bwMode="auto">
            <a:xfrm>
              <a:off x="6481764" y="5353050"/>
              <a:ext cx="176213" cy="134937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3" name="任意多边形 394">
              <a:extLst>
                <a:ext uri="{FF2B5EF4-FFF2-40B4-BE49-F238E27FC236}">
                  <a16:creationId xmlns:a16="http://schemas.microsoft.com/office/drawing/2014/main" id="{2A13ECB8-56C4-4F34-B87C-577757316749}"/>
                </a:ext>
              </a:extLst>
            </p:cNvPr>
            <p:cNvSpPr/>
            <p:nvPr/>
          </p:nvSpPr>
          <p:spPr bwMode="auto">
            <a:xfrm>
              <a:off x="6481764" y="5353050"/>
              <a:ext cx="176213" cy="134937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4" name="矩形 313">
              <a:extLst>
                <a:ext uri="{FF2B5EF4-FFF2-40B4-BE49-F238E27FC236}">
                  <a16:creationId xmlns:a16="http://schemas.microsoft.com/office/drawing/2014/main" id="{C30B64CD-F13E-4E2C-A6BB-C6DF6CD0C98F}"/>
                </a:ext>
              </a:extLst>
            </p:cNvPr>
            <p:cNvSpPr/>
            <p:nvPr/>
          </p:nvSpPr>
          <p:spPr bwMode="auto">
            <a:xfrm>
              <a:off x="6480774" y="5400675"/>
              <a:ext cx="176213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5" name="矩形 314">
              <a:extLst>
                <a:ext uri="{FF2B5EF4-FFF2-40B4-BE49-F238E27FC236}">
                  <a16:creationId xmlns:a16="http://schemas.microsoft.com/office/drawing/2014/main" id="{788159D9-44B6-429E-B900-FF31047733FF}"/>
                </a:ext>
              </a:extLst>
            </p:cNvPr>
            <p:cNvSpPr/>
            <p:nvPr/>
          </p:nvSpPr>
          <p:spPr bwMode="auto">
            <a:xfrm>
              <a:off x="6481764" y="5400675"/>
              <a:ext cx="176213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6" name="矩形 315">
              <a:extLst>
                <a:ext uri="{FF2B5EF4-FFF2-40B4-BE49-F238E27FC236}">
                  <a16:creationId xmlns:a16="http://schemas.microsoft.com/office/drawing/2014/main" id="{998346FA-B41D-4C31-B993-48E1AE46D9AE}"/>
                </a:ext>
              </a:extLst>
            </p:cNvPr>
            <p:cNvSpPr/>
            <p:nvPr/>
          </p:nvSpPr>
          <p:spPr bwMode="auto">
            <a:xfrm>
              <a:off x="6481764" y="5487987"/>
              <a:ext cx="176213" cy="23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7" name="矩形 316">
              <a:extLst>
                <a:ext uri="{FF2B5EF4-FFF2-40B4-BE49-F238E27FC236}">
                  <a16:creationId xmlns:a16="http://schemas.microsoft.com/office/drawing/2014/main" id="{2A1F6F93-EDFA-4E7A-AAC7-ABD70FD98D29}"/>
                </a:ext>
              </a:extLst>
            </p:cNvPr>
            <p:cNvSpPr/>
            <p:nvPr/>
          </p:nvSpPr>
          <p:spPr bwMode="auto">
            <a:xfrm>
              <a:off x="6481764" y="5487987"/>
              <a:ext cx="176213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8" name="任意多边形 399">
              <a:extLst>
                <a:ext uri="{FF2B5EF4-FFF2-40B4-BE49-F238E27FC236}">
                  <a16:creationId xmlns:a16="http://schemas.microsoft.com/office/drawing/2014/main" id="{AF82F0A8-EA34-464D-9D7B-3E2DA56FB2CE}"/>
                </a:ext>
              </a:extLst>
            </p:cNvPr>
            <p:cNvSpPr/>
            <p:nvPr/>
          </p:nvSpPr>
          <p:spPr bwMode="auto">
            <a:xfrm>
              <a:off x="6481764" y="5329237"/>
              <a:ext cx="176213" cy="23812"/>
            </a:xfrm>
            <a:custGeom>
              <a:avLst/>
              <a:gdLst>
                <a:gd name="T0" fmla="*/ 111 w 111"/>
                <a:gd name="T1" fmla="*/ 0 h 15"/>
                <a:gd name="T2" fmla="*/ 66 w 111"/>
                <a:gd name="T3" fmla="*/ 0 h 15"/>
                <a:gd name="T4" fmla="*/ 0 w 111"/>
                <a:gd name="T5" fmla="*/ 0 h 15"/>
                <a:gd name="T6" fmla="*/ 0 w 111"/>
                <a:gd name="T7" fmla="*/ 15 h 15"/>
                <a:gd name="T8" fmla="*/ 111 w 111"/>
                <a:gd name="T9" fmla="*/ 15 h 15"/>
                <a:gd name="T10" fmla="*/ 111 w 1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">
                  <a:moveTo>
                    <a:pt x="111" y="0"/>
                  </a:moveTo>
                  <a:lnTo>
                    <a:pt x="6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1" y="15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9" name="任意多边形 400">
              <a:extLst>
                <a:ext uri="{FF2B5EF4-FFF2-40B4-BE49-F238E27FC236}">
                  <a16:creationId xmlns:a16="http://schemas.microsoft.com/office/drawing/2014/main" id="{F792967A-CABB-4560-90F3-EB32CFCD935D}"/>
                </a:ext>
              </a:extLst>
            </p:cNvPr>
            <p:cNvSpPr/>
            <p:nvPr/>
          </p:nvSpPr>
          <p:spPr bwMode="auto">
            <a:xfrm>
              <a:off x="6481764" y="5329237"/>
              <a:ext cx="176213" cy="23812"/>
            </a:xfrm>
            <a:custGeom>
              <a:avLst/>
              <a:gdLst>
                <a:gd name="T0" fmla="*/ 111 w 111"/>
                <a:gd name="T1" fmla="*/ 0 h 15"/>
                <a:gd name="T2" fmla="*/ 66 w 111"/>
                <a:gd name="T3" fmla="*/ 0 h 15"/>
                <a:gd name="T4" fmla="*/ 0 w 111"/>
                <a:gd name="T5" fmla="*/ 0 h 15"/>
                <a:gd name="T6" fmla="*/ 0 w 111"/>
                <a:gd name="T7" fmla="*/ 15 h 15"/>
                <a:gd name="T8" fmla="*/ 111 w 111"/>
                <a:gd name="T9" fmla="*/ 15 h 15"/>
                <a:gd name="T10" fmla="*/ 111 w 1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">
                  <a:moveTo>
                    <a:pt x="111" y="0"/>
                  </a:moveTo>
                  <a:lnTo>
                    <a:pt x="6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1" y="15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0" name="任意多边形 401">
              <a:extLst>
                <a:ext uri="{FF2B5EF4-FFF2-40B4-BE49-F238E27FC236}">
                  <a16:creationId xmlns:a16="http://schemas.microsoft.com/office/drawing/2014/main" id="{D05D8312-D3BB-4278-A55D-E451918F5DCB}"/>
                </a:ext>
              </a:extLst>
            </p:cNvPr>
            <p:cNvSpPr/>
            <p:nvPr/>
          </p:nvSpPr>
          <p:spPr bwMode="auto">
            <a:xfrm>
              <a:off x="6735764" y="5353050"/>
              <a:ext cx="88900" cy="134937"/>
            </a:xfrm>
            <a:custGeom>
              <a:avLst/>
              <a:gdLst>
                <a:gd name="T0" fmla="*/ 56 w 56"/>
                <a:gd name="T1" fmla="*/ 73 h 85"/>
                <a:gd name="T2" fmla="*/ 0 w 56"/>
                <a:gd name="T3" fmla="*/ 73 h 85"/>
                <a:gd name="T4" fmla="*/ 0 w 56"/>
                <a:gd name="T5" fmla="*/ 85 h 85"/>
                <a:gd name="T6" fmla="*/ 56 w 56"/>
                <a:gd name="T7" fmla="*/ 85 h 85"/>
                <a:gd name="T8" fmla="*/ 56 w 56"/>
                <a:gd name="T9" fmla="*/ 73 h 85"/>
                <a:gd name="T10" fmla="*/ 56 w 56"/>
                <a:gd name="T11" fmla="*/ 0 h 85"/>
                <a:gd name="T12" fmla="*/ 0 w 56"/>
                <a:gd name="T13" fmla="*/ 0 h 85"/>
                <a:gd name="T14" fmla="*/ 0 w 56"/>
                <a:gd name="T15" fmla="*/ 30 h 85"/>
                <a:gd name="T16" fmla="*/ 56 w 56"/>
                <a:gd name="T17" fmla="*/ 30 h 85"/>
                <a:gd name="T18" fmla="*/ 56 w 56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5">
                  <a:moveTo>
                    <a:pt x="56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6" y="85"/>
                  </a:lnTo>
                  <a:lnTo>
                    <a:pt x="56" y="73"/>
                  </a:lnTo>
                  <a:close/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1" name="任意多边形 402">
              <a:extLst>
                <a:ext uri="{FF2B5EF4-FFF2-40B4-BE49-F238E27FC236}">
                  <a16:creationId xmlns:a16="http://schemas.microsoft.com/office/drawing/2014/main" id="{730F07F6-0C58-415A-8B92-B8470945142F}"/>
                </a:ext>
              </a:extLst>
            </p:cNvPr>
            <p:cNvSpPr/>
            <p:nvPr/>
          </p:nvSpPr>
          <p:spPr bwMode="auto">
            <a:xfrm>
              <a:off x="6735764" y="5353050"/>
              <a:ext cx="88900" cy="134937"/>
            </a:xfrm>
            <a:custGeom>
              <a:avLst/>
              <a:gdLst>
                <a:gd name="T0" fmla="*/ 56 w 56"/>
                <a:gd name="T1" fmla="*/ 73 h 85"/>
                <a:gd name="T2" fmla="*/ 0 w 56"/>
                <a:gd name="T3" fmla="*/ 73 h 85"/>
                <a:gd name="T4" fmla="*/ 0 w 56"/>
                <a:gd name="T5" fmla="*/ 85 h 85"/>
                <a:gd name="T6" fmla="*/ 56 w 56"/>
                <a:gd name="T7" fmla="*/ 85 h 85"/>
                <a:gd name="T8" fmla="*/ 56 w 56"/>
                <a:gd name="T9" fmla="*/ 73 h 85"/>
                <a:gd name="T10" fmla="*/ 56 w 56"/>
                <a:gd name="T11" fmla="*/ 0 h 85"/>
                <a:gd name="T12" fmla="*/ 0 w 56"/>
                <a:gd name="T13" fmla="*/ 0 h 85"/>
                <a:gd name="T14" fmla="*/ 0 w 56"/>
                <a:gd name="T15" fmla="*/ 30 h 85"/>
                <a:gd name="T16" fmla="*/ 56 w 56"/>
                <a:gd name="T17" fmla="*/ 30 h 85"/>
                <a:gd name="T18" fmla="*/ 56 w 56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5">
                  <a:moveTo>
                    <a:pt x="56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6" y="85"/>
                  </a:lnTo>
                  <a:lnTo>
                    <a:pt x="56" y="73"/>
                  </a:lnTo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2" name="矩形 321">
              <a:extLst>
                <a:ext uri="{FF2B5EF4-FFF2-40B4-BE49-F238E27FC236}">
                  <a16:creationId xmlns:a16="http://schemas.microsoft.com/office/drawing/2014/main" id="{86DEC508-257A-4F98-9527-4748C2E0FB53}"/>
                </a:ext>
              </a:extLst>
            </p:cNvPr>
            <p:cNvSpPr/>
            <p:nvPr/>
          </p:nvSpPr>
          <p:spPr bwMode="auto">
            <a:xfrm>
              <a:off x="6735764" y="5400675"/>
              <a:ext cx="88900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3" name="矩形 322">
              <a:extLst>
                <a:ext uri="{FF2B5EF4-FFF2-40B4-BE49-F238E27FC236}">
                  <a16:creationId xmlns:a16="http://schemas.microsoft.com/office/drawing/2014/main" id="{41F63822-BD7D-41A2-8B80-518774604516}"/>
                </a:ext>
              </a:extLst>
            </p:cNvPr>
            <p:cNvSpPr/>
            <p:nvPr/>
          </p:nvSpPr>
          <p:spPr bwMode="auto">
            <a:xfrm>
              <a:off x="6735764" y="5400675"/>
              <a:ext cx="88900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4" name="矩形 323">
              <a:extLst>
                <a:ext uri="{FF2B5EF4-FFF2-40B4-BE49-F238E27FC236}">
                  <a16:creationId xmlns:a16="http://schemas.microsoft.com/office/drawing/2014/main" id="{E3F2060D-7C82-4A79-994A-24F679456774}"/>
                </a:ext>
              </a:extLst>
            </p:cNvPr>
            <p:cNvSpPr/>
            <p:nvPr/>
          </p:nvSpPr>
          <p:spPr bwMode="auto">
            <a:xfrm>
              <a:off x="6735764" y="5487987"/>
              <a:ext cx="88900" cy="23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5" name="矩形 324">
              <a:extLst>
                <a:ext uri="{FF2B5EF4-FFF2-40B4-BE49-F238E27FC236}">
                  <a16:creationId xmlns:a16="http://schemas.microsoft.com/office/drawing/2014/main" id="{52B62975-B277-487C-9474-12776B7AA188}"/>
                </a:ext>
              </a:extLst>
            </p:cNvPr>
            <p:cNvSpPr/>
            <p:nvPr/>
          </p:nvSpPr>
          <p:spPr bwMode="auto">
            <a:xfrm>
              <a:off x="6735764" y="5487987"/>
              <a:ext cx="88900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6" name="任意多边形 407">
              <a:extLst>
                <a:ext uri="{FF2B5EF4-FFF2-40B4-BE49-F238E27FC236}">
                  <a16:creationId xmlns:a16="http://schemas.microsoft.com/office/drawing/2014/main" id="{92CBB2CE-8C7C-4F52-8B7C-79F8EC4D7002}"/>
                </a:ext>
              </a:extLst>
            </p:cNvPr>
            <p:cNvSpPr/>
            <p:nvPr/>
          </p:nvSpPr>
          <p:spPr bwMode="auto">
            <a:xfrm>
              <a:off x="6735764" y="5329237"/>
              <a:ext cx="88900" cy="23812"/>
            </a:xfrm>
            <a:custGeom>
              <a:avLst/>
              <a:gdLst>
                <a:gd name="T0" fmla="*/ 56 w 56"/>
                <a:gd name="T1" fmla="*/ 0 h 15"/>
                <a:gd name="T2" fmla="*/ 11 w 56"/>
                <a:gd name="T3" fmla="*/ 0 h 15"/>
                <a:gd name="T4" fmla="*/ 0 w 56"/>
                <a:gd name="T5" fmla="*/ 0 h 15"/>
                <a:gd name="T6" fmla="*/ 0 w 56"/>
                <a:gd name="T7" fmla="*/ 15 h 15"/>
                <a:gd name="T8" fmla="*/ 56 w 56"/>
                <a:gd name="T9" fmla="*/ 15 h 15"/>
                <a:gd name="T10" fmla="*/ 56 w 56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5">
                  <a:moveTo>
                    <a:pt x="56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6" y="1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7" name="任意多边形 408">
              <a:extLst>
                <a:ext uri="{FF2B5EF4-FFF2-40B4-BE49-F238E27FC236}">
                  <a16:creationId xmlns:a16="http://schemas.microsoft.com/office/drawing/2014/main" id="{16718A6E-E056-4B44-883C-FCB27F0F4EBE}"/>
                </a:ext>
              </a:extLst>
            </p:cNvPr>
            <p:cNvSpPr/>
            <p:nvPr/>
          </p:nvSpPr>
          <p:spPr bwMode="auto">
            <a:xfrm>
              <a:off x="6735764" y="5329237"/>
              <a:ext cx="88900" cy="23812"/>
            </a:xfrm>
            <a:custGeom>
              <a:avLst/>
              <a:gdLst>
                <a:gd name="T0" fmla="*/ 56 w 56"/>
                <a:gd name="T1" fmla="*/ 0 h 15"/>
                <a:gd name="T2" fmla="*/ 11 w 56"/>
                <a:gd name="T3" fmla="*/ 0 h 15"/>
                <a:gd name="T4" fmla="*/ 0 w 56"/>
                <a:gd name="T5" fmla="*/ 0 h 15"/>
                <a:gd name="T6" fmla="*/ 0 w 56"/>
                <a:gd name="T7" fmla="*/ 15 h 15"/>
                <a:gd name="T8" fmla="*/ 56 w 56"/>
                <a:gd name="T9" fmla="*/ 15 h 15"/>
                <a:gd name="T10" fmla="*/ 56 w 56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5">
                  <a:moveTo>
                    <a:pt x="56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6" y="15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8" name="任意多边形 409">
              <a:extLst>
                <a:ext uri="{FF2B5EF4-FFF2-40B4-BE49-F238E27FC236}">
                  <a16:creationId xmlns:a16="http://schemas.microsoft.com/office/drawing/2014/main" id="{52AE5EB7-36A6-45CB-BBE5-A582A800D027}"/>
                </a:ext>
              </a:extLst>
            </p:cNvPr>
            <p:cNvSpPr/>
            <p:nvPr/>
          </p:nvSpPr>
          <p:spPr bwMode="auto">
            <a:xfrm>
              <a:off x="6278564" y="5511800"/>
              <a:ext cx="914400" cy="180975"/>
            </a:xfrm>
            <a:custGeom>
              <a:avLst/>
              <a:gdLst>
                <a:gd name="T0" fmla="*/ 307 w 307"/>
                <a:gd name="T1" fmla="*/ 8 h 61"/>
                <a:gd name="T2" fmla="*/ 307 w 307"/>
                <a:gd name="T3" fmla="*/ 53 h 61"/>
                <a:gd name="T4" fmla="*/ 298 w 307"/>
                <a:gd name="T5" fmla="*/ 61 h 61"/>
                <a:gd name="T6" fmla="*/ 8 w 307"/>
                <a:gd name="T7" fmla="*/ 61 h 61"/>
                <a:gd name="T8" fmla="*/ 0 w 307"/>
                <a:gd name="T9" fmla="*/ 53 h 61"/>
                <a:gd name="T10" fmla="*/ 0 w 307"/>
                <a:gd name="T11" fmla="*/ 8 h 61"/>
                <a:gd name="T12" fmla="*/ 8 w 307"/>
                <a:gd name="T13" fmla="*/ 0 h 61"/>
                <a:gd name="T14" fmla="*/ 298 w 307"/>
                <a:gd name="T15" fmla="*/ 0 h 61"/>
                <a:gd name="T16" fmla="*/ 307 w 307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8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8" y="61"/>
                    <a:pt x="298" y="61"/>
                    <a:pt x="29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5" y="3"/>
                    <a:pt x="8" y="0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302" y="3"/>
                    <a:pt x="304" y="5"/>
                    <a:pt x="307" y="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9" name="任意多边形 410">
              <a:extLst>
                <a:ext uri="{FF2B5EF4-FFF2-40B4-BE49-F238E27FC236}">
                  <a16:creationId xmlns:a16="http://schemas.microsoft.com/office/drawing/2014/main" id="{B9F4C18F-2301-41CB-9AF7-55E2EB734682}"/>
                </a:ext>
              </a:extLst>
            </p:cNvPr>
            <p:cNvSpPr/>
            <p:nvPr/>
          </p:nvSpPr>
          <p:spPr bwMode="auto">
            <a:xfrm>
              <a:off x="6278564" y="5518150"/>
              <a:ext cx="914400" cy="180975"/>
            </a:xfrm>
            <a:custGeom>
              <a:avLst/>
              <a:gdLst>
                <a:gd name="T0" fmla="*/ 4 w 307"/>
                <a:gd name="T1" fmla="*/ 57 h 61"/>
                <a:gd name="T2" fmla="*/ 8 w 307"/>
                <a:gd name="T3" fmla="*/ 61 h 61"/>
                <a:gd name="T4" fmla="*/ 8 w 307"/>
                <a:gd name="T5" fmla="*/ 61 h 61"/>
                <a:gd name="T6" fmla="*/ 4 w 307"/>
                <a:gd name="T7" fmla="*/ 57 h 61"/>
                <a:gd name="T8" fmla="*/ 302 w 307"/>
                <a:gd name="T9" fmla="*/ 57 h 61"/>
                <a:gd name="T10" fmla="*/ 298 w 307"/>
                <a:gd name="T11" fmla="*/ 61 h 61"/>
                <a:gd name="T12" fmla="*/ 230 w 307"/>
                <a:gd name="T13" fmla="*/ 61 h 61"/>
                <a:gd name="T14" fmla="*/ 230 w 307"/>
                <a:gd name="T15" fmla="*/ 61 h 61"/>
                <a:gd name="T16" fmla="*/ 298 w 307"/>
                <a:gd name="T17" fmla="*/ 61 h 61"/>
                <a:gd name="T18" fmla="*/ 302 w 307"/>
                <a:gd name="T19" fmla="*/ 57 h 61"/>
                <a:gd name="T20" fmla="*/ 222 w 307"/>
                <a:gd name="T21" fmla="*/ 47 h 61"/>
                <a:gd name="T22" fmla="*/ 196 w 307"/>
                <a:gd name="T23" fmla="*/ 47 h 61"/>
                <a:gd name="T24" fmla="*/ 196 w 307"/>
                <a:gd name="T25" fmla="*/ 53 h 61"/>
                <a:gd name="T26" fmla="*/ 222 w 307"/>
                <a:gd name="T27" fmla="*/ 53 h 61"/>
                <a:gd name="T28" fmla="*/ 222 w 307"/>
                <a:gd name="T29" fmla="*/ 47 h 61"/>
                <a:gd name="T30" fmla="*/ 307 w 307"/>
                <a:gd name="T31" fmla="*/ 47 h 61"/>
                <a:gd name="T32" fmla="*/ 251 w 307"/>
                <a:gd name="T33" fmla="*/ 47 h 61"/>
                <a:gd name="T34" fmla="*/ 251 w 307"/>
                <a:gd name="T35" fmla="*/ 53 h 61"/>
                <a:gd name="T36" fmla="*/ 307 w 307"/>
                <a:gd name="T37" fmla="*/ 53 h 61"/>
                <a:gd name="T38" fmla="*/ 307 w 307"/>
                <a:gd name="T39" fmla="*/ 53 h 61"/>
                <a:gd name="T40" fmla="*/ 307 w 307"/>
                <a:gd name="T41" fmla="*/ 47 h 61"/>
                <a:gd name="T42" fmla="*/ 137 w 307"/>
                <a:gd name="T43" fmla="*/ 8 h 61"/>
                <a:gd name="T44" fmla="*/ 0 w 307"/>
                <a:gd name="T45" fmla="*/ 8 h 61"/>
                <a:gd name="T46" fmla="*/ 0 w 307"/>
                <a:gd name="T47" fmla="*/ 8 h 61"/>
                <a:gd name="T48" fmla="*/ 0 w 307"/>
                <a:gd name="T49" fmla="*/ 53 h 61"/>
                <a:gd name="T50" fmla="*/ 0 w 307"/>
                <a:gd name="T51" fmla="*/ 53 h 61"/>
                <a:gd name="T52" fmla="*/ 137 w 307"/>
                <a:gd name="T53" fmla="*/ 53 h 61"/>
                <a:gd name="T54" fmla="*/ 137 w 307"/>
                <a:gd name="T55" fmla="*/ 47 h 61"/>
                <a:gd name="T56" fmla="*/ 0 w 307"/>
                <a:gd name="T57" fmla="*/ 47 h 61"/>
                <a:gd name="T58" fmla="*/ 0 w 307"/>
                <a:gd name="T59" fmla="*/ 24 h 61"/>
                <a:gd name="T60" fmla="*/ 137 w 307"/>
                <a:gd name="T61" fmla="*/ 24 h 61"/>
                <a:gd name="T62" fmla="*/ 137 w 307"/>
                <a:gd name="T63" fmla="*/ 8 h 61"/>
                <a:gd name="T64" fmla="*/ 222 w 307"/>
                <a:gd name="T65" fmla="*/ 8 h 61"/>
                <a:gd name="T66" fmla="*/ 196 w 307"/>
                <a:gd name="T67" fmla="*/ 8 h 61"/>
                <a:gd name="T68" fmla="*/ 196 w 307"/>
                <a:gd name="T69" fmla="*/ 24 h 61"/>
                <a:gd name="T70" fmla="*/ 222 w 307"/>
                <a:gd name="T71" fmla="*/ 24 h 61"/>
                <a:gd name="T72" fmla="*/ 222 w 307"/>
                <a:gd name="T73" fmla="*/ 8 h 61"/>
                <a:gd name="T74" fmla="*/ 307 w 307"/>
                <a:gd name="T75" fmla="*/ 8 h 61"/>
                <a:gd name="T76" fmla="*/ 251 w 307"/>
                <a:gd name="T77" fmla="*/ 8 h 61"/>
                <a:gd name="T78" fmla="*/ 251 w 307"/>
                <a:gd name="T79" fmla="*/ 24 h 61"/>
                <a:gd name="T80" fmla="*/ 307 w 307"/>
                <a:gd name="T81" fmla="*/ 24 h 61"/>
                <a:gd name="T82" fmla="*/ 307 w 307"/>
                <a:gd name="T83" fmla="*/ 8 h 61"/>
                <a:gd name="T84" fmla="*/ 307 w 307"/>
                <a:gd name="T85" fmla="*/ 8 h 61"/>
                <a:gd name="T86" fmla="*/ 8 w 307"/>
                <a:gd name="T87" fmla="*/ 0 h 61"/>
                <a:gd name="T88" fmla="*/ 8 w 307"/>
                <a:gd name="T89" fmla="*/ 0 h 61"/>
                <a:gd name="T90" fmla="*/ 4 w 307"/>
                <a:gd name="T91" fmla="*/ 4 h 61"/>
                <a:gd name="T92" fmla="*/ 8 w 307"/>
                <a:gd name="T93" fmla="*/ 0 h 61"/>
                <a:gd name="T94" fmla="*/ 298 w 307"/>
                <a:gd name="T95" fmla="*/ 0 h 61"/>
                <a:gd name="T96" fmla="*/ 298 w 307"/>
                <a:gd name="T97" fmla="*/ 0 h 61"/>
                <a:gd name="T98" fmla="*/ 303 w 307"/>
                <a:gd name="T99" fmla="*/ 4 h 61"/>
                <a:gd name="T100" fmla="*/ 299 w 307"/>
                <a:gd name="T101" fmla="*/ 0 h 61"/>
                <a:gd name="T102" fmla="*/ 298 w 307"/>
                <a:gd name="T103" fmla="*/ 0 h 61"/>
                <a:gd name="T104" fmla="*/ 298 w 307"/>
                <a:gd name="T10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7" h="61">
                  <a:moveTo>
                    <a:pt x="4" y="57"/>
                  </a:move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60"/>
                    <a:pt x="5" y="58"/>
                    <a:pt x="4" y="57"/>
                  </a:cubicBezTo>
                  <a:moveTo>
                    <a:pt x="302" y="57"/>
                  </a:moveTo>
                  <a:cubicBezTo>
                    <a:pt x="301" y="59"/>
                    <a:pt x="300" y="60"/>
                    <a:pt x="298" y="61"/>
                  </a:cubicBezTo>
                  <a:cubicBezTo>
                    <a:pt x="230" y="61"/>
                    <a:pt x="230" y="61"/>
                    <a:pt x="230" y="61"/>
                  </a:cubicBezTo>
                  <a:cubicBezTo>
                    <a:pt x="230" y="61"/>
                    <a:pt x="230" y="61"/>
                    <a:pt x="230" y="61"/>
                  </a:cubicBezTo>
                  <a:cubicBezTo>
                    <a:pt x="298" y="61"/>
                    <a:pt x="298" y="61"/>
                    <a:pt x="298" y="61"/>
                  </a:cubicBezTo>
                  <a:cubicBezTo>
                    <a:pt x="302" y="57"/>
                    <a:pt x="302" y="57"/>
                    <a:pt x="302" y="57"/>
                  </a:cubicBezTo>
                  <a:moveTo>
                    <a:pt x="222" y="47"/>
                  </a:moveTo>
                  <a:cubicBezTo>
                    <a:pt x="196" y="47"/>
                    <a:pt x="196" y="47"/>
                    <a:pt x="196" y="47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7"/>
                    <a:pt x="222" y="47"/>
                    <a:pt x="222" y="47"/>
                  </a:cubicBezTo>
                  <a:moveTo>
                    <a:pt x="307" y="47"/>
                  </a:moveTo>
                  <a:cubicBezTo>
                    <a:pt x="251" y="47"/>
                    <a:pt x="251" y="47"/>
                    <a:pt x="251" y="47"/>
                  </a:cubicBezTo>
                  <a:cubicBezTo>
                    <a:pt x="251" y="53"/>
                    <a:pt x="251" y="53"/>
                    <a:pt x="251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moveTo>
                    <a:pt x="137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47"/>
                    <a:pt x="137" y="47"/>
                    <a:pt x="13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8"/>
                    <a:pt x="137" y="8"/>
                    <a:pt x="137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1" y="8"/>
                    <a:pt x="251" y="8"/>
                    <a:pt x="251" y="8"/>
                  </a:cubicBezTo>
                  <a:cubicBezTo>
                    <a:pt x="251" y="24"/>
                    <a:pt x="251" y="24"/>
                    <a:pt x="251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3"/>
                    <a:pt x="4" y="4"/>
                  </a:cubicBezTo>
                  <a:cubicBezTo>
                    <a:pt x="6" y="3"/>
                    <a:pt x="7" y="1"/>
                    <a:pt x="8" y="0"/>
                  </a:cubicBezTo>
                  <a:moveTo>
                    <a:pt x="298" y="0"/>
                  </a:moveTo>
                  <a:cubicBezTo>
                    <a:pt x="298" y="0"/>
                    <a:pt x="298" y="0"/>
                    <a:pt x="298" y="0"/>
                  </a:cubicBezTo>
                  <a:cubicBezTo>
                    <a:pt x="300" y="2"/>
                    <a:pt x="301" y="3"/>
                    <a:pt x="303" y="4"/>
                  </a:cubicBezTo>
                  <a:cubicBezTo>
                    <a:pt x="301" y="3"/>
                    <a:pt x="300" y="2"/>
                    <a:pt x="299" y="0"/>
                  </a:cubicBezTo>
                  <a:cubicBezTo>
                    <a:pt x="299" y="0"/>
                    <a:pt x="299" y="0"/>
                    <a:pt x="298" y="0"/>
                  </a:cubicBezTo>
                  <a:cubicBezTo>
                    <a:pt x="298" y="0"/>
                    <a:pt x="298" y="0"/>
                    <a:pt x="298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0" name="任意多边形 411">
              <a:extLst>
                <a:ext uri="{FF2B5EF4-FFF2-40B4-BE49-F238E27FC236}">
                  <a16:creationId xmlns:a16="http://schemas.microsoft.com/office/drawing/2014/main" id="{8B0843A7-3D57-42A4-9B50-8F66FA081768}"/>
                </a:ext>
              </a:extLst>
            </p:cNvPr>
            <p:cNvSpPr/>
            <p:nvPr/>
          </p:nvSpPr>
          <p:spPr bwMode="auto">
            <a:xfrm>
              <a:off x="6278564" y="5583237"/>
              <a:ext cx="914400" cy="68262"/>
            </a:xfrm>
            <a:custGeom>
              <a:avLst/>
              <a:gdLst>
                <a:gd name="T0" fmla="*/ 258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8 w 576"/>
                <a:gd name="T7" fmla="*/ 43 h 43"/>
                <a:gd name="T8" fmla="*/ 258 w 576"/>
                <a:gd name="T9" fmla="*/ 0 h 43"/>
                <a:gd name="T10" fmla="*/ 417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7 w 576"/>
                <a:gd name="T17" fmla="*/ 43 h 43"/>
                <a:gd name="T18" fmla="*/ 417 w 576"/>
                <a:gd name="T19" fmla="*/ 0 h 43"/>
                <a:gd name="T20" fmla="*/ 576 w 576"/>
                <a:gd name="T21" fmla="*/ 0 h 43"/>
                <a:gd name="T22" fmla="*/ 471 w 576"/>
                <a:gd name="T23" fmla="*/ 0 h 43"/>
                <a:gd name="T24" fmla="*/ 471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8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8" y="43"/>
                  </a:lnTo>
                  <a:lnTo>
                    <a:pt x="258" y="0"/>
                  </a:lnTo>
                  <a:close/>
                  <a:moveTo>
                    <a:pt x="417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7" y="43"/>
                  </a:lnTo>
                  <a:lnTo>
                    <a:pt x="417" y="0"/>
                  </a:lnTo>
                  <a:close/>
                  <a:moveTo>
                    <a:pt x="576" y="0"/>
                  </a:moveTo>
                  <a:lnTo>
                    <a:pt x="471" y="0"/>
                  </a:lnTo>
                  <a:lnTo>
                    <a:pt x="471" y="43"/>
                  </a:lnTo>
                  <a:lnTo>
                    <a:pt x="576" y="4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1" name="任意多边形 412">
              <a:extLst>
                <a:ext uri="{FF2B5EF4-FFF2-40B4-BE49-F238E27FC236}">
                  <a16:creationId xmlns:a16="http://schemas.microsoft.com/office/drawing/2014/main" id="{53F92AD9-270C-41D8-B6B0-1ADF9F62CFC1}"/>
                </a:ext>
              </a:extLst>
            </p:cNvPr>
            <p:cNvSpPr/>
            <p:nvPr/>
          </p:nvSpPr>
          <p:spPr bwMode="auto">
            <a:xfrm>
              <a:off x="6278564" y="5583237"/>
              <a:ext cx="914400" cy="68262"/>
            </a:xfrm>
            <a:custGeom>
              <a:avLst/>
              <a:gdLst>
                <a:gd name="T0" fmla="*/ 258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8 w 576"/>
                <a:gd name="T7" fmla="*/ 43 h 43"/>
                <a:gd name="T8" fmla="*/ 258 w 576"/>
                <a:gd name="T9" fmla="*/ 0 h 43"/>
                <a:gd name="T10" fmla="*/ 417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7 w 576"/>
                <a:gd name="T17" fmla="*/ 43 h 43"/>
                <a:gd name="T18" fmla="*/ 417 w 576"/>
                <a:gd name="T19" fmla="*/ 0 h 43"/>
                <a:gd name="T20" fmla="*/ 576 w 576"/>
                <a:gd name="T21" fmla="*/ 0 h 43"/>
                <a:gd name="T22" fmla="*/ 471 w 576"/>
                <a:gd name="T23" fmla="*/ 0 h 43"/>
                <a:gd name="T24" fmla="*/ 471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8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8" y="43"/>
                  </a:lnTo>
                  <a:lnTo>
                    <a:pt x="258" y="0"/>
                  </a:lnTo>
                  <a:moveTo>
                    <a:pt x="417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7" y="43"/>
                  </a:lnTo>
                  <a:lnTo>
                    <a:pt x="417" y="0"/>
                  </a:lnTo>
                  <a:moveTo>
                    <a:pt x="576" y="0"/>
                  </a:moveTo>
                  <a:lnTo>
                    <a:pt x="471" y="0"/>
                  </a:lnTo>
                  <a:lnTo>
                    <a:pt x="471" y="43"/>
                  </a:lnTo>
                  <a:lnTo>
                    <a:pt x="576" y="43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2" name="任意多边形 413">
              <a:extLst>
                <a:ext uri="{FF2B5EF4-FFF2-40B4-BE49-F238E27FC236}">
                  <a16:creationId xmlns:a16="http://schemas.microsoft.com/office/drawing/2014/main" id="{A64633C4-8E7F-43EC-9D47-BE265C6211D2}"/>
                </a:ext>
              </a:extLst>
            </p:cNvPr>
            <p:cNvSpPr/>
            <p:nvPr/>
          </p:nvSpPr>
          <p:spPr bwMode="auto">
            <a:xfrm>
              <a:off x="7178676" y="5668962"/>
              <a:ext cx="14288" cy="12700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2"/>
                    <a:pt x="5" y="0"/>
                  </a:cubicBezTo>
                </a:path>
              </a:pathLst>
            </a:custGeom>
            <a:solidFill>
              <a:srgbClr val="2E58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3" name="任意多边形 414">
              <a:extLst>
                <a:ext uri="{FF2B5EF4-FFF2-40B4-BE49-F238E27FC236}">
                  <a16:creationId xmlns:a16="http://schemas.microsoft.com/office/drawing/2014/main" id="{739FF0D0-53AA-49AB-861B-CC07B4742EED}"/>
                </a:ext>
              </a:extLst>
            </p:cNvPr>
            <p:cNvSpPr/>
            <p:nvPr/>
          </p:nvSpPr>
          <p:spPr bwMode="auto">
            <a:xfrm>
              <a:off x="6278564" y="5668962"/>
              <a:ext cx="12700" cy="12700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0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B5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4" name="任意多边形 415">
              <a:extLst>
                <a:ext uri="{FF2B5EF4-FFF2-40B4-BE49-F238E27FC236}">
                  <a16:creationId xmlns:a16="http://schemas.microsoft.com/office/drawing/2014/main" id="{0A0008E5-D25D-4A2F-9FCF-AF15FAB9B345}"/>
                </a:ext>
              </a:extLst>
            </p:cNvPr>
            <p:cNvSpPr/>
            <p:nvPr/>
          </p:nvSpPr>
          <p:spPr bwMode="auto">
            <a:xfrm>
              <a:off x="6278564" y="5668962"/>
              <a:ext cx="914400" cy="23812"/>
            </a:xfrm>
            <a:custGeom>
              <a:avLst/>
              <a:gdLst>
                <a:gd name="T0" fmla="*/ 137 w 307"/>
                <a:gd name="T1" fmla="*/ 0 h 8"/>
                <a:gd name="T2" fmla="*/ 0 w 307"/>
                <a:gd name="T3" fmla="*/ 0 h 8"/>
                <a:gd name="T4" fmla="*/ 4 w 307"/>
                <a:gd name="T5" fmla="*/ 4 h 8"/>
                <a:gd name="T6" fmla="*/ 8 w 307"/>
                <a:gd name="T7" fmla="*/ 8 h 8"/>
                <a:gd name="T8" fmla="*/ 137 w 307"/>
                <a:gd name="T9" fmla="*/ 8 h 8"/>
                <a:gd name="T10" fmla="*/ 137 w 307"/>
                <a:gd name="T11" fmla="*/ 0 h 8"/>
                <a:gd name="T12" fmla="*/ 222 w 307"/>
                <a:gd name="T13" fmla="*/ 0 h 8"/>
                <a:gd name="T14" fmla="*/ 196 w 307"/>
                <a:gd name="T15" fmla="*/ 0 h 8"/>
                <a:gd name="T16" fmla="*/ 196 w 307"/>
                <a:gd name="T17" fmla="*/ 8 h 8"/>
                <a:gd name="T18" fmla="*/ 222 w 307"/>
                <a:gd name="T19" fmla="*/ 8 h 8"/>
                <a:gd name="T20" fmla="*/ 222 w 307"/>
                <a:gd name="T21" fmla="*/ 0 h 8"/>
                <a:gd name="T22" fmla="*/ 307 w 307"/>
                <a:gd name="T23" fmla="*/ 0 h 8"/>
                <a:gd name="T24" fmla="*/ 251 w 307"/>
                <a:gd name="T25" fmla="*/ 0 h 8"/>
                <a:gd name="T26" fmla="*/ 251 w 307"/>
                <a:gd name="T27" fmla="*/ 8 h 8"/>
                <a:gd name="T28" fmla="*/ 230 w 307"/>
                <a:gd name="T29" fmla="*/ 8 h 8"/>
                <a:gd name="T30" fmla="*/ 230 w 307"/>
                <a:gd name="T31" fmla="*/ 8 h 8"/>
                <a:gd name="T32" fmla="*/ 298 w 307"/>
                <a:gd name="T33" fmla="*/ 8 h 8"/>
                <a:gd name="T34" fmla="*/ 302 w 307"/>
                <a:gd name="T35" fmla="*/ 4 h 8"/>
                <a:gd name="T36" fmla="*/ 307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1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5"/>
                    <a:pt x="7" y="7"/>
                    <a:pt x="8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1" y="0"/>
                    <a:pt x="251" y="0"/>
                    <a:pt x="251" y="0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230" y="8"/>
                    <a:pt x="230" y="8"/>
                    <a:pt x="230" y="8"/>
                  </a:cubicBezTo>
                  <a:cubicBezTo>
                    <a:pt x="230" y="8"/>
                    <a:pt x="230" y="8"/>
                    <a:pt x="230" y="8"/>
                  </a:cubicBezTo>
                  <a:cubicBezTo>
                    <a:pt x="298" y="8"/>
                    <a:pt x="298" y="8"/>
                    <a:pt x="298" y="8"/>
                  </a:cubicBezTo>
                  <a:cubicBezTo>
                    <a:pt x="300" y="7"/>
                    <a:pt x="301" y="6"/>
                    <a:pt x="302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5" name="任意多边形 416">
              <a:extLst>
                <a:ext uri="{FF2B5EF4-FFF2-40B4-BE49-F238E27FC236}">
                  <a16:creationId xmlns:a16="http://schemas.microsoft.com/office/drawing/2014/main" id="{5275334D-B1ED-41C4-9376-2E9BDF8CDED5}"/>
                </a:ext>
              </a:extLst>
            </p:cNvPr>
            <p:cNvSpPr/>
            <p:nvPr/>
          </p:nvSpPr>
          <p:spPr bwMode="auto">
            <a:xfrm>
              <a:off x="6278564" y="5522912"/>
              <a:ext cx="12700" cy="12700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3" y="1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1"/>
                    <a:pt x="4" y="0"/>
                  </a:cubicBezTo>
                </a:path>
              </a:pathLst>
            </a:custGeom>
            <a:solidFill>
              <a:srgbClr val="6F8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6" name="任意多边形 417">
              <a:extLst>
                <a:ext uri="{FF2B5EF4-FFF2-40B4-BE49-F238E27FC236}">
                  <a16:creationId xmlns:a16="http://schemas.microsoft.com/office/drawing/2014/main" id="{623984EF-B4BF-44C3-8A34-F0784C2905A9}"/>
                </a:ext>
              </a:extLst>
            </p:cNvPr>
            <p:cNvSpPr/>
            <p:nvPr/>
          </p:nvSpPr>
          <p:spPr bwMode="auto">
            <a:xfrm>
              <a:off x="7181851" y="5522912"/>
              <a:ext cx="11113" cy="12700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2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3"/>
                    <a:pt x="1" y="1"/>
                    <a:pt x="0" y="0"/>
                  </a:cubicBezTo>
                </a:path>
              </a:pathLst>
            </a:custGeom>
            <a:solidFill>
              <a:srgbClr val="719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7" name="任意多边形 418">
              <a:extLst>
                <a:ext uri="{FF2B5EF4-FFF2-40B4-BE49-F238E27FC236}">
                  <a16:creationId xmlns:a16="http://schemas.microsoft.com/office/drawing/2014/main" id="{59CAF15D-63FD-4A8B-9B0E-0971FFAA6291}"/>
                </a:ext>
              </a:extLst>
            </p:cNvPr>
            <p:cNvSpPr/>
            <p:nvPr/>
          </p:nvSpPr>
          <p:spPr bwMode="auto">
            <a:xfrm>
              <a:off x="6278564" y="5511800"/>
              <a:ext cx="914400" cy="23812"/>
            </a:xfrm>
            <a:custGeom>
              <a:avLst/>
              <a:gdLst>
                <a:gd name="T0" fmla="*/ 298 w 307"/>
                <a:gd name="T1" fmla="*/ 0 h 8"/>
                <a:gd name="T2" fmla="*/ 183 w 307"/>
                <a:gd name="T3" fmla="*/ 0 h 8"/>
                <a:gd name="T4" fmla="*/ 153 w 307"/>
                <a:gd name="T5" fmla="*/ 0 h 8"/>
                <a:gd name="T6" fmla="*/ 127 w 307"/>
                <a:gd name="T7" fmla="*/ 0 h 8"/>
                <a:gd name="T8" fmla="*/ 68 w 307"/>
                <a:gd name="T9" fmla="*/ 0 h 8"/>
                <a:gd name="T10" fmla="*/ 8 w 307"/>
                <a:gd name="T11" fmla="*/ 0 h 8"/>
                <a:gd name="T12" fmla="*/ 4 w 307"/>
                <a:gd name="T13" fmla="*/ 4 h 8"/>
                <a:gd name="T14" fmla="*/ 0 w 307"/>
                <a:gd name="T15" fmla="*/ 8 h 8"/>
                <a:gd name="T16" fmla="*/ 137 w 307"/>
                <a:gd name="T17" fmla="*/ 8 h 8"/>
                <a:gd name="T18" fmla="*/ 137 w 307"/>
                <a:gd name="T19" fmla="*/ 0 h 8"/>
                <a:gd name="T20" fmla="*/ 196 w 307"/>
                <a:gd name="T21" fmla="*/ 0 h 8"/>
                <a:gd name="T22" fmla="*/ 196 w 307"/>
                <a:gd name="T23" fmla="*/ 8 h 8"/>
                <a:gd name="T24" fmla="*/ 222 w 307"/>
                <a:gd name="T25" fmla="*/ 8 h 8"/>
                <a:gd name="T26" fmla="*/ 222 w 307"/>
                <a:gd name="T27" fmla="*/ 0 h 8"/>
                <a:gd name="T28" fmla="*/ 251 w 307"/>
                <a:gd name="T29" fmla="*/ 0 h 8"/>
                <a:gd name="T30" fmla="*/ 251 w 307"/>
                <a:gd name="T31" fmla="*/ 8 h 8"/>
                <a:gd name="T32" fmla="*/ 307 w 307"/>
                <a:gd name="T33" fmla="*/ 8 h 8"/>
                <a:gd name="T34" fmla="*/ 303 w 307"/>
                <a:gd name="T35" fmla="*/ 4 h 8"/>
                <a:gd name="T36" fmla="*/ 298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298" y="0"/>
                  </a:moveTo>
                  <a:cubicBezTo>
                    <a:pt x="183" y="0"/>
                    <a:pt x="183" y="0"/>
                    <a:pt x="18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3"/>
                    <a:pt x="4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5"/>
                    <a:pt x="303" y="4"/>
                  </a:cubicBezTo>
                  <a:cubicBezTo>
                    <a:pt x="301" y="3"/>
                    <a:pt x="300" y="2"/>
                    <a:pt x="298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8" name="任意多边形 419">
              <a:extLst>
                <a:ext uri="{FF2B5EF4-FFF2-40B4-BE49-F238E27FC236}">
                  <a16:creationId xmlns:a16="http://schemas.microsoft.com/office/drawing/2014/main" id="{DB2E8506-CDBB-480B-98F3-DF585D88F702}"/>
                </a:ext>
              </a:extLst>
            </p:cNvPr>
            <p:cNvSpPr/>
            <p:nvPr/>
          </p:nvSpPr>
          <p:spPr bwMode="auto">
            <a:xfrm>
              <a:off x="6688139" y="5535612"/>
              <a:ext cx="174625" cy="133350"/>
            </a:xfrm>
            <a:custGeom>
              <a:avLst/>
              <a:gdLst>
                <a:gd name="T0" fmla="*/ 110 w 110"/>
                <a:gd name="T1" fmla="*/ 73 h 84"/>
                <a:gd name="T2" fmla="*/ 0 w 110"/>
                <a:gd name="T3" fmla="*/ 73 h 84"/>
                <a:gd name="T4" fmla="*/ 0 w 110"/>
                <a:gd name="T5" fmla="*/ 84 h 84"/>
                <a:gd name="T6" fmla="*/ 110 w 110"/>
                <a:gd name="T7" fmla="*/ 84 h 84"/>
                <a:gd name="T8" fmla="*/ 110 w 110"/>
                <a:gd name="T9" fmla="*/ 73 h 84"/>
                <a:gd name="T10" fmla="*/ 110 w 110"/>
                <a:gd name="T11" fmla="*/ 0 h 84"/>
                <a:gd name="T12" fmla="*/ 0 w 110"/>
                <a:gd name="T13" fmla="*/ 0 h 84"/>
                <a:gd name="T14" fmla="*/ 0 w 110"/>
                <a:gd name="T15" fmla="*/ 30 h 84"/>
                <a:gd name="T16" fmla="*/ 110 w 110"/>
                <a:gd name="T17" fmla="*/ 30 h 84"/>
                <a:gd name="T18" fmla="*/ 110 w 110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84">
                  <a:moveTo>
                    <a:pt x="110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10" y="84"/>
                  </a:lnTo>
                  <a:lnTo>
                    <a:pt x="110" y="73"/>
                  </a:lnTo>
                  <a:close/>
                  <a:moveTo>
                    <a:pt x="110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0" y="3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9" name="任意多边形 420">
              <a:extLst>
                <a:ext uri="{FF2B5EF4-FFF2-40B4-BE49-F238E27FC236}">
                  <a16:creationId xmlns:a16="http://schemas.microsoft.com/office/drawing/2014/main" id="{92C444A6-7FC5-46A1-8B3F-9B9EB4DD667F}"/>
                </a:ext>
              </a:extLst>
            </p:cNvPr>
            <p:cNvSpPr/>
            <p:nvPr/>
          </p:nvSpPr>
          <p:spPr bwMode="auto">
            <a:xfrm>
              <a:off x="6688139" y="5535612"/>
              <a:ext cx="174625" cy="133350"/>
            </a:xfrm>
            <a:custGeom>
              <a:avLst/>
              <a:gdLst>
                <a:gd name="T0" fmla="*/ 110 w 110"/>
                <a:gd name="T1" fmla="*/ 73 h 84"/>
                <a:gd name="T2" fmla="*/ 0 w 110"/>
                <a:gd name="T3" fmla="*/ 73 h 84"/>
                <a:gd name="T4" fmla="*/ 0 w 110"/>
                <a:gd name="T5" fmla="*/ 84 h 84"/>
                <a:gd name="T6" fmla="*/ 110 w 110"/>
                <a:gd name="T7" fmla="*/ 84 h 84"/>
                <a:gd name="T8" fmla="*/ 110 w 110"/>
                <a:gd name="T9" fmla="*/ 73 h 84"/>
                <a:gd name="T10" fmla="*/ 110 w 110"/>
                <a:gd name="T11" fmla="*/ 0 h 84"/>
                <a:gd name="T12" fmla="*/ 0 w 110"/>
                <a:gd name="T13" fmla="*/ 0 h 84"/>
                <a:gd name="T14" fmla="*/ 0 w 110"/>
                <a:gd name="T15" fmla="*/ 30 h 84"/>
                <a:gd name="T16" fmla="*/ 110 w 110"/>
                <a:gd name="T17" fmla="*/ 30 h 84"/>
                <a:gd name="T18" fmla="*/ 110 w 110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84">
                  <a:moveTo>
                    <a:pt x="110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10" y="84"/>
                  </a:lnTo>
                  <a:lnTo>
                    <a:pt x="110" y="73"/>
                  </a:lnTo>
                  <a:moveTo>
                    <a:pt x="110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0" y="30"/>
                  </a:lnTo>
                  <a:lnTo>
                    <a:pt x="1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0" name="矩形 339">
              <a:extLst>
                <a:ext uri="{FF2B5EF4-FFF2-40B4-BE49-F238E27FC236}">
                  <a16:creationId xmlns:a16="http://schemas.microsoft.com/office/drawing/2014/main" id="{4AFDD8B8-6DF3-4B36-964D-12CF31AED5A0}"/>
                </a:ext>
              </a:extLst>
            </p:cNvPr>
            <p:cNvSpPr/>
            <p:nvPr/>
          </p:nvSpPr>
          <p:spPr bwMode="auto">
            <a:xfrm>
              <a:off x="6688139" y="5583237"/>
              <a:ext cx="174625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1" name="矩形 340">
              <a:extLst>
                <a:ext uri="{FF2B5EF4-FFF2-40B4-BE49-F238E27FC236}">
                  <a16:creationId xmlns:a16="http://schemas.microsoft.com/office/drawing/2014/main" id="{FBF33D95-196A-42CD-B000-E97368673747}"/>
                </a:ext>
              </a:extLst>
            </p:cNvPr>
            <p:cNvSpPr/>
            <p:nvPr/>
          </p:nvSpPr>
          <p:spPr bwMode="auto">
            <a:xfrm>
              <a:off x="6688139" y="5583237"/>
              <a:ext cx="174625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2" name="矩形 341">
              <a:extLst>
                <a:ext uri="{FF2B5EF4-FFF2-40B4-BE49-F238E27FC236}">
                  <a16:creationId xmlns:a16="http://schemas.microsoft.com/office/drawing/2014/main" id="{08028E4A-FE78-4C71-90C5-B4F5E2F10574}"/>
                </a:ext>
              </a:extLst>
            </p:cNvPr>
            <p:cNvSpPr/>
            <p:nvPr/>
          </p:nvSpPr>
          <p:spPr bwMode="auto">
            <a:xfrm>
              <a:off x="6688139" y="5668962"/>
              <a:ext cx="174625" cy="23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3" name="矩形 342">
              <a:extLst>
                <a:ext uri="{FF2B5EF4-FFF2-40B4-BE49-F238E27FC236}">
                  <a16:creationId xmlns:a16="http://schemas.microsoft.com/office/drawing/2014/main" id="{6483C699-0FCC-4E13-A12C-A6F462EBDDF3}"/>
                </a:ext>
              </a:extLst>
            </p:cNvPr>
            <p:cNvSpPr/>
            <p:nvPr/>
          </p:nvSpPr>
          <p:spPr bwMode="auto">
            <a:xfrm>
              <a:off x="6688139" y="5668962"/>
              <a:ext cx="174625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4" name="矩形 343">
              <a:extLst>
                <a:ext uri="{FF2B5EF4-FFF2-40B4-BE49-F238E27FC236}">
                  <a16:creationId xmlns:a16="http://schemas.microsoft.com/office/drawing/2014/main" id="{473F7071-B0E3-4819-B17C-7533912F692D}"/>
                </a:ext>
              </a:extLst>
            </p:cNvPr>
            <p:cNvSpPr/>
            <p:nvPr/>
          </p:nvSpPr>
          <p:spPr bwMode="auto">
            <a:xfrm>
              <a:off x="6688139" y="5511800"/>
              <a:ext cx="174625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5" name="矩形 344">
              <a:extLst>
                <a:ext uri="{FF2B5EF4-FFF2-40B4-BE49-F238E27FC236}">
                  <a16:creationId xmlns:a16="http://schemas.microsoft.com/office/drawing/2014/main" id="{4F91DCD2-C09F-423F-A0CD-A789919F802D}"/>
                </a:ext>
              </a:extLst>
            </p:cNvPr>
            <p:cNvSpPr/>
            <p:nvPr/>
          </p:nvSpPr>
          <p:spPr bwMode="auto">
            <a:xfrm>
              <a:off x="6688139" y="5511800"/>
              <a:ext cx="174625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6" name="任意多边形 427">
              <a:extLst>
                <a:ext uri="{FF2B5EF4-FFF2-40B4-BE49-F238E27FC236}">
                  <a16:creationId xmlns:a16="http://schemas.microsoft.com/office/drawing/2014/main" id="{6854BC1D-F71D-4C5A-8621-F49F016B537E}"/>
                </a:ext>
              </a:extLst>
            </p:cNvPr>
            <p:cNvSpPr/>
            <p:nvPr/>
          </p:nvSpPr>
          <p:spPr bwMode="auto">
            <a:xfrm>
              <a:off x="6940551" y="5535612"/>
              <a:ext cx="85725" cy="133350"/>
            </a:xfrm>
            <a:custGeom>
              <a:avLst/>
              <a:gdLst>
                <a:gd name="T0" fmla="*/ 54 w 54"/>
                <a:gd name="T1" fmla="*/ 73 h 84"/>
                <a:gd name="T2" fmla="*/ 0 w 54"/>
                <a:gd name="T3" fmla="*/ 73 h 84"/>
                <a:gd name="T4" fmla="*/ 0 w 54"/>
                <a:gd name="T5" fmla="*/ 84 h 84"/>
                <a:gd name="T6" fmla="*/ 54 w 54"/>
                <a:gd name="T7" fmla="*/ 84 h 84"/>
                <a:gd name="T8" fmla="*/ 54 w 54"/>
                <a:gd name="T9" fmla="*/ 73 h 84"/>
                <a:gd name="T10" fmla="*/ 54 w 54"/>
                <a:gd name="T11" fmla="*/ 0 h 84"/>
                <a:gd name="T12" fmla="*/ 0 w 54"/>
                <a:gd name="T13" fmla="*/ 0 h 84"/>
                <a:gd name="T14" fmla="*/ 0 w 54"/>
                <a:gd name="T15" fmla="*/ 30 h 84"/>
                <a:gd name="T16" fmla="*/ 54 w 54"/>
                <a:gd name="T17" fmla="*/ 30 h 84"/>
                <a:gd name="T18" fmla="*/ 54 w 54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4">
                  <a:moveTo>
                    <a:pt x="54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4" y="84"/>
                  </a:lnTo>
                  <a:lnTo>
                    <a:pt x="54" y="73"/>
                  </a:lnTo>
                  <a:close/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7" name="任意多边形 428">
              <a:extLst>
                <a:ext uri="{FF2B5EF4-FFF2-40B4-BE49-F238E27FC236}">
                  <a16:creationId xmlns:a16="http://schemas.microsoft.com/office/drawing/2014/main" id="{4CF118C8-D125-45AB-8CFE-08396B98BC03}"/>
                </a:ext>
              </a:extLst>
            </p:cNvPr>
            <p:cNvSpPr/>
            <p:nvPr/>
          </p:nvSpPr>
          <p:spPr bwMode="auto">
            <a:xfrm>
              <a:off x="6940551" y="5535612"/>
              <a:ext cx="85725" cy="133350"/>
            </a:xfrm>
            <a:custGeom>
              <a:avLst/>
              <a:gdLst>
                <a:gd name="T0" fmla="*/ 54 w 54"/>
                <a:gd name="T1" fmla="*/ 73 h 84"/>
                <a:gd name="T2" fmla="*/ 0 w 54"/>
                <a:gd name="T3" fmla="*/ 73 h 84"/>
                <a:gd name="T4" fmla="*/ 0 w 54"/>
                <a:gd name="T5" fmla="*/ 84 h 84"/>
                <a:gd name="T6" fmla="*/ 54 w 54"/>
                <a:gd name="T7" fmla="*/ 84 h 84"/>
                <a:gd name="T8" fmla="*/ 54 w 54"/>
                <a:gd name="T9" fmla="*/ 73 h 84"/>
                <a:gd name="T10" fmla="*/ 54 w 54"/>
                <a:gd name="T11" fmla="*/ 0 h 84"/>
                <a:gd name="T12" fmla="*/ 0 w 54"/>
                <a:gd name="T13" fmla="*/ 0 h 84"/>
                <a:gd name="T14" fmla="*/ 0 w 54"/>
                <a:gd name="T15" fmla="*/ 30 h 84"/>
                <a:gd name="T16" fmla="*/ 54 w 54"/>
                <a:gd name="T17" fmla="*/ 30 h 84"/>
                <a:gd name="T18" fmla="*/ 54 w 54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4">
                  <a:moveTo>
                    <a:pt x="54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4" y="84"/>
                  </a:lnTo>
                  <a:lnTo>
                    <a:pt x="54" y="73"/>
                  </a:lnTo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8" name="矩形 347">
              <a:extLst>
                <a:ext uri="{FF2B5EF4-FFF2-40B4-BE49-F238E27FC236}">
                  <a16:creationId xmlns:a16="http://schemas.microsoft.com/office/drawing/2014/main" id="{4CAC7415-14FD-4827-9EFD-6E72C24E2637}"/>
                </a:ext>
              </a:extLst>
            </p:cNvPr>
            <p:cNvSpPr/>
            <p:nvPr/>
          </p:nvSpPr>
          <p:spPr bwMode="auto">
            <a:xfrm>
              <a:off x="6940551" y="5583237"/>
              <a:ext cx="85725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9" name="矩形 348">
              <a:extLst>
                <a:ext uri="{FF2B5EF4-FFF2-40B4-BE49-F238E27FC236}">
                  <a16:creationId xmlns:a16="http://schemas.microsoft.com/office/drawing/2014/main" id="{5FE18D44-54F3-4B60-A77E-D6FD1A192ADF}"/>
                </a:ext>
              </a:extLst>
            </p:cNvPr>
            <p:cNvSpPr/>
            <p:nvPr/>
          </p:nvSpPr>
          <p:spPr bwMode="auto">
            <a:xfrm>
              <a:off x="6940551" y="5583237"/>
              <a:ext cx="85725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0" name="任意多边形 431">
              <a:extLst>
                <a:ext uri="{FF2B5EF4-FFF2-40B4-BE49-F238E27FC236}">
                  <a16:creationId xmlns:a16="http://schemas.microsoft.com/office/drawing/2014/main" id="{12BEB88E-851C-45DD-9E12-F17B42D7D5D9}"/>
                </a:ext>
              </a:extLst>
            </p:cNvPr>
            <p:cNvSpPr/>
            <p:nvPr/>
          </p:nvSpPr>
          <p:spPr bwMode="auto">
            <a:xfrm>
              <a:off x="6940551" y="5668962"/>
              <a:ext cx="85725" cy="23812"/>
            </a:xfrm>
            <a:custGeom>
              <a:avLst/>
              <a:gdLst>
                <a:gd name="T0" fmla="*/ 29 w 29"/>
                <a:gd name="T1" fmla="*/ 0 h 8"/>
                <a:gd name="T2" fmla="*/ 0 w 29"/>
                <a:gd name="T3" fmla="*/ 0 h 8"/>
                <a:gd name="T4" fmla="*/ 0 w 29"/>
                <a:gd name="T5" fmla="*/ 8 h 8"/>
                <a:gd name="T6" fmla="*/ 8 w 29"/>
                <a:gd name="T7" fmla="*/ 8 h 8"/>
                <a:gd name="T8" fmla="*/ 8 w 29"/>
                <a:gd name="T9" fmla="*/ 8 h 8"/>
                <a:gd name="T10" fmla="*/ 29 w 29"/>
                <a:gd name="T11" fmla="*/ 8 h 8"/>
                <a:gd name="T12" fmla="*/ 29 w 29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8">
                  <a:moveTo>
                    <a:pt x="2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1" name="矩形 350">
              <a:extLst>
                <a:ext uri="{FF2B5EF4-FFF2-40B4-BE49-F238E27FC236}">
                  <a16:creationId xmlns:a16="http://schemas.microsoft.com/office/drawing/2014/main" id="{79B1AB6C-20A1-4874-B7DA-9A88A6560FC8}"/>
                </a:ext>
              </a:extLst>
            </p:cNvPr>
            <p:cNvSpPr/>
            <p:nvPr/>
          </p:nvSpPr>
          <p:spPr bwMode="auto">
            <a:xfrm>
              <a:off x="6940551" y="5511800"/>
              <a:ext cx="85725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2" name="矩形 351">
              <a:extLst>
                <a:ext uri="{FF2B5EF4-FFF2-40B4-BE49-F238E27FC236}">
                  <a16:creationId xmlns:a16="http://schemas.microsoft.com/office/drawing/2014/main" id="{56DACD0E-9482-43BD-A014-290F6A8829A7}"/>
                </a:ext>
              </a:extLst>
            </p:cNvPr>
            <p:cNvSpPr/>
            <p:nvPr/>
          </p:nvSpPr>
          <p:spPr bwMode="auto">
            <a:xfrm>
              <a:off x="6940551" y="5511800"/>
              <a:ext cx="85725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3" name="任意多边形 434">
              <a:extLst>
                <a:ext uri="{FF2B5EF4-FFF2-40B4-BE49-F238E27FC236}">
                  <a16:creationId xmlns:a16="http://schemas.microsoft.com/office/drawing/2014/main" id="{6FC19D89-9A05-4E5D-ACFD-56047855D91B}"/>
                </a:ext>
              </a:extLst>
            </p:cNvPr>
            <p:cNvSpPr/>
            <p:nvPr/>
          </p:nvSpPr>
          <p:spPr bwMode="auto">
            <a:xfrm>
              <a:off x="6073776" y="5692775"/>
              <a:ext cx="914400" cy="182562"/>
            </a:xfrm>
            <a:custGeom>
              <a:avLst/>
              <a:gdLst>
                <a:gd name="T0" fmla="*/ 307 w 307"/>
                <a:gd name="T1" fmla="*/ 9 h 61"/>
                <a:gd name="T2" fmla="*/ 307 w 307"/>
                <a:gd name="T3" fmla="*/ 53 h 61"/>
                <a:gd name="T4" fmla="*/ 299 w 307"/>
                <a:gd name="T5" fmla="*/ 61 h 61"/>
                <a:gd name="T6" fmla="*/ 9 w 307"/>
                <a:gd name="T7" fmla="*/ 61 h 61"/>
                <a:gd name="T8" fmla="*/ 0 w 307"/>
                <a:gd name="T9" fmla="*/ 53 h 61"/>
                <a:gd name="T10" fmla="*/ 0 w 307"/>
                <a:gd name="T11" fmla="*/ 9 h 61"/>
                <a:gd name="T12" fmla="*/ 9 w 307"/>
                <a:gd name="T13" fmla="*/ 0 h 61"/>
                <a:gd name="T14" fmla="*/ 299 w 307"/>
                <a:gd name="T15" fmla="*/ 0 h 61"/>
                <a:gd name="T16" fmla="*/ 307 w 307"/>
                <a:gd name="T17" fmla="*/ 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9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5"/>
                    <a:pt x="5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9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4" name="任意多边形 435">
              <a:extLst>
                <a:ext uri="{FF2B5EF4-FFF2-40B4-BE49-F238E27FC236}">
                  <a16:creationId xmlns:a16="http://schemas.microsoft.com/office/drawing/2014/main" id="{960CA2AC-1DB3-46B3-802E-E298E316D930}"/>
                </a:ext>
              </a:extLst>
            </p:cNvPr>
            <p:cNvSpPr/>
            <p:nvPr/>
          </p:nvSpPr>
          <p:spPr bwMode="auto">
            <a:xfrm>
              <a:off x="6073776" y="5699125"/>
              <a:ext cx="914400" cy="182562"/>
            </a:xfrm>
            <a:custGeom>
              <a:avLst/>
              <a:gdLst>
                <a:gd name="T0" fmla="*/ 303 w 307"/>
                <a:gd name="T1" fmla="*/ 57 h 61"/>
                <a:gd name="T2" fmla="*/ 299 w 307"/>
                <a:gd name="T3" fmla="*/ 61 h 61"/>
                <a:gd name="T4" fmla="*/ 9 w 307"/>
                <a:gd name="T5" fmla="*/ 61 h 61"/>
                <a:gd name="T6" fmla="*/ 5 w 307"/>
                <a:gd name="T7" fmla="*/ 58 h 61"/>
                <a:gd name="T8" fmla="*/ 9 w 307"/>
                <a:gd name="T9" fmla="*/ 61 h 61"/>
                <a:gd name="T10" fmla="*/ 299 w 307"/>
                <a:gd name="T11" fmla="*/ 61 h 61"/>
                <a:gd name="T12" fmla="*/ 303 w 307"/>
                <a:gd name="T13" fmla="*/ 57 h 61"/>
                <a:gd name="T14" fmla="*/ 222 w 307"/>
                <a:gd name="T15" fmla="*/ 47 h 61"/>
                <a:gd name="T16" fmla="*/ 196 w 307"/>
                <a:gd name="T17" fmla="*/ 47 h 61"/>
                <a:gd name="T18" fmla="*/ 196 w 307"/>
                <a:gd name="T19" fmla="*/ 53 h 61"/>
                <a:gd name="T20" fmla="*/ 222 w 307"/>
                <a:gd name="T21" fmla="*/ 53 h 61"/>
                <a:gd name="T22" fmla="*/ 222 w 307"/>
                <a:gd name="T23" fmla="*/ 47 h 61"/>
                <a:gd name="T24" fmla="*/ 307 w 307"/>
                <a:gd name="T25" fmla="*/ 47 h 61"/>
                <a:gd name="T26" fmla="*/ 252 w 307"/>
                <a:gd name="T27" fmla="*/ 47 h 61"/>
                <a:gd name="T28" fmla="*/ 252 w 307"/>
                <a:gd name="T29" fmla="*/ 53 h 61"/>
                <a:gd name="T30" fmla="*/ 307 w 307"/>
                <a:gd name="T31" fmla="*/ 53 h 61"/>
                <a:gd name="T32" fmla="*/ 307 w 307"/>
                <a:gd name="T33" fmla="*/ 53 h 61"/>
                <a:gd name="T34" fmla="*/ 307 w 307"/>
                <a:gd name="T35" fmla="*/ 47 h 61"/>
                <a:gd name="T36" fmla="*/ 137 w 307"/>
                <a:gd name="T37" fmla="*/ 8 h 61"/>
                <a:gd name="T38" fmla="*/ 0 w 307"/>
                <a:gd name="T39" fmla="*/ 8 h 61"/>
                <a:gd name="T40" fmla="*/ 0 w 307"/>
                <a:gd name="T41" fmla="*/ 9 h 61"/>
                <a:gd name="T42" fmla="*/ 0 w 307"/>
                <a:gd name="T43" fmla="*/ 53 h 61"/>
                <a:gd name="T44" fmla="*/ 0 w 307"/>
                <a:gd name="T45" fmla="*/ 53 h 61"/>
                <a:gd name="T46" fmla="*/ 137 w 307"/>
                <a:gd name="T47" fmla="*/ 53 h 61"/>
                <a:gd name="T48" fmla="*/ 137 w 307"/>
                <a:gd name="T49" fmla="*/ 47 h 61"/>
                <a:gd name="T50" fmla="*/ 0 w 307"/>
                <a:gd name="T51" fmla="*/ 47 h 61"/>
                <a:gd name="T52" fmla="*/ 0 w 307"/>
                <a:gd name="T53" fmla="*/ 24 h 61"/>
                <a:gd name="T54" fmla="*/ 137 w 307"/>
                <a:gd name="T55" fmla="*/ 24 h 61"/>
                <a:gd name="T56" fmla="*/ 137 w 307"/>
                <a:gd name="T57" fmla="*/ 8 h 61"/>
                <a:gd name="T58" fmla="*/ 222 w 307"/>
                <a:gd name="T59" fmla="*/ 8 h 61"/>
                <a:gd name="T60" fmla="*/ 196 w 307"/>
                <a:gd name="T61" fmla="*/ 8 h 61"/>
                <a:gd name="T62" fmla="*/ 196 w 307"/>
                <a:gd name="T63" fmla="*/ 24 h 61"/>
                <a:gd name="T64" fmla="*/ 222 w 307"/>
                <a:gd name="T65" fmla="*/ 24 h 61"/>
                <a:gd name="T66" fmla="*/ 222 w 307"/>
                <a:gd name="T67" fmla="*/ 8 h 61"/>
                <a:gd name="T68" fmla="*/ 307 w 307"/>
                <a:gd name="T69" fmla="*/ 8 h 61"/>
                <a:gd name="T70" fmla="*/ 252 w 307"/>
                <a:gd name="T71" fmla="*/ 8 h 61"/>
                <a:gd name="T72" fmla="*/ 252 w 307"/>
                <a:gd name="T73" fmla="*/ 24 h 61"/>
                <a:gd name="T74" fmla="*/ 307 w 307"/>
                <a:gd name="T75" fmla="*/ 24 h 61"/>
                <a:gd name="T76" fmla="*/ 307 w 307"/>
                <a:gd name="T77" fmla="*/ 9 h 61"/>
                <a:gd name="T78" fmla="*/ 307 w 307"/>
                <a:gd name="T79" fmla="*/ 8 h 61"/>
                <a:gd name="T80" fmla="*/ 299 w 307"/>
                <a:gd name="T81" fmla="*/ 0 h 61"/>
                <a:gd name="T82" fmla="*/ 265 w 307"/>
                <a:gd name="T83" fmla="*/ 0 h 61"/>
                <a:gd name="T84" fmla="*/ 206 w 307"/>
                <a:gd name="T85" fmla="*/ 0 h 61"/>
                <a:gd name="T86" fmla="*/ 9 w 307"/>
                <a:gd name="T87" fmla="*/ 0 h 61"/>
                <a:gd name="T88" fmla="*/ 5 w 307"/>
                <a:gd name="T89" fmla="*/ 4 h 61"/>
                <a:gd name="T90" fmla="*/ 9 w 307"/>
                <a:gd name="T91" fmla="*/ 0 h 61"/>
                <a:gd name="T92" fmla="*/ 137 w 307"/>
                <a:gd name="T93" fmla="*/ 0 h 61"/>
                <a:gd name="T94" fmla="*/ 196 w 307"/>
                <a:gd name="T95" fmla="*/ 0 h 61"/>
                <a:gd name="T96" fmla="*/ 222 w 307"/>
                <a:gd name="T97" fmla="*/ 0 h 61"/>
                <a:gd name="T98" fmla="*/ 252 w 307"/>
                <a:gd name="T99" fmla="*/ 0 h 61"/>
                <a:gd name="T100" fmla="*/ 299 w 307"/>
                <a:gd name="T101" fmla="*/ 0 h 61"/>
                <a:gd name="T102" fmla="*/ 303 w 307"/>
                <a:gd name="T103" fmla="*/ 4 h 61"/>
                <a:gd name="T104" fmla="*/ 299 w 307"/>
                <a:gd name="T10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7" h="61">
                  <a:moveTo>
                    <a:pt x="303" y="57"/>
                  </a:moveTo>
                  <a:cubicBezTo>
                    <a:pt x="302" y="59"/>
                    <a:pt x="300" y="60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9"/>
                    <a:pt x="5" y="58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2" y="47"/>
                  </a:moveTo>
                  <a:cubicBezTo>
                    <a:pt x="196" y="47"/>
                    <a:pt x="196" y="47"/>
                    <a:pt x="196" y="47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7"/>
                    <a:pt x="222" y="47"/>
                    <a:pt x="222" y="47"/>
                  </a:cubicBezTo>
                  <a:moveTo>
                    <a:pt x="307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moveTo>
                    <a:pt x="137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47"/>
                    <a:pt x="137" y="47"/>
                    <a:pt x="13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8"/>
                    <a:pt x="137" y="8"/>
                    <a:pt x="137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9"/>
                    <a:pt x="307" y="9"/>
                    <a:pt x="307" y="9"/>
                  </a:cubicBezTo>
                  <a:cubicBezTo>
                    <a:pt x="307" y="9"/>
                    <a:pt x="307" y="8"/>
                    <a:pt x="307" y="8"/>
                  </a:cubicBezTo>
                  <a:moveTo>
                    <a:pt x="299" y="0"/>
                  </a:moveTo>
                  <a:cubicBezTo>
                    <a:pt x="265" y="0"/>
                    <a:pt x="265" y="0"/>
                    <a:pt x="265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6" y="3"/>
                    <a:pt x="7" y="1"/>
                    <a:pt x="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0" y="2"/>
                    <a:pt x="302" y="3"/>
                    <a:pt x="303" y="4"/>
                  </a:cubicBezTo>
                  <a:cubicBezTo>
                    <a:pt x="302" y="3"/>
                    <a:pt x="301" y="2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5" name="任意多边形 436">
              <a:extLst>
                <a:ext uri="{FF2B5EF4-FFF2-40B4-BE49-F238E27FC236}">
                  <a16:creationId xmlns:a16="http://schemas.microsoft.com/office/drawing/2014/main" id="{7799BA33-EDF5-45A1-8DB1-A5113FE8F2C6}"/>
                </a:ext>
              </a:extLst>
            </p:cNvPr>
            <p:cNvSpPr/>
            <p:nvPr/>
          </p:nvSpPr>
          <p:spPr bwMode="auto">
            <a:xfrm>
              <a:off x="6073776" y="5764212"/>
              <a:ext cx="914400" cy="68262"/>
            </a:xfrm>
            <a:custGeom>
              <a:avLst/>
              <a:gdLst>
                <a:gd name="T0" fmla="*/ 257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7 w 576"/>
                <a:gd name="T7" fmla="*/ 43 h 43"/>
                <a:gd name="T8" fmla="*/ 257 w 576"/>
                <a:gd name="T9" fmla="*/ 0 h 43"/>
                <a:gd name="T10" fmla="*/ 417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7 w 576"/>
                <a:gd name="T17" fmla="*/ 43 h 43"/>
                <a:gd name="T18" fmla="*/ 417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7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7" y="43"/>
                  </a:lnTo>
                  <a:lnTo>
                    <a:pt x="257" y="0"/>
                  </a:lnTo>
                  <a:close/>
                  <a:moveTo>
                    <a:pt x="417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7" y="43"/>
                  </a:lnTo>
                  <a:lnTo>
                    <a:pt x="417" y="0"/>
                  </a:lnTo>
                  <a:close/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6" name="任意多边形 437">
              <a:extLst>
                <a:ext uri="{FF2B5EF4-FFF2-40B4-BE49-F238E27FC236}">
                  <a16:creationId xmlns:a16="http://schemas.microsoft.com/office/drawing/2014/main" id="{5A94A2D6-CD60-4454-A2B1-94BB432D7A31}"/>
                </a:ext>
              </a:extLst>
            </p:cNvPr>
            <p:cNvSpPr/>
            <p:nvPr/>
          </p:nvSpPr>
          <p:spPr bwMode="auto">
            <a:xfrm>
              <a:off x="6073776" y="5764212"/>
              <a:ext cx="914400" cy="68262"/>
            </a:xfrm>
            <a:custGeom>
              <a:avLst/>
              <a:gdLst>
                <a:gd name="T0" fmla="*/ 257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7 w 576"/>
                <a:gd name="T7" fmla="*/ 43 h 43"/>
                <a:gd name="T8" fmla="*/ 257 w 576"/>
                <a:gd name="T9" fmla="*/ 0 h 43"/>
                <a:gd name="T10" fmla="*/ 417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7 w 576"/>
                <a:gd name="T17" fmla="*/ 43 h 43"/>
                <a:gd name="T18" fmla="*/ 417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7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7" y="43"/>
                  </a:lnTo>
                  <a:lnTo>
                    <a:pt x="257" y="0"/>
                  </a:lnTo>
                  <a:moveTo>
                    <a:pt x="417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7" y="43"/>
                  </a:lnTo>
                  <a:lnTo>
                    <a:pt x="417" y="0"/>
                  </a:lnTo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7" name="任意多边形 438">
              <a:extLst>
                <a:ext uri="{FF2B5EF4-FFF2-40B4-BE49-F238E27FC236}">
                  <a16:creationId xmlns:a16="http://schemas.microsoft.com/office/drawing/2014/main" id="{49DC57ED-44CB-4093-B65C-707B35620082}"/>
                </a:ext>
              </a:extLst>
            </p:cNvPr>
            <p:cNvSpPr/>
            <p:nvPr/>
          </p:nvSpPr>
          <p:spPr bwMode="auto">
            <a:xfrm>
              <a:off x="6975476" y="5851525"/>
              <a:ext cx="12700" cy="11112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2"/>
                    <a:pt x="4" y="0"/>
                  </a:cubicBezTo>
                </a:path>
              </a:pathLst>
            </a:custGeom>
            <a:solidFill>
              <a:srgbClr val="2E58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8" name="任意多边形 439">
              <a:extLst>
                <a:ext uri="{FF2B5EF4-FFF2-40B4-BE49-F238E27FC236}">
                  <a16:creationId xmlns:a16="http://schemas.microsoft.com/office/drawing/2014/main" id="{86319835-5AB4-49CE-B9FE-37CA918BB151}"/>
                </a:ext>
              </a:extLst>
            </p:cNvPr>
            <p:cNvSpPr/>
            <p:nvPr/>
          </p:nvSpPr>
          <p:spPr bwMode="auto">
            <a:xfrm>
              <a:off x="6073776" y="5851525"/>
              <a:ext cx="14288" cy="14287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5 w 5"/>
                <a:gd name="T5" fmla="*/ 5 h 5"/>
                <a:gd name="T6" fmla="*/ 0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5" y="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B5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9" name="任意多边形 440">
              <a:extLst>
                <a:ext uri="{FF2B5EF4-FFF2-40B4-BE49-F238E27FC236}">
                  <a16:creationId xmlns:a16="http://schemas.microsoft.com/office/drawing/2014/main" id="{B434D9AB-230B-4F6E-8DFB-956A0048DAAE}"/>
                </a:ext>
              </a:extLst>
            </p:cNvPr>
            <p:cNvSpPr/>
            <p:nvPr/>
          </p:nvSpPr>
          <p:spPr bwMode="auto">
            <a:xfrm>
              <a:off x="6073776" y="5851525"/>
              <a:ext cx="914400" cy="23812"/>
            </a:xfrm>
            <a:custGeom>
              <a:avLst/>
              <a:gdLst>
                <a:gd name="T0" fmla="*/ 307 w 307"/>
                <a:gd name="T1" fmla="*/ 0 h 8"/>
                <a:gd name="T2" fmla="*/ 252 w 307"/>
                <a:gd name="T3" fmla="*/ 0 h 8"/>
                <a:gd name="T4" fmla="*/ 252 w 307"/>
                <a:gd name="T5" fmla="*/ 8 h 8"/>
                <a:gd name="T6" fmla="*/ 222 w 307"/>
                <a:gd name="T7" fmla="*/ 8 h 8"/>
                <a:gd name="T8" fmla="*/ 222 w 307"/>
                <a:gd name="T9" fmla="*/ 0 h 8"/>
                <a:gd name="T10" fmla="*/ 196 w 307"/>
                <a:gd name="T11" fmla="*/ 0 h 8"/>
                <a:gd name="T12" fmla="*/ 196 w 307"/>
                <a:gd name="T13" fmla="*/ 8 h 8"/>
                <a:gd name="T14" fmla="*/ 137 w 307"/>
                <a:gd name="T15" fmla="*/ 8 h 8"/>
                <a:gd name="T16" fmla="*/ 137 w 307"/>
                <a:gd name="T17" fmla="*/ 0 h 8"/>
                <a:gd name="T18" fmla="*/ 0 w 307"/>
                <a:gd name="T19" fmla="*/ 0 h 8"/>
                <a:gd name="T20" fmla="*/ 5 w 307"/>
                <a:gd name="T21" fmla="*/ 5 h 8"/>
                <a:gd name="T22" fmla="*/ 9 w 307"/>
                <a:gd name="T23" fmla="*/ 8 h 8"/>
                <a:gd name="T24" fmla="*/ 299 w 307"/>
                <a:gd name="T25" fmla="*/ 8 h 8"/>
                <a:gd name="T26" fmla="*/ 303 w 307"/>
                <a:gd name="T27" fmla="*/ 4 h 8"/>
                <a:gd name="T28" fmla="*/ 307 w 307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7" h="8"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6"/>
                    <a:pt x="7" y="7"/>
                    <a:pt x="9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0" y="7"/>
                    <a:pt x="302" y="6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0" name="任意多边形 441">
              <a:extLst>
                <a:ext uri="{FF2B5EF4-FFF2-40B4-BE49-F238E27FC236}">
                  <a16:creationId xmlns:a16="http://schemas.microsoft.com/office/drawing/2014/main" id="{655D3077-2AB3-4D65-A520-4E1E7A1C2ADF}"/>
                </a:ext>
              </a:extLst>
            </p:cNvPr>
            <p:cNvSpPr/>
            <p:nvPr/>
          </p:nvSpPr>
          <p:spPr bwMode="auto">
            <a:xfrm>
              <a:off x="6975476" y="5705475"/>
              <a:ext cx="12700" cy="11112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2"/>
                    <a:pt x="3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1" y="2"/>
                    <a:pt x="0" y="0"/>
                  </a:cubicBezTo>
                </a:path>
              </a:pathLst>
            </a:custGeom>
            <a:solidFill>
              <a:srgbClr val="719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1" name="任意多边形 442">
              <a:extLst>
                <a:ext uri="{FF2B5EF4-FFF2-40B4-BE49-F238E27FC236}">
                  <a16:creationId xmlns:a16="http://schemas.microsoft.com/office/drawing/2014/main" id="{3ACBF394-3EF1-40CA-84C2-C7B8CB7C98C9}"/>
                </a:ext>
              </a:extLst>
            </p:cNvPr>
            <p:cNvSpPr/>
            <p:nvPr/>
          </p:nvSpPr>
          <p:spPr bwMode="auto">
            <a:xfrm>
              <a:off x="6657976" y="5692775"/>
              <a:ext cx="330200" cy="23812"/>
            </a:xfrm>
            <a:custGeom>
              <a:avLst/>
              <a:gdLst>
                <a:gd name="T0" fmla="*/ 26 w 111"/>
                <a:gd name="T1" fmla="*/ 0 h 8"/>
                <a:gd name="T2" fmla="*/ 0 w 111"/>
                <a:gd name="T3" fmla="*/ 0 h 8"/>
                <a:gd name="T4" fmla="*/ 0 w 111"/>
                <a:gd name="T5" fmla="*/ 8 h 8"/>
                <a:gd name="T6" fmla="*/ 26 w 111"/>
                <a:gd name="T7" fmla="*/ 8 h 8"/>
                <a:gd name="T8" fmla="*/ 26 w 111"/>
                <a:gd name="T9" fmla="*/ 0 h 8"/>
                <a:gd name="T10" fmla="*/ 103 w 111"/>
                <a:gd name="T11" fmla="*/ 0 h 8"/>
                <a:gd name="T12" fmla="*/ 56 w 111"/>
                <a:gd name="T13" fmla="*/ 0 h 8"/>
                <a:gd name="T14" fmla="*/ 56 w 111"/>
                <a:gd name="T15" fmla="*/ 8 h 8"/>
                <a:gd name="T16" fmla="*/ 111 w 111"/>
                <a:gd name="T17" fmla="*/ 8 h 8"/>
                <a:gd name="T18" fmla="*/ 107 w 111"/>
                <a:gd name="T19" fmla="*/ 4 h 8"/>
                <a:gd name="T20" fmla="*/ 103 w 111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8">
                  <a:moveTo>
                    <a:pt x="2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0"/>
                    <a:pt x="26" y="0"/>
                    <a:pt x="26" y="0"/>
                  </a:cubicBezTo>
                  <a:moveTo>
                    <a:pt x="103" y="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7"/>
                    <a:pt x="108" y="6"/>
                    <a:pt x="107" y="4"/>
                  </a:cubicBezTo>
                  <a:cubicBezTo>
                    <a:pt x="106" y="3"/>
                    <a:pt x="104" y="2"/>
                    <a:pt x="103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2" name="任意多边形 443">
              <a:extLst>
                <a:ext uri="{FF2B5EF4-FFF2-40B4-BE49-F238E27FC236}">
                  <a16:creationId xmlns:a16="http://schemas.microsoft.com/office/drawing/2014/main" id="{6BDA0BA6-DCCB-4952-8751-6879EB75131D}"/>
                </a:ext>
              </a:extLst>
            </p:cNvPr>
            <p:cNvSpPr/>
            <p:nvPr/>
          </p:nvSpPr>
          <p:spPr bwMode="auto">
            <a:xfrm>
              <a:off x="6073776" y="5705475"/>
              <a:ext cx="14288" cy="11112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3" y="1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1"/>
                    <a:pt x="5" y="0"/>
                  </a:cubicBezTo>
                </a:path>
              </a:pathLst>
            </a:custGeom>
            <a:solidFill>
              <a:srgbClr val="6F8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3" name="任意多边形 444">
              <a:extLst>
                <a:ext uri="{FF2B5EF4-FFF2-40B4-BE49-F238E27FC236}">
                  <a16:creationId xmlns:a16="http://schemas.microsoft.com/office/drawing/2014/main" id="{EAB5E269-9480-497B-AB42-8A7D6B8A477C}"/>
                </a:ext>
              </a:extLst>
            </p:cNvPr>
            <p:cNvSpPr/>
            <p:nvPr/>
          </p:nvSpPr>
          <p:spPr bwMode="auto">
            <a:xfrm>
              <a:off x="6073776" y="5692775"/>
              <a:ext cx="407988" cy="23812"/>
            </a:xfrm>
            <a:custGeom>
              <a:avLst/>
              <a:gdLst>
                <a:gd name="T0" fmla="*/ 137 w 137"/>
                <a:gd name="T1" fmla="*/ 0 h 8"/>
                <a:gd name="T2" fmla="*/ 9 w 137"/>
                <a:gd name="T3" fmla="*/ 0 h 8"/>
                <a:gd name="T4" fmla="*/ 5 w 137"/>
                <a:gd name="T5" fmla="*/ 4 h 8"/>
                <a:gd name="T6" fmla="*/ 0 w 137"/>
                <a:gd name="T7" fmla="*/ 8 h 8"/>
                <a:gd name="T8" fmla="*/ 137 w 137"/>
                <a:gd name="T9" fmla="*/ 8 h 8"/>
                <a:gd name="T10" fmla="*/ 137 w 137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">
                  <a:moveTo>
                    <a:pt x="1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4" name="任意多边形 445">
              <a:extLst>
                <a:ext uri="{FF2B5EF4-FFF2-40B4-BE49-F238E27FC236}">
                  <a16:creationId xmlns:a16="http://schemas.microsoft.com/office/drawing/2014/main" id="{70F927B0-8140-43DC-8BF3-7CEF29F9BBE1}"/>
                </a:ext>
              </a:extLst>
            </p:cNvPr>
            <p:cNvSpPr/>
            <p:nvPr/>
          </p:nvSpPr>
          <p:spPr bwMode="auto">
            <a:xfrm>
              <a:off x="6481764" y="5716587"/>
              <a:ext cx="176213" cy="134937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5" name="任意多边形 446">
              <a:extLst>
                <a:ext uri="{FF2B5EF4-FFF2-40B4-BE49-F238E27FC236}">
                  <a16:creationId xmlns:a16="http://schemas.microsoft.com/office/drawing/2014/main" id="{C0A3D89D-0010-4C4B-AE9E-D4B088C04382}"/>
                </a:ext>
              </a:extLst>
            </p:cNvPr>
            <p:cNvSpPr/>
            <p:nvPr/>
          </p:nvSpPr>
          <p:spPr bwMode="auto">
            <a:xfrm>
              <a:off x="6481764" y="5716587"/>
              <a:ext cx="176213" cy="134937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6" name="矩形 365">
              <a:extLst>
                <a:ext uri="{FF2B5EF4-FFF2-40B4-BE49-F238E27FC236}">
                  <a16:creationId xmlns:a16="http://schemas.microsoft.com/office/drawing/2014/main" id="{8F5EE147-BE7D-44F9-A1B8-EE7AAE8B51A8}"/>
                </a:ext>
              </a:extLst>
            </p:cNvPr>
            <p:cNvSpPr/>
            <p:nvPr/>
          </p:nvSpPr>
          <p:spPr bwMode="auto">
            <a:xfrm>
              <a:off x="6481764" y="5764212"/>
              <a:ext cx="176213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7" name="矩形 366">
              <a:extLst>
                <a:ext uri="{FF2B5EF4-FFF2-40B4-BE49-F238E27FC236}">
                  <a16:creationId xmlns:a16="http://schemas.microsoft.com/office/drawing/2014/main" id="{F27E9FB4-2314-4F44-AE18-4478242744DA}"/>
                </a:ext>
              </a:extLst>
            </p:cNvPr>
            <p:cNvSpPr/>
            <p:nvPr/>
          </p:nvSpPr>
          <p:spPr bwMode="auto">
            <a:xfrm>
              <a:off x="6481764" y="5764212"/>
              <a:ext cx="176213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8" name="矩形 367">
              <a:extLst>
                <a:ext uri="{FF2B5EF4-FFF2-40B4-BE49-F238E27FC236}">
                  <a16:creationId xmlns:a16="http://schemas.microsoft.com/office/drawing/2014/main" id="{F69C47FB-45C7-4220-8423-558FA7D4B4D7}"/>
                </a:ext>
              </a:extLst>
            </p:cNvPr>
            <p:cNvSpPr/>
            <p:nvPr/>
          </p:nvSpPr>
          <p:spPr bwMode="auto">
            <a:xfrm>
              <a:off x="6481764" y="5851525"/>
              <a:ext cx="176213" cy="2381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9" name="矩形 368">
              <a:extLst>
                <a:ext uri="{FF2B5EF4-FFF2-40B4-BE49-F238E27FC236}">
                  <a16:creationId xmlns:a16="http://schemas.microsoft.com/office/drawing/2014/main" id="{72BF2A79-CF9A-4DC4-8809-BAFA4C06841E}"/>
                </a:ext>
              </a:extLst>
            </p:cNvPr>
            <p:cNvSpPr/>
            <p:nvPr/>
          </p:nvSpPr>
          <p:spPr bwMode="auto">
            <a:xfrm>
              <a:off x="6481764" y="5851525"/>
              <a:ext cx="176213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0" name="矩形 369">
              <a:extLst>
                <a:ext uri="{FF2B5EF4-FFF2-40B4-BE49-F238E27FC236}">
                  <a16:creationId xmlns:a16="http://schemas.microsoft.com/office/drawing/2014/main" id="{1EB1398E-B3B3-474E-8E61-8F3CA6C2E256}"/>
                </a:ext>
              </a:extLst>
            </p:cNvPr>
            <p:cNvSpPr/>
            <p:nvPr/>
          </p:nvSpPr>
          <p:spPr bwMode="auto">
            <a:xfrm>
              <a:off x="6481764" y="5692775"/>
              <a:ext cx="176213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1" name="矩形 370">
              <a:extLst>
                <a:ext uri="{FF2B5EF4-FFF2-40B4-BE49-F238E27FC236}">
                  <a16:creationId xmlns:a16="http://schemas.microsoft.com/office/drawing/2014/main" id="{81CE92F6-F1B0-419B-ADF9-7548C62AA1EE}"/>
                </a:ext>
              </a:extLst>
            </p:cNvPr>
            <p:cNvSpPr/>
            <p:nvPr/>
          </p:nvSpPr>
          <p:spPr bwMode="auto">
            <a:xfrm>
              <a:off x="6481764" y="5692775"/>
              <a:ext cx="176213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2" name="任意多边形 453">
              <a:extLst>
                <a:ext uri="{FF2B5EF4-FFF2-40B4-BE49-F238E27FC236}">
                  <a16:creationId xmlns:a16="http://schemas.microsoft.com/office/drawing/2014/main" id="{047ABDDB-EE69-4527-90EE-D97A50E857EC}"/>
                </a:ext>
              </a:extLst>
            </p:cNvPr>
            <p:cNvSpPr/>
            <p:nvPr/>
          </p:nvSpPr>
          <p:spPr bwMode="auto">
            <a:xfrm>
              <a:off x="6735764" y="5716587"/>
              <a:ext cx="88900" cy="134937"/>
            </a:xfrm>
            <a:custGeom>
              <a:avLst/>
              <a:gdLst>
                <a:gd name="T0" fmla="*/ 56 w 56"/>
                <a:gd name="T1" fmla="*/ 73 h 85"/>
                <a:gd name="T2" fmla="*/ 0 w 56"/>
                <a:gd name="T3" fmla="*/ 73 h 85"/>
                <a:gd name="T4" fmla="*/ 0 w 56"/>
                <a:gd name="T5" fmla="*/ 85 h 85"/>
                <a:gd name="T6" fmla="*/ 56 w 56"/>
                <a:gd name="T7" fmla="*/ 85 h 85"/>
                <a:gd name="T8" fmla="*/ 56 w 56"/>
                <a:gd name="T9" fmla="*/ 73 h 85"/>
                <a:gd name="T10" fmla="*/ 56 w 56"/>
                <a:gd name="T11" fmla="*/ 0 h 85"/>
                <a:gd name="T12" fmla="*/ 0 w 56"/>
                <a:gd name="T13" fmla="*/ 0 h 85"/>
                <a:gd name="T14" fmla="*/ 0 w 56"/>
                <a:gd name="T15" fmla="*/ 30 h 85"/>
                <a:gd name="T16" fmla="*/ 56 w 56"/>
                <a:gd name="T17" fmla="*/ 30 h 85"/>
                <a:gd name="T18" fmla="*/ 56 w 56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5">
                  <a:moveTo>
                    <a:pt x="56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6" y="85"/>
                  </a:lnTo>
                  <a:lnTo>
                    <a:pt x="56" y="73"/>
                  </a:lnTo>
                  <a:close/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3" name="任意多边形 454">
              <a:extLst>
                <a:ext uri="{FF2B5EF4-FFF2-40B4-BE49-F238E27FC236}">
                  <a16:creationId xmlns:a16="http://schemas.microsoft.com/office/drawing/2014/main" id="{9E2994F4-4515-4381-AB7A-C0982AA86906}"/>
                </a:ext>
              </a:extLst>
            </p:cNvPr>
            <p:cNvSpPr/>
            <p:nvPr/>
          </p:nvSpPr>
          <p:spPr bwMode="auto">
            <a:xfrm>
              <a:off x="6735764" y="5716587"/>
              <a:ext cx="88900" cy="134937"/>
            </a:xfrm>
            <a:custGeom>
              <a:avLst/>
              <a:gdLst>
                <a:gd name="T0" fmla="*/ 56 w 56"/>
                <a:gd name="T1" fmla="*/ 73 h 85"/>
                <a:gd name="T2" fmla="*/ 0 w 56"/>
                <a:gd name="T3" fmla="*/ 73 h 85"/>
                <a:gd name="T4" fmla="*/ 0 w 56"/>
                <a:gd name="T5" fmla="*/ 85 h 85"/>
                <a:gd name="T6" fmla="*/ 56 w 56"/>
                <a:gd name="T7" fmla="*/ 85 h 85"/>
                <a:gd name="T8" fmla="*/ 56 w 56"/>
                <a:gd name="T9" fmla="*/ 73 h 85"/>
                <a:gd name="T10" fmla="*/ 56 w 56"/>
                <a:gd name="T11" fmla="*/ 0 h 85"/>
                <a:gd name="T12" fmla="*/ 0 w 56"/>
                <a:gd name="T13" fmla="*/ 0 h 85"/>
                <a:gd name="T14" fmla="*/ 0 w 56"/>
                <a:gd name="T15" fmla="*/ 30 h 85"/>
                <a:gd name="T16" fmla="*/ 56 w 56"/>
                <a:gd name="T17" fmla="*/ 30 h 85"/>
                <a:gd name="T18" fmla="*/ 56 w 56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5">
                  <a:moveTo>
                    <a:pt x="56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6" y="85"/>
                  </a:lnTo>
                  <a:lnTo>
                    <a:pt x="56" y="73"/>
                  </a:lnTo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4" name="矩形 373">
              <a:extLst>
                <a:ext uri="{FF2B5EF4-FFF2-40B4-BE49-F238E27FC236}">
                  <a16:creationId xmlns:a16="http://schemas.microsoft.com/office/drawing/2014/main" id="{F9102AAC-FDFF-469D-BEB7-49101ED01C0D}"/>
                </a:ext>
              </a:extLst>
            </p:cNvPr>
            <p:cNvSpPr/>
            <p:nvPr/>
          </p:nvSpPr>
          <p:spPr bwMode="auto">
            <a:xfrm>
              <a:off x="6735764" y="5764212"/>
              <a:ext cx="88900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5" name="矩形 374">
              <a:extLst>
                <a:ext uri="{FF2B5EF4-FFF2-40B4-BE49-F238E27FC236}">
                  <a16:creationId xmlns:a16="http://schemas.microsoft.com/office/drawing/2014/main" id="{F712050D-29D7-47CE-BF69-4D22A16BBB3F}"/>
                </a:ext>
              </a:extLst>
            </p:cNvPr>
            <p:cNvSpPr/>
            <p:nvPr/>
          </p:nvSpPr>
          <p:spPr bwMode="auto">
            <a:xfrm>
              <a:off x="6735764" y="5764212"/>
              <a:ext cx="88900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6" name="矩形 375">
              <a:extLst>
                <a:ext uri="{FF2B5EF4-FFF2-40B4-BE49-F238E27FC236}">
                  <a16:creationId xmlns:a16="http://schemas.microsoft.com/office/drawing/2014/main" id="{8ED2EA26-F3DA-40D2-A9AC-315EBC746088}"/>
                </a:ext>
              </a:extLst>
            </p:cNvPr>
            <p:cNvSpPr/>
            <p:nvPr/>
          </p:nvSpPr>
          <p:spPr bwMode="auto">
            <a:xfrm>
              <a:off x="6735764" y="5851525"/>
              <a:ext cx="88900" cy="2381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7" name="矩形 376">
              <a:extLst>
                <a:ext uri="{FF2B5EF4-FFF2-40B4-BE49-F238E27FC236}">
                  <a16:creationId xmlns:a16="http://schemas.microsoft.com/office/drawing/2014/main" id="{82F0FC12-AA14-4B0F-8305-39D24C3F02C8}"/>
                </a:ext>
              </a:extLst>
            </p:cNvPr>
            <p:cNvSpPr/>
            <p:nvPr/>
          </p:nvSpPr>
          <p:spPr bwMode="auto">
            <a:xfrm>
              <a:off x="6735764" y="5851525"/>
              <a:ext cx="88900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8" name="矩形 377">
              <a:extLst>
                <a:ext uri="{FF2B5EF4-FFF2-40B4-BE49-F238E27FC236}">
                  <a16:creationId xmlns:a16="http://schemas.microsoft.com/office/drawing/2014/main" id="{0B741576-0687-4814-B967-5DF3A52E6F05}"/>
                </a:ext>
              </a:extLst>
            </p:cNvPr>
            <p:cNvSpPr/>
            <p:nvPr/>
          </p:nvSpPr>
          <p:spPr bwMode="auto">
            <a:xfrm>
              <a:off x="6735764" y="5692775"/>
              <a:ext cx="88900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9" name="矩形 378">
              <a:extLst>
                <a:ext uri="{FF2B5EF4-FFF2-40B4-BE49-F238E27FC236}">
                  <a16:creationId xmlns:a16="http://schemas.microsoft.com/office/drawing/2014/main" id="{492D5194-001C-4802-B462-FFDE80654FAA}"/>
                </a:ext>
              </a:extLst>
            </p:cNvPr>
            <p:cNvSpPr/>
            <p:nvPr/>
          </p:nvSpPr>
          <p:spPr bwMode="auto">
            <a:xfrm>
              <a:off x="6735764" y="5692775"/>
              <a:ext cx="88900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0" name="任意多边形 461">
              <a:extLst>
                <a:ext uri="{FF2B5EF4-FFF2-40B4-BE49-F238E27FC236}">
                  <a16:creationId xmlns:a16="http://schemas.microsoft.com/office/drawing/2014/main" id="{ECFBDCDF-E623-4B0A-B1B6-BFEB09461008}"/>
                </a:ext>
              </a:extLst>
            </p:cNvPr>
            <p:cNvSpPr/>
            <p:nvPr/>
          </p:nvSpPr>
          <p:spPr bwMode="auto">
            <a:xfrm>
              <a:off x="4959351" y="5148262"/>
              <a:ext cx="914400" cy="180975"/>
            </a:xfrm>
            <a:custGeom>
              <a:avLst/>
              <a:gdLst>
                <a:gd name="T0" fmla="*/ 307 w 307"/>
                <a:gd name="T1" fmla="*/ 8 h 61"/>
                <a:gd name="T2" fmla="*/ 307 w 307"/>
                <a:gd name="T3" fmla="*/ 53 h 61"/>
                <a:gd name="T4" fmla="*/ 299 w 307"/>
                <a:gd name="T5" fmla="*/ 61 h 61"/>
                <a:gd name="T6" fmla="*/ 8 w 307"/>
                <a:gd name="T7" fmla="*/ 61 h 61"/>
                <a:gd name="T8" fmla="*/ 0 w 307"/>
                <a:gd name="T9" fmla="*/ 53 h 61"/>
                <a:gd name="T10" fmla="*/ 0 w 307"/>
                <a:gd name="T11" fmla="*/ 8 h 61"/>
                <a:gd name="T12" fmla="*/ 8 w 307"/>
                <a:gd name="T13" fmla="*/ 0 h 61"/>
                <a:gd name="T14" fmla="*/ 299 w 307"/>
                <a:gd name="T15" fmla="*/ 0 h 61"/>
                <a:gd name="T16" fmla="*/ 307 w 307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8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5" y="3"/>
                    <a:pt x="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8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1" name="任意多边形 462">
              <a:extLst>
                <a:ext uri="{FF2B5EF4-FFF2-40B4-BE49-F238E27FC236}">
                  <a16:creationId xmlns:a16="http://schemas.microsoft.com/office/drawing/2014/main" id="{69919A9D-B6B2-4347-B4DA-49AFAFF92046}"/>
                </a:ext>
              </a:extLst>
            </p:cNvPr>
            <p:cNvSpPr/>
            <p:nvPr/>
          </p:nvSpPr>
          <p:spPr bwMode="auto">
            <a:xfrm>
              <a:off x="4959351" y="5154612"/>
              <a:ext cx="914400" cy="180975"/>
            </a:xfrm>
            <a:custGeom>
              <a:avLst/>
              <a:gdLst>
                <a:gd name="T0" fmla="*/ 5 w 307"/>
                <a:gd name="T1" fmla="*/ 58 h 61"/>
                <a:gd name="T2" fmla="*/ 8 w 307"/>
                <a:gd name="T3" fmla="*/ 61 h 61"/>
                <a:gd name="T4" fmla="*/ 32 w 307"/>
                <a:gd name="T5" fmla="*/ 61 h 61"/>
                <a:gd name="T6" fmla="*/ 32 w 307"/>
                <a:gd name="T7" fmla="*/ 61 h 61"/>
                <a:gd name="T8" fmla="*/ 8 w 307"/>
                <a:gd name="T9" fmla="*/ 61 h 61"/>
                <a:gd name="T10" fmla="*/ 5 w 307"/>
                <a:gd name="T11" fmla="*/ 58 h 61"/>
                <a:gd name="T12" fmla="*/ 303 w 307"/>
                <a:gd name="T13" fmla="*/ 57 h 61"/>
                <a:gd name="T14" fmla="*/ 299 w 307"/>
                <a:gd name="T15" fmla="*/ 61 h 61"/>
                <a:gd name="T16" fmla="*/ 299 w 307"/>
                <a:gd name="T17" fmla="*/ 61 h 61"/>
                <a:gd name="T18" fmla="*/ 303 w 307"/>
                <a:gd name="T19" fmla="*/ 57 h 61"/>
                <a:gd name="T20" fmla="*/ 222 w 307"/>
                <a:gd name="T21" fmla="*/ 47 h 61"/>
                <a:gd name="T22" fmla="*/ 196 w 307"/>
                <a:gd name="T23" fmla="*/ 47 h 61"/>
                <a:gd name="T24" fmla="*/ 196 w 307"/>
                <a:gd name="T25" fmla="*/ 53 h 61"/>
                <a:gd name="T26" fmla="*/ 222 w 307"/>
                <a:gd name="T27" fmla="*/ 53 h 61"/>
                <a:gd name="T28" fmla="*/ 222 w 307"/>
                <a:gd name="T29" fmla="*/ 47 h 61"/>
                <a:gd name="T30" fmla="*/ 307 w 307"/>
                <a:gd name="T31" fmla="*/ 47 h 61"/>
                <a:gd name="T32" fmla="*/ 252 w 307"/>
                <a:gd name="T33" fmla="*/ 47 h 61"/>
                <a:gd name="T34" fmla="*/ 252 w 307"/>
                <a:gd name="T35" fmla="*/ 53 h 61"/>
                <a:gd name="T36" fmla="*/ 307 w 307"/>
                <a:gd name="T37" fmla="*/ 53 h 61"/>
                <a:gd name="T38" fmla="*/ 307 w 307"/>
                <a:gd name="T39" fmla="*/ 53 h 61"/>
                <a:gd name="T40" fmla="*/ 307 w 307"/>
                <a:gd name="T41" fmla="*/ 47 h 61"/>
                <a:gd name="T42" fmla="*/ 137 w 307"/>
                <a:gd name="T43" fmla="*/ 8 h 61"/>
                <a:gd name="T44" fmla="*/ 0 w 307"/>
                <a:gd name="T45" fmla="*/ 8 h 61"/>
                <a:gd name="T46" fmla="*/ 0 w 307"/>
                <a:gd name="T47" fmla="*/ 8 h 61"/>
                <a:gd name="T48" fmla="*/ 0 w 307"/>
                <a:gd name="T49" fmla="*/ 53 h 61"/>
                <a:gd name="T50" fmla="*/ 0 w 307"/>
                <a:gd name="T51" fmla="*/ 53 h 61"/>
                <a:gd name="T52" fmla="*/ 137 w 307"/>
                <a:gd name="T53" fmla="*/ 53 h 61"/>
                <a:gd name="T54" fmla="*/ 137 w 307"/>
                <a:gd name="T55" fmla="*/ 47 h 61"/>
                <a:gd name="T56" fmla="*/ 0 w 307"/>
                <a:gd name="T57" fmla="*/ 47 h 61"/>
                <a:gd name="T58" fmla="*/ 0 w 307"/>
                <a:gd name="T59" fmla="*/ 24 h 61"/>
                <a:gd name="T60" fmla="*/ 137 w 307"/>
                <a:gd name="T61" fmla="*/ 24 h 61"/>
                <a:gd name="T62" fmla="*/ 137 w 307"/>
                <a:gd name="T63" fmla="*/ 8 h 61"/>
                <a:gd name="T64" fmla="*/ 222 w 307"/>
                <a:gd name="T65" fmla="*/ 8 h 61"/>
                <a:gd name="T66" fmla="*/ 196 w 307"/>
                <a:gd name="T67" fmla="*/ 8 h 61"/>
                <a:gd name="T68" fmla="*/ 196 w 307"/>
                <a:gd name="T69" fmla="*/ 24 h 61"/>
                <a:gd name="T70" fmla="*/ 222 w 307"/>
                <a:gd name="T71" fmla="*/ 24 h 61"/>
                <a:gd name="T72" fmla="*/ 222 w 307"/>
                <a:gd name="T73" fmla="*/ 8 h 61"/>
                <a:gd name="T74" fmla="*/ 307 w 307"/>
                <a:gd name="T75" fmla="*/ 8 h 61"/>
                <a:gd name="T76" fmla="*/ 252 w 307"/>
                <a:gd name="T77" fmla="*/ 8 h 61"/>
                <a:gd name="T78" fmla="*/ 252 w 307"/>
                <a:gd name="T79" fmla="*/ 24 h 61"/>
                <a:gd name="T80" fmla="*/ 307 w 307"/>
                <a:gd name="T81" fmla="*/ 24 h 61"/>
                <a:gd name="T82" fmla="*/ 307 w 307"/>
                <a:gd name="T83" fmla="*/ 8 h 61"/>
                <a:gd name="T84" fmla="*/ 307 w 307"/>
                <a:gd name="T85" fmla="*/ 8 h 61"/>
                <a:gd name="T86" fmla="*/ 8 w 307"/>
                <a:gd name="T87" fmla="*/ 0 h 61"/>
                <a:gd name="T88" fmla="*/ 8 w 307"/>
                <a:gd name="T89" fmla="*/ 0 h 61"/>
                <a:gd name="T90" fmla="*/ 5 w 307"/>
                <a:gd name="T91" fmla="*/ 4 h 61"/>
                <a:gd name="T92" fmla="*/ 8 w 307"/>
                <a:gd name="T93" fmla="*/ 0 h 61"/>
                <a:gd name="T94" fmla="*/ 299 w 307"/>
                <a:gd name="T95" fmla="*/ 0 h 61"/>
                <a:gd name="T96" fmla="*/ 299 w 307"/>
                <a:gd name="T97" fmla="*/ 0 h 61"/>
                <a:gd name="T98" fmla="*/ 303 w 307"/>
                <a:gd name="T99" fmla="*/ 4 h 61"/>
                <a:gd name="T100" fmla="*/ 299 w 307"/>
                <a:gd name="T101" fmla="*/ 0 h 61"/>
                <a:gd name="T102" fmla="*/ 299 w 307"/>
                <a:gd name="T103" fmla="*/ 0 h 61"/>
                <a:gd name="T104" fmla="*/ 299 w 307"/>
                <a:gd name="T10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7" h="61">
                  <a:moveTo>
                    <a:pt x="5" y="58"/>
                  </a:moveTo>
                  <a:cubicBezTo>
                    <a:pt x="8" y="61"/>
                    <a:pt x="8" y="61"/>
                    <a:pt x="8" y="61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60"/>
                    <a:pt x="6" y="59"/>
                    <a:pt x="5" y="58"/>
                  </a:cubicBezTo>
                  <a:moveTo>
                    <a:pt x="303" y="57"/>
                  </a:moveTo>
                  <a:cubicBezTo>
                    <a:pt x="302" y="58"/>
                    <a:pt x="301" y="59"/>
                    <a:pt x="29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2" y="47"/>
                  </a:moveTo>
                  <a:cubicBezTo>
                    <a:pt x="196" y="47"/>
                    <a:pt x="196" y="47"/>
                    <a:pt x="196" y="47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7"/>
                    <a:pt x="222" y="47"/>
                    <a:pt x="222" y="47"/>
                  </a:cubicBezTo>
                  <a:moveTo>
                    <a:pt x="307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moveTo>
                    <a:pt x="137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47"/>
                    <a:pt x="137" y="47"/>
                    <a:pt x="13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8"/>
                    <a:pt x="137" y="8"/>
                    <a:pt x="137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2"/>
                    <a:pt x="5" y="4"/>
                  </a:cubicBezTo>
                  <a:cubicBezTo>
                    <a:pt x="6" y="2"/>
                    <a:pt x="7" y="1"/>
                    <a:pt x="8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0" y="2"/>
                    <a:pt x="302" y="3"/>
                    <a:pt x="303" y="4"/>
                  </a:cubicBezTo>
                  <a:cubicBezTo>
                    <a:pt x="302" y="3"/>
                    <a:pt x="301" y="2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2" name="任意多边形 463">
              <a:extLst>
                <a:ext uri="{FF2B5EF4-FFF2-40B4-BE49-F238E27FC236}">
                  <a16:creationId xmlns:a16="http://schemas.microsoft.com/office/drawing/2014/main" id="{DAB79259-04D2-4A8C-B543-1212CF9E17DC}"/>
                </a:ext>
              </a:extLst>
            </p:cNvPr>
            <p:cNvSpPr/>
            <p:nvPr/>
          </p:nvSpPr>
          <p:spPr bwMode="auto">
            <a:xfrm>
              <a:off x="4959351" y="5219700"/>
              <a:ext cx="914400" cy="68262"/>
            </a:xfrm>
            <a:custGeom>
              <a:avLst/>
              <a:gdLst>
                <a:gd name="T0" fmla="*/ 257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7 w 576"/>
                <a:gd name="T7" fmla="*/ 43 h 43"/>
                <a:gd name="T8" fmla="*/ 257 w 576"/>
                <a:gd name="T9" fmla="*/ 0 h 43"/>
                <a:gd name="T10" fmla="*/ 417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7 w 576"/>
                <a:gd name="T17" fmla="*/ 43 h 43"/>
                <a:gd name="T18" fmla="*/ 417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7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7" y="43"/>
                  </a:lnTo>
                  <a:lnTo>
                    <a:pt x="257" y="0"/>
                  </a:lnTo>
                  <a:close/>
                  <a:moveTo>
                    <a:pt x="417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7" y="43"/>
                  </a:lnTo>
                  <a:lnTo>
                    <a:pt x="417" y="0"/>
                  </a:lnTo>
                  <a:close/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3" name="任意多边形 464">
              <a:extLst>
                <a:ext uri="{FF2B5EF4-FFF2-40B4-BE49-F238E27FC236}">
                  <a16:creationId xmlns:a16="http://schemas.microsoft.com/office/drawing/2014/main" id="{E6A554DF-DF62-4D46-AF7D-91B4E09F0BA7}"/>
                </a:ext>
              </a:extLst>
            </p:cNvPr>
            <p:cNvSpPr/>
            <p:nvPr/>
          </p:nvSpPr>
          <p:spPr bwMode="auto">
            <a:xfrm>
              <a:off x="4959351" y="5219700"/>
              <a:ext cx="914400" cy="68262"/>
            </a:xfrm>
            <a:custGeom>
              <a:avLst/>
              <a:gdLst>
                <a:gd name="T0" fmla="*/ 257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7 w 576"/>
                <a:gd name="T7" fmla="*/ 43 h 43"/>
                <a:gd name="T8" fmla="*/ 257 w 576"/>
                <a:gd name="T9" fmla="*/ 0 h 43"/>
                <a:gd name="T10" fmla="*/ 417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7 w 576"/>
                <a:gd name="T17" fmla="*/ 43 h 43"/>
                <a:gd name="T18" fmla="*/ 417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7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7" y="43"/>
                  </a:lnTo>
                  <a:lnTo>
                    <a:pt x="257" y="0"/>
                  </a:lnTo>
                  <a:moveTo>
                    <a:pt x="417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7" y="43"/>
                  </a:lnTo>
                  <a:lnTo>
                    <a:pt x="417" y="0"/>
                  </a:lnTo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4" name="任意多边形 465">
              <a:extLst>
                <a:ext uri="{FF2B5EF4-FFF2-40B4-BE49-F238E27FC236}">
                  <a16:creationId xmlns:a16="http://schemas.microsoft.com/office/drawing/2014/main" id="{BDAEBC3E-C70A-446F-B5D0-6BBEC2F9A953}"/>
                </a:ext>
              </a:extLst>
            </p:cNvPr>
            <p:cNvSpPr/>
            <p:nvPr/>
          </p:nvSpPr>
          <p:spPr bwMode="auto">
            <a:xfrm>
              <a:off x="5862639" y="5305425"/>
              <a:ext cx="11113" cy="12700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1"/>
                    <a:pt x="4" y="0"/>
                  </a:cubicBezTo>
                </a:path>
              </a:pathLst>
            </a:custGeom>
            <a:solidFill>
              <a:srgbClr val="2B5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5" name="任意多边形 466">
              <a:extLst>
                <a:ext uri="{FF2B5EF4-FFF2-40B4-BE49-F238E27FC236}">
                  <a16:creationId xmlns:a16="http://schemas.microsoft.com/office/drawing/2014/main" id="{460CD69B-91F9-4EE0-9703-4C5B98033D7E}"/>
                </a:ext>
              </a:extLst>
            </p:cNvPr>
            <p:cNvSpPr/>
            <p:nvPr/>
          </p:nvSpPr>
          <p:spPr bwMode="auto">
            <a:xfrm>
              <a:off x="4959351" y="5305425"/>
              <a:ext cx="15875" cy="14287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5 w 5"/>
                <a:gd name="T5" fmla="*/ 5 h 5"/>
                <a:gd name="T6" fmla="*/ 0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5" y="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6" name="任意多边形 467">
              <a:extLst>
                <a:ext uri="{FF2B5EF4-FFF2-40B4-BE49-F238E27FC236}">
                  <a16:creationId xmlns:a16="http://schemas.microsoft.com/office/drawing/2014/main" id="{8B80C3BD-D77E-4D59-8CE5-808D4C102CA3}"/>
                </a:ext>
              </a:extLst>
            </p:cNvPr>
            <p:cNvSpPr/>
            <p:nvPr/>
          </p:nvSpPr>
          <p:spPr bwMode="auto">
            <a:xfrm>
              <a:off x="4959351" y="5305425"/>
              <a:ext cx="914400" cy="23812"/>
            </a:xfrm>
            <a:custGeom>
              <a:avLst/>
              <a:gdLst>
                <a:gd name="T0" fmla="*/ 137 w 307"/>
                <a:gd name="T1" fmla="*/ 0 h 8"/>
                <a:gd name="T2" fmla="*/ 0 w 307"/>
                <a:gd name="T3" fmla="*/ 0 h 8"/>
                <a:gd name="T4" fmla="*/ 5 w 307"/>
                <a:gd name="T5" fmla="*/ 5 h 8"/>
                <a:gd name="T6" fmla="*/ 8 w 307"/>
                <a:gd name="T7" fmla="*/ 8 h 8"/>
                <a:gd name="T8" fmla="*/ 32 w 307"/>
                <a:gd name="T9" fmla="*/ 8 h 8"/>
                <a:gd name="T10" fmla="*/ 32 w 307"/>
                <a:gd name="T11" fmla="*/ 8 h 8"/>
                <a:gd name="T12" fmla="*/ 32 w 307"/>
                <a:gd name="T13" fmla="*/ 8 h 8"/>
                <a:gd name="T14" fmla="*/ 32 w 307"/>
                <a:gd name="T15" fmla="*/ 8 h 8"/>
                <a:gd name="T16" fmla="*/ 137 w 307"/>
                <a:gd name="T17" fmla="*/ 8 h 8"/>
                <a:gd name="T18" fmla="*/ 137 w 307"/>
                <a:gd name="T19" fmla="*/ 0 h 8"/>
                <a:gd name="T20" fmla="*/ 222 w 307"/>
                <a:gd name="T21" fmla="*/ 0 h 8"/>
                <a:gd name="T22" fmla="*/ 196 w 307"/>
                <a:gd name="T23" fmla="*/ 0 h 8"/>
                <a:gd name="T24" fmla="*/ 196 w 307"/>
                <a:gd name="T25" fmla="*/ 8 h 8"/>
                <a:gd name="T26" fmla="*/ 220 w 307"/>
                <a:gd name="T27" fmla="*/ 8 h 8"/>
                <a:gd name="T28" fmla="*/ 222 w 307"/>
                <a:gd name="T29" fmla="*/ 8 h 8"/>
                <a:gd name="T30" fmla="*/ 222 w 307"/>
                <a:gd name="T31" fmla="*/ 0 h 8"/>
                <a:gd name="T32" fmla="*/ 307 w 307"/>
                <a:gd name="T33" fmla="*/ 0 h 8"/>
                <a:gd name="T34" fmla="*/ 252 w 307"/>
                <a:gd name="T35" fmla="*/ 0 h 8"/>
                <a:gd name="T36" fmla="*/ 252 w 307"/>
                <a:gd name="T37" fmla="*/ 8 h 8"/>
                <a:gd name="T38" fmla="*/ 276 w 307"/>
                <a:gd name="T39" fmla="*/ 8 h 8"/>
                <a:gd name="T40" fmla="*/ 299 w 307"/>
                <a:gd name="T41" fmla="*/ 8 h 8"/>
                <a:gd name="T42" fmla="*/ 303 w 307"/>
                <a:gd name="T43" fmla="*/ 4 h 8"/>
                <a:gd name="T44" fmla="*/ 307 w 307"/>
                <a:gd name="T4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7" h="8">
                  <a:moveTo>
                    <a:pt x="1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0" y="8"/>
                    <a:pt x="220" y="8"/>
                    <a:pt x="220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76" y="8"/>
                    <a:pt x="276" y="8"/>
                    <a:pt x="276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1" y="6"/>
                    <a:pt x="302" y="5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7" name="任意多边形 468">
              <a:extLst>
                <a:ext uri="{FF2B5EF4-FFF2-40B4-BE49-F238E27FC236}">
                  <a16:creationId xmlns:a16="http://schemas.microsoft.com/office/drawing/2014/main" id="{B448E845-7A00-4573-986B-D813324223EA}"/>
                </a:ext>
              </a:extLst>
            </p:cNvPr>
            <p:cNvSpPr/>
            <p:nvPr/>
          </p:nvSpPr>
          <p:spPr bwMode="auto">
            <a:xfrm>
              <a:off x="4959351" y="5168900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8" name="任意多边形 469">
              <a:extLst>
                <a:ext uri="{FF2B5EF4-FFF2-40B4-BE49-F238E27FC236}">
                  <a16:creationId xmlns:a16="http://schemas.microsoft.com/office/drawing/2014/main" id="{6AE40BE2-7E4B-4F4D-A200-FCD1157FC43B}"/>
                </a:ext>
              </a:extLst>
            </p:cNvPr>
            <p:cNvSpPr/>
            <p:nvPr/>
          </p:nvSpPr>
          <p:spPr bwMode="auto">
            <a:xfrm>
              <a:off x="4965701" y="5159375"/>
              <a:ext cx="9525" cy="9525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0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1" y="1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1"/>
                    <a:pt x="2" y="1"/>
                    <a:pt x="3" y="0"/>
                  </a:cubicBezTo>
                </a:path>
              </a:pathLst>
            </a:custGeom>
            <a:solidFill>
              <a:srgbClr val="FC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9" name="任意多边形 470">
              <a:extLst>
                <a:ext uri="{FF2B5EF4-FFF2-40B4-BE49-F238E27FC236}">
                  <a16:creationId xmlns:a16="http://schemas.microsoft.com/office/drawing/2014/main" id="{5A6928BF-A038-4EC3-B58F-39DAEC7FEE79}"/>
                </a:ext>
              </a:extLst>
            </p:cNvPr>
            <p:cNvSpPr/>
            <p:nvPr/>
          </p:nvSpPr>
          <p:spPr bwMode="auto">
            <a:xfrm>
              <a:off x="5862639" y="5159375"/>
              <a:ext cx="11113" cy="12700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3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1" y="1"/>
                    <a:pt x="0" y="0"/>
                  </a:cubicBezTo>
                </a:path>
              </a:pathLst>
            </a:custGeom>
            <a:solidFill>
              <a:srgbClr val="6F8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0" name="任意多边形 471">
              <a:extLst>
                <a:ext uri="{FF2B5EF4-FFF2-40B4-BE49-F238E27FC236}">
                  <a16:creationId xmlns:a16="http://schemas.microsoft.com/office/drawing/2014/main" id="{84E6B137-1FF3-4CC6-8B0C-D26BC5AE8D52}"/>
                </a:ext>
              </a:extLst>
            </p:cNvPr>
            <p:cNvSpPr/>
            <p:nvPr/>
          </p:nvSpPr>
          <p:spPr bwMode="auto">
            <a:xfrm>
              <a:off x="4959351" y="5148262"/>
              <a:ext cx="914400" cy="23812"/>
            </a:xfrm>
            <a:custGeom>
              <a:avLst/>
              <a:gdLst>
                <a:gd name="T0" fmla="*/ 299 w 307"/>
                <a:gd name="T1" fmla="*/ 0 h 8"/>
                <a:gd name="T2" fmla="*/ 105 w 307"/>
                <a:gd name="T3" fmla="*/ 0 h 8"/>
                <a:gd name="T4" fmla="*/ 8 w 307"/>
                <a:gd name="T5" fmla="*/ 0 h 8"/>
                <a:gd name="T6" fmla="*/ 5 w 307"/>
                <a:gd name="T7" fmla="*/ 4 h 8"/>
                <a:gd name="T8" fmla="*/ 0 w 307"/>
                <a:gd name="T9" fmla="*/ 8 h 8"/>
                <a:gd name="T10" fmla="*/ 137 w 307"/>
                <a:gd name="T11" fmla="*/ 8 h 8"/>
                <a:gd name="T12" fmla="*/ 137 w 307"/>
                <a:gd name="T13" fmla="*/ 0 h 8"/>
                <a:gd name="T14" fmla="*/ 196 w 307"/>
                <a:gd name="T15" fmla="*/ 0 h 8"/>
                <a:gd name="T16" fmla="*/ 196 w 307"/>
                <a:gd name="T17" fmla="*/ 8 h 8"/>
                <a:gd name="T18" fmla="*/ 222 w 307"/>
                <a:gd name="T19" fmla="*/ 8 h 8"/>
                <a:gd name="T20" fmla="*/ 222 w 307"/>
                <a:gd name="T21" fmla="*/ 0 h 8"/>
                <a:gd name="T22" fmla="*/ 252 w 307"/>
                <a:gd name="T23" fmla="*/ 0 h 8"/>
                <a:gd name="T24" fmla="*/ 252 w 307"/>
                <a:gd name="T25" fmla="*/ 8 h 8"/>
                <a:gd name="T26" fmla="*/ 307 w 307"/>
                <a:gd name="T27" fmla="*/ 8 h 8"/>
                <a:gd name="T28" fmla="*/ 303 w 307"/>
                <a:gd name="T29" fmla="*/ 4 h 8"/>
                <a:gd name="T30" fmla="*/ 299 w 307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7" h="8">
                  <a:moveTo>
                    <a:pt x="299" y="0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2"/>
                    <a:pt x="5" y="4"/>
                  </a:cubicBezTo>
                  <a:cubicBezTo>
                    <a:pt x="3" y="5"/>
                    <a:pt x="2" y="6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6" y="7"/>
                    <a:pt x="304" y="5"/>
                    <a:pt x="303" y="4"/>
                  </a:cubicBezTo>
                  <a:cubicBezTo>
                    <a:pt x="302" y="3"/>
                    <a:pt x="300" y="2"/>
                    <a:pt x="299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1" name="任意多边形 472">
              <a:extLst>
                <a:ext uri="{FF2B5EF4-FFF2-40B4-BE49-F238E27FC236}">
                  <a16:creationId xmlns:a16="http://schemas.microsoft.com/office/drawing/2014/main" id="{0778E95E-BFDB-4ACB-90EF-305494E0C00F}"/>
                </a:ext>
              </a:extLst>
            </p:cNvPr>
            <p:cNvSpPr/>
            <p:nvPr/>
          </p:nvSpPr>
          <p:spPr bwMode="auto">
            <a:xfrm>
              <a:off x="5367339" y="5172075"/>
              <a:ext cx="176213" cy="133350"/>
            </a:xfrm>
            <a:custGeom>
              <a:avLst/>
              <a:gdLst>
                <a:gd name="T0" fmla="*/ 111 w 111"/>
                <a:gd name="T1" fmla="*/ 73 h 84"/>
                <a:gd name="T2" fmla="*/ 0 w 111"/>
                <a:gd name="T3" fmla="*/ 73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3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3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2" name="任意多边形 473">
              <a:extLst>
                <a:ext uri="{FF2B5EF4-FFF2-40B4-BE49-F238E27FC236}">
                  <a16:creationId xmlns:a16="http://schemas.microsoft.com/office/drawing/2014/main" id="{58011E3A-58A3-47A9-B4F4-21BE9B926E52}"/>
                </a:ext>
              </a:extLst>
            </p:cNvPr>
            <p:cNvSpPr/>
            <p:nvPr/>
          </p:nvSpPr>
          <p:spPr bwMode="auto">
            <a:xfrm>
              <a:off x="5367339" y="5172075"/>
              <a:ext cx="176213" cy="133350"/>
            </a:xfrm>
            <a:custGeom>
              <a:avLst/>
              <a:gdLst>
                <a:gd name="T0" fmla="*/ 111 w 111"/>
                <a:gd name="T1" fmla="*/ 73 h 84"/>
                <a:gd name="T2" fmla="*/ 0 w 111"/>
                <a:gd name="T3" fmla="*/ 73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3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3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3" name="矩形 392">
              <a:extLst>
                <a:ext uri="{FF2B5EF4-FFF2-40B4-BE49-F238E27FC236}">
                  <a16:creationId xmlns:a16="http://schemas.microsoft.com/office/drawing/2014/main" id="{E8D79093-42FC-4CE4-9FBC-F74D2C74EDF6}"/>
                </a:ext>
              </a:extLst>
            </p:cNvPr>
            <p:cNvSpPr/>
            <p:nvPr/>
          </p:nvSpPr>
          <p:spPr bwMode="auto">
            <a:xfrm>
              <a:off x="5367339" y="5219700"/>
              <a:ext cx="176213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4" name="矩形 393">
              <a:extLst>
                <a:ext uri="{FF2B5EF4-FFF2-40B4-BE49-F238E27FC236}">
                  <a16:creationId xmlns:a16="http://schemas.microsoft.com/office/drawing/2014/main" id="{C34DD9FF-B10A-442E-9E7B-946F7AE5B14F}"/>
                </a:ext>
              </a:extLst>
            </p:cNvPr>
            <p:cNvSpPr/>
            <p:nvPr/>
          </p:nvSpPr>
          <p:spPr bwMode="auto">
            <a:xfrm>
              <a:off x="5367339" y="5219700"/>
              <a:ext cx="176213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5" name="任意多边形 476">
              <a:extLst>
                <a:ext uri="{FF2B5EF4-FFF2-40B4-BE49-F238E27FC236}">
                  <a16:creationId xmlns:a16="http://schemas.microsoft.com/office/drawing/2014/main" id="{2C9AE1A2-4576-4DEC-B18C-8B4E810C6C4B}"/>
                </a:ext>
              </a:extLst>
            </p:cNvPr>
            <p:cNvSpPr/>
            <p:nvPr/>
          </p:nvSpPr>
          <p:spPr bwMode="auto">
            <a:xfrm>
              <a:off x="5367339" y="5305425"/>
              <a:ext cx="176213" cy="23812"/>
            </a:xfrm>
            <a:custGeom>
              <a:avLst/>
              <a:gdLst>
                <a:gd name="T0" fmla="*/ 111 w 111"/>
                <a:gd name="T1" fmla="*/ 0 h 15"/>
                <a:gd name="T2" fmla="*/ 0 w 111"/>
                <a:gd name="T3" fmla="*/ 0 h 15"/>
                <a:gd name="T4" fmla="*/ 0 w 111"/>
                <a:gd name="T5" fmla="*/ 15 h 15"/>
                <a:gd name="T6" fmla="*/ 45 w 111"/>
                <a:gd name="T7" fmla="*/ 15 h 15"/>
                <a:gd name="T8" fmla="*/ 111 w 111"/>
                <a:gd name="T9" fmla="*/ 15 h 15"/>
                <a:gd name="T10" fmla="*/ 111 w 1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">
                  <a:moveTo>
                    <a:pt x="111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5" y="15"/>
                  </a:lnTo>
                  <a:lnTo>
                    <a:pt x="111" y="15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6" name="任意多边形 477">
              <a:extLst>
                <a:ext uri="{FF2B5EF4-FFF2-40B4-BE49-F238E27FC236}">
                  <a16:creationId xmlns:a16="http://schemas.microsoft.com/office/drawing/2014/main" id="{F51B0543-9470-4042-B8E1-7C3C15E9A85F}"/>
                </a:ext>
              </a:extLst>
            </p:cNvPr>
            <p:cNvSpPr/>
            <p:nvPr/>
          </p:nvSpPr>
          <p:spPr bwMode="auto">
            <a:xfrm>
              <a:off x="5367339" y="5305425"/>
              <a:ext cx="176213" cy="23812"/>
            </a:xfrm>
            <a:custGeom>
              <a:avLst/>
              <a:gdLst>
                <a:gd name="T0" fmla="*/ 111 w 111"/>
                <a:gd name="T1" fmla="*/ 0 h 15"/>
                <a:gd name="T2" fmla="*/ 0 w 111"/>
                <a:gd name="T3" fmla="*/ 0 h 15"/>
                <a:gd name="T4" fmla="*/ 0 w 111"/>
                <a:gd name="T5" fmla="*/ 15 h 15"/>
                <a:gd name="T6" fmla="*/ 45 w 111"/>
                <a:gd name="T7" fmla="*/ 15 h 15"/>
                <a:gd name="T8" fmla="*/ 111 w 111"/>
                <a:gd name="T9" fmla="*/ 15 h 15"/>
                <a:gd name="T10" fmla="*/ 111 w 1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">
                  <a:moveTo>
                    <a:pt x="111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5" y="15"/>
                  </a:lnTo>
                  <a:lnTo>
                    <a:pt x="111" y="15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7" name="矩形 396">
              <a:extLst>
                <a:ext uri="{FF2B5EF4-FFF2-40B4-BE49-F238E27FC236}">
                  <a16:creationId xmlns:a16="http://schemas.microsoft.com/office/drawing/2014/main" id="{E5FDFFA6-151A-4546-A5C6-C5C70FEE54F6}"/>
                </a:ext>
              </a:extLst>
            </p:cNvPr>
            <p:cNvSpPr/>
            <p:nvPr/>
          </p:nvSpPr>
          <p:spPr bwMode="auto">
            <a:xfrm>
              <a:off x="5367339" y="5148262"/>
              <a:ext cx="176213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8" name="矩形 397">
              <a:extLst>
                <a:ext uri="{FF2B5EF4-FFF2-40B4-BE49-F238E27FC236}">
                  <a16:creationId xmlns:a16="http://schemas.microsoft.com/office/drawing/2014/main" id="{8CEDDFAF-FD1B-4EFF-8FE4-A1388DF40F3F}"/>
                </a:ext>
              </a:extLst>
            </p:cNvPr>
            <p:cNvSpPr/>
            <p:nvPr/>
          </p:nvSpPr>
          <p:spPr bwMode="auto">
            <a:xfrm>
              <a:off x="5367339" y="5148262"/>
              <a:ext cx="176213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9" name="任意多边形 480">
              <a:extLst>
                <a:ext uri="{FF2B5EF4-FFF2-40B4-BE49-F238E27FC236}">
                  <a16:creationId xmlns:a16="http://schemas.microsoft.com/office/drawing/2014/main" id="{614F5959-E57D-448D-889A-D1B3ED2F727E}"/>
                </a:ext>
              </a:extLst>
            </p:cNvPr>
            <p:cNvSpPr/>
            <p:nvPr/>
          </p:nvSpPr>
          <p:spPr bwMode="auto">
            <a:xfrm>
              <a:off x="5621339" y="5172075"/>
              <a:ext cx="88900" cy="133350"/>
            </a:xfrm>
            <a:custGeom>
              <a:avLst/>
              <a:gdLst>
                <a:gd name="T0" fmla="*/ 56 w 56"/>
                <a:gd name="T1" fmla="*/ 73 h 84"/>
                <a:gd name="T2" fmla="*/ 0 w 56"/>
                <a:gd name="T3" fmla="*/ 73 h 84"/>
                <a:gd name="T4" fmla="*/ 0 w 56"/>
                <a:gd name="T5" fmla="*/ 84 h 84"/>
                <a:gd name="T6" fmla="*/ 56 w 56"/>
                <a:gd name="T7" fmla="*/ 84 h 84"/>
                <a:gd name="T8" fmla="*/ 56 w 56"/>
                <a:gd name="T9" fmla="*/ 73 h 84"/>
                <a:gd name="T10" fmla="*/ 56 w 56"/>
                <a:gd name="T11" fmla="*/ 0 h 84"/>
                <a:gd name="T12" fmla="*/ 0 w 56"/>
                <a:gd name="T13" fmla="*/ 0 h 84"/>
                <a:gd name="T14" fmla="*/ 0 w 56"/>
                <a:gd name="T15" fmla="*/ 30 h 84"/>
                <a:gd name="T16" fmla="*/ 56 w 56"/>
                <a:gd name="T17" fmla="*/ 30 h 84"/>
                <a:gd name="T18" fmla="*/ 56 w 56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4">
                  <a:moveTo>
                    <a:pt x="56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6" y="84"/>
                  </a:lnTo>
                  <a:lnTo>
                    <a:pt x="56" y="73"/>
                  </a:lnTo>
                  <a:close/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0" name="任意多边形 481">
              <a:extLst>
                <a:ext uri="{FF2B5EF4-FFF2-40B4-BE49-F238E27FC236}">
                  <a16:creationId xmlns:a16="http://schemas.microsoft.com/office/drawing/2014/main" id="{D822316B-2EF9-49F0-B4AD-5497EA280308}"/>
                </a:ext>
              </a:extLst>
            </p:cNvPr>
            <p:cNvSpPr/>
            <p:nvPr/>
          </p:nvSpPr>
          <p:spPr bwMode="auto">
            <a:xfrm>
              <a:off x="5621339" y="5172075"/>
              <a:ext cx="88900" cy="133350"/>
            </a:xfrm>
            <a:custGeom>
              <a:avLst/>
              <a:gdLst>
                <a:gd name="T0" fmla="*/ 56 w 56"/>
                <a:gd name="T1" fmla="*/ 73 h 84"/>
                <a:gd name="T2" fmla="*/ 0 w 56"/>
                <a:gd name="T3" fmla="*/ 73 h 84"/>
                <a:gd name="T4" fmla="*/ 0 w 56"/>
                <a:gd name="T5" fmla="*/ 84 h 84"/>
                <a:gd name="T6" fmla="*/ 56 w 56"/>
                <a:gd name="T7" fmla="*/ 84 h 84"/>
                <a:gd name="T8" fmla="*/ 56 w 56"/>
                <a:gd name="T9" fmla="*/ 73 h 84"/>
                <a:gd name="T10" fmla="*/ 56 w 56"/>
                <a:gd name="T11" fmla="*/ 0 h 84"/>
                <a:gd name="T12" fmla="*/ 0 w 56"/>
                <a:gd name="T13" fmla="*/ 0 h 84"/>
                <a:gd name="T14" fmla="*/ 0 w 56"/>
                <a:gd name="T15" fmla="*/ 30 h 84"/>
                <a:gd name="T16" fmla="*/ 56 w 56"/>
                <a:gd name="T17" fmla="*/ 30 h 84"/>
                <a:gd name="T18" fmla="*/ 56 w 56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4">
                  <a:moveTo>
                    <a:pt x="56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6" y="84"/>
                  </a:lnTo>
                  <a:lnTo>
                    <a:pt x="56" y="73"/>
                  </a:lnTo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1" name="矩形 400">
              <a:extLst>
                <a:ext uri="{FF2B5EF4-FFF2-40B4-BE49-F238E27FC236}">
                  <a16:creationId xmlns:a16="http://schemas.microsoft.com/office/drawing/2014/main" id="{238776C9-0268-46DE-91F6-3789F42E537A}"/>
                </a:ext>
              </a:extLst>
            </p:cNvPr>
            <p:cNvSpPr/>
            <p:nvPr/>
          </p:nvSpPr>
          <p:spPr bwMode="auto">
            <a:xfrm>
              <a:off x="5621339" y="5219700"/>
              <a:ext cx="88900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2" name="矩形 401">
              <a:extLst>
                <a:ext uri="{FF2B5EF4-FFF2-40B4-BE49-F238E27FC236}">
                  <a16:creationId xmlns:a16="http://schemas.microsoft.com/office/drawing/2014/main" id="{648636BA-E271-4395-8004-CF5B7DC9354B}"/>
                </a:ext>
              </a:extLst>
            </p:cNvPr>
            <p:cNvSpPr/>
            <p:nvPr/>
          </p:nvSpPr>
          <p:spPr bwMode="auto">
            <a:xfrm>
              <a:off x="5621339" y="5219700"/>
              <a:ext cx="88900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3" name="任意多边形 484">
              <a:extLst>
                <a:ext uri="{FF2B5EF4-FFF2-40B4-BE49-F238E27FC236}">
                  <a16:creationId xmlns:a16="http://schemas.microsoft.com/office/drawing/2014/main" id="{84DD57DC-4BFA-4881-8075-C821B02D0B95}"/>
                </a:ext>
              </a:extLst>
            </p:cNvPr>
            <p:cNvSpPr/>
            <p:nvPr/>
          </p:nvSpPr>
          <p:spPr bwMode="auto">
            <a:xfrm>
              <a:off x="5621339" y="5305425"/>
              <a:ext cx="88900" cy="23812"/>
            </a:xfrm>
            <a:custGeom>
              <a:avLst/>
              <a:gdLst>
                <a:gd name="T0" fmla="*/ 56 w 56"/>
                <a:gd name="T1" fmla="*/ 0 h 15"/>
                <a:gd name="T2" fmla="*/ 0 w 56"/>
                <a:gd name="T3" fmla="*/ 0 h 15"/>
                <a:gd name="T4" fmla="*/ 0 w 56"/>
                <a:gd name="T5" fmla="*/ 15 h 15"/>
                <a:gd name="T6" fmla="*/ 45 w 56"/>
                <a:gd name="T7" fmla="*/ 15 h 15"/>
                <a:gd name="T8" fmla="*/ 56 w 56"/>
                <a:gd name="T9" fmla="*/ 15 h 15"/>
                <a:gd name="T10" fmla="*/ 56 w 56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5">
                  <a:moveTo>
                    <a:pt x="56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5" y="15"/>
                  </a:lnTo>
                  <a:lnTo>
                    <a:pt x="56" y="1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4" name="任意多边形 485">
              <a:extLst>
                <a:ext uri="{FF2B5EF4-FFF2-40B4-BE49-F238E27FC236}">
                  <a16:creationId xmlns:a16="http://schemas.microsoft.com/office/drawing/2014/main" id="{44F62A5F-D7F1-49C1-B6DB-4E88C53A5C63}"/>
                </a:ext>
              </a:extLst>
            </p:cNvPr>
            <p:cNvSpPr/>
            <p:nvPr/>
          </p:nvSpPr>
          <p:spPr bwMode="auto">
            <a:xfrm>
              <a:off x="5621339" y="5305425"/>
              <a:ext cx="88900" cy="23812"/>
            </a:xfrm>
            <a:custGeom>
              <a:avLst/>
              <a:gdLst>
                <a:gd name="T0" fmla="*/ 56 w 56"/>
                <a:gd name="T1" fmla="*/ 0 h 15"/>
                <a:gd name="T2" fmla="*/ 0 w 56"/>
                <a:gd name="T3" fmla="*/ 0 h 15"/>
                <a:gd name="T4" fmla="*/ 0 w 56"/>
                <a:gd name="T5" fmla="*/ 15 h 15"/>
                <a:gd name="T6" fmla="*/ 45 w 56"/>
                <a:gd name="T7" fmla="*/ 15 h 15"/>
                <a:gd name="T8" fmla="*/ 56 w 56"/>
                <a:gd name="T9" fmla="*/ 15 h 15"/>
                <a:gd name="T10" fmla="*/ 56 w 56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5">
                  <a:moveTo>
                    <a:pt x="56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5" y="15"/>
                  </a:lnTo>
                  <a:lnTo>
                    <a:pt x="56" y="15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5" name="矩形 404">
              <a:extLst>
                <a:ext uri="{FF2B5EF4-FFF2-40B4-BE49-F238E27FC236}">
                  <a16:creationId xmlns:a16="http://schemas.microsoft.com/office/drawing/2014/main" id="{BE9ACB20-09E5-4663-AC79-2930455C047B}"/>
                </a:ext>
              </a:extLst>
            </p:cNvPr>
            <p:cNvSpPr/>
            <p:nvPr/>
          </p:nvSpPr>
          <p:spPr bwMode="auto">
            <a:xfrm>
              <a:off x="5621339" y="5148262"/>
              <a:ext cx="88900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6" name="矩形 405">
              <a:extLst>
                <a:ext uri="{FF2B5EF4-FFF2-40B4-BE49-F238E27FC236}">
                  <a16:creationId xmlns:a16="http://schemas.microsoft.com/office/drawing/2014/main" id="{C3C8B3F5-AFD4-46CB-B6F1-35754C71ED32}"/>
                </a:ext>
              </a:extLst>
            </p:cNvPr>
            <p:cNvSpPr/>
            <p:nvPr/>
          </p:nvSpPr>
          <p:spPr bwMode="auto">
            <a:xfrm>
              <a:off x="5621339" y="5148262"/>
              <a:ext cx="88900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7" name="任意多边形 488">
              <a:extLst>
                <a:ext uri="{FF2B5EF4-FFF2-40B4-BE49-F238E27FC236}">
                  <a16:creationId xmlns:a16="http://schemas.microsoft.com/office/drawing/2014/main" id="{85C8DA50-D72B-4E93-940F-796969D78BDA}"/>
                </a:ext>
              </a:extLst>
            </p:cNvPr>
            <p:cNvSpPr/>
            <p:nvPr/>
          </p:nvSpPr>
          <p:spPr bwMode="auto">
            <a:xfrm>
              <a:off x="5030789" y="5329237"/>
              <a:ext cx="914400" cy="182562"/>
            </a:xfrm>
            <a:custGeom>
              <a:avLst/>
              <a:gdLst>
                <a:gd name="T0" fmla="*/ 307 w 307"/>
                <a:gd name="T1" fmla="*/ 8 h 61"/>
                <a:gd name="T2" fmla="*/ 307 w 307"/>
                <a:gd name="T3" fmla="*/ 53 h 61"/>
                <a:gd name="T4" fmla="*/ 299 w 307"/>
                <a:gd name="T5" fmla="*/ 61 h 61"/>
                <a:gd name="T6" fmla="*/ 8 w 307"/>
                <a:gd name="T7" fmla="*/ 61 h 61"/>
                <a:gd name="T8" fmla="*/ 0 w 307"/>
                <a:gd name="T9" fmla="*/ 53 h 61"/>
                <a:gd name="T10" fmla="*/ 0 w 307"/>
                <a:gd name="T11" fmla="*/ 8 h 61"/>
                <a:gd name="T12" fmla="*/ 8 w 307"/>
                <a:gd name="T13" fmla="*/ 0 h 61"/>
                <a:gd name="T14" fmla="*/ 299 w 307"/>
                <a:gd name="T15" fmla="*/ 0 h 61"/>
                <a:gd name="T16" fmla="*/ 307 w 307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8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5" y="3"/>
                    <a:pt x="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8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8" name="任意多边形 489">
              <a:extLst>
                <a:ext uri="{FF2B5EF4-FFF2-40B4-BE49-F238E27FC236}">
                  <a16:creationId xmlns:a16="http://schemas.microsoft.com/office/drawing/2014/main" id="{C8642121-3788-4496-A190-BF5BCB4FAE24}"/>
                </a:ext>
              </a:extLst>
            </p:cNvPr>
            <p:cNvSpPr/>
            <p:nvPr/>
          </p:nvSpPr>
          <p:spPr bwMode="auto">
            <a:xfrm>
              <a:off x="5030789" y="5335587"/>
              <a:ext cx="914400" cy="182562"/>
            </a:xfrm>
            <a:custGeom>
              <a:avLst/>
              <a:gdLst>
                <a:gd name="T0" fmla="*/ 5 w 307"/>
                <a:gd name="T1" fmla="*/ 57 h 61"/>
                <a:gd name="T2" fmla="*/ 8 w 307"/>
                <a:gd name="T3" fmla="*/ 61 h 61"/>
                <a:gd name="T4" fmla="*/ 32 w 307"/>
                <a:gd name="T5" fmla="*/ 61 h 61"/>
                <a:gd name="T6" fmla="*/ 32 w 307"/>
                <a:gd name="T7" fmla="*/ 61 h 61"/>
                <a:gd name="T8" fmla="*/ 8 w 307"/>
                <a:gd name="T9" fmla="*/ 61 h 61"/>
                <a:gd name="T10" fmla="*/ 5 w 307"/>
                <a:gd name="T11" fmla="*/ 57 h 61"/>
                <a:gd name="T12" fmla="*/ 303 w 307"/>
                <a:gd name="T13" fmla="*/ 57 h 61"/>
                <a:gd name="T14" fmla="*/ 299 w 307"/>
                <a:gd name="T15" fmla="*/ 61 h 61"/>
                <a:gd name="T16" fmla="*/ 299 w 307"/>
                <a:gd name="T17" fmla="*/ 61 h 61"/>
                <a:gd name="T18" fmla="*/ 303 w 307"/>
                <a:gd name="T19" fmla="*/ 57 h 61"/>
                <a:gd name="T20" fmla="*/ 222 w 307"/>
                <a:gd name="T21" fmla="*/ 47 h 61"/>
                <a:gd name="T22" fmla="*/ 196 w 307"/>
                <a:gd name="T23" fmla="*/ 47 h 61"/>
                <a:gd name="T24" fmla="*/ 196 w 307"/>
                <a:gd name="T25" fmla="*/ 53 h 61"/>
                <a:gd name="T26" fmla="*/ 222 w 307"/>
                <a:gd name="T27" fmla="*/ 53 h 61"/>
                <a:gd name="T28" fmla="*/ 222 w 307"/>
                <a:gd name="T29" fmla="*/ 47 h 61"/>
                <a:gd name="T30" fmla="*/ 307 w 307"/>
                <a:gd name="T31" fmla="*/ 47 h 61"/>
                <a:gd name="T32" fmla="*/ 252 w 307"/>
                <a:gd name="T33" fmla="*/ 47 h 61"/>
                <a:gd name="T34" fmla="*/ 252 w 307"/>
                <a:gd name="T35" fmla="*/ 53 h 61"/>
                <a:gd name="T36" fmla="*/ 307 w 307"/>
                <a:gd name="T37" fmla="*/ 53 h 61"/>
                <a:gd name="T38" fmla="*/ 307 w 307"/>
                <a:gd name="T39" fmla="*/ 53 h 61"/>
                <a:gd name="T40" fmla="*/ 307 w 307"/>
                <a:gd name="T41" fmla="*/ 47 h 61"/>
                <a:gd name="T42" fmla="*/ 137 w 307"/>
                <a:gd name="T43" fmla="*/ 8 h 61"/>
                <a:gd name="T44" fmla="*/ 0 w 307"/>
                <a:gd name="T45" fmla="*/ 8 h 61"/>
                <a:gd name="T46" fmla="*/ 0 w 307"/>
                <a:gd name="T47" fmla="*/ 8 h 61"/>
                <a:gd name="T48" fmla="*/ 0 w 307"/>
                <a:gd name="T49" fmla="*/ 53 h 61"/>
                <a:gd name="T50" fmla="*/ 0 w 307"/>
                <a:gd name="T51" fmla="*/ 53 h 61"/>
                <a:gd name="T52" fmla="*/ 137 w 307"/>
                <a:gd name="T53" fmla="*/ 53 h 61"/>
                <a:gd name="T54" fmla="*/ 137 w 307"/>
                <a:gd name="T55" fmla="*/ 47 h 61"/>
                <a:gd name="T56" fmla="*/ 0 w 307"/>
                <a:gd name="T57" fmla="*/ 47 h 61"/>
                <a:gd name="T58" fmla="*/ 0 w 307"/>
                <a:gd name="T59" fmla="*/ 24 h 61"/>
                <a:gd name="T60" fmla="*/ 137 w 307"/>
                <a:gd name="T61" fmla="*/ 24 h 61"/>
                <a:gd name="T62" fmla="*/ 137 w 307"/>
                <a:gd name="T63" fmla="*/ 8 h 61"/>
                <a:gd name="T64" fmla="*/ 222 w 307"/>
                <a:gd name="T65" fmla="*/ 8 h 61"/>
                <a:gd name="T66" fmla="*/ 196 w 307"/>
                <a:gd name="T67" fmla="*/ 8 h 61"/>
                <a:gd name="T68" fmla="*/ 196 w 307"/>
                <a:gd name="T69" fmla="*/ 24 h 61"/>
                <a:gd name="T70" fmla="*/ 222 w 307"/>
                <a:gd name="T71" fmla="*/ 24 h 61"/>
                <a:gd name="T72" fmla="*/ 222 w 307"/>
                <a:gd name="T73" fmla="*/ 8 h 61"/>
                <a:gd name="T74" fmla="*/ 307 w 307"/>
                <a:gd name="T75" fmla="*/ 8 h 61"/>
                <a:gd name="T76" fmla="*/ 252 w 307"/>
                <a:gd name="T77" fmla="*/ 8 h 61"/>
                <a:gd name="T78" fmla="*/ 252 w 307"/>
                <a:gd name="T79" fmla="*/ 24 h 61"/>
                <a:gd name="T80" fmla="*/ 307 w 307"/>
                <a:gd name="T81" fmla="*/ 24 h 61"/>
                <a:gd name="T82" fmla="*/ 307 w 307"/>
                <a:gd name="T83" fmla="*/ 8 h 61"/>
                <a:gd name="T84" fmla="*/ 307 w 307"/>
                <a:gd name="T85" fmla="*/ 8 h 61"/>
                <a:gd name="T86" fmla="*/ 8 w 307"/>
                <a:gd name="T87" fmla="*/ 0 h 61"/>
                <a:gd name="T88" fmla="*/ 8 w 307"/>
                <a:gd name="T89" fmla="*/ 0 h 61"/>
                <a:gd name="T90" fmla="*/ 4 w 307"/>
                <a:gd name="T91" fmla="*/ 4 h 61"/>
                <a:gd name="T92" fmla="*/ 8 w 307"/>
                <a:gd name="T93" fmla="*/ 0 h 61"/>
                <a:gd name="T94" fmla="*/ 299 w 307"/>
                <a:gd name="T95" fmla="*/ 0 h 61"/>
                <a:gd name="T96" fmla="*/ 299 w 307"/>
                <a:gd name="T97" fmla="*/ 0 h 61"/>
                <a:gd name="T98" fmla="*/ 303 w 307"/>
                <a:gd name="T99" fmla="*/ 4 h 61"/>
                <a:gd name="T100" fmla="*/ 299 w 307"/>
                <a:gd name="T101" fmla="*/ 0 h 61"/>
                <a:gd name="T102" fmla="*/ 299 w 307"/>
                <a:gd name="T103" fmla="*/ 0 h 61"/>
                <a:gd name="T104" fmla="*/ 299 w 307"/>
                <a:gd name="T10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7" h="61">
                  <a:moveTo>
                    <a:pt x="5" y="57"/>
                  </a:moveTo>
                  <a:cubicBezTo>
                    <a:pt x="8" y="61"/>
                    <a:pt x="8" y="61"/>
                    <a:pt x="8" y="61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60"/>
                    <a:pt x="6" y="59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0" y="60"/>
                    <a:pt x="29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2" y="47"/>
                  </a:moveTo>
                  <a:cubicBezTo>
                    <a:pt x="196" y="47"/>
                    <a:pt x="196" y="47"/>
                    <a:pt x="196" y="47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7"/>
                    <a:pt x="222" y="47"/>
                    <a:pt x="222" y="47"/>
                  </a:cubicBezTo>
                  <a:moveTo>
                    <a:pt x="307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moveTo>
                    <a:pt x="137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47"/>
                    <a:pt x="137" y="47"/>
                    <a:pt x="13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8"/>
                    <a:pt x="137" y="8"/>
                    <a:pt x="137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3"/>
                    <a:pt x="4" y="4"/>
                  </a:cubicBezTo>
                  <a:cubicBezTo>
                    <a:pt x="6" y="3"/>
                    <a:pt x="7" y="1"/>
                    <a:pt x="8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0" y="2"/>
                    <a:pt x="302" y="3"/>
                    <a:pt x="303" y="4"/>
                  </a:cubicBezTo>
                  <a:cubicBezTo>
                    <a:pt x="302" y="3"/>
                    <a:pt x="300" y="2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9" name="任意多边形 490">
              <a:extLst>
                <a:ext uri="{FF2B5EF4-FFF2-40B4-BE49-F238E27FC236}">
                  <a16:creationId xmlns:a16="http://schemas.microsoft.com/office/drawing/2014/main" id="{521BAFD3-A067-4685-9057-7C215BAC4871}"/>
                </a:ext>
              </a:extLst>
            </p:cNvPr>
            <p:cNvSpPr/>
            <p:nvPr/>
          </p:nvSpPr>
          <p:spPr bwMode="auto">
            <a:xfrm>
              <a:off x="5030789" y="5400675"/>
              <a:ext cx="914400" cy="68262"/>
            </a:xfrm>
            <a:custGeom>
              <a:avLst/>
              <a:gdLst>
                <a:gd name="T0" fmla="*/ 257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7 w 576"/>
                <a:gd name="T7" fmla="*/ 43 h 43"/>
                <a:gd name="T8" fmla="*/ 257 w 576"/>
                <a:gd name="T9" fmla="*/ 0 h 43"/>
                <a:gd name="T10" fmla="*/ 417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7 w 576"/>
                <a:gd name="T17" fmla="*/ 43 h 43"/>
                <a:gd name="T18" fmla="*/ 417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7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7" y="43"/>
                  </a:lnTo>
                  <a:lnTo>
                    <a:pt x="257" y="0"/>
                  </a:lnTo>
                  <a:close/>
                  <a:moveTo>
                    <a:pt x="417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7" y="43"/>
                  </a:lnTo>
                  <a:lnTo>
                    <a:pt x="417" y="0"/>
                  </a:lnTo>
                  <a:close/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0" name="任意多边形 491">
              <a:extLst>
                <a:ext uri="{FF2B5EF4-FFF2-40B4-BE49-F238E27FC236}">
                  <a16:creationId xmlns:a16="http://schemas.microsoft.com/office/drawing/2014/main" id="{E4F6C9FF-6EA4-4504-8AD6-A8ECAE623922}"/>
                </a:ext>
              </a:extLst>
            </p:cNvPr>
            <p:cNvSpPr/>
            <p:nvPr/>
          </p:nvSpPr>
          <p:spPr bwMode="auto">
            <a:xfrm>
              <a:off x="5030789" y="5400675"/>
              <a:ext cx="914400" cy="68262"/>
            </a:xfrm>
            <a:custGeom>
              <a:avLst/>
              <a:gdLst>
                <a:gd name="T0" fmla="*/ 257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7 w 576"/>
                <a:gd name="T7" fmla="*/ 43 h 43"/>
                <a:gd name="T8" fmla="*/ 257 w 576"/>
                <a:gd name="T9" fmla="*/ 0 h 43"/>
                <a:gd name="T10" fmla="*/ 417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7 w 576"/>
                <a:gd name="T17" fmla="*/ 43 h 43"/>
                <a:gd name="T18" fmla="*/ 417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7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7" y="43"/>
                  </a:lnTo>
                  <a:lnTo>
                    <a:pt x="257" y="0"/>
                  </a:lnTo>
                  <a:moveTo>
                    <a:pt x="417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7" y="43"/>
                  </a:lnTo>
                  <a:lnTo>
                    <a:pt x="417" y="0"/>
                  </a:lnTo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1" name="任意多边形 492">
              <a:extLst>
                <a:ext uri="{FF2B5EF4-FFF2-40B4-BE49-F238E27FC236}">
                  <a16:creationId xmlns:a16="http://schemas.microsoft.com/office/drawing/2014/main" id="{7DC77373-800C-4122-92A6-7D4B1EE7C1E8}"/>
                </a:ext>
              </a:extLst>
            </p:cNvPr>
            <p:cNvSpPr/>
            <p:nvPr/>
          </p:nvSpPr>
          <p:spPr bwMode="auto">
            <a:xfrm>
              <a:off x="5934076" y="5487987"/>
              <a:ext cx="11113" cy="11112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2" y="2"/>
                    <a:pt x="4" y="0"/>
                  </a:cubicBezTo>
                </a:path>
              </a:pathLst>
            </a:custGeom>
            <a:solidFill>
              <a:srgbClr val="336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2" name="任意多边形 493">
              <a:extLst>
                <a:ext uri="{FF2B5EF4-FFF2-40B4-BE49-F238E27FC236}">
                  <a16:creationId xmlns:a16="http://schemas.microsoft.com/office/drawing/2014/main" id="{709C0087-28E8-418C-8E03-8011A3DC045E}"/>
                </a:ext>
              </a:extLst>
            </p:cNvPr>
            <p:cNvSpPr/>
            <p:nvPr/>
          </p:nvSpPr>
          <p:spPr bwMode="auto">
            <a:xfrm>
              <a:off x="5030789" y="5487987"/>
              <a:ext cx="15875" cy="11112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3" name="任意多边形 494">
              <a:extLst>
                <a:ext uri="{FF2B5EF4-FFF2-40B4-BE49-F238E27FC236}">
                  <a16:creationId xmlns:a16="http://schemas.microsoft.com/office/drawing/2014/main" id="{3D22D34C-0FCC-41EA-A5DC-FAB80E87185D}"/>
                </a:ext>
              </a:extLst>
            </p:cNvPr>
            <p:cNvSpPr/>
            <p:nvPr/>
          </p:nvSpPr>
          <p:spPr bwMode="auto">
            <a:xfrm>
              <a:off x="5030789" y="5487987"/>
              <a:ext cx="914400" cy="23812"/>
            </a:xfrm>
            <a:custGeom>
              <a:avLst/>
              <a:gdLst>
                <a:gd name="T0" fmla="*/ 137 w 307"/>
                <a:gd name="T1" fmla="*/ 0 h 8"/>
                <a:gd name="T2" fmla="*/ 0 w 307"/>
                <a:gd name="T3" fmla="*/ 0 h 8"/>
                <a:gd name="T4" fmla="*/ 5 w 307"/>
                <a:gd name="T5" fmla="*/ 4 h 8"/>
                <a:gd name="T6" fmla="*/ 8 w 307"/>
                <a:gd name="T7" fmla="*/ 8 h 8"/>
                <a:gd name="T8" fmla="*/ 32 w 307"/>
                <a:gd name="T9" fmla="*/ 8 h 8"/>
                <a:gd name="T10" fmla="*/ 32 w 307"/>
                <a:gd name="T11" fmla="*/ 8 h 8"/>
                <a:gd name="T12" fmla="*/ 32 w 307"/>
                <a:gd name="T13" fmla="*/ 8 h 8"/>
                <a:gd name="T14" fmla="*/ 32 w 307"/>
                <a:gd name="T15" fmla="*/ 8 h 8"/>
                <a:gd name="T16" fmla="*/ 137 w 307"/>
                <a:gd name="T17" fmla="*/ 8 h 8"/>
                <a:gd name="T18" fmla="*/ 137 w 307"/>
                <a:gd name="T19" fmla="*/ 0 h 8"/>
                <a:gd name="T20" fmla="*/ 222 w 307"/>
                <a:gd name="T21" fmla="*/ 0 h 8"/>
                <a:gd name="T22" fmla="*/ 196 w 307"/>
                <a:gd name="T23" fmla="*/ 0 h 8"/>
                <a:gd name="T24" fmla="*/ 196 w 307"/>
                <a:gd name="T25" fmla="*/ 8 h 8"/>
                <a:gd name="T26" fmla="*/ 222 w 307"/>
                <a:gd name="T27" fmla="*/ 8 h 8"/>
                <a:gd name="T28" fmla="*/ 222 w 307"/>
                <a:gd name="T29" fmla="*/ 0 h 8"/>
                <a:gd name="T30" fmla="*/ 307 w 307"/>
                <a:gd name="T31" fmla="*/ 0 h 8"/>
                <a:gd name="T32" fmla="*/ 252 w 307"/>
                <a:gd name="T33" fmla="*/ 0 h 8"/>
                <a:gd name="T34" fmla="*/ 252 w 307"/>
                <a:gd name="T35" fmla="*/ 8 h 8"/>
                <a:gd name="T36" fmla="*/ 299 w 307"/>
                <a:gd name="T37" fmla="*/ 8 h 8"/>
                <a:gd name="T38" fmla="*/ 303 w 307"/>
                <a:gd name="T39" fmla="*/ 4 h 8"/>
                <a:gd name="T40" fmla="*/ 307 w 307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7" h="8">
                  <a:moveTo>
                    <a:pt x="1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0" y="7"/>
                    <a:pt x="302" y="5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4" name="任意多边形 495">
              <a:extLst>
                <a:ext uri="{FF2B5EF4-FFF2-40B4-BE49-F238E27FC236}">
                  <a16:creationId xmlns:a16="http://schemas.microsoft.com/office/drawing/2014/main" id="{377383DE-6AEF-4BF2-AF7E-757714D523DC}"/>
                </a:ext>
              </a:extLst>
            </p:cNvPr>
            <p:cNvSpPr/>
            <p:nvPr/>
          </p:nvSpPr>
          <p:spPr bwMode="auto">
            <a:xfrm>
              <a:off x="5934076" y="5341937"/>
              <a:ext cx="11113" cy="11112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2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3"/>
                    <a:pt x="1" y="1"/>
                    <a:pt x="0" y="0"/>
                  </a:cubicBezTo>
                </a:path>
              </a:pathLst>
            </a:custGeom>
            <a:solidFill>
              <a:srgbClr val="759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5" name="任意多边形 496">
              <a:extLst>
                <a:ext uri="{FF2B5EF4-FFF2-40B4-BE49-F238E27FC236}">
                  <a16:creationId xmlns:a16="http://schemas.microsoft.com/office/drawing/2014/main" id="{BCB73830-4E88-4794-B341-E154F1170791}"/>
                </a:ext>
              </a:extLst>
            </p:cNvPr>
            <p:cNvSpPr/>
            <p:nvPr/>
          </p:nvSpPr>
          <p:spPr bwMode="auto">
            <a:xfrm>
              <a:off x="5781676" y="5329237"/>
              <a:ext cx="163513" cy="23812"/>
            </a:xfrm>
            <a:custGeom>
              <a:avLst/>
              <a:gdLst>
                <a:gd name="T0" fmla="*/ 47 w 55"/>
                <a:gd name="T1" fmla="*/ 0 h 8"/>
                <a:gd name="T2" fmla="*/ 0 w 55"/>
                <a:gd name="T3" fmla="*/ 0 h 8"/>
                <a:gd name="T4" fmla="*/ 0 w 55"/>
                <a:gd name="T5" fmla="*/ 8 h 8"/>
                <a:gd name="T6" fmla="*/ 55 w 55"/>
                <a:gd name="T7" fmla="*/ 8 h 8"/>
                <a:gd name="T8" fmla="*/ 51 w 55"/>
                <a:gd name="T9" fmla="*/ 4 h 8"/>
                <a:gd name="T10" fmla="*/ 47 w 55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8">
                  <a:moveTo>
                    <a:pt x="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3" y="7"/>
                    <a:pt x="52" y="5"/>
                    <a:pt x="51" y="4"/>
                  </a:cubicBezTo>
                  <a:cubicBezTo>
                    <a:pt x="50" y="3"/>
                    <a:pt x="48" y="2"/>
                    <a:pt x="47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6" name="矩形 415">
              <a:extLst>
                <a:ext uri="{FF2B5EF4-FFF2-40B4-BE49-F238E27FC236}">
                  <a16:creationId xmlns:a16="http://schemas.microsoft.com/office/drawing/2014/main" id="{228B5AF4-786A-4DE1-86FA-0BDE45664383}"/>
                </a:ext>
              </a:extLst>
            </p:cNvPr>
            <p:cNvSpPr/>
            <p:nvPr/>
          </p:nvSpPr>
          <p:spPr bwMode="auto">
            <a:xfrm>
              <a:off x="5614989" y="5329237"/>
              <a:ext cx="77788" cy="2381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7" name="矩形 416">
              <a:extLst>
                <a:ext uri="{FF2B5EF4-FFF2-40B4-BE49-F238E27FC236}">
                  <a16:creationId xmlns:a16="http://schemas.microsoft.com/office/drawing/2014/main" id="{E72CCE94-D6E0-4EEA-A94D-8EE0F4C2CA43}"/>
                </a:ext>
              </a:extLst>
            </p:cNvPr>
            <p:cNvSpPr/>
            <p:nvPr/>
          </p:nvSpPr>
          <p:spPr bwMode="auto">
            <a:xfrm>
              <a:off x="5614989" y="5329237"/>
              <a:ext cx="77788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8" name="任意多边形 499">
              <a:extLst>
                <a:ext uri="{FF2B5EF4-FFF2-40B4-BE49-F238E27FC236}">
                  <a16:creationId xmlns:a16="http://schemas.microsoft.com/office/drawing/2014/main" id="{03F7EF85-9918-4143-81D3-7E14015EFC98}"/>
                </a:ext>
              </a:extLst>
            </p:cNvPr>
            <p:cNvSpPr/>
            <p:nvPr/>
          </p:nvSpPr>
          <p:spPr bwMode="auto">
            <a:xfrm>
              <a:off x="5030789" y="5341937"/>
              <a:ext cx="12700" cy="1111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3" y="1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1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9" name="任意多边形 500">
              <a:extLst>
                <a:ext uri="{FF2B5EF4-FFF2-40B4-BE49-F238E27FC236}">
                  <a16:creationId xmlns:a16="http://schemas.microsoft.com/office/drawing/2014/main" id="{D609DC0E-D1CD-443C-BDA1-F08A6C2E1811}"/>
                </a:ext>
              </a:extLst>
            </p:cNvPr>
            <p:cNvSpPr/>
            <p:nvPr/>
          </p:nvSpPr>
          <p:spPr bwMode="auto">
            <a:xfrm>
              <a:off x="5030789" y="5329237"/>
              <a:ext cx="407988" cy="23812"/>
            </a:xfrm>
            <a:custGeom>
              <a:avLst/>
              <a:gdLst>
                <a:gd name="T0" fmla="*/ 137 w 137"/>
                <a:gd name="T1" fmla="*/ 0 h 8"/>
                <a:gd name="T2" fmla="*/ 8 w 137"/>
                <a:gd name="T3" fmla="*/ 0 h 8"/>
                <a:gd name="T4" fmla="*/ 4 w 137"/>
                <a:gd name="T5" fmla="*/ 4 h 8"/>
                <a:gd name="T6" fmla="*/ 0 w 137"/>
                <a:gd name="T7" fmla="*/ 8 h 8"/>
                <a:gd name="T8" fmla="*/ 137 w 137"/>
                <a:gd name="T9" fmla="*/ 8 h 8"/>
                <a:gd name="T10" fmla="*/ 137 w 137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">
                  <a:moveTo>
                    <a:pt x="1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3"/>
                    <a:pt x="4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0" name="任意多边形 501">
              <a:extLst>
                <a:ext uri="{FF2B5EF4-FFF2-40B4-BE49-F238E27FC236}">
                  <a16:creationId xmlns:a16="http://schemas.microsoft.com/office/drawing/2014/main" id="{16D8AC8F-5490-4D39-9B11-5500EDBF269E}"/>
                </a:ext>
              </a:extLst>
            </p:cNvPr>
            <p:cNvSpPr/>
            <p:nvPr/>
          </p:nvSpPr>
          <p:spPr bwMode="auto">
            <a:xfrm>
              <a:off x="5438776" y="5353050"/>
              <a:ext cx="176213" cy="134937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1" name="任意多边形 502">
              <a:extLst>
                <a:ext uri="{FF2B5EF4-FFF2-40B4-BE49-F238E27FC236}">
                  <a16:creationId xmlns:a16="http://schemas.microsoft.com/office/drawing/2014/main" id="{17F6813E-BAB1-497D-BF7A-B526006EB039}"/>
                </a:ext>
              </a:extLst>
            </p:cNvPr>
            <p:cNvSpPr/>
            <p:nvPr/>
          </p:nvSpPr>
          <p:spPr bwMode="auto">
            <a:xfrm>
              <a:off x="5438776" y="5353050"/>
              <a:ext cx="176213" cy="134937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2" name="矩形 421">
              <a:extLst>
                <a:ext uri="{FF2B5EF4-FFF2-40B4-BE49-F238E27FC236}">
                  <a16:creationId xmlns:a16="http://schemas.microsoft.com/office/drawing/2014/main" id="{B6FFAA97-5EF2-407F-8067-66F7E50FFB92}"/>
                </a:ext>
              </a:extLst>
            </p:cNvPr>
            <p:cNvSpPr/>
            <p:nvPr/>
          </p:nvSpPr>
          <p:spPr bwMode="auto">
            <a:xfrm>
              <a:off x="5438776" y="5400675"/>
              <a:ext cx="176213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3" name="矩形 422">
              <a:extLst>
                <a:ext uri="{FF2B5EF4-FFF2-40B4-BE49-F238E27FC236}">
                  <a16:creationId xmlns:a16="http://schemas.microsoft.com/office/drawing/2014/main" id="{92950C36-1A45-4F57-B43C-CD59AFB099F4}"/>
                </a:ext>
              </a:extLst>
            </p:cNvPr>
            <p:cNvSpPr/>
            <p:nvPr/>
          </p:nvSpPr>
          <p:spPr bwMode="auto">
            <a:xfrm>
              <a:off x="5438776" y="5400675"/>
              <a:ext cx="176213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4" name="矩形 423">
              <a:extLst>
                <a:ext uri="{FF2B5EF4-FFF2-40B4-BE49-F238E27FC236}">
                  <a16:creationId xmlns:a16="http://schemas.microsoft.com/office/drawing/2014/main" id="{052D256F-CA85-4659-951D-81D804539534}"/>
                </a:ext>
              </a:extLst>
            </p:cNvPr>
            <p:cNvSpPr/>
            <p:nvPr/>
          </p:nvSpPr>
          <p:spPr bwMode="auto">
            <a:xfrm>
              <a:off x="5438776" y="5487987"/>
              <a:ext cx="176213" cy="2381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5" name="矩形 424">
              <a:extLst>
                <a:ext uri="{FF2B5EF4-FFF2-40B4-BE49-F238E27FC236}">
                  <a16:creationId xmlns:a16="http://schemas.microsoft.com/office/drawing/2014/main" id="{34022638-7060-4835-9229-72D26B5F1E5D}"/>
                </a:ext>
              </a:extLst>
            </p:cNvPr>
            <p:cNvSpPr/>
            <p:nvPr/>
          </p:nvSpPr>
          <p:spPr bwMode="auto">
            <a:xfrm>
              <a:off x="5438776" y="5487987"/>
              <a:ext cx="176213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6" name="任意多边形 507">
              <a:extLst>
                <a:ext uri="{FF2B5EF4-FFF2-40B4-BE49-F238E27FC236}">
                  <a16:creationId xmlns:a16="http://schemas.microsoft.com/office/drawing/2014/main" id="{E8B14008-6AAE-4450-B221-316C0BD4D04D}"/>
                </a:ext>
              </a:extLst>
            </p:cNvPr>
            <p:cNvSpPr/>
            <p:nvPr/>
          </p:nvSpPr>
          <p:spPr bwMode="auto">
            <a:xfrm>
              <a:off x="5438776" y="5329237"/>
              <a:ext cx="176213" cy="23812"/>
            </a:xfrm>
            <a:custGeom>
              <a:avLst/>
              <a:gdLst>
                <a:gd name="T0" fmla="*/ 111 w 111"/>
                <a:gd name="T1" fmla="*/ 0 h 15"/>
                <a:gd name="T2" fmla="*/ 66 w 111"/>
                <a:gd name="T3" fmla="*/ 0 h 15"/>
                <a:gd name="T4" fmla="*/ 0 w 111"/>
                <a:gd name="T5" fmla="*/ 0 h 15"/>
                <a:gd name="T6" fmla="*/ 0 w 111"/>
                <a:gd name="T7" fmla="*/ 15 h 15"/>
                <a:gd name="T8" fmla="*/ 111 w 111"/>
                <a:gd name="T9" fmla="*/ 15 h 15"/>
                <a:gd name="T10" fmla="*/ 111 w 1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">
                  <a:moveTo>
                    <a:pt x="111" y="0"/>
                  </a:moveTo>
                  <a:lnTo>
                    <a:pt x="6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1" y="15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7" name="任意多边形 508">
              <a:extLst>
                <a:ext uri="{FF2B5EF4-FFF2-40B4-BE49-F238E27FC236}">
                  <a16:creationId xmlns:a16="http://schemas.microsoft.com/office/drawing/2014/main" id="{051207FA-1D82-4FE0-A725-B30FF9F4A03D}"/>
                </a:ext>
              </a:extLst>
            </p:cNvPr>
            <p:cNvSpPr/>
            <p:nvPr/>
          </p:nvSpPr>
          <p:spPr bwMode="auto">
            <a:xfrm>
              <a:off x="5438776" y="5329237"/>
              <a:ext cx="176213" cy="23812"/>
            </a:xfrm>
            <a:custGeom>
              <a:avLst/>
              <a:gdLst>
                <a:gd name="T0" fmla="*/ 111 w 111"/>
                <a:gd name="T1" fmla="*/ 0 h 15"/>
                <a:gd name="T2" fmla="*/ 66 w 111"/>
                <a:gd name="T3" fmla="*/ 0 h 15"/>
                <a:gd name="T4" fmla="*/ 0 w 111"/>
                <a:gd name="T5" fmla="*/ 0 h 15"/>
                <a:gd name="T6" fmla="*/ 0 w 111"/>
                <a:gd name="T7" fmla="*/ 15 h 15"/>
                <a:gd name="T8" fmla="*/ 111 w 111"/>
                <a:gd name="T9" fmla="*/ 15 h 15"/>
                <a:gd name="T10" fmla="*/ 111 w 1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">
                  <a:moveTo>
                    <a:pt x="111" y="0"/>
                  </a:moveTo>
                  <a:lnTo>
                    <a:pt x="6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1" y="15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8" name="任意多边形 509">
              <a:extLst>
                <a:ext uri="{FF2B5EF4-FFF2-40B4-BE49-F238E27FC236}">
                  <a16:creationId xmlns:a16="http://schemas.microsoft.com/office/drawing/2014/main" id="{A6B94266-10DE-4B1B-ADD5-8D3D07366D89}"/>
                </a:ext>
              </a:extLst>
            </p:cNvPr>
            <p:cNvSpPr/>
            <p:nvPr/>
          </p:nvSpPr>
          <p:spPr bwMode="auto">
            <a:xfrm>
              <a:off x="5692776" y="5353050"/>
              <a:ext cx="88900" cy="134937"/>
            </a:xfrm>
            <a:custGeom>
              <a:avLst/>
              <a:gdLst>
                <a:gd name="T0" fmla="*/ 56 w 56"/>
                <a:gd name="T1" fmla="*/ 73 h 85"/>
                <a:gd name="T2" fmla="*/ 0 w 56"/>
                <a:gd name="T3" fmla="*/ 73 h 85"/>
                <a:gd name="T4" fmla="*/ 0 w 56"/>
                <a:gd name="T5" fmla="*/ 85 h 85"/>
                <a:gd name="T6" fmla="*/ 56 w 56"/>
                <a:gd name="T7" fmla="*/ 85 h 85"/>
                <a:gd name="T8" fmla="*/ 56 w 56"/>
                <a:gd name="T9" fmla="*/ 73 h 85"/>
                <a:gd name="T10" fmla="*/ 56 w 56"/>
                <a:gd name="T11" fmla="*/ 0 h 85"/>
                <a:gd name="T12" fmla="*/ 0 w 56"/>
                <a:gd name="T13" fmla="*/ 0 h 85"/>
                <a:gd name="T14" fmla="*/ 0 w 56"/>
                <a:gd name="T15" fmla="*/ 30 h 85"/>
                <a:gd name="T16" fmla="*/ 56 w 56"/>
                <a:gd name="T17" fmla="*/ 30 h 85"/>
                <a:gd name="T18" fmla="*/ 56 w 56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5">
                  <a:moveTo>
                    <a:pt x="56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6" y="85"/>
                  </a:lnTo>
                  <a:lnTo>
                    <a:pt x="56" y="73"/>
                  </a:lnTo>
                  <a:close/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9" name="任意多边形 510">
              <a:extLst>
                <a:ext uri="{FF2B5EF4-FFF2-40B4-BE49-F238E27FC236}">
                  <a16:creationId xmlns:a16="http://schemas.microsoft.com/office/drawing/2014/main" id="{BC101DCC-227D-4BAF-A1E5-7AAED7D87938}"/>
                </a:ext>
              </a:extLst>
            </p:cNvPr>
            <p:cNvSpPr/>
            <p:nvPr/>
          </p:nvSpPr>
          <p:spPr bwMode="auto">
            <a:xfrm>
              <a:off x="5692776" y="5353050"/>
              <a:ext cx="88900" cy="134937"/>
            </a:xfrm>
            <a:custGeom>
              <a:avLst/>
              <a:gdLst>
                <a:gd name="T0" fmla="*/ 56 w 56"/>
                <a:gd name="T1" fmla="*/ 73 h 85"/>
                <a:gd name="T2" fmla="*/ 0 w 56"/>
                <a:gd name="T3" fmla="*/ 73 h 85"/>
                <a:gd name="T4" fmla="*/ 0 w 56"/>
                <a:gd name="T5" fmla="*/ 85 h 85"/>
                <a:gd name="T6" fmla="*/ 56 w 56"/>
                <a:gd name="T7" fmla="*/ 85 h 85"/>
                <a:gd name="T8" fmla="*/ 56 w 56"/>
                <a:gd name="T9" fmla="*/ 73 h 85"/>
                <a:gd name="T10" fmla="*/ 56 w 56"/>
                <a:gd name="T11" fmla="*/ 0 h 85"/>
                <a:gd name="T12" fmla="*/ 0 w 56"/>
                <a:gd name="T13" fmla="*/ 0 h 85"/>
                <a:gd name="T14" fmla="*/ 0 w 56"/>
                <a:gd name="T15" fmla="*/ 30 h 85"/>
                <a:gd name="T16" fmla="*/ 56 w 56"/>
                <a:gd name="T17" fmla="*/ 30 h 85"/>
                <a:gd name="T18" fmla="*/ 56 w 56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5">
                  <a:moveTo>
                    <a:pt x="56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6" y="85"/>
                  </a:lnTo>
                  <a:lnTo>
                    <a:pt x="56" y="73"/>
                  </a:lnTo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0" name="矩形 429">
              <a:extLst>
                <a:ext uri="{FF2B5EF4-FFF2-40B4-BE49-F238E27FC236}">
                  <a16:creationId xmlns:a16="http://schemas.microsoft.com/office/drawing/2014/main" id="{7ED68CF3-BAFF-47B3-B2E6-87A9EF4B9722}"/>
                </a:ext>
              </a:extLst>
            </p:cNvPr>
            <p:cNvSpPr/>
            <p:nvPr/>
          </p:nvSpPr>
          <p:spPr bwMode="auto">
            <a:xfrm>
              <a:off x="5692776" y="5400675"/>
              <a:ext cx="88900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1" name="矩形 430">
              <a:extLst>
                <a:ext uri="{FF2B5EF4-FFF2-40B4-BE49-F238E27FC236}">
                  <a16:creationId xmlns:a16="http://schemas.microsoft.com/office/drawing/2014/main" id="{9328B41D-694F-4E28-9BCB-8D0AE387AAE9}"/>
                </a:ext>
              </a:extLst>
            </p:cNvPr>
            <p:cNvSpPr/>
            <p:nvPr/>
          </p:nvSpPr>
          <p:spPr bwMode="auto">
            <a:xfrm>
              <a:off x="5692776" y="5400675"/>
              <a:ext cx="88900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2" name="矩形 431">
              <a:extLst>
                <a:ext uri="{FF2B5EF4-FFF2-40B4-BE49-F238E27FC236}">
                  <a16:creationId xmlns:a16="http://schemas.microsoft.com/office/drawing/2014/main" id="{0BD3C134-56C3-46BA-A750-85EA0E4F7B7D}"/>
                </a:ext>
              </a:extLst>
            </p:cNvPr>
            <p:cNvSpPr/>
            <p:nvPr/>
          </p:nvSpPr>
          <p:spPr bwMode="auto">
            <a:xfrm>
              <a:off x="5692776" y="5487987"/>
              <a:ext cx="88900" cy="2381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3" name="矩形 432">
              <a:extLst>
                <a:ext uri="{FF2B5EF4-FFF2-40B4-BE49-F238E27FC236}">
                  <a16:creationId xmlns:a16="http://schemas.microsoft.com/office/drawing/2014/main" id="{330AE88D-E10A-42AF-ADEB-BEF1C09C807E}"/>
                </a:ext>
              </a:extLst>
            </p:cNvPr>
            <p:cNvSpPr/>
            <p:nvPr/>
          </p:nvSpPr>
          <p:spPr bwMode="auto">
            <a:xfrm>
              <a:off x="5692776" y="5487987"/>
              <a:ext cx="88900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4" name="任意多边形 515">
              <a:extLst>
                <a:ext uri="{FF2B5EF4-FFF2-40B4-BE49-F238E27FC236}">
                  <a16:creationId xmlns:a16="http://schemas.microsoft.com/office/drawing/2014/main" id="{D6FA5EED-0F3E-4A39-B03E-F74375F48DC7}"/>
                </a:ext>
              </a:extLst>
            </p:cNvPr>
            <p:cNvSpPr/>
            <p:nvPr/>
          </p:nvSpPr>
          <p:spPr bwMode="auto">
            <a:xfrm>
              <a:off x="5692776" y="5329237"/>
              <a:ext cx="88900" cy="23812"/>
            </a:xfrm>
            <a:custGeom>
              <a:avLst/>
              <a:gdLst>
                <a:gd name="T0" fmla="*/ 56 w 56"/>
                <a:gd name="T1" fmla="*/ 0 h 15"/>
                <a:gd name="T2" fmla="*/ 11 w 56"/>
                <a:gd name="T3" fmla="*/ 0 h 15"/>
                <a:gd name="T4" fmla="*/ 0 w 56"/>
                <a:gd name="T5" fmla="*/ 0 h 15"/>
                <a:gd name="T6" fmla="*/ 0 w 56"/>
                <a:gd name="T7" fmla="*/ 15 h 15"/>
                <a:gd name="T8" fmla="*/ 56 w 56"/>
                <a:gd name="T9" fmla="*/ 15 h 15"/>
                <a:gd name="T10" fmla="*/ 56 w 56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5">
                  <a:moveTo>
                    <a:pt x="56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6" y="1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ABC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5" name="任意多边形 516">
              <a:extLst>
                <a:ext uri="{FF2B5EF4-FFF2-40B4-BE49-F238E27FC236}">
                  <a16:creationId xmlns:a16="http://schemas.microsoft.com/office/drawing/2014/main" id="{9B5D0161-5BBB-4D66-9448-81D2555E540C}"/>
                </a:ext>
              </a:extLst>
            </p:cNvPr>
            <p:cNvSpPr/>
            <p:nvPr/>
          </p:nvSpPr>
          <p:spPr bwMode="auto">
            <a:xfrm>
              <a:off x="5692776" y="5329237"/>
              <a:ext cx="88900" cy="23812"/>
            </a:xfrm>
            <a:custGeom>
              <a:avLst/>
              <a:gdLst>
                <a:gd name="T0" fmla="*/ 56 w 56"/>
                <a:gd name="T1" fmla="*/ 0 h 15"/>
                <a:gd name="T2" fmla="*/ 11 w 56"/>
                <a:gd name="T3" fmla="*/ 0 h 15"/>
                <a:gd name="T4" fmla="*/ 0 w 56"/>
                <a:gd name="T5" fmla="*/ 0 h 15"/>
                <a:gd name="T6" fmla="*/ 0 w 56"/>
                <a:gd name="T7" fmla="*/ 15 h 15"/>
                <a:gd name="T8" fmla="*/ 56 w 56"/>
                <a:gd name="T9" fmla="*/ 15 h 15"/>
                <a:gd name="T10" fmla="*/ 56 w 56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5">
                  <a:moveTo>
                    <a:pt x="56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6" y="15"/>
                  </a:lnTo>
                  <a:lnTo>
                    <a:pt x="56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6" name="任意多边形 517">
              <a:extLst>
                <a:ext uri="{FF2B5EF4-FFF2-40B4-BE49-F238E27FC236}">
                  <a16:creationId xmlns:a16="http://schemas.microsoft.com/office/drawing/2014/main" id="{4844AD5D-D079-4A54-92A8-421B58928CB1}"/>
                </a:ext>
              </a:extLst>
            </p:cNvPr>
            <p:cNvSpPr/>
            <p:nvPr/>
          </p:nvSpPr>
          <p:spPr bwMode="auto">
            <a:xfrm>
              <a:off x="5100639" y="5511800"/>
              <a:ext cx="915988" cy="180975"/>
            </a:xfrm>
            <a:custGeom>
              <a:avLst/>
              <a:gdLst>
                <a:gd name="T0" fmla="*/ 308 w 308"/>
                <a:gd name="T1" fmla="*/ 8 h 61"/>
                <a:gd name="T2" fmla="*/ 308 w 308"/>
                <a:gd name="T3" fmla="*/ 53 h 61"/>
                <a:gd name="T4" fmla="*/ 299 w 308"/>
                <a:gd name="T5" fmla="*/ 61 h 61"/>
                <a:gd name="T6" fmla="*/ 9 w 308"/>
                <a:gd name="T7" fmla="*/ 61 h 61"/>
                <a:gd name="T8" fmla="*/ 0 w 308"/>
                <a:gd name="T9" fmla="*/ 53 h 61"/>
                <a:gd name="T10" fmla="*/ 0 w 308"/>
                <a:gd name="T11" fmla="*/ 8 h 61"/>
                <a:gd name="T12" fmla="*/ 9 w 308"/>
                <a:gd name="T13" fmla="*/ 0 h 61"/>
                <a:gd name="T14" fmla="*/ 299 w 308"/>
                <a:gd name="T15" fmla="*/ 0 h 61"/>
                <a:gd name="T16" fmla="*/ 308 w 308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61">
                  <a:moveTo>
                    <a:pt x="308" y="8"/>
                  </a:moveTo>
                  <a:cubicBezTo>
                    <a:pt x="308" y="53"/>
                    <a:pt x="308" y="53"/>
                    <a:pt x="308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5"/>
                    <a:pt x="6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3" y="3"/>
                    <a:pt x="304" y="5"/>
                    <a:pt x="308" y="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7" name="任意多边形 518">
              <a:extLst>
                <a:ext uri="{FF2B5EF4-FFF2-40B4-BE49-F238E27FC236}">
                  <a16:creationId xmlns:a16="http://schemas.microsoft.com/office/drawing/2014/main" id="{8489978A-5115-494E-8EAF-3B2F6FBBD4AC}"/>
                </a:ext>
              </a:extLst>
            </p:cNvPr>
            <p:cNvSpPr/>
            <p:nvPr/>
          </p:nvSpPr>
          <p:spPr bwMode="auto">
            <a:xfrm>
              <a:off x="5100639" y="5518150"/>
              <a:ext cx="915988" cy="180975"/>
            </a:xfrm>
            <a:custGeom>
              <a:avLst/>
              <a:gdLst>
                <a:gd name="T0" fmla="*/ 5 w 308"/>
                <a:gd name="T1" fmla="*/ 57 h 61"/>
                <a:gd name="T2" fmla="*/ 9 w 308"/>
                <a:gd name="T3" fmla="*/ 61 h 61"/>
                <a:gd name="T4" fmla="*/ 9 w 308"/>
                <a:gd name="T5" fmla="*/ 61 h 61"/>
                <a:gd name="T6" fmla="*/ 5 w 308"/>
                <a:gd name="T7" fmla="*/ 57 h 61"/>
                <a:gd name="T8" fmla="*/ 303 w 308"/>
                <a:gd name="T9" fmla="*/ 57 h 61"/>
                <a:gd name="T10" fmla="*/ 299 w 308"/>
                <a:gd name="T11" fmla="*/ 61 h 61"/>
                <a:gd name="T12" fmla="*/ 231 w 308"/>
                <a:gd name="T13" fmla="*/ 61 h 61"/>
                <a:gd name="T14" fmla="*/ 231 w 308"/>
                <a:gd name="T15" fmla="*/ 61 h 61"/>
                <a:gd name="T16" fmla="*/ 299 w 308"/>
                <a:gd name="T17" fmla="*/ 61 h 61"/>
                <a:gd name="T18" fmla="*/ 303 w 308"/>
                <a:gd name="T19" fmla="*/ 57 h 61"/>
                <a:gd name="T20" fmla="*/ 223 w 308"/>
                <a:gd name="T21" fmla="*/ 47 h 61"/>
                <a:gd name="T22" fmla="*/ 197 w 308"/>
                <a:gd name="T23" fmla="*/ 47 h 61"/>
                <a:gd name="T24" fmla="*/ 197 w 308"/>
                <a:gd name="T25" fmla="*/ 53 h 61"/>
                <a:gd name="T26" fmla="*/ 223 w 308"/>
                <a:gd name="T27" fmla="*/ 53 h 61"/>
                <a:gd name="T28" fmla="*/ 223 w 308"/>
                <a:gd name="T29" fmla="*/ 47 h 61"/>
                <a:gd name="T30" fmla="*/ 308 w 308"/>
                <a:gd name="T31" fmla="*/ 47 h 61"/>
                <a:gd name="T32" fmla="*/ 252 w 308"/>
                <a:gd name="T33" fmla="*/ 47 h 61"/>
                <a:gd name="T34" fmla="*/ 252 w 308"/>
                <a:gd name="T35" fmla="*/ 53 h 61"/>
                <a:gd name="T36" fmla="*/ 308 w 308"/>
                <a:gd name="T37" fmla="*/ 53 h 61"/>
                <a:gd name="T38" fmla="*/ 308 w 308"/>
                <a:gd name="T39" fmla="*/ 53 h 61"/>
                <a:gd name="T40" fmla="*/ 308 w 308"/>
                <a:gd name="T41" fmla="*/ 47 h 61"/>
                <a:gd name="T42" fmla="*/ 138 w 308"/>
                <a:gd name="T43" fmla="*/ 8 h 61"/>
                <a:gd name="T44" fmla="*/ 1 w 308"/>
                <a:gd name="T45" fmla="*/ 8 h 61"/>
                <a:gd name="T46" fmla="*/ 0 w 308"/>
                <a:gd name="T47" fmla="*/ 8 h 61"/>
                <a:gd name="T48" fmla="*/ 0 w 308"/>
                <a:gd name="T49" fmla="*/ 53 h 61"/>
                <a:gd name="T50" fmla="*/ 1 w 308"/>
                <a:gd name="T51" fmla="*/ 53 h 61"/>
                <a:gd name="T52" fmla="*/ 138 w 308"/>
                <a:gd name="T53" fmla="*/ 53 h 61"/>
                <a:gd name="T54" fmla="*/ 138 w 308"/>
                <a:gd name="T55" fmla="*/ 47 h 61"/>
                <a:gd name="T56" fmla="*/ 0 w 308"/>
                <a:gd name="T57" fmla="*/ 47 h 61"/>
                <a:gd name="T58" fmla="*/ 0 w 308"/>
                <a:gd name="T59" fmla="*/ 24 h 61"/>
                <a:gd name="T60" fmla="*/ 138 w 308"/>
                <a:gd name="T61" fmla="*/ 24 h 61"/>
                <a:gd name="T62" fmla="*/ 138 w 308"/>
                <a:gd name="T63" fmla="*/ 8 h 61"/>
                <a:gd name="T64" fmla="*/ 223 w 308"/>
                <a:gd name="T65" fmla="*/ 8 h 61"/>
                <a:gd name="T66" fmla="*/ 197 w 308"/>
                <a:gd name="T67" fmla="*/ 8 h 61"/>
                <a:gd name="T68" fmla="*/ 197 w 308"/>
                <a:gd name="T69" fmla="*/ 24 h 61"/>
                <a:gd name="T70" fmla="*/ 223 w 308"/>
                <a:gd name="T71" fmla="*/ 24 h 61"/>
                <a:gd name="T72" fmla="*/ 223 w 308"/>
                <a:gd name="T73" fmla="*/ 8 h 61"/>
                <a:gd name="T74" fmla="*/ 308 w 308"/>
                <a:gd name="T75" fmla="*/ 8 h 61"/>
                <a:gd name="T76" fmla="*/ 252 w 308"/>
                <a:gd name="T77" fmla="*/ 8 h 61"/>
                <a:gd name="T78" fmla="*/ 252 w 308"/>
                <a:gd name="T79" fmla="*/ 24 h 61"/>
                <a:gd name="T80" fmla="*/ 308 w 308"/>
                <a:gd name="T81" fmla="*/ 24 h 61"/>
                <a:gd name="T82" fmla="*/ 308 w 308"/>
                <a:gd name="T83" fmla="*/ 8 h 61"/>
                <a:gd name="T84" fmla="*/ 308 w 308"/>
                <a:gd name="T85" fmla="*/ 8 h 61"/>
                <a:gd name="T86" fmla="*/ 9 w 308"/>
                <a:gd name="T87" fmla="*/ 0 h 61"/>
                <a:gd name="T88" fmla="*/ 9 w 308"/>
                <a:gd name="T89" fmla="*/ 0 h 61"/>
                <a:gd name="T90" fmla="*/ 5 w 308"/>
                <a:gd name="T91" fmla="*/ 4 h 61"/>
                <a:gd name="T92" fmla="*/ 9 w 308"/>
                <a:gd name="T93" fmla="*/ 0 h 61"/>
                <a:gd name="T94" fmla="*/ 299 w 308"/>
                <a:gd name="T95" fmla="*/ 0 h 61"/>
                <a:gd name="T96" fmla="*/ 299 w 308"/>
                <a:gd name="T97" fmla="*/ 0 h 61"/>
                <a:gd name="T98" fmla="*/ 303 w 308"/>
                <a:gd name="T99" fmla="*/ 4 h 61"/>
                <a:gd name="T100" fmla="*/ 299 w 308"/>
                <a:gd name="T101" fmla="*/ 0 h 61"/>
                <a:gd name="T102" fmla="*/ 299 w 308"/>
                <a:gd name="T103" fmla="*/ 0 h 61"/>
                <a:gd name="T104" fmla="*/ 299 w 308"/>
                <a:gd name="T10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8" h="61">
                  <a:moveTo>
                    <a:pt x="5" y="57"/>
                  </a:moveTo>
                  <a:cubicBezTo>
                    <a:pt x="9" y="61"/>
                    <a:pt x="9" y="61"/>
                    <a:pt x="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8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1" y="60"/>
                    <a:pt x="299" y="61"/>
                  </a:cubicBezTo>
                  <a:cubicBezTo>
                    <a:pt x="231" y="61"/>
                    <a:pt x="231" y="61"/>
                    <a:pt x="231" y="61"/>
                  </a:cubicBezTo>
                  <a:cubicBezTo>
                    <a:pt x="231" y="61"/>
                    <a:pt x="231" y="61"/>
                    <a:pt x="231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3" y="47"/>
                  </a:moveTo>
                  <a:cubicBezTo>
                    <a:pt x="197" y="47"/>
                    <a:pt x="197" y="47"/>
                    <a:pt x="197" y="47"/>
                  </a:cubicBezTo>
                  <a:cubicBezTo>
                    <a:pt x="197" y="53"/>
                    <a:pt x="197" y="53"/>
                    <a:pt x="197" y="53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3" y="47"/>
                    <a:pt x="223" y="47"/>
                    <a:pt x="223" y="47"/>
                  </a:cubicBezTo>
                  <a:moveTo>
                    <a:pt x="308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47"/>
                    <a:pt x="308" y="47"/>
                    <a:pt x="308" y="47"/>
                  </a:cubicBezTo>
                  <a:moveTo>
                    <a:pt x="138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8"/>
                    <a:pt x="138" y="8"/>
                    <a:pt x="138" y="8"/>
                  </a:cubicBezTo>
                  <a:moveTo>
                    <a:pt x="223" y="8"/>
                  </a:moveTo>
                  <a:cubicBezTo>
                    <a:pt x="197" y="8"/>
                    <a:pt x="197" y="8"/>
                    <a:pt x="197" y="8"/>
                  </a:cubicBezTo>
                  <a:cubicBezTo>
                    <a:pt x="197" y="24"/>
                    <a:pt x="197" y="24"/>
                    <a:pt x="197" y="24"/>
                  </a:cubicBezTo>
                  <a:cubicBezTo>
                    <a:pt x="223" y="24"/>
                    <a:pt x="223" y="24"/>
                    <a:pt x="223" y="24"/>
                  </a:cubicBezTo>
                  <a:cubicBezTo>
                    <a:pt x="223" y="8"/>
                    <a:pt x="223" y="8"/>
                    <a:pt x="223" y="8"/>
                  </a:cubicBezTo>
                  <a:moveTo>
                    <a:pt x="308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8" y="8"/>
                    <a:pt x="308" y="8"/>
                    <a:pt x="308" y="8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2"/>
                    <a:pt x="6" y="3"/>
                    <a:pt x="5" y="4"/>
                  </a:cubicBezTo>
                  <a:cubicBezTo>
                    <a:pt x="6" y="3"/>
                    <a:pt x="7" y="2"/>
                    <a:pt x="9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1" y="2"/>
                    <a:pt x="302" y="3"/>
                    <a:pt x="303" y="4"/>
                  </a:cubicBezTo>
                  <a:cubicBezTo>
                    <a:pt x="302" y="3"/>
                    <a:pt x="301" y="2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8" name="任意多边形 519">
              <a:extLst>
                <a:ext uri="{FF2B5EF4-FFF2-40B4-BE49-F238E27FC236}">
                  <a16:creationId xmlns:a16="http://schemas.microsoft.com/office/drawing/2014/main" id="{EC190821-058B-4D0F-B8D0-B66F10F5D97B}"/>
                </a:ext>
              </a:extLst>
            </p:cNvPr>
            <p:cNvSpPr/>
            <p:nvPr/>
          </p:nvSpPr>
          <p:spPr bwMode="auto">
            <a:xfrm>
              <a:off x="5100639" y="5583237"/>
              <a:ext cx="915988" cy="68262"/>
            </a:xfrm>
            <a:custGeom>
              <a:avLst/>
              <a:gdLst>
                <a:gd name="T0" fmla="*/ 258 w 577"/>
                <a:gd name="T1" fmla="*/ 0 h 43"/>
                <a:gd name="T2" fmla="*/ 0 w 577"/>
                <a:gd name="T3" fmla="*/ 0 h 43"/>
                <a:gd name="T4" fmla="*/ 0 w 577"/>
                <a:gd name="T5" fmla="*/ 43 h 43"/>
                <a:gd name="T6" fmla="*/ 258 w 577"/>
                <a:gd name="T7" fmla="*/ 43 h 43"/>
                <a:gd name="T8" fmla="*/ 258 w 577"/>
                <a:gd name="T9" fmla="*/ 0 h 43"/>
                <a:gd name="T10" fmla="*/ 418 w 577"/>
                <a:gd name="T11" fmla="*/ 0 h 43"/>
                <a:gd name="T12" fmla="*/ 369 w 577"/>
                <a:gd name="T13" fmla="*/ 0 h 43"/>
                <a:gd name="T14" fmla="*/ 369 w 577"/>
                <a:gd name="T15" fmla="*/ 43 h 43"/>
                <a:gd name="T16" fmla="*/ 418 w 577"/>
                <a:gd name="T17" fmla="*/ 43 h 43"/>
                <a:gd name="T18" fmla="*/ 418 w 577"/>
                <a:gd name="T19" fmla="*/ 0 h 43"/>
                <a:gd name="T20" fmla="*/ 577 w 577"/>
                <a:gd name="T21" fmla="*/ 0 h 43"/>
                <a:gd name="T22" fmla="*/ 472 w 577"/>
                <a:gd name="T23" fmla="*/ 0 h 43"/>
                <a:gd name="T24" fmla="*/ 472 w 577"/>
                <a:gd name="T25" fmla="*/ 43 h 43"/>
                <a:gd name="T26" fmla="*/ 577 w 577"/>
                <a:gd name="T27" fmla="*/ 43 h 43"/>
                <a:gd name="T28" fmla="*/ 577 w 577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7" h="43">
                  <a:moveTo>
                    <a:pt x="258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8" y="43"/>
                  </a:lnTo>
                  <a:lnTo>
                    <a:pt x="258" y="0"/>
                  </a:lnTo>
                  <a:close/>
                  <a:moveTo>
                    <a:pt x="418" y="0"/>
                  </a:moveTo>
                  <a:lnTo>
                    <a:pt x="369" y="0"/>
                  </a:lnTo>
                  <a:lnTo>
                    <a:pt x="369" y="43"/>
                  </a:lnTo>
                  <a:lnTo>
                    <a:pt x="418" y="43"/>
                  </a:lnTo>
                  <a:lnTo>
                    <a:pt x="418" y="0"/>
                  </a:lnTo>
                  <a:close/>
                  <a:moveTo>
                    <a:pt x="577" y="0"/>
                  </a:moveTo>
                  <a:lnTo>
                    <a:pt x="472" y="0"/>
                  </a:lnTo>
                  <a:lnTo>
                    <a:pt x="472" y="43"/>
                  </a:lnTo>
                  <a:lnTo>
                    <a:pt x="577" y="43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9" name="任意多边形 520">
              <a:extLst>
                <a:ext uri="{FF2B5EF4-FFF2-40B4-BE49-F238E27FC236}">
                  <a16:creationId xmlns:a16="http://schemas.microsoft.com/office/drawing/2014/main" id="{625F6F40-83F3-4C86-9A20-B737AFF4EFBC}"/>
                </a:ext>
              </a:extLst>
            </p:cNvPr>
            <p:cNvSpPr/>
            <p:nvPr/>
          </p:nvSpPr>
          <p:spPr bwMode="auto">
            <a:xfrm>
              <a:off x="5100639" y="5583237"/>
              <a:ext cx="915988" cy="68262"/>
            </a:xfrm>
            <a:custGeom>
              <a:avLst/>
              <a:gdLst>
                <a:gd name="T0" fmla="*/ 258 w 577"/>
                <a:gd name="T1" fmla="*/ 0 h 43"/>
                <a:gd name="T2" fmla="*/ 0 w 577"/>
                <a:gd name="T3" fmla="*/ 0 h 43"/>
                <a:gd name="T4" fmla="*/ 0 w 577"/>
                <a:gd name="T5" fmla="*/ 43 h 43"/>
                <a:gd name="T6" fmla="*/ 258 w 577"/>
                <a:gd name="T7" fmla="*/ 43 h 43"/>
                <a:gd name="T8" fmla="*/ 258 w 577"/>
                <a:gd name="T9" fmla="*/ 0 h 43"/>
                <a:gd name="T10" fmla="*/ 418 w 577"/>
                <a:gd name="T11" fmla="*/ 0 h 43"/>
                <a:gd name="T12" fmla="*/ 369 w 577"/>
                <a:gd name="T13" fmla="*/ 0 h 43"/>
                <a:gd name="T14" fmla="*/ 369 w 577"/>
                <a:gd name="T15" fmla="*/ 43 h 43"/>
                <a:gd name="T16" fmla="*/ 418 w 577"/>
                <a:gd name="T17" fmla="*/ 43 h 43"/>
                <a:gd name="T18" fmla="*/ 418 w 577"/>
                <a:gd name="T19" fmla="*/ 0 h 43"/>
                <a:gd name="T20" fmla="*/ 577 w 577"/>
                <a:gd name="T21" fmla="*/ 0 h 43"/>
                <a:gd name="T22" fmla="*/ 472 w 577"/>
                <a:gd name="T23" fmla="*/ 0 h 43"/>
                <a:gd name="T24" fmla="*/ 472 w 577"/>
                <a:gd name="T25" fmla="*/ 43 h 43"/>
                <a:gd name="T26" fmla="*/ 577 w 577"/>
                <a:gd name="T27" fmla="*/ 43 h 43"/>
                <a:gd name="T28" fmla="*/ 577 w 577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7" h="43">
                  <a:moveTo>
                    <a:pt x="258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8" y="43"/>
                  </a:lnTo>
                  <a:lnTo>
                    <a:pt x="258" y="0"/>
                  </a:lnTo>
                  <a:moveTo>
                    <a:pt x="418" y="0"/>
                  </a:moveTo>
                  <a:lnTo>
                    <a:pt x="369" y="0"/>
                  </a:lnTo>
                  <a:lnTo>
                    <a:pt x="369" y="43"/>
                  </a:lnTo>
                  <a:lnTo>
                    <a:pt x="418" y="43"/>
                  </a:lnTo>
                  <a:lnTo>
                    <a:pt x="418" y="0"/>
                  </a:lnTo>
                  <a:moveTo>
                    <a:pt x="577" y="0"/>
                  </a:moveTo>
                  <a:lnTo>
                    <a:pt x="472" y="0"/>
                  </a:lnTo>
                  <a:lnTo>
                    <a:pt x="472" y="43"/>
                  </a:lnTo>
                  <a:lnTo>
                    <a:pt x="577" y="43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0" name="任意多边形 521">
              <a:extLst>
                <a:ext uri="{FF2B5EF4-FFF2-40B4-BE49-F238E27FC236}">
                  <a16:creationId xmlns:a16="http://schemas.microsoft.com/office/drawing/2014/main" id="{FDF4842A-60E0-4A0C-A5DA-29E05B31ED9C}"/>
                </a:ext>
              </a:extLst>
            </p:cNvPr>
            <p:cNvSpPr/>
            <p:nvPr/>
          </p:nvSpPr>
          <p:spPr bwMode="auto">
            <a:xfrm>
              <a:off x="6002339" y="5668962"/>
              <a:ext cx="14288" cy="12700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2"/>
                    <a:pt x="5" y="0"/>
                  </a:cubicBezTo>
                </a:path>
              </a:pathLst>
            </a:custGeom>
            <a:solidFill>
              <a:srgbClr val="2B5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1" name="任意多边形 522">
              <a:extLst>
                <a:ext uri="{FF2B5EF4-FFF2-40B4-BE49-F238E27FC236}">
                  <a16:creationId xmlns:a16="http://schemas.microsoft.com/office/drawing/2014/main" id="{411FCC39-DC86-45F5-8AC6-F1E9E6EEE886}"/>
                </a:ext>
              </a:extLst>
            </p:cNvPr>
            <p:cNvSpPr/>
            <p:nvPr/>
          </p:nvSpPr>
          <p:spPr bwMode="auto">
            <a:xfrm>
              <a:off x="5100639" y="5668962"/>
              <a:ext cx="14288" cy="12700"/>
            </a:xfrm>
            <a:custGeom>
              <a:avLst/>
              <a:gdLst>
                <a:gd name="T0" fmla="*/ 1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1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4" y="3"/>
                    <a:pt x="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2" name="任意多边形 523">
              <a:extLst>
                <a:ext uri="{FF2B5EF4-FFF2-40B4-BE49-F238E27FC236}">
                  <a16:creationId xmlns:a16="http://schemas.microsoft.com/office/drawing/2014/main" id="{2DE6889C-F685-424E-A9B7-41AA8132764F}"/>
                </a:ext>
              </a:extLst>
            </p:cNvPr>
            <p:cNvSpPr/>
            <p:nvPr/>
          </p:nvSpPr>
          <p:spPr bwMode="auto">
            <a:xfrm>
              <a:off x="5102226" y="5668962"/>
              <a:ext cx="914400" cy="23812"/>
            </a:xfrm>
            <a:custGeom>
              <a:avLst/>
              <a:gdLst>
                <a:gd name="T0" fmla="*/ 137 w 307"/>
                <a:gd name="T1" fmla="*/ 0 h 8"/>
                <a:gd name="T2" fmla="*/ 0 w 307"/>
                <a:gd name="T3" fmla="*/ 0 h 8"/>
                <a:gd name="T4" fmla="*/ 4 w 307"/>
                <a:gd name="T5" fmla="*/ 4 h 8"/>
                <a:gd name="T6" fmla="*/ 8 w 307"/>
                <a:gd name="T7" fmla="*/ 8 h 8"/>
                <a:gd name="T8" fmla="*/ 137 w 307"/>
                <a:gd name="T9" fmla="*/ 8 h 8"/>
                <a:gd name="T10" fmla="*/ 137 w 307"/>
                <a:gd name="T11" fmla="*/ 0 h 8"/>
                <a:gd name="T12" fmla="*/ 222 w 307"/>
                <a:gd name="T13" fmla="*/ 0 h 8"/>
                <a:gd name="T14" fmla="*/ 196 w 307"/>
                <a:gd name="T15" fmla="*/ 0 h 8"/>
                <a:gd name="T16" fmla="*/ 196 w 307"/>
                <a:gd name="T17" fmla="*/ 8 h 8"/>
                <a:gd name="T18" fmla="*/ 222 w 307"/>
                <a:gd name="T19" fmla="*/ 8 h 8"/>
                <a:gd name="T20" fmla="*/ 222 w 307"/>
                <a:gd name="T21" fmla="*/ 0 h 8"/>
                <a:gd name="T22" fmla="*/ 307 w 307"/>
                <a:gd name="T23" fmla="*/ 0 h 8"/>
                <a:gd name="T24" fmla="*/ 251 w 307"/>
                <a:gd name="T25" fmla="*/ 0 h 8"/>
                <a:gd name="T26" fmla="*/ 251 w 307"/>
                <a:gd name="T27" fmla="*/ 8 h 8"/>
                <a:gd name="T28" fmla="*/ 230 w 307"/>
                <a:gd name="T29" fmla="*/ 8 h 8"/>
                <a:gd name="T30" fmla="*/ 230 w 307"/>
                <a:gd name="T31" fmla="*/ 8 h 8"/>
                <a:gd name="T32" fmla="*/ 298 w 307"/>
                <a:gd name="T33" fmla="*/ 8 h 8"/>
                <a:gd name="T34" fmla="*/ 302 w 307"/>
                <a:gd name="T35" fmla="*/ 4 h 8"/>
                <a:gd name="T36" fmla="*/ 307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1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5"/>
                    <a:pt x="6" y="7"/>
                    <a:pt x="8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1" y="0"/>
                    <a:pt x="251" y="0"/>
                    <a:pt x="251" y="0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230" y="8"/>
                    <a:pt x="230" y="8"/>
                    <a:pt x="230" y="8"/>
                  </a:cubicBezTo>
                  <a:cubicBezTo>
                    <a:pt x="230" y="8"/>
                    <a:pt x="230" y="8"/>
                    <a:pt x="230" y="8"/>
                  </a:cubicBezTo>
                  <a:cubicBezTo>
                    <a:pt x="298" y="8"/>
                    <a:pt x="298" y="8"/>
                    <a:pt x="298" y="8"/>
                  </a:cubicBezTo>
                  <a:cubicBezTo>
                    <a:pt x="300" y="7"/>
                    <a:pt x="301" y="5"/>
                    <a:pt x="302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3" name="任意多边形 524">
              <a:extLst>
                <a:ext uri="{FF2B5EF4-FFF2-40B4-BE49-F238E27FC236}">
                  <a16:creationId xmlns:a16="http://schemas.microsoft.com/office/drawing/2014/main" id="{36155E39-C3A2-4FCC-A9B7-21244972CC87}"/>
                </a:ext>
              </a:extLst>
            </p:cNvPr>
            <p:cNvSpPr/>
            <p:nvPr/>
          </p:nvSpPr>
          <p:spPr bwMode="auto">
            <a:xfrm>
              <a:off x="5100639" y="5522912"/>
              <a:ext cx="14288" cy="1270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1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2" y="3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4" y="1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4" name="任意多边形 525">
              <a:extLst>
                <a:ext uri="{FF2B5EF4-FFF2-40B4-BE49-F238E27FC236}">
                  <a16:creationId xmlns:a16="http://schemas.microsoft.com/office/drawing/2014/main" id="{D3B03181-2941-41DF-B336-4F0F14670D5C}"/>
                </a:ext>
              </a:extLst>
            </p:cNvPr>
            <p:cNvSpPr/>
            <p:nvPr/>
          </p:nvSpPr>
          <p:spPr bwMode="auto">
            <a:xfrm>
              <a:off x="6002339" y="5522912"/>
              <a:ext cx="14288" cy="12700"/>
            </a:xfrm>
            <a:custGeom>
              <a:avLst/>
              <a:gdLst>
                <a:gd name="T0" fmla="*/ 0 w 5"/>
                <a:gd name="T1" fmla="*/ 0 h 4"/>
                <a:gd name="T2" fmla="*/ 5 w 5"/>
                <a:gd name="T3" fmla="*/ 4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2" y="1"/>
                    <a:pt x="3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3"/>
                    <a:pt x="2" y="1"/>
                    <a:pt x="0" y="0"/>
                  </a:cubicBezTo>
                </a:path>
              </a:pathLst>
            </a:custGeom>
            <a:solidFill>
              <a:srgbClr val="6F8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5" name="任意多边形 526">
              <a:extLst>
                <a:ext uri="{FF2B5EF4-FFF2-40B4-BE49-F238E27FC236}">
                  <a16:creationId xmlns:a16="http://schemas.microsoft.com/office/drawing/2014/main" id="{CF052486-DBF5-442D-B502-37303B46B0AF}"/>
                </a:ext>
              </a:extLst>
            </p:cNvPr>
            <p:cNvSpPr/>
            <p:nvPr/>
          </p:nvSpPr>
          <p:spPr bwMode="auto">
            <a:xfrm>
              <a:off x="5102226" y="5511800"/>
              <a:ext cx="914400" cy="23812"/>
            </a:xfrm>
            <a:custGeom>
              <a:avLst/>
              <a:gdLst>
                <a:gd name="T0" fmla="*/ 298 w 307"/>
                <a:gd name="T1" fmla="*/ 0 h 8"/>
                <a:gd name="T2" fmla="*/ 228 w 307"/>
                <a:gd name="T3" fmla="*/ 0 h 8"/>
                <a:gd name="T4" fmla="*/ 198 w 307"/>
                <a:gd name="T5" fmla="*/ 0 h 8"/>
                <a:gd name="T6" fmla="*/ 172 w 307"/>
                <a:gd name="T7" fmla="*/ 0 h 8"/>
                <a:gd name="T8" fmla="*/ 113 w 307"/>
                <a:gd name="T9" fmla="*/ 0 h 8"/>
                <a:gd name="T10" fmla="*/ 8 w 307"/>
                <a:gd name="T11" fmla="*/ 0 h 8"/>
                <a:gd name="T12" fmla="*/ 4 w 307"/>
                <a:gd name="T13" fmla="*/ 4 h 8"/>
                <a:gd name="T14" fmla="*/ 0 w 307"/>
                <a:gd name="T15" fmla="*/ 8 h 8"/>
                <a:gd name="T16" fmla="*/ 137 w 307"/>
                <a:gd name="T17" fmla="*/ 8 h 8"/>
                <a:gd name="T18" fmla="*/ 137 w 307"/>
                <a:gd name="T19" fmla="*/ 0 h 8"/>
                <a:gd name="T20" fmla="*/ 196 w 307"/>
                <a:gd name="T21" fmla="*/ 0 h 8"/>
                <a:gd name="T22" fmla="*/ 196 w 307"/>
                <a:gd name="T23" fmla="*/ 8 h 8"/>
                <a:gd name="T24" fmla="*/ 222 w 307"/>
                <a:gd name="T25" fmla="*/ 8 h 8"/>
                <a:gd name="T26" fmla="*/ 222 w 307"/>
                <a:gd name="T27" fmla="*/ 0 h 8"/>
                <a:gd name="T28" fmla="*/ 251 w 307"/>
                <a:gd name="T29" fmla="*/ 0 h 8"/>
                <a:gd name="T30" fmla="*/ 251 w 307"/>
                <a:gd name="T31" fmla="*/ 8 h 8"/>
                <a:gd name="T32" fmla="*/ 307 w 307"/>
                <a:gd name="T33" fmla="*/ 8 h 8"/>
                <a:gd name="T34" fmla="*/ 302 w 307"/>
                <a:gd name="T35" fmla="*/ 4 h 8"/>
                <a:gd name="T36" fmla="*/ 298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298" y="0"/>
                  </a:moveTo>
                  <a:cubicBezTo>
                    <a:pt x="228" y="0"/>
                    <a:pt x="228" y="0"/>
                    <a:pt x="228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2"/>
                    <a:pt x="5" y="3"/>
                    <a:pt x="4" y="4"/>
                  </a:cubicBezTo>
                  <a:cubicBezTo>
                    <a:pt x="3" y="5"/>
                    <a:pt x="1" y="7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5"/>
                    <a:pt x="302" y="4"/>
                  </a:cubicBezTo>
                  <a:cubicBezTo>
                    <a:pt x="301" y="3"/>
                    <a:pt x="300" y="2"/>
                    <a:pt x="298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6" name="任意多边形 527">
              <a:extLst>
                <a:ext uri="{FF2B5EF4-FFF2-40B4-BE49-F238E27FC236}">
                  <a16:creationId xmlns:a16="http://schemas.microsoft.com/office/drawing/2014/main" id="{E283900C-A1DB-4C50-8E3D-BCFD9D34DA40}"/>
                </a:ext>
              </a:extLst>
            </p:cNvPr>
            <p:cNvSpPr/>
            <p:nvPr/>
          </p:nvSpPr>
          <p:spPr bwMode="auto">
            <a:xfrm>
              <a:off x="5510214" y="5535612"/>
              <a:ext cx="176213" cy="133350"/>
            </a:xfrm>
            <a:custGeom>
              <a:avLst/>
              <a:gdLst>
                <a:gd name="T0" fmla="*/ 111 w 111"/>
                <a:gd name="T1" fmla="*/ 73 h 84"/>
                <a:gd name="T2" fmla="*/ 0 w 111"/>
                <a:gd name="T3" fmla="*/ 73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3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3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7" name="任意多边形 528">
              <a:extLst>
                <a:ext uri="{FF2B5EF4-FFF2-40B4-BE49-F238E27FC236}">
                  <a16:creationId xmlns:a16="http://schemas.microsoft.com/office/drawing/2014/main" id="{9B7B4085-EFA8-4186-BD7E-AC9817807A5B}"/>
                </a:ext>
              </a:extLst>
            </p:cNvPr>
            <p:cNvSpPr/>
            <p:nvPr/>
          </p:nvSpPr>
          <p:spPr bwMode="auto">
            <a:xfrm>
              <a:off x="5510214" y="5535612"/>
              <a:ext cx="176213" cy="133350"/>
            </a:xfrm>
            <a:custGeom>
              <a:avLst/>
              <a:gdLst>
                <a:gd name="T0" fmla="*/ 111 w 111"/>
                <a:gd name="T1" fmla="*/ 73 h 84"/>
                <a:gd name="T2" fmla="*/ 0 w 111"/>
                <a:gd name="T3" fmla="*/ 73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3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3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8" name="矩形 447">
              <a:extLst>
                <a:ext uri="{FF2B5EF4-FFF2-40B4-BE49-F238E27FC236}">
                  <a16:creationId xmlns:a16="http://schemas.microsoft.com/office/drawing/2014/main" id="{0F5617BD-88C1-4507-A09D-F64B1212DE76}"/>
                </a:ext>
              </a:extLst>
            </p:cNvPr>
            <p:cNvSpPr/>
            <p:nvPr/>
          </p:nvSpPr>
          <p:spPr bwMode="auto">
            <a:xfrm>
              <a:off x="5510214" y="5583237"/>
              <a:ext cx="176213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9" name="矩形 448">
              <a:extLst>
                <a:ext uri="{FF2B5EF4-FFF2-40B4-BE49-F238E27FC236}">
                  <a16:creationId xmlns:a16="http://schemas.microsoft.com/office/drawing/2014/main" id="{D37218A0-9D04-4D39-8A2C-9EA38DD76A59}"/>
                </a:ext>
              </a:extLst>
            </p:cNvPr>
            <p:cNvSpPr/>
            <p:nvPr/>
          </p:nvSpPr>
          <p:spPr bwMode="auto">
            <a:xfrm>
              <a:off x="5510214" y="5583237"/>
              <a:ext cx="176213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0" name="矩形 449">
              <a:extLst>
                <a:ext uri="{FF2B5EF4-FFF2-40B4-BE49-F238E27FC236}">
                  <a16:creationId xmlns:a16="http://schemas.microsoft.com/office/drawing/2014/main" id="{58270471-12DA-47B6-ACB1-20BE0C1B6CDD}"/>
                </a:ext>
              </a:extLst>
            </p:cNvPr>
            <p:cNvSpPr/>
            <p:nvPr/>
          </p:nvSpPr>
          <p:spPr bwMode="auto">
            <a:xfrm>
              <a:off x="5510214" y="5668962"/>
              <a:ext cx="176213" cy="23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1" name="矩形 450">
              <a:extLst>
                <a:ext uri="{FF2B5EF4-FFF2-40B4-BE49-F238E27FC236}">
                  <a16:creationId xmlns:a16="http://schemas.microsoft.com/office/drawing/2014/main" id="{9A9C0343-BA55-4853-944C-3DC607DB083C}"/>
                </a:ext>
              </a:extLst>
            </p:cNvPr>
            <p:cNvSpPr/>
            <p:nvPr/>
          </p:nvSpPr>
          <p:spPr bwMode="auto">
            <a:xfrm>
              <a:off x="5510214" y="5668962"/>
              <a:ext cx="176213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2" name="矩形 451">
              <a:extLst>
                <a:ext uri="{FF2B5EF4-FFF2-40B4-BE49-F238E27FC236}">
                  <a16:creationId xmlns:a16="http://schemas.microsoft.com/office/drawing/2014/main" id="{775320D7-3166-432C-94BF-20B324C7D68E}"/>
                </a:ext>
              </a:extLst>
            </p:cNvPr>
            <p:cNvSpPr/>
            <p:nvPr/>
          </p:nvSpPr>
          <p:spPr bwMode="auto">
            <a:xfrm>
              <a:off x="5510214" y="5511800"/>
              <a:ext cx="176213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3" name="矩形 452">
              <a:extLst>
                <a:ext uri="{FF2B5EF4-FFF2-40B4-BE49-F238E27FC236}">
                  <a16:creationId xmlns:a16="http://schemas.microsoft.com/office/drawing/2014/main" id="{09906342-16BF-41CC-B2FE-8E45D2983B73}"/>
                </a:ext>
              </a:extLst>
            </p:cNvPr>
            <p:cNvSpPr/>
            <p:nvPr/>
          </p:nvSpPr>
          <p:spPr bwMode="auto">
            <a:xfrm>
              <a:off x="5510213" y="5511801"/>
              <a:ext cx="1762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4" name="任意多边形 135">
              <a:extLst>
                <a:ext uri="{FF2B5EF4-FFF2-40B4-BE49-F238E27FC236}">
                  <a16:creationId xmlns:a16="http://schemas.microsoft.com/office/drawing/2014/main" id="{E5F91CCE-1B2E-48EB-8866-DD95CB362674}"/>
                </a:ext>
              </a:extLst>
            </p:cNvPr>
            <p:cNvSpPr/>
            <p:nvPr/>
          </p:nvSpPr>
          <p:spPr bwMode="auto">
            <a:xfrm>
              <a:off x="5764213" y="5535613"/>
              <a:ext cx="85725" cy="133350"/>
            </a:xfrm>
            <a:custGeom>
              <a:avLst/>
              <a:gdLst>
                <a:gd name="T0" fmla="*/ 54 w 54"/>
                <a:gd name="T1" fmla="*/ 73 h 84"/>
                <a:gd name="T2" fmla="*/ 0 w 54"/>
                <a:gd name="T3" fmla="*/ 73 h 84"/>
                <a:gd name="T4" fmla="*/ 0 w 54"/>
                <a:gd name="T5" fmla="*/ 84 h 84"/>
                <a:gd name="T6" fmla="*/ 54 w 54"/>
                <a:gd name="T7" fmla="*/ 84 h 84"/>
                <a:gd name="T8" fmla="*/ 54 w 54"/>
                <a:gd name="T9" fmla="*/ 73 h 84"/>
                <a:gd name="T10" fmla="*/ 54 w 54"/>
                <a:gd name="T11" fmla="*/ 0 h 84"/>
                <a:gd name="T12" fmla="*/ 0 w 54"/>
                <a:gd name="T13" fmla="*/ 0 h 84"/>
                <a:gd name="T14" fmla="*/ 0 w 54"/>
                <a:gd name="T15" fmla="*/ 30 h 84"/>
                <a:gd name="T16" fmla="*/ 54 w 54"/>
                <a:gd name="T17" fmla="*/ 30 h 84"/>
                <a:gd name="T18" fmla="*/ 54 w 54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4">
                  <a:moveTo>
                    <a:pt x="54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4" y="84"/>
                  </a:lnTo>
                  <a:lnTo>
                    <a:pt x="54" y="73"/>
                  </a:lnTo>
                  <a:close/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5" name="任意多边形 136">
              <a:extLst>
                <a:ext uri="{FF2B5EF4-FFF2-40B4-BE49-F238E27FC236}">
                  <a16:creationId xmlns:a16="http://schemas.microsoft.com/office/drawing/2014/main" id="{396ED58A-B9DB-46C7-8FF9-377C748AFA80}"/>
                </a:ext>
              </a:extLst>
            </p:cNvPr>
            <p:cNvSpPr/>
            <p:nvPr/>
          </p:nvSpPr>
          <p:spPr bwMode="auto">
            <a:xfrm>
              <a:off x="5764213" y="5535613"/>
              <a:ext cx="85725" cy="133350"/>
            </a:xfrm>
            <a:custGeom>
              <a:avLst/>
              <a:gdLst>
                <a:gd name="T0" fmla="*/ 54 w 54"/>
                <a:gd name="T1" fmla="*/ 73 h 84"/>
                <a:gd name="T2" fmla="*/ 0 w 54"/>
                <a:gd name="T3" fmla="*/ 73 h 84"/>
                <a:gd name="T4" fmla="*/ 0 w 54"/>
                <a:gd name="T5" fmla="*/ 84 h 84"/>
                <a:gd name="T6" fmla="*/ 54 w 54"/>
                <a:gd name="T7" fmla="*/ 84 h 84"/>
                <a:gd name="T8" fmla="*/ 54 w 54"/>
                <a:gd name="T9" fmla="*/ 73 h 84"/>
                <a:gd name="T10" fmla="*/ 54 w 54"/>
                <a:gd name="T11" fmla="*/ 0 h 84"/>
                <a:gd name="T12" fmla="*/ 0 w 54"/>
                <a:gd name="T13" fmla="*/ 0 h 84"/>
                <a:gd name="T14" fmla="*/ 0 w 54"/>
                <a:gd name="T15" fmla="*/ 30 h 84"/>
                <a:gd name="T16" fmla="*/ 54 w 54"/>
                <a:gd name="T17" fmla="*/ 30 h 84"/>
                <a:gd name="T18" fmla="*/ 54 w 54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4">
                  <a:moveTo>
                    <a:pt x="54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4" y="84"/>
                  </a:lnTo>
                  <a:lnTo>
                    <a:pt x="54" y="73"/>
                  </a:lnTo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6" name="矩形 455">
              <a:extLst>
                <a:ext uri="{FF2B5EF4-FFF2-40B4-BE49-F238E27FC236}">
                  <a16:creationId xmlns:a16="http://schemas.microsoft.com/office/drawing/2014/main" id="{C5356FEC-D9E1-420F-A8DD-E23C7471D603}"/>
                </a:ext>
              </a:extLst>
            </p:cNvPr>
            <p:cNvSpPr/>
            <p:nvPr/>
          </p:nvSpPr>
          <p:spPr bwMode="auto">
            <a:xfrm>
              <a:off x="5764213" y="5583238"/>
              <a:ext cx="85725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7" name="矩形 456">
              <a:extLst>
                <a:ext uri="{FF2B5EF4-FFF2-40B4-BE49-F238E27FC236}">
                  <a16:creationId xmlns:a16="http://schemas.microsoft.com/office/drawing/2014/main" id="{BBA6F72E-13BF-4D5B-9C66-A1E13BAD381C}"/>
                </a:ext>
              </a:extLst>
            </p:cNvPr>
            <p:cNvSpPr/>
            <p:nvPr/>
          </p:nvSpPr>
          <p:spPr bwMode="auto">
            <a:xfrm>
              <a:off x="5764213" y="5583238"/>
              <a:ext cx="85725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8" name="任意多边形 139">
              <a:extLst>
                <a:ext uri="{FF2B5EF4-FFF2-40B4-BE49-F238E27FC236}">
                  <a16:creationId xmlns:a16="http://schemas.microsoft.com/office/drawing/2014/main" id="{12587F26-E5CB-4D43-9AE9-034285D4EBE1}"/>
                </a:ext>
              </a:extLst>
            </p:cNvPr>
            <p:cNvSpPr/>
            <p:nvPr/>
          </p:nvSpPr>
          <p:spPr bwMode="auto">
            <a:xfrm>
              <a:off x="5764213" y="5668963"/>
              <a:ext cx="85725" cy="23813"/>
            </a:xfrm>
            <a:custGeom>
              <a:avLst/>
              <a:gdLst>
                <a:gd name="T0" fmla="*/ 29 w 29"/>
                <a:gd name="T1" fmla="*/ 0 h 8"/>
                <a:gd name="T2" fmla="*/ 0 w 29"/>
                <a:gd name="T3" fmla="*/ 0 h 8"/>
                <a:gd name="T4" fmla="*/ 0 w 29"/>
                <a:gd name="T5" fmla="*/ 8 h 8"/>
                <a:gd name="T6" fmla="*/ 8 w 29"/>
                <a:gd name="T7" fmla="*/ 8 h 8"/>
                <a:gd name="T8" fmla="*/ 8 w 29"/>
                <a:gd name="T9" fmla="*/ 8 h 8"/>
                <a:gd name="T10" fmla="*/ 29 w 29"/>
                <a:gd name="T11" fmla="*/ 8 h 8"/>
                <a:gd name="T12" fmla="*/ 29 w 29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8">
                  <a:moveTo>
                    <a:pt x="2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9" name="矩形 458">
              <a:extLst>
                <a:ext uri="{FF2B5EF4-FFF2-40B4-BE49-F238E27FC236}">
                  <a16:creationId xmlns:a16="http://schemas.microsoft.com/office/drawing/2014/main" id="{FA2FF916-E050-42E2-A78C-CB9311DECA46}"/>
                </a:ext>
              </a:extLst>
            </p:cNvPr>
            <p:cNvSpPr/>
            <p:nvPr/>
          </p:nvSpPr>
          <p:spPr bwMode="auto">
            <a:xfrm>
              <a:off x="5764213" y="5511801"/>
              <a:ext cx="85725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0" name="矩形 459">
              <a:extLst>
                <a:ext uri="{FF2B5EF4-FFF2-40B4-BE49-F238E27FC236}">
                  <a16:creationId xmlns:a16="http://schemas.microsoft.com/office/drawing/2014/main" id="{9E40EC55-78E3-4154-A7ED-E8A3D9BE7CE6}"/>
                </a:ext>
              </a:extLst>
            </p:cNvPr>
            <p:cNvSpPr/>
            <p:nvPr/>
          </p:nvSpPr>
          <p:spPr bwMode="auto">
            <a:xfrm>
              <a:off x="5764213" y="5511801"/>
              <a:ext cx="85725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1" name="任意多边形 142">
              <a:extLst>
                <a:ext uri="{FF2B5EF4-FFF2-40B4-BE49-F238E27FC236}">
                  <a16:creationId xmlns:a16="http://schemas.microsoft.com/office/drawing/2014/main" id="{63252B3E-FC05-40C2-97DC-2BD57668996C}"/>
                </a:ext>
              </a:extLst>
            </p:cNvPr>
            <p:cNvSpPr/>
            <p:nvPr/>
          </p:nvSpPr>
          <p:spPr bwMode="auto">
            <a:xfrm>
              <a:off x="4897438" y="5692776"/>
              <a:ext cx="914400" cy="182563"/>
            </a:xfrm>
            <a:custGeom>
              <a:avLst/>
              <a:gdLst>
                <a:gd name="T0" fmla="*/ 307 w 307"/>
                <a:gd name="T1" fmla="*/ 9 h 61"/>
                <a:gd name="T2" fmla="*/ 307 w 307"/>
                <a:gd name="T3" fmla="*/ 53 h 61"/>
                <a:gd name="T4" fmla="*/ 299 w 307"/>
                <a:gd name="T5" fmla="*/ 61 h 61"/>
                <a:gd name="T6" fmla="*/ 8 w 307"/>
                <a:gd name="T7" fmla="*/ 61 h 61"/>
                <a:gd name="T8" fmla="*/ 0 w 307"/>
                <a:gd name="T9" fmla="*/ 53 h 61"/>
                <a:gd name="T10" fmla="*/ 0 w 307"/>
                <a:gd name="T11" fmla="*/ 9 h 61"/>
                <a:gd name="T12" fmla="*/ 8 w 307"/>
                <a:gd name="T13" fmla="*/ 0 h 61"/>
                <a:gd name="T14" fmla="*/ 299 w 307"/>
                <a:gd name="T15" fmla="*/ 0 h 61"/>
                <a:gd name="T16" fmla="*/ 307 w 307"/>
                <a:gd name="T17" fmla="*/ 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9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5"/>
                    <a:pt x="5" y="3"/>
                    <a:pt x="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9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2" name="任意多边形 143">
              <a:extLst>
                <a:ext uri="{FF2B5EF4-FFF2-40B4-BE49-F238E27FC236}">
                  <a16:creationId xmlns:a16="http://schemas.microsoft.com/office/drawing/2014/main" id="{C4D9347B-3AD8-4896-A2C6-F74875156849}"/>
                </a:ext>
              </a:extLst>
            </p:cNvPr>
            <p:cNvSpPr/>
            <p:nvPr/>
          </p:nvSpPr>
          <p:spPr bwMode="auto">
            <a:xfrm>
              <a:off x="4897438" y="5699126"/>
              <a:ext cx="914400" cy="182563"/>
            </a:xfrm>
            <a:custGeom>
              <a:avLst/>
              <a:gdLst>
                <a:gd name="T0" fmla="*/ 303 w 307"/>
                <a:gd name="T1" fmla="*/ 57 h 61"/>
                <a:gd name="T2" fmla="*/ 299 w 307"/>
                <a:gd name="T3" fmla="*/ 61 h 61"/>
                <a:gd name="T4" fmla="*/ 8 w 307"/>
                <a:gd name="T5" fmla="*/ 61 h 61"/>
                <a:gd name="T6" fmla="*/ 4 w 307"/>
                <a:gd name="T7" fmla="*/ 58 h 61"/>
                <a:gd name="T8" fmla="*/ 8 w 307"/>
                <a:gd name="T9" fmla="*/ 61 h 61"/>
                <a:gd name="T10" fmla="*/ 299 w 307"/>
                <a:gd name="T11" fmla="*/ 61 h 61"/>
                <a:gd name="T12" fmla="*/ 303 w 307"/>
                <a:gd name="T13" fmla="*/ 57 h 61"/>
                <a:gd name="T14" fmla="*/ 222 w 307"/>
                <a:gd name="T15" fmla="*/ 47 h 61"/>
                <a:gd name="T16" fmla="*/ 196 w 307"/>
                <a:gd name="T17" fmla="*/ 47 h 61"/>
                <a:gd name="T18" fmla="*/ 196 w 307"/>
                <a:gd name="T19" fmla="*/ 53 h 61"/>
                <a:gd name="T20" fmla="*/ 222 w 307"/>
                <a:gd name="T21" fmla="*/ 53 h 61"/>
                <a:gd name="T22" fmla="*/ 222 w 307"/>
                <a:gd name="T23" fmla="*/ 47 h 61"/>
                <a:gd name="T24" fmla="*/ 307 w 307"/>
                <a:gd name="T25" fmla="*/ 47 h 61"/>
                <a:gd name="T26" fmla="*/ 252 w 307"/>
                <a:gd name="T27" fmla="*/ 47 h 61"/>
                <a:gd name="T28" fmla="*/ 252 w 307"/>
                <a:gd name="T29" fmla="*/ 53 h 61"/>
                <a:gd name="T30" fmla="*/ 307 w 307"/>
                <a:gd name="T31" fmla="*/ 53 h 61"/>
                <a:gd name="T32" fmla="*/ 307 w 307"/>
                <a:gd name="T33" fmla="*/ 53 h 61"/>
                <a:gd name="T34" fmla="*/ 307 w 307"/>
                <a:gd name="T35" fmla="*/ 47 h 61"/>
                <a:gd name="T36" fmla="*/ 137 w 307"/>
                <a:gd name="T37" fmla="*/ 8 h 61"/>
                <a:gd name="T38" fmla="*/ 0 w 307"/>
                <a:gd name="T39" fmla="*/ 8 h 61"/>
                <a:gd name="T40" fmla="*/ 0 w 307"/>
                <a:gd name="T41" fmla="*/ 9 h 61"/>
                <a:gd name="T42" fmla="*/ 0 w 307"/>
                <a:gd name="T43" fmla="*/ 53 h 61"/>
                <a:gd name="T44" fmla="*/ 0 w 307"/>
                <a:gd name="T45" fmla="*/ 53 h 61"/>
                <a:gd name="T46" fmla="*/ 137 w 307"/>
                <a:gd name="T47" fmla="*/ 53 h 61"/>
                <a:gd name="T48" fmla="*/ 137 w 307"/>
                <a:gd name="T49" fmla="*/ 47 h 61"/>
                <a:gd name="T50" fmla="*/ 0 w 307"/>
                <a:gd name="T51" fmla="*/ 47 h 61"/>
                <a:gd name="T52" fmla="*/ 0 w 307"/>
                <a:gd name="T53" fmla="*/ 24 h 61"/>
                <a:gd name="T54" fmla="*/ 137 w 307"/>
                <a:gd name="T55" fmla="*/ 24 h 61"/>
                <a:gd name="T56" fmla="*/ 137 w 307"/>
                <a:gd name="T57" fmla="*/ 8 h 61"/>
                <a:gd name="T58" fmla="*/ 222 w 307"/>
                <a:gd name="T59" fmla="*/ 8 h 61"/>
                <a:gd name="T60" fmla="*/ 196 w 307"/>
                <a:gd name="T61" fmla="*/ 8 h 61"/>
                <a:gd name="T62" fmla="*/ 196 w 307"/>
                <a:gd name="T63" fmla="*/ 24 h 61"/>
                <a:gd name="T64" fmla="*/ 222 w 307"/>
                <a:gd name="T65" fmla="*/ 24 h 61"/>
                <a:gd name="T66" fmla="*/ 222 w 307"/>
                <a:gd name="T67" fmla="*/ 8 h 61"/>
                <a:gd name="T68" fmla="*/ 307 w 307"/>
                <a:gd name="T69" fmla="*/ 8 h 61"/>
                <a:gd name="T70" fmla="*/ 252 w 307"/>
                <a:gd name="T71" fmla="*/ 8 h 61"/>
                <a:gd name="T72" fmla="*/ 252 w 307"/>
                <a:gd name="T73" fmla="*/ 24 h 61"/>
                <a:gd name="T74" fmla="*/ 307 w 307"/>
                <a:gd name="T75" fmla="*/ 24 h 61"/>
                <a:gd name="T76" fmla="*/ 307 w 307"/>
                <a:gd name="T77" fmla="*/ 9 h 61"/>
                <a:gd name="T78" fmla="*/ 307 w 307"/>
                <a:gd name="T79" fmla="*/ 8 h 61"/>
                <a:gd name="T80" fmla="*/ 299 w 307"/>
                <a:gd name="T81" fmla="*/ 0 h 61"/>
                <a:gd name="T82" fmla="*/ 265 w 307"/>
                <a:gd name="T83" fmla="*/ 0 h 61"/>
                <a:gd name="T84" fmla="*/ 206 w 307"/>
                <a:gd name="T85" fmla="*/ 0 h 61"/>
                <a:gd name="T86" fmla="*/ 8 w 307"/>
                <a:gd name="T87" fmla="*/ 0 h 61"/>
                <a:gd name="T88" fmla="*/ 4 w 307"/>
                <a:gd name="T89" fmla="*/ 4 h 61"/>
                <a:gd name="T90" fmla="*/ 8 w 307"/>
                <a:gd name="T91" fmla="*/ 0 h 61"/>
                <a:gd name="T92" fmla="*/ 137 w 307"/>
                <a:gd name="T93" fmla="*/ 0 h 61"/>
                <a:gd name="T94" fmla="*/ 196 w 307"/>
                <a:gd name="T95" fmla="*/ 0 h 61"/>
                <a:gd name="T96" fmla="*/ 222 w 307"/>
                <a:gd name="T97" fmla="*/ 0 h 61"/>
                <a:gd name="T98" fmla="*/ 252 w 307"/>
                <a:gd name="T99" fmla="*/ 0 h 61"/>
                <a:gd name="T100" fmla="*/ 299 w 307"/>
                <a:gd name="T101" fmla="*/ 0 h 61"/>
                <a:gd name="T102" fmla="*/ 303 w 307"/>
                <a:gd name="T103" fmla="*/ 4 h 61"/>
                <a:gd name="T104" fmla="*/ 299 w 307"/>
                <a:gd name="T10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7" h="61">
                  <a:moveTo>
                    <a:pt x="303" y="57"/>
                  </a:moveTo>
                  <a:cubicBezTo>
                    <a:pt x="301" y="59"/>
                    <a:pt x="300" y="60"/>
                    <a:pt x="299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60"/>
                    <a:pt x="6" y="59"/>
                    <a:pt x="4" y="58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2" y="47"/>
                  </a:moveTo>
                  <a:cubicBezTo>
                    <a:pt x="196" y="47"/>
                    <a:pt x="196" y="47"/>
                    <a:pt x="196" y="47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7"/>
                    <a:pt x="222" y="47"/>
                    <a:pt x="222" y="47"/>
                  </a:cubicBezTo>
                  <a:moveTo>
                    <a:pt x="307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moveTo>
                    <a:pt x="137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47"/>
                    <a:pt x="137" y="47"/>
                    <a:pt x="13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8"/>
                    <a:pt x="137" y="8"/>
                    <a:pt x="137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9"/>
                    <a:pt x="307" y="9"/>
                    <a:pt x="307" y="9"/>
                  </a:cubicBezTo>
                  <a:cubicBezTo>
                    <a:pt x="307" y="9"/>
                    <a:pt x="307" y="8"/>
                    <a:pt x="307" y="8"/>
                  </a:cubicBezTo>
                  <a:moveTo>
                    <a:pt x="299" y="0"/>
                  </a:moveTo>
                  <a:cubicBezTo>
                    <a:pt x="265" y="0"/>
                    <a:pt x="265" y="0"/>
                    <a:pt x="265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"/>
                    <a:pt x="6" y="3"/>
                    <a:pt x="4" y="4"/>
                  </a:cubicBezTo>
                  <a:cubicBezTo>
                    <a:pt x="6" y="3"/>
                    <a:pt x="7" y="2"/>
                    <a:pt x="8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0" y="2"/>
                    <a:pt x="302" y="3"/>
                    <a:pt x="303" y="4"/>
                  </a:cubicBezTo>
                  <a:cubicBezTo>
                    <a:pt x="302" y="3"/>
                    <a:pt x="300" y="2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3" name="任意多边形 144">
              <a:extLst>
                <a:ext uri="{FF2B5EF4-FFF2-40B4-BE49-F238E27FC236}">
                  <a16:creationId xmlns:a16="http://schemas.microsoft.com/office/drawing/2014/main" id="{DD8B9E52-7419-4E44-9DF2-AC749DE4E279}"/>
                </a:ext>
              </a:extLst>
            </p:cNvPr>
            <p:cNvSpPr/>
            <p:nvPr/>
          </p:nvSpPr>
          <p:spPr bwMode="auto">
            <a:xfrm>
              <a:off x="4897438" y="5764213"/>
              <a:ext cx="914400" cy="68263"/>
            </a:xfrm>
            <a:custGeom>
              <a:avLst/>
              <a:gdLst>
                <a:gd name="T0" fmla="*/ 257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7 w 576"/>
                <a:gd name="T7" fmla="*/ 43 h 43"/>
                <a:gd name="T8" fmla="*/ 257 w 576"/>
                <a:gd name="T9" fmla="*/ 0 h 43"/>
                <a:gd name="T10" fmla="*/ 416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6 w 576"/>
                <a:gd name="T17" fmla="*/ 43 h 43"/>
                <a:gd name="T18" fmla="*/ 416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7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7" y="43"/>
                  </a:lnTo>
                  <a:lnTo>
                    <a:pt x="257" y="0"/>
                  </a:lnTo>
                  <a:close/>
                  <a:moveTo>
                    <a:pt x="416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6" y="43"/>
                  </a:lnTo>
                  <a:lnTo>
                    <a:pt x="416" y="0"/>
                  </a:lnTo>
                  <a:close/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4" name="任意多边形 145">
              <a:extLst>
                <a:ext uri="{FF2B5EF4-FFF2-40B4-BE49-F238E27FC236}">
                  <a16:creationId xmlns:a16="http://schemas.microsoft.com/office/drawing/2014/main" id="{FD7575B9-01B8-4252-A845-54FD48A8E4A5}"/>
                </a:ext>
              </a:extLst>
            </p:cNvPr>
            <p:cNvSpPr/>
            <p:nvPr/>
          </p:nvSpPr>
          <p:spPr bwMode="auto">
            <a:xfrm>
              <a:off x="4897438" y="5764213"/>
              <a:ext cx="914400" cy="68263"/>
            </a:xfrm>
            <a:custGeom>
              <a:avLst/>
              <a:gdLst>
                <a:gd name="T0" fmla="*/ 257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7 w 576"/>
                <a:gd name="T7" fmla="*/ 43 h 43"/>
                <a:gd name="T8" fmla="*/ 257 w 576"/>
                <a:gd name="T9" fmla="*/ 0 h 43"/>
                <a:gd name="T10" fmla="*/ 416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6 w 576"/>
                <a:gd name="T17" fmla="*/ 43 h 43"/>
                <a:gd name="T18" fmla="*/ 416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7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7" y="43"/>
                  </a:lnTo>
                  <a:lnTo>
                    <a:pt x="257" y="0"/>
                  </a:lnTo>
                  <a:moveTo>
                    <a:pt x="416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6" y="43"/>
                  </a:lnTo>
                  <a:lnTo>
                    <a:pt x="416" y="0"/>
                  </a:lnTo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5" name="任意多边形 146">
              <a:extLst>
                <a:ext uri="{FF2B5EF4-FFF2-40B4-BE49-F238E27FC236}">
                  <a16:creationId xmlns:a16="http://schemas.microsoft.com/office/drawing/2014/main" id="{2888DBD3-A094-4357-A9E0-95A8F3F978AF}"/>
                </a:ext>
              </a:extLst>
            </p:cNvPr>
            <p:cNvSpPr/>
            <p:nvPr/>
          </p:nvSpPr>
          <p:spPr bwMode="auto">
            <a:xfrm>
              <a:off x="5799138" y="5851526"/>
              <a:ext cx="12700" cy="11113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2" y="2"/>
                    <a:pt x="4" y="0"/>
                  </a:cubicBezTo>
                </a:path>
              </a:pathLst>
            </a:custGeom>
            <a:solidFill>
              <a:srgbClr val="2B5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6" name="任意多边形 147">
              <a:extLst>
                <a:ext uri="{FF2B5EF4-FFF2-40B4-BE49-F238E27FC236}">
                  <a16:creationId xmlns:a16="http://schemas.microsoft.com/office/drawing/2014/main" id="{D378B44B-F5C3-40B1-92B8-6EB884B0C084}"/>
                </a:ext>
              </a:extLst>
            </p:cNvPr>
            <p:cNvSpPr/>
            <p:nvPr/>
          </p:nvSpPr>
          <p:spPr bwMode="auto">
            <a:xfrm>
              <a:off x="4897438" y="5851526"/>
              <a:ext cx="12700" cy="14288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4 w 4"/>
                <a:gd name="T5" fmla="*/ 5 h 5"/>
                <a:gd name="T6" fmla="*/ 0 w 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4" y="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7" name="任意多边形 148">
              <a:extLst>
                <a:ext uri="{FF2B5EF4-FFF2-40B4-BE49-F238E27FC236}">
                  <a16:creationId xmlns:a16="http://schemas.microsoft.com/office/drawing/2014/main" id="{C66FFF8A-D642-4FC6-B76C-B29D45900690}"/>
                </a:ext>
              </a:extLst>
            </p:cNvPr>
            <p:cNvSpPr/>
            <p:nvPr/>
          </p:nvSpPr>
          <p:spPr bwMode="auto">
            <a:xfrm>
              <a:off x="4897438" y="5851526"/>
              <a:ext cx="914400" cy="23813"/>
            </a:xfrm>
            <a:custGeom>
              <a:avLst/>
              <a:gdLst>
                <a:gd name="T0" fmla="*/ 307 w 307"/>
                <a:gd name="T1" fmla="*/ 0 h 8"/>
                <a:gd name="T2" fmla="*/ 252 w 307"/>
                <a:gd name="T3" fmla="*/ 0 h 8"/>
                <a:gd name="T4" fmla="*/ 252 w 307"/>
                <a:gd name="T5" fmla="*/ 8 h 8"/>
                <a:gd name="T6" fmla="*/ 222 w 307"/>
                <a:gd name="T7" fmla="*/ 8 h 8"/>
                <a:gd name="T8" fmla="*/ 222 w 307"/>
                <a:gd name="T9" fmla="*/ 0 h 8"/>
                <a:gd name="T10" fmla="*/ 196 w 307"/>
                <a:gd name="T11" fmla="*/ 0 h 8"/>
                <a:gd name="T12" fmla="*/ 196 w 307"/>
                <a:gd name="T13" fmla="*/ 8 h 8"/>
                <a:gd name="T14" fmla="*/ 137 w 307"/>
                <a:gd name="T15" fmla="*/ 8 h 8"/>
                <a:gd name="T16" fmla="*/ 137 w 307"/>
                <a:gd name="T17" fmla="*/ 0 h 8"/>
                <a:gd name="T18" fmla="*/ 0 w 307"/>
                <a:gd name="T19" fmla="*/ 0 h 8"/>
                <a:gd name="T20" fmla="*/ 4 w 307"/>
                <a:gd name="T21" fmla="*/ 5 h 8"/>
                <a:gd name="T22" fmla="*/ 8 w 307"/>
                <a:gd name="T23" fmla="*/ 8 h 8"/>
                <a:gd name="T24" fmla="*/ 299 w 307"/>
                <a:gd name="T25" fmla="*/ 8 h 8"/>
                <a:gd name="T26" fmla="*/ 303 w 307"/>
                <a:gd name="T27" fmla="*/ 4 h 8"/>
                <a:gd name="T28" fmla="*/ 307 w 307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7" h="8"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0" y="7"/>
                    <a:pt x="301" y="6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8" name="任意多边形 149">
              <a:extLst>
                <a:ext uri="{FF2B5EF4-FFF2-40B4-BE49-F238E27FC236}">
                  <a16:creationId xmlns:a16="http://schemas.microsoft.com/office/drawing/2014/main" id="{8CE37616-4EFE-4A0E-A308-EDEB089FEC94}"/>
                </a:ext>
              </a:extLst>
            </p:cNvPr>
            <p:cNvSpPr/>
            <p:nvPr/>
          </p:nvSpPr>
          <p:spPr bwMode="auto">
            <a:xfrm>
              <a:off x="5799138" y="5705476"/>
              <a:ext cx="12700" cy="11113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2"/>
                    <a:pt x="2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3"/>
                    <a:pt x="1" y="2"/>
                    <a:pt x="0" y="0"/>
                  </a:cubicBezTo>
                </a:path>
              </a:pathLst>
            </a:custGeom>
            <a:solidFill>
              <a:srgbClr val="6F8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9" name="任意多边形 150">
              <a:extLst>
                <a:ext uri="{FF2B5EF4-FFF2-40B4-BE49-F238E27FC236}">
                  <a16:creationId xmlns:a16="http://schemas.microsoft.com/office/drawing/2014/main" id="{67CAC39B-C18E-468D-A9FB-DE6A92836052}"/>
                </a:ext>
              </a:extLst>
            </p:cNvPr>
            <p:cNvSpPr/>
            <p:nvPr/>
          </p:nvSpPr>
          <p:spPr bwMode="auto">
            <a:xfrm>
              <a:off x="5481638" y="5692776"/>
              <a:ext cx="330200" cy="23813"/>
            </a:xfrm>
            <a:custGeom>
              <a:avLst/>
              <a:gdLst>
                <a:gd name="T0" fmla="*/ 26 w 111"/>
                <a:gd name="T1" fmla="*/ 0 h 8"/>
                <a:gd name="T2" fmla="*/ 0 w 111"/>
                <a:gd name="T3" fmla="*/ 0 h 8"/>
                <a:gd name="T4" fmla="*/ 0 w 111"/>
                <a:gd name="T5" fmla="*/ 8 h 8"/>
                <a:gd name="T6" fmla="*/ 26 w 111"/>
                <a:gd name="T7" fmla="*/ 8 h 8"/>
                <a:gd name="T8" fmla="*/ 26 w 111"/>
                <a:gd name="T9" fmla="*/ 0 h 8"/>
                <a:gd name="T10" fmla="*/ 103 w 111"/>
                <a:gd name="T11" fmla="*/ 0 h 8"/>
                <a:gd name="T12" fmla="*/ 56 w 111"/>
                <a:gd name="T13" fmla="*/ 0 h 8"/>
                <a:gd name="T14" fmla="*/ 56 w 111"/>
                <a:gd name="T15" fmla="*/ 8 h 8"/>
                <a:gd name="T16" fmla="*/ 111 w 111"/>
                <a:gd name="T17" fmla="*/ 8 h 8"/>
                <a:gd name="T18" fmla="*/ 107 w 111"/>
                <a:gd name="T19" fmla="*/ 4 h 8"/>
                <a:gd name="T20" fmla="*/ 103 w 111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8">
                  <a:moveTo>
                    <a:pt x="2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0"/>
                    <a:pt x="26" y="0"/>
                    <a:pt x="26" y="0"/>
                  </a:cubicBezTo>
                  <a:moveTo>
                    <a:pt x="103" y="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09" y="7"/>
                    <a:pt x="108" y="6"/>
                    <a:pt x="107" y="4"/>
                  </a:cubicBezTo>
                  <a:cubicBezTo>
                    <a:pt x="106" y="3"/>
                    <a:pt x="104" y="2"/>
                    <a:pt x="103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0" name="任意多边形 151">
              <a:extLst>
                <a:ext uri="{FF2B5EF4-FFF2-40B4-BE49-F238E27FC236}">
                  <a16:creationId xmlns:a16="http://schemas.microsoft.com/office/drawing/2014/main" id="{D8CF2CD2-3444-4D61-A33E-5C1CAA7A910F}"/>
                </a:ext>
              </a:extLst>
            </p:cNvPr>
            <p:cNvSpPr/>
            <p:nvPr/>
          </p:nvSpPr>
          <p:spPr bwMode="auto">
            <a:xfrm>
              <a:off x="4897438" y="5705476"/>
              <a:ext cx="12700" cy="11113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3" y="1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1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1" name="任意多边形 152">
              <a:extLst>
                <a:ext uri="{FF2B5EF4-FFF2-40B4-BE49-F238E27FC236}">
                  <a16:creationId xmlns:a16="http://schemas.microsoft.com/office/drawing/2014/main" id="{289F416C-AEDA-4B5D-8647-8E0713C19C39}"/>
                </a:ext>
              </a:extLst>
            </p:cNvPr>
            <p:cNvSpPr/>
            <p:nvPr/>
          </p:nvSpPr>
          <p:spPr bwMode="auto">
            <a:xfrm>
              <a:off x="4897438" y="5692776"/>
              <a:ext cx="407988" cy="23813"/>
            </a:xfrm>
            <a:custGeom>
              <a:avLst/>
              <a:gdLst>
                <a:gd name="T0" fmla="*/ 137 w 137"/>
                <a:gd name="T1" fmla="*/ 0 h 8"/>
                <a:gd name="T2" fmla="*/ 8 w 137"/>
                <a:gd name="T3" fmla="*/ 0 h 8"/>
                <a:gd name="T4" fmla="*/ 4 w 137"/>
                <a:gd name="T5" fmla="*/ 4 h 8"/>
                <a:gd name="T6" fmla="*/ 0 w 137"/>
                <a:gd name="T7" fmla="*/ 8 h 8"/>
                <a:gd name="T8" fmla="*/ 137 w 137"/>
                <a:gd name="T9" fmla="*/ 8 h 8"/>
                <a:gd name="T10" fmla="*/ 137 w 137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">
                  <a:moveTo>
                    <a:pt x="1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2"/>
                    <a:pt x="6" y="3"/>
                    <a:pt x="4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2" name="任意多边形 153">
              <a:extLst>
                <a:ext uri="{FF2B5EF4-FFF2-40B4-BE49-F238E27FC236}">
                  <a16:creationId xmlns:a16="http://schemas.microsoft.com/office/drawing/2014/main" id="{20919A33-8CE0-4A4A-92B0-19DF5479E03D}"/>
                </a:ext>
              </a:extLst>
            </p:cNvPr>
            <p:cNvSpPr/>
            <p:nvPr/>
          </p:nvSpPr>
          <p:spPr bwMode="auto">
            <a:xfrm>
              <a:off x="5305426" y="5716588"/>
              <a:ext cx="176213" cy="134938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3" name="任意多边形 154">
              <a:extLst>
                <a:ext uri="{FF2B5EF4-FFF2-40B4-BE49-F238E27FC236}">
                  <a16:creationId xmlns:a16="http://schemas.microsoft.com/office/drawing/2014/main" id="{BC918609-EB2D-402C-9198-6E6A317BBDB7}"/>
                </a:ext>
              </a:extLst>
            </p:cNvPr>
            <p:cNvSpPr/>
            <p:nvPr/>
          </p:nvSpPr>
          <p:spPr bwMode="auto">
            <a:xfrm>
              <a:off x="5305426" y="5716588"/>
              <a:ext cx="176213" cy="134938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4" name="矩形 473">
              <a:extLst>
                <a:ext uri="{FF2B5EF4-FFF2-40B4-BE49-F238E27FC236}">
                  <a16:creationId xmlns:a16="http://schemas.microsoft.com/office/drawing/2014/main" id="{FBF737DF-2D05-4A81-876D-1C058CAE41A9}"/>
                </a:ext>
              </a:extLst>
            </p:cNvPr>
            <p:cNvSpPr/>
            <p:nvPr/>
          </p:nvSpPr>
          <p:spPr bwMode="auto">
            <a:xfrm>
              <a:off x="5305426" y="5764213"/>
              <a:ext cx="176213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5" name="矩形 474">
              <a:extLst>
                <a:ext uri="{FF2B5EF4-FFF2-40B4-BE49-F238E27FC236}">
                  <a16:creationId xmlns:a16="http://schemas.microsoft.com/office/drawing/2014/main" id="{D6D5C5B1-5135-4792-A638-C8C5B0BD8347}"/>
                </a:ext>
              </a:extLst>
            </p:cNvPr>
            <p:cNvSpPr/>
            <p:nvPr/>
          </p:nvSpPr>
          <p:spPr bwMode="auto">
            <a:xfrm>
              <a:off x="5305426" y="5764213"/>
              <a:ext cx="176213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6" name="矩形 475">
              <a:extLst>
                <a:ext uri="{FF2B5EF4-FFF2-40B4-BE49-F238E27FC236}">
                  <a16:creationId xmlns:a16="http://schemas.microsoft.com/office/drawing/2014/main" id="{49C27941-621F-439E-B714-86878640B4A5}"/>
                </a:ext>
              </a:extLst>
            </p:cNvPr>
            <p:cNvSpPr/>
            <p:nvPr/>
          </p:nvSpPr>
          <p:spPr bwMode="auto">
            <a:xfrm>
              <a:off x="5305426" y="5851526"/>
              <a:ext cx="176213" cy="2381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7" name="矩形 476">
              <a:extLst>
                <a:ext uri="{FF2B5EF4-FFF2-40B4-BE49-F238E27FC236}">
                  <a16:creationId xmlns:a16="http://schemas.microsoft.com/office/drawing/2014/main" id="{796C61CB-0E0B-4FB2-8A9C-A6E4A53D3211}"/>
                </a:ext>
              </a:extLst>
            </p:cNvPr>
            <p:cNvSpPr/>
            <p:nvPr/>
          </p:nvSpPr>
          <p:spPr bwMode="auto">
            <a:xfrm>
              <a:off x="5305426" y="5851526"/>
              <a:ext cx="1762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8" name="矩形 477">
              <a:extLst>
                <a:ext uri="{FF2B5EF4-FFF2-40B4-BE49-F238E27FC236}">
                  <a16:creationId xmlns:a16="http://schemas.microsoft.com/office/drawing/2014/main" id="{290599CE-1C7C-4E2A-891A-E610EFA5A6D3}"/>
                </a:ext>
              </a:extLst>
            </p:cNvPr>
            <p:cNvSpPr/>
            <p:nvPr/>
          </p:nvSpPr>
          <p:spPr bwMode="auto">
            <a:xfrm>
              <a:off x="5305426" y="5692776"/>
              <a:ext cx="176213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9" name="矩形 478">
              <a:extLst>
                <a:ext uri="{FF2B5EF4-FFF2-40B4-BE49-F238E27FC236}">
                  <a16:creationId xmlns:a16="http://schemas.microsoft.com/office/drawing/2014/main" id="{4CC3DA58-7080-47D3-B88A-703DD57BA373}"/>
                </a:ext>
              </a:extLst>
            </p:cNvPr>
            <p:cNvSpPr/>
            <p:nvPr/>
          </p:nvSpPr>
          <p:spPr bwMode="auto">
            <a:xfrm>
              <a:off x="5305426" y="5692776"/>
              <a:ext cx="1762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0" name="任意多边形 161">
              <a:extLst>
                <a:ext uri="{FF2B5EF4-FFF2-40B4-BE49-F238E27FC236}">
                  <a16:creationId xmlns:a16="http://schemas.microsoft.com/office/drawing/2014/main" id="{755A9F8F-B47C-4DB2-8E7D-72BC3B20979F}"/>
                </a:ext>
              </a:extLst>
            </p:cNvPr>
            <p:cNvSpPr/>
            <p:nvPr/>
          </p:nvSpPr>
          <p:spPr bwMode="auto">
            <a:xfrm>
              <a:off x="5557838" y="5716588"/>
              <a:ext cx="90488" cy="134938"/>
            </a:xfrm>
            <a:custGeom>
              <a:avLst/>
              <a:gdLst>
                <a:gd name="T0" fmla="*/ 57 w 57"/>
                <a:gd name="T1" fmla="*/ 73 h 85"/>
                <a:gd name="T2" fmla="*/ 0 w 57"/>
                <a:gd name="T3" fmla="*/ 73 h 85"/>
                <a:gd name="T4" fmla="*/ 0 w 57"/>
                <a:gd name="T5" fmla="*/ 85 h 85"/>
                <a:gd name="T6" fmla="*/ 57 w 57"/>
                <a:gd name="T7" fmla="*/ 85 h 85"/>
                <a:gd name="T8" fmla="*/ 57 w 57"/>
                <a:gd name="T9" fmla="*/ 73 h 85"/>
                <a:gd name="T10" fmla="*/ 57 w 57"/>
                <a:gd name="T11" fmla="*/ 0 h 85"/>
                <a:gd name="T12" fmla="*/ 0 w 57"/>
                <a:gd name="T13" fmla="*/ 0 h 85"/>
                <a:gd name="T14" fmla="*/ 0 w 57"/>
                <a:gd name="T15" fmla="*/ 30 h 85"/>
                <a:gd name="T16" fmla="*/ 57 w 57"/>
                <a:gd name="T17" fmla="*/ 30 h 85"/>
                <a:gd name="T18" fmla="*/ 57 w 57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85">
                  <a:moveTo>
                    <a:pt x="57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7" y="85"/>
                  </a:lnTo>
                  <a:lnTo>
                    <a:pt x="57" y="73"/>
                  </a:lnTo>
                  <a:close/>
                  <a:moveTo>
                    <a:pt x="57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7" y="3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1" name="任意多边形 162">
              <a:extLst>
                <a:ext uri="{FF2B5EF4-FFF2-40B4-BE49-F238E27FC236}">
                  <a16:creationId xmlns:a16="http://schemas.microsoft.com/office/drawing/2014/main" id="{409FD308-771A-4A10-A105-49FB869EC8D3}"/>
                </a:ext>
              </a:extLst>
            </p:cNvPr>
            <p:cNvSpPr/>
            <p:nvPr/>
          </p:nvSpPr>
          <p:spPr bwMode="auto">
            <a:xfrm>
              <a:off x="5557838" y="5716588"/>
              <a:ext cx="90488" cy="134938"/>
            </a:xfrm>
            <a:custGeom>
              <a:avLst/>
              <a:gdLst>
                <a:gd name="T0" fmla="*/ 57 w 57"/>
                <a:gd name="T1" fmla="*/ 73 h 85"/>
                <a:gd name="T2" fmla="*/ 0 w 57"/>
                <a:gd name="T3" fmla="*/ 73 h 85"/>
                <a:gd name="T4" fmla="*/ 0 w 57"/>
                <a:gd name="T5" fmla="*/ 85 h 85"/>
                <a:gd name="T6" fmla="*/ 57 w 57"/>
                <a:gd name="T7" fmla="*/ 85 h 85"/>
                <a:gd name="T8" fmla="*/ 57 w 57"/>
                <a:gd name="T9" fmla="*/ 73 h 85"/>
                <a:gd name="T10" fmla="*/ 57 w 57"/>
                <a:gd name="T11" fmla="*/ 0 h 85"/>
                <a:gd name="T12" fmla="*/ 0 w 57"/>
                <a:gd name="T13" fmla="*/ 0 h 85"/>
                <a:gd name="T14" fmla="*/ 0 w 57"/>
                <a:gd name="T15" fmla="*/ 30 h 85"/>
                <a:gd name="T16" fmla="*/ 57 w 57"/>
                <a:gd name="T17" fmla="*/ 30 h 85"/>
                <a:gd name="T18" fmla="*/ 57 w 57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85">
                  <a:moveTo>
                    <a:pt x="57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7" y="85"/>
                  </a:lnTo>
                  <a:lnTo>
                    <a:pt x="57" y="73"/>
                  </a:lnTo>
                  <a:moveTo>
                    <a:pt x="57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7" y="30"/>
                  </a:lnTo>
                  <a:lnTo>
                    <a:pt x="5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2" name="矩形 481">
              <a:extLst>
                <a:ext uri="{FF2B5EF4-FFF2-40B4-BE49-F238E27FC236}">
                  <a16:creationId xmlns:a16="http://schemas.microsoft.com/office/drawing/2014/main" id="{9DBCE2B9-5C18-4F53-B4DD-4F85B2DECB88}"/>
                </a:ext>
              </a:extLst>
            </p:cNvPr>
            <p:cNvSpPr/>
            <p:nvPr/>
          </p:nvSpPr>
          <p:spPr bwMode="auto">
            <a:xfrm>
              <a:off x="5557838" y="5764213"/>
              <a:ext cx="90488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3" name="矩形 482">
              <a:extLst>
                <a:ext uri="{FF2B5EF4-FFF2-40B4-BE49-F238E27FC236}">
                  <a16:creationId xmlns:a16="http://schemas.microsoft.com/office/drawing/2014/main" id="{9C5D4AD3-F058-48C1-AAB2-5853B5193ECD}"/>
                </a:ext>
              </a:extLst>
            </p:cNvPr>
            <p:cNvSpPr/>
            <p:nvPr/>
          </p:nvSpPr>
          <p:spPr bwMode="auto">
            <a:xfrm>
              <a:off x="5557838" y="5764213"/>
              <a:ext cx="90488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4" name="矩形 483">
              <a:extLst>
                <a:ext uri="{FF2B5EF4-FFF2-40B4-BE49-F238E27FC236}">
                  <a16:creationId xmlns:a16="http://schemas.microsoft.com/office/drawing/2014/main" id="{428AA42A-A7B6-4FE1-9C03-90D21C11F9B1}"/>
                </a:ext>
              </a:extLst>
            </p:cNvPr>
            <p:cNvSpPr/>
            <p:nvPr/>
          </p:nvSpPr>
          <p:spPr bwMode="auto">
            <a:xfrm>
              <a:off x="5557838" y="5851526"/>
              <a:ext cx="90488" cy="2381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5" name="矩形 484">
              <a:extLst>
                <a:ext uri="{FF2B5EF4-FFF2-40B4-BE49-F238E27FC236}">
                  <a16:creationId xmlns:a16="http://schemas.microsoft.com/office/drawing/2014/main" id="{73098143-2801-4746-A7E9-875683D90F1F}"/>
                </a:ext>
              </a:extLst>
            </p:cNvPr>
            <p:cNvSpPr/>
            <p:nvPr/>
          </p:nvSpPr>
          <p:spPr bwMode="auto">
            <a:xfrm>
              <a:off x="5557838" y="5851526"/>
              <a:ext cx="90488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6" name="矩形 485">
              <a:extLst>
                <a:ext uri="{FF2B5EF4-FFF2-40B4-BE49-F238E27FC236}">
                  <a16:creationId xmlns:a16="http://schemas.microsoft.com/office/drawing/2014/main" id="{0E110EA4-8D8A-4CC2-9E92-0F50FDA5337C}"/>
                </a:ext>
              </a:extLst>
            </p:cNvPr>
            <p:cNvSpPr/>
            <p:nvPr/>
          </p:nvSpPr>
          <p:spPr bwMode="auto">
            <a:xfrm>
              <a:off x="5557838" y="5692776"/>
              <a:ext cx="90488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7" name="矩形 486">
              <a:extLst>
                <a:ext uri="{FF2B5EF4-FFF2-40B4-BE49-F238E27FC236}">
                  <a16:creationId xmlns:a16="http://schemas.microsoft.com/office/drawing/2014/main" id="{71DBF5E6-B4CE-43A7-ACFA-29EF8338D861}"/>
                </a:ext>
              </a:extLst>
            </p:cNvPr>
            <p:cNvSpPr/>
            <p:nvPr/>
          </p:nvSpPr>
          <p:spPr bwMode="auto">
            <a:xfrm>
              <a:off x="5557838" y="5692776"/>
              <a:ext cx="90488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8" name="任意多边形 169">
              <a:extLst>
                <a:ext uri="{FF2B5EF4-FFF2-40B4-BE49-F238E27FC236}">
                  <a16:creationId xmlns:a16="http://schemas.microsoft.com/office/drawing/2014/main" id="{4E7EEF69-35B6-4D03-A631-3B196ABC12DC}"/>
                </a:ext>
              </a:extLst>
            </p:cNvPr>
            <p:cNvSpPr/>
            <p:nvPr/>
          </p:nvSpPr>
          <p:spPr bwMode="auto">
            <a:xfrm>
              <a:off x="7235826" y="4783138"/>
              <a:ext cx="917575" cy="182563"/>
            </a:xfrm>
            <a:custGeom>
              <a:avLst/>
              <a:gdLst>
                <a:gd name="T0" fmla="*/ 308 w 308"/>
                <a:gd name="T1" fmla="*/ 8 h 61"/>
                <a:gd name="T2" fmla="*/ 308 w 308"/>
                <a:gd name="T3" fmla="*/ 53 h 61"/>
                <a:gd name="T4" fmla="*/ 299 w 308"/>
                <a:gd name="T5" fmla="*/ 61 h 61"/>
                <a:gd name="T6" fmla="*/ 9 w 308"/>
                <a:gd name="T7" fmla="*/ 61 h 61"/>
                <a:gd name="T8" fmla="*/ 0 w 308"/>
                <a:gd name="T9" fmla="*/ 53 h 61"/>
                <a:gd name="T10" fmla="*/ 0 w 308"/>
                <a:gd name="T11" fmla="*/ 8 h 61"/>
                <a:gd name="T12" fmla="*/ 9 w 308"/>
                <a:gd name="T13" fmla="*/ 0 h 61"/>
                <a:gd name="T14" fmla="*/ 299 w 308"/>
                <a:gd name="T15" fmla="*/ 0 h 61"/>
                <a:gd name="T16" fmla="*/ 308 w 308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61">
                  <a:moveTo>
                    <a:pt x="308" y="8"/>
                  </a:moveTo>
                  <a:cubicBezTo>
                    <a:pt x="308" y="53"/>
                    <a:pt x="308" y="53"/>
                    <a:pt x="308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5"/>
                    <a:pt x="6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3" y="3"/>
                    <a:pt x="304" y="5"/>
                    <a:pt x="308" y="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9" name="任意多边形 170">
              <a:extLst>
                <a:ext uri="{FF2B5EF4-FFF2-40B4-BE49-F238E27FC236}">
                  <a16:creationId xmlns:a16="http://schemas.microsoft.com/office/drawing/2014/main" id="{ABC4E9BC-42F3-4600-ADF5-4608C1171DDD}"/>
                </a:ext>
              </a:extLst>
            </p:cNvPr>
            <p:cNvSpPr/>
            <p:nvPr/>
          </p:nvSpPr>
          <p:spPr bwMode="auto">
            <a:xfrm>
              <a:off x="7235826" y="4783138"/>
              <a:ext cx="917575" cy="182563"/>
            </a:xfrm>
            <a:custGeom>
              <a:avLst/>
              <a:gdLst>
                <a:gd name="T0" fmla="*/ 303 w 308"/>
                <a:gd name="T1" fmla="*/ 57 h 61"/>
                <a:gd name="T2" fmla="*/ 299 w 308"/>
                <a:gd name="T3" fmla="*/ 61 h 61"/>
                <a:gd name="T4" fmla="*/ 299 w 308"/>
                <a:gd name="T5" fmla="*/ 61 h 61"/>
                <a:gd name="T6" fmla="*/ 303 w 308"/>
                <a:gd name="T7" fmla="*/ 57 h 61"/>
                <a:gd name="T8" fmla="*/ 5 w 308"/>
                <a:gd name="T9" fmla="*/ 57 h 61"/>
                <a:gd name="T10" fmla="*/ 9 w 308"/>
                <a:gd name="T11" fmla="*/ 61 h 61"/>
                <a:gd name="T12" fmla="*/ 56 w 308"/>
                <a:gd name="T13" fmla="*/ 61 h 61"/>
                <a:gd name="T14" fmla="*/ 56 w 308"/>
                <a:gd name="T15" fmla="*/ 61 h 61"/>
                <a:gd name="T16" fmla="*/ 9 w 308"/>
                <a:gd name="T17" fmla="*/ 61 h 61"/>
                <a:gd name="T18" fmla="*/ 5 w 308"/>
                <a:gd name="T19" fmla="*/ 57 h 61"/>
                <a:gd name="T20" fmla="*/ 223 w 308"/>
                <a:gd name="T21" fmla="*/ 46 h 61"/>
                <a:gd name="T22" fmla="*/ 197 w 308"/>
                <a:gd name="T23" fmla="*/ 46 h 61"/>
                <a:gd name="T24" fmla="*/ 197 w 308"/>
                <a:gd name="T25" fmla="*/ 53 h 61"/>
                <a:gd name="T26" fmla="*/ 223 w 308"/>
                <a:gd name="T27" fmla="*/ 53 h 61"/>
                <a:gd name="T28" fmla="*/ 223 w 308"/>
                <a:gd name="T29" fmla="*/ 46 h 61"/>
                <a:gd name="T30" fmla="*/ 308 w 308"/>
                <a:gd name="T31" fmla="*/ 46 h 61"/>
                <a:gd name="T32" fmla="*/ 252 w 308"/>
                <a:gd name="T33" fmla="*/ 46 h 61"/>
                <a:gd name="T34" fmla="*/ 252 w 308"/>
                <a:gd name="T35" fmla="*/ 53 h 61"/>
                <a:gd name="T36" fmla="*/ 308 w 308"/>
                <a:gd name="T37" fmla="*/ 53 h 61"/>
                <a:gd name="T38" fmla="*/ 308 w 308"/>
                <a:gd name="T39" fmla="*/ 53 h 61"/>
                <a:gd name="T40" fmla="*/ 308 w 308"/>
                <a:gd name="T41" fmla="*/ 46 h 61"/>
                <a:gd name="T42" fmla="*/ 138 w 308"/>
                <a:gd name="T43" fmla="*/ 8 h 61"/>
                <a:gd name="T44" fmla="*/ 0 w 308"/>
                <a:gd name="T45" fmla="*/ 8 h 61"/>
                <a:gd name="T46" fmla="*/ 0 w 308"/>
                <a:gd name="T47" fmla="*/ 8 h 61"/>
                <a:gd name="T48" fmla="*/ 0 w 308"/>
                <a:gd name="T49" fmla="*/ 53 h 61"/>
                <a:gd name="T50" fmla="*/ 0 w 308"/>
                <a:gd name="T51" fmla="*/ 53 h 61"/>
                <a:gd name="T52" fmla="*/ 138 w 308"/>
                <a:gd name="T53" fmla="*/ 53 h 61"/>
                <a:gd name="T54" fmla="*/ 138 w 308"/>
                <a:gd name="T55" fmla="*/ 46 h 61"/>
                <a:gd name="T56" fmla="*/ 0 w 308"/>
                <a:gd name="T57" fmla="*/ 46 h 61"/>
                <a:gd name="T58" fmla="*/ 0 w 308"/>
                <a:gd name="T59" fmla="*/ 24 h 61"/>
                <a:gd name="T60" fmla="*/ 138 w 308"/>
                <a:gd name="T61" fmla="*/ 24 h 61"/>
                <a:gd name="T62" fmla="*/ 138 w 308"/>
                <a:gd name="T63" fmla="*/ 8 h 61"/>
                <a:gd name="T64" fmla="*/ 223 w 308"/>
                <a:gd name="T65" fmla="*/ 8 h 61"/>
                <a:gd name="T66" fmla="*/ 197 w 308"/>
                <a:gd name="T67" fmla="*/ 8 h 61"/>
                <a:gd name="T68" fmla="*/ 197 w 308"/>
                <a:gd name="T69" fmla="*/ 24 h 61"/>
                <a:gd name="T70" fmla="*/ 223 w 308"/>
                <a:gd name="T71" fmla="*/ 24 h 61"/>
                <a:gd name="T72" fmla="*/ 223 w 308"/>
                <a:gd name="T73" fmla="*/ 8 h 61"/>
                <a:gd name="T74" fmla="*/ 308 w 308"/>
                <a:gd name="T75" fmla="*/ 8 h 61"/>
                <a:gd name="T76" fmla="*/ 252 w 308"/>
                <a:gd name="T77" fmla="*/ 8 h 61"/>
                <a:gd name="T78" fmla="*/ 252 w 308"/>
                <a:gd name="T79" fmla="*/ 24 h 61"/>
                <a:gd name="T80" fmla="*/ 308 w 308"/>
                <a:gd name="T81" fmla="*/ 24 h 61"/>
                <a:gd name="T82" fmla="*/ 308 w 308"/>
                <a:gd name="T83" fmla="*/ 8 h 61"/>
                <a:gd name="T84" fmla="*/ 308 w 308"/>
                <a:gd name="T85" fmla="*/ 8 h 61"/>
                <a:gd name="T86" fmla="*/ 299 w 308"/>
                <a:gd name="T87" fmla="*/ 0 h 61"/>
                <a:gd name="T88" fmla="*/ 122 w 308"/>
                <a:gd name="T89" fmla="*/ 0 h 61"/>
                <a:gd name="T90" fmla="*/ 9 w 308"/>
                <a:gd name="T91" fmla="*/ 0 h 61"/>
                <a:gd name="T92" fmla="*/ 9 w 308"/>
                <a:gd name="T93" fmla="*/ 0 h 61"/>
                <a:gd name="T94" fmla="*/ 5 w 308"/>
                <a:gd name="T95" fmla="*/ 4 h 61"/>
                <a:gd name="T96" fmla="*/ 9 w 308"/>
                <a:gd name="T97" fmla="*/ 0 h 61"/>
                <a:gd name="T98" fmla="*/ 138 w 308"/>
                <a:gd name="T99" fmla="*/ 0 h 61"/>
                <a:gd name="T100" fmla="*/ 197 w 308"/>
                <a:gd name="T101" fmla="*/ 0 h 61"/>
                <a:gd name="T102" fmla="*/ 223 w 308"/>
                <a:gd name="T103" fmla="*/ 0 h 61"/>
                <a:gd name="T104" fmla="*/ 252 w 308"/>
                <a:gd name="T105" fmla="*/ 0 h 61"/>
                <a:gd name="T106" fmla="*/ 299 w 308"/>
                <a:gd name="T107" fmla="*/ 0 h 61"/>
                <a:gd name="T108" fmla="*/ 304 w 308"/>
                <a:gd name="T109" fmla="*/ 5 h 61"/>
                <a:gd name="T110" fmla="*/ 299 w 308"/>
                <a:gd name="T11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8" h="61">
                  <a:moveTo>
                    <a:pt x="303" y="57"/>
                  </a:moveTo>
                  <a:cubicBezTo>
                    <a:pt x="302" y="58"/>
                    <a:pt x="301" y="59"/>
                    <a:pt x="29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5" y="57"/>
                  </a:moveTo>
                  <a:cubicBezTo>
                    <a:pt x="9" y="61"/>
                    <a:pt x="9" y="61"/>
                    <a:pt x="9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8"/>
                    <a:pt x="5" y="57"/>
                  </a:cubicBezTo>
                  <a:moveTo>
                    <a:pt x="223" y="46"/>
                  </a:moveTo>
                  <a:cubicBezTo>
                    <a:pt x="197" y="46"/>
                    <a:pt x="197" y="46"/>
                    <a:pt x="197" y="46"/>
                  </a:cubicBezTo>
                  <a:cubicBezTo>
                    <a:pt x="197" y="53"/>
                    <a:pt x="197" y="53"/>
                    <a:pt x="197" y="53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3" y="46"/>
                    <a:pt x="223" y="46"/>
                    <a:pt x="223" y="46"/>
                  </a:cubicBezTo>
                  <a:moveTo>
                    <a:pt x="308" y="46"/>
                  </a:moveTo>
                  <a:cubicBezTo>
                    <a:pt x="252" y="46"/>
                    <a:pt x="252" y="46"/>
                    <a:pt x="252" y="4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46"/>
                    <a:pt x="308" y="46"/>
                    <a:pt x="308" y="46"/>
                  </a:cubicBezTo>
                  <a:moveTo>
                    <a:pt x="138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46"/>
                    <a:pt x="138" y="46"/>
                    <a:pt x="138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8"/>
                    <a:pt x="138" y="8"/>
                    <a:pt x="138" y="8"/>
                  </a:cubicBezTo>
                  <a:moveTo>
                    <a:pt x="223" y="8"/>
                  </a:moveTo>
                  <a:cubicBezTo>
                    <a:pt x="197" y="8"/>
                    <a:pt x="197" y="8"/>
                    <a:pt x="197" y="8"/>
                  </a:cubicBezTo>
                  <a:cubicBezTo>
                    <a:pt x="197" y="24"/>
                    <a:pt x="197" y="24"/>
                    <a:pt x="197" y="24"/>
                  </a:cubicBezTo>
                  <a:cubicBezTo>
                    <a:pt x="223" y="24"/>
                    <a:pt x="223" y="24"/>
                    <a:pt x="223" y="24"/>
                  </a:cubicBezTo>
                  <a:cubicBezTo>
                    <a:pt x="223" y="8"/>
                    <a:pt x="223" y="8"/>
                    <a:pt x="223" y="8"/>
                  </a:cubicBezTo>
                  <a:moveTo>
                    <a:pt x="308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8" y="8"/>
                    <a:pt x="308" y="8"/>
                    <a:pt x="308" y="8"/>
                  </a:cubicBezTo>
                  <a:moveTo>
                    <a:pt x="299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2"/>
                    <a:pt x="6" y="3"/>
                    <a:pt x="5" y="4"/>
                  </a:cubicBezTo>
                  <a:cubicBezTo>
                    <a:pt x="6" y="3"/>
                    <a:pt x="7" y="2"/>
                    <a:pt x="9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1" y="2"/>
                    <a:pt x="302" y="3"/>
                    <a:pt x="304" y="5"/>
                  </a:cubicBezTo>
                  <a:cubicBezTo>
                    <a:pt x="302" y="3"/>
                    <a:pt x="301" y="2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0" name="任意多边形 171">
              <a:extLst>
                <a:ext uri="{FF2B5EF4-FFF2-40B4-BE49-F238E27FC236}">
                  <a16:creationId xmlns:a16="http://schemas.microsoft.com/office/drawing/2014/main" id="{68751FC0-FE3C-47BB-8FAD-675A27C42464}"/>
                </a:ext>
              </a:extLst>
            </p:cNvPr>
            <p:cNvSpPr/>
            <p:nvPr/>
          </p:nvSpPr>
          <p:spPr bwMode="auto">
            <a:xfrm>
              <a:off x="7235826" y="4856163"/>
              <a:ext cx="917575" cy="65088"/>
            </a:xfrm>
            <a:custGeom>
              <a:avLst/>
              <a:gdLst>
                <a:gd name="T0" fmla="*/ 259 w 578"/>
                <a:gd name="T1" fmla="*/ 0 h 41"/>
                <a:gd name="T2" fmla="*/ 0 w 578"/>
                <a:gd name="T3" fmla="*/ 0 h 41"/>
                <a:gd name="T4" fmla="*/ 0 w 578"/>
                <a:gd name="T5" fmla="*/ 41 h 41"/>
                <a:gd name="T6" fmla="*/ 259 w 578"/>
                <a:gd name="T7" fmla="*/ 41 h 41"/>
                <a:gd name="T8" fmla="*/ 259 w 578"/>
                <a:gd name="T9" fmla="*/ 0 h 41"/>
                <a:gd name="T10" fmla="*/ 418 w 578"/>
                <a:gd name="T11" fmla="*/ 0 h 41"/>
                <a:gd name="T12" fmla="*/ 369 w 578"/>
                <a:gd name="T13" fmla="*/ 0 h 41"/>
                <a:gd name="T14" fmla="*/ 369 w 578"/>
                <a:gd name="T15" fmla="*/ 41 h 41"/>
                <a:gd name="T16" fmla="*/ 418 w 578"/>
                <a:gd name="T17" fmla="*/ 41 h 41"/>
                <a:gd name="T18" fmla="*/ 418 w 578"/>
                <a:gd name="T19" fmla="*/ 0 h 41"/>
                <a:gd name="T20" fmla="*/ 578 w 578"/>
                <a:gd name="T21" fmla="*/ 0 h 41"/>
                <a:gd name="T22" fmla="*/ 472 w 578"/>
                <a:gd name="T23" fmla="*/ 0 h 41"/>
                <a:gd name="T24" fmla="*/ 472 w 578"/>
                <a:gd name="T25" fmla="*/ 41 h 41"/>
                <a:gd name="T26" fmla="*/ 578 w 578"/>
                <a:gd name="T27" fmla="*/ 41 h 41"/>
                <a:gd name="T28" fmla="*/ 578 w 578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8" h="41">
                  <a:moveTo>
                    <a:pt x="259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9" y="41"/>
                  </a:lnTo>
                  <a:lnTo>
                    <a:pt x="259" y="0"/>
                  </a:lnTo>
                  <a:close/>
                  <a:moveTo>
                    <a:pt x="418" y="0"/>
                  </a:moveTo>
                  <a:lnTo>
                    <a:pt x="369" y="0"/>
                  </a:lnTo>
                  <a:lnTo>
                    <a:pt x="369" y="41"/>
                  </a:lnTo>
                  <a:lnTo>
                    <a:pt x="418" y="41"/>
                  </a:lnTo>
                  <a:lnTo>
                    <a:pt x="418" y="0"/>
                  </a:lnTo>
                  <a:close/>
                  <a:moveTo>
                    <a:pt x="578" y="0"/>
                  </a:moveTo>
                  <a:lnTo>
                    <a:pt x="472" y="0"/>
                  </a:lnTo>
                  <a:lnTo>
                    <a:pt x="472" y="41"/>
                  </a:lnTo>
                  <a:lnTo>
                    <a:pt x="578" y="41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1" name="任意多边形 172">
              <a:extLst>
                <a:ext uri="{FF2B5EF4-FFF2-40B4-BE49-F238E27FC236}">
                  <a16:creationId xmlns:a16="http://schemas.microsoft.com/office/drawing/2014/main" id="{0077E280-615C-4C8C-8C04-BE36656F28CA}"/>
                </a:ext>
              </a:extLst>
            </p:cNvPr>
            <p:cNvSpPr/>
            <p:nvPr/>
          </p:nvSpPr>
          <p:spPr bwMode="auto">
            <a:xfrm>
              <a:off x="7235826" y="4856163"/>
              <a:ext cx="917575" cy="65088"/>
            </a:xfrm>
            <a:custGeom>
              <a:avLst/>
              <a:gdLst>
                <a:gd name="T0" fmla="*/ 259 w 578"/>
                <a:gd name="T1" fmla="*/ 0 h 41"/>
                <a:gd name="T2" fmla="*/ 0 w 578"/>
                <a:gd name="T3" fmla="*/ 0 h 41"/>
                <a:gd name="T4" fmla="*/ 0 w 578"/>
                <a:gd name="T5" fmla="*/ 41 h 41"/>
                <a:gd name="T6" fmla="*/ 259 w 578"/>
                <a:gd name="T7" fmla="*/ 41 h 41"/>
                <a:gd name="T8" fmla="*/ 259 w 578"/>
                <a:gd name="T9" fmla="*/ 0 h 41"/>
                <a:gd name="T10" fmla="*/ 418 w 578"/>
                <a:gd name="T11" fmla="*/ 0 h 41"/>
                <a:gd name="T12" fmla="*/ 369 w 578"/>
                <a:gd name="T13" fmla="*/ 0 h 41"/>
                <a:gd name="T14" fmla="*/ 369 w 578"/>
                <a:gd name="T15" fmla="*/ 41 h 41"/>
                <a:gd name="T16" fmla="*/ 418 w 578"/>
                <a:gd name="T17" fmla="*/ 41 h 41"/>
                <a:gd name="T18" fmla="*/ 418 w 578"/>
                <a:gd name="T19" fmla="*/ 0 h 41"/>
                <a:gd name="T20" fmla="*/ 578 w 578"/>
                <a:gd name="T21" fmla="*/ 0 h 41"/>
                <a:gd name="T22" fmla="*/ 472 w 578"/>
                <a:gd name="T23" fmla="*/ 0 h 41"/>
                <a:gd name="T24" fmla="*/ 472 w 578"/>
                <a:gd name="T25" fmla="*/ 41 h 41"/>
                <a:gd name="T26" fmla="*/ 578 w 578"/>
                <a:gd name="T27" fmla="*/ 41 h 41"/>
                <a:gd name="T28" fmla="*/ 578 w 578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8" h="41">
                  <a:moveTo>
                    <a:pt x="259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9" y="41"/>
                  </a:lnTo>
                  <a:lnTo>
                    <a:pt x="259" y="0"/>
                  </a:lnTo>
                  <a:moveTo>
                    <a:pt x="418" y="0"/>
                  </a:moveTo>
                  <a:lnTo>
                    <a:pt x="369" y="0"/>
                  </a:lnTo>
                  <a:lnTo>
                    <a:pt x="369" y="41"/>
                  </a:lnTo>
                  <a:lnTo>
                    <a:pt x="418" y="41"/>
                  </a:lnTo>
                  <a:lnTo>
                    <a:pt x="418" y="0"/>
                  </a:lnTo>
                  <a:moveTo>
                    <a:pt x="578" y="0"/>
                  </a:moveTo>
                  <a:lnTo>
                    <a:pt x="472" y="0"/>
                  </a:lnTo>
                  <a:lnTo>
                    <a:pt x="472" y="41"/>
                  </a:lnTo>
                  <a:lnTo>
                    <a:pt x="578" y="41"/>
                  </a:lnTo>
                  <a:lnTo>
                    <a:pt x="5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2" name="任意多边形 173">
              <a:extLst>
                <a:ext uri="{FF2B5EF4-FFF2-40B4-BE49-F238E27FC236}">
                  <a16:creationId xmlns:a16="http://schemas.microsoft.com/office/drawing/2014/main" id="{F946423C-8C7A-4FF9-A2AE-7094EAE5CD88}"/>
                </a:ext>
              </a:extLst>
            </p:cNvPr>
            <p:cNvSpPr/>
            <p:nvPr/>
          </p:nvSpPr>
          <p:spPr bwMode="auto">
            <a:xfrm>
              <a:off x="8137526" y="4941888"/>
              <a:ext cx="15875" cy="12700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1"/>
                    <a:pt x="5" y="0"/>
                  </a:cubicBezTo>
                </a:path>
              </a:pathLst>
            </a:cu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3" name="任意多边形 174">
              <a:extLst>
                <a:ext uri="{FF2B5EF4-FFF2-40B4-BE49-F238E27FC236}">
                  <a16:creationId xmlns:a16="http://schemas.microsoft.com/office/drawing/2014/main" id="{53B2AD78-100D-49B1-B759-FCA8FBCCC984}"/>
                </a:ext>
              </a:extLst>
            </p:cNvPr>
            <p:cNvSpPr/>
            <p:nvPr/>
          </p:nvSpPr>
          <p:spPr bwMode="auto">
            <a:xfrm>
              <a:off x="7235826" y="4941888"/>
              <a:ext cx="14288" cy="12700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E58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4" name="任意多边形 175">
              <a:extLst>
                <a:ext uri="{FF2B5EF4-FFF2-40B4-BE49-F238E27FC236}">
                  <a16:creationId xmlns:a16="http://schemas.microsoft.com/office/drawing/2014/main" id="{E44C71CC-5D76-4F37-BA7F-A311B39CA121}"/>
                </a:ext>
              </a:extLst>
            </p:cNvPr>
            <p:cNvSpPr/>
            <p:nvPr/>
          </p:nvSpPr>
          <p:spPr bwMode="auto">
            <a:xfrm>
              <a:off x="7235826" y="4941888"/>
              <a:ext cx="917575" cy="23813"/>
            </a:xfrm>
            <a:custGeom>
              <a:avLst/>
              <a:gdLst>
                <a:gd name="T0" fmla="*/ 138 w 308"/>
                <a:gd name="T1" fmla="*/ 0 h 8"/>
                <a:gd name="T2" fmla="*/ 0 w 308"/>
                <a:gd name="T3" fmla="*/ 0 h 8"/>
                <a:gd name="T4" fmla="*/ 5 w 308"/>
                <a:gd name="T5" fmla="*/ 4 h 8"/>
                <a:gd name="T6" fmla="*/ 9 w 308"/>
                <a:gd name="T7" fmla="*/ 8 h 8"/>
                <a:gd name="T8" fmla="*/ 56 w 308"/>
                <a:gd name="T9" fmla="*/ 8 h 8"/>
                <a:gd name="T10" fmla="*/ 57 w 308"/>
                <a:gd name="T11" fmla="*/ 8 h 8"/>
                <a:gd name="T12" fmla="*/ 57 w 308"/>
                <a:gd name="T13" fmla="*/ 8 h 8"/>
                <a:gd name="T14" fmla="*/ 57 w 308"/>
                <a:gd name="T15" fmla="*/ 8 h 8"/>
                <a:gd name="T16" fmla="*/ 138 w 308"/>
                <a:gd name="T17" fmla="*/ 8 h 8"/>
                <a:gd name="T18" fmla="*/ 138 w 308"/>
                <a:gd name="T19" fmla="*/ 0 h 8"/>
                <a:gd name="T20" fmla="*/ 223 w 308"/>
                <a:gd name="T21" fmla="*/ 0 h 8"/>
                <a:gd name="T22" fmla="*/ 197 w 308"/>
                <a:gd name="T23" fmla="*/ 0 h 8"/>
                <a:gd name="T24" fmla="*/ 197 w 308"/>
                <a:gd name="T25" fmla="*/ 8 h 8"/>
                <a:gd name="T26" fmla="*/ 223 w 308"/>
                <a:gd name="T27" fmla="*/ 8 h 8"/>
                <a:gd name="T28" fmla="*/ 223 w 308"/>
                <a:gd name="T29" fmla="*/ 0 h 8"/>
                <a:gd name="T30" fmla="*/ 308 w 308"/>
                <a:gd name="T31" fmla="*/ 0 h 8"/>
                <a:gd name="T32" fmla="*/ 252 w 308"/>
                <a:gd name="T33" fmla="*/ 0 h 8"/>
                <a:gd name="T34" fmla="*/ 252 w 308"/>
                <a:gd name="T35" fmla="*/ 8 h 8"/>
                <a:gd name="T36" fmla="*/ 299 w 308"/>
                <a:gd name="T37" fmla="*/ 8 h 8"/>
                <a:gd name="T38" fmla="*/ 303 w 308"/>
                <a:gd name="T39" fmla="*/ 4 h 8"/>
                <a:gd name="T40" fmla="*/ 308 w 308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8" h="8">
                  <a:moveTo>
                    <a:pt x="13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7" y="7"/>
                    <a:pt x="9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  <a:moveTo>
                    <a:pt x="223" y="0"/>
                  </a:moveTo>
                  <a:cubicBezTo>
                    <a:pt x="197" y="0"/>
                    <a:pt x="197" y="0"/>
                    <a:pt x="197" y="0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3" y="0"/>
                    <a:pt x="223" y="0"/>
                    <a:pt x="223" y="0"/>
                  </a:cubicBezTo>
                  <a:moveTo>
                    <a:pt x="308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1" y="6"/>
                    <a:pt x="302" y="5"/>
                    <a:pt x="303" y="4"/>
                  </a:cubicBezTo>
                  <a:cubicBezTo>
                    <a:pt x="308" y="0"/>
                    <a:pt x="308" y="0"/>
                    <a:pt x="308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5" name="任意多边形 176">
              <a:extLst>
                <a:ext uri="{FF2B5EF4-FFF2-40B4-BE49-F238E27FC236}">
                  <a16:creationId xmlns:a16="http://schemas.microsoft.com/office/drawing/2014/main" id="{1DE31751-E66A-445D-8BA2-4931E661C4CB}"/>
                </a:ext>
              </a:extLst>
            </p:cNvPr>
            <p:cNvSpPr/>
            <p:nvPr/>
          </p:nvSpPr>
          <p:spPr bwMode="auto">
            <a:xfrm>
              <a:off x="8140701" y="4799013"/>
              <a:ext cx="12700" cy="9525"/>
            </a:xfrm>
            <a:custGeom>
              <a:avLst/>
              <a:gdLst>
                <a:gd name="T0" fmla="*/ 0 w 4"/>
                <a:gd name="T1" fmla="*/ 0 h 3"/>
                <a:gd name="T2" fmla="*/ 4 w 4"/>
                <a:gd name="T3" fmla="*/ 3 h 3"/>
                <a:gd name="T4" fmla="*/ 4 w 4"/>
                <a:gd name="T5" fmla="*/ 3 h 3"/>
                <a:gd name="T6" fmla="*/ 0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1" y="1"/>
                    <a:pt x="2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6" name="任意多边形 177">
              <a:extLst>
                <a:ext uri="{FF2B5EF4-FFF2-40B4-BE49-F238E27FC236}">
                  <a16:creationId xmlns:a16="http://schemas.microsoft.com/office/drawing/2014/main" id="{A4C2A5A5-F081-48C9-BF29-169486CF8657}"/>
                </a:ext>
              </a:extLst>
            </p:cNvPr>
            <p:cNvSpPr/>
            <p:nvPr/>
          </p:nvSpPr>
          <p:spPr bwMode="auto">
            <a:xfrm>
              <a:off x="7821613" y="4783138"/>
              <a:ext cx="331788" cy="25400"/>
            </a:xfrm>
            <a:custGeom>
              <a:avLst/>
              <a:gdLst>
                <a:gd name="T0" fmla="*/ 26 w 111"/>
                <a:gd name="T1" fmla="*/ 0 h 8"/>
                <a:gd name="T2" fmla="*/ 0 w 111"/>
                <a:gd name="T3" fmla="*/ 0 h 8"/>
                <a:gd name="T4" fmla="*/ 0 w 111"/>
                <a:gd name="T5" fmla="*/ 8 h 8"/>
                <a:gd name="T6" fmla="*/ 26 w 111"/>
                <a:gd name="T7" fmla="*/ 8 h 8"/>
                <a:gd name="T8" fmla="*/ 26 w 111"/>
                <a:gd name="T9" fmla="*/ 0 h 8"/>
                <a:gd name="T10" fmla="*/ 102 w 111"/>
                <a:gd name="T11" fmla="*/ 0 h 8"/>
                <a:gd name="T12" fmla="*/ 55 w 111"/>
                <a:gd name="T13" fmla="*/ 0 h 8"/>
                <a:gd name="T14" fmla="*/ 55 w 111"/>
                <a:gd name="T15" fmla="*/ 8 h 8"/>
                <a:gd name="T16" fmla="*/ 111 w 111"/>
                <a:gd name="T17" fmla="*/ 8 h 8"/>
                <a:gd name="T18" fmla="*/ 107 w 111"/>
                <a:gd name="T19" fmla="*/ 5 h 8"/>
                <a:gd name="T20" fmla="*/ 102 w 111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8">
                  <a:moveTo>
                    <a:pt x="2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0"/>
                    <a:pt x="26" y="0"/>
                    <a:pt x="26" y="0"/>
                  </a:cubicBezTo>
                  <a:moveTo>
                    <a:pt x="102" y="0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09" y="7"/>
                    <a:pt x="108" y="6"/>
                    <a:pt x="107" y="5"/>
                  </a:cubicBezTo>
                  <a:cubicBezTo>
                    <a:pt x="105" y="3"/>
                    <a:pt x="104" y="2"/>
                    <a:pt x="102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7" name="任意多边形 178">
              <a:extLst>
                <a:ext uri="{FF2B5EF4-FFF2-40B4-BE49-F238E27FC236}">
                  <a16:creationId xmlns:a16="http://schemas.microsoft.com/office/drawing/2014/main" id="{D8E469E0-B60E-40BA-8970-11184BA09451}"/>
                </a:ext>
              </a:extLst>
            </p:cNvPr>
            <p:cNvSpPr/>
            <p:nvPr/>
          </p:nvSpPr>
          <p:spPr bwMode="auto">
            <a:xfrm>
              <a:off x="7235826" y="4795838"/>
              <a:ext cx="14288" cy="1270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3" y="1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1"/>
                    <a:pt x="5" y="0"/>
                  </a:cubicBezTo>
                </a:path>
              </a:pathLst>
            </a:custGeom>
            <a:solidFill>
              <a:srgbClr val="719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8" name="任意多边形 179">
              <a:extLst>
                <a:ext uri="{FF2B5EF4-FFF2-40B4-BE49-F238E27FC236}">
                  <a16:creationId xmlns:a16="http://schemas.microsoft.com/office/drawing/2014/main" id="{9C94BFE4-1F5F-470B-B0A4-3A7ABCC23C81}"/>
                </a:ext>
              </a:extLst>
            </p:cNvPr>
            <p:cNvSpPr/>
            <p:nvPr/>
          </p:nvSpPr>
          <p:spPr bwMode="auto">
            <a:xfrm>
              <a:off x="7235826" y="4783138"/>
              <a:ext cx="411163" cy="25400"/>
            </a:xfrm>
            <a:custGeom>
              <a:avLst/>
              <a:gdLst>
                <a:gd name="T0" fmla="*/ 138 w 138"/>
                <a:gd name="T1" fmla="*/ 0 h 8"/>
                <a:gd name="T2" fmla="*/ 9 w 138"/>
                <a:gd name="T3" fmla="*/ 0 h 8"/>
                <a:gd name="T4" fmla="*/ 5 w 138"/>
                <a:gd name="T5" fmla="*/ 4 h 8"/>
                <a:gd name="T6" fmla="*/ 0 w 138"/>
                <a:gd name="T7" fmla="*/ 8 h 8"/>
                <a:gd name="T8" fmla="*/ 138 w 138"/>
                <a:gd name="T9" fmla="*/ 8 h 8"/>
                <a:gd name="T10" fmla="*/ 138 w 1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8">
                  <a:moveTo>
                    <a:pt x="1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2"/>
                    <a:pt x="6" y="3"/>
                    <a:pt x="5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9" name="任意多边形 180">
              <a:extLst>
                <a:ext uri="{FF2B5EF4-FFF2-40B4-BE49-F238E27FC236}">
                  <a16:creationId xmlns:a16="http://schemas.microsoft.com/office/drawing/2014/main" id="{9E2D380C-B6B6-46BB-9AB3-27E0B5BDEB74}"/>
                </a:ext>
              </a:extLst>
            </p:cNvPr>
            <p:cNvSpPr/>
            <p:nvPr/>
          </p:nvSpPr>
          <p:spPr bwMode="auto">
            <a:xfrm>
              <a:off x="7646988" y="4808538"/>
              <a:ext cx="174625" cy="133350"/>
            </a:xfrm>
            <a:custGeom>
              <a:avLst/>
              <a:gdLst>
                <a:gd name="T0" fmla="*/ 110 w 110"/>
                <a:gd name="T1" fmla="*/ 71 h 84"/>
                <a:gd name="T2" fmla="*/ 0 w 110"/>
                <a:gd name="T3" fmla="*/ 71 h 84"/>
                <a:gd name="T4" fmla="*/ 0 w 110"/>
                <a:gd name="T5" fmla="*/ 84 h 84"/>
                <a:gd name="T6" fmla="*/ 110 w 110"/>
                <a:gd name="T7" fmla="*/ 84 h 84"/>
                <a:gd name="T8" fmla="*/ 110 w 110"/>
                <a:gd name="T9" fmla="*/ 71 h 84"/>
                <a:gd name="T10" fmla="*/ 110 w 110"/>
                <a:gd name="T11" fmla="*/ 0 h 84"/>
                <a:gd name="T12" fmla="*/ 0 w 110"/>
                <a:gd name="T13" fmla="*/ 0 h 84"/>
                <a:gd name="T14" fmla="*/ 0 w 110"/>
                <a:gd name="T15" fmla="*/ 30 h 84"/>
                <a:gd name="T16" fmla="*/ 110 w 110"/>
                <a:gd name="T17" fmla="*/ 30 h 84"/>
                <a:gd name="T18" fmla="*/ 110 w 110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84">
                  <a:moveTo>
                    <a:pt x="110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110" y="84"/>
                  </a:lnTo>
                  <a:lnTo>
                    <a:pt x="110" y="71"/>
                  </a:lnTo>
                  <a:close/>
                  <a:moveTo>
                    <a:pt x="110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0" y="3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0" name="任意多边形 181">
              <a:extLst>
                <a:ext uri="{FF2B5EF4-FFF2-40B4-BE49-F238E27FC236}">
                  <a16:creationId xmlns:a16="http://schemas.microsoft.com/office/drawing/2014/main" id="{36169757-71ED-43C5-A72D-674E5F2E2CA3}"/>
                </a:ext>
              </a:extLst>
            </p:cNvPr>
            <p:cNvSpPr/>
            <p:nvPr/>
          </p:nvSpPr>
          <p:spPr bwMode="auto">
            <a:xfrm>
              <a:off x="7646988" y="4808538"/>
              <a:ext cx="174625" cy="133350"/>
            </a:xfrm>
            <a:custGeom>
              <a:avLst/>
              <a:gdLst>
                <a:gd name="T0" fmla="*/ 110 w 110"/>
                <a:gd name="T1" fmla="*/ 71 h 84"/>
                <a:gd name="T2" fmla="*/ 0 w 110"/>
                <a:gd name="T3" fmla="*/ 71 h 84"/>
                <a:gd name="T4" fmla="*/ 0 w 110"/>
                <a:gd name="T5" fmla="*/ 84 h 84"/>
                <a:gd name="T6" fmla="*/ 110 w 110"/>
                <a:gd name="T7" fmla="*/ 84 h 84"/>
                <a:gd name="T8" fmla="*/ 110 w 110"/>
                <a:gd name="T9" fmla="*/ 71 h 84"/>
                <a:gd name="T10" fmla="*/ 110 w 110"/>
                <a:gd name="T11" fmla="*/ 0 h 84"/>
                <a:gd name="T12" fmla="*/ 0 w 110"/>
                <a:gd name="T13" fmla="*/ 0 h 84"/>
                <a:gd name="T14" fmla="*/ 0 w 110"/>
                <a:gd name="T15" fmla="*/ 30 h 84"/>
                <a:gd name="T16" fmla="*/ 110 w 110"/>
                <a:gd name="T17" fmla="*/ 30 h 84"/>
                <a:gd name="T18" fmla="*/ 110 w 110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84">
                  <a:moveTo>
                    <a:pt x="110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110" y="84"/>
                  </a:lnTo>
                  <a:lnTo>
                    <a:pt x="110" y="71"/>
                  </a:lnTo>
                  <a:moveTo>
                    <a:pt x="110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0" y="30"/>
                  </a:lnTo>
                  <a:lnTo>
                    <a:pt x="1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1" name="矩形 500">
              <a:extLst>
                <a:ext uri="{FF2B5EF4-FFF2-40B4-BE49-F238E27FC236}">
                  <a16:creationId xmlns:a16="http://schemas.microsoft.com/office/drawing/2014/main" id="{EDC145C6-EF9C-42A7-BA85-0A5574172C3F}"/>
                </a:ext>
              </a:extLst>
            </p:cNvPr>
            <p:cNvSpPr/>
            <p:nvPr/>
          </p:nvSpPr>
          <p:spPr bwMode="auto">
            <a:xfrm>
              <a:off x="7646988" y="4856163"/>
              <a:ext cx="174625" cy="65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2" name="矩形 501">
              <a:extLst>
                <a:ext uri="{FF2B5EF4-FFF2-40B4-BE49-F238E27FC236}">
                  <a16:creationId xmlns:a16="http://schemas.microsoft.com/office/drawing/2014/main" id="{789C9F6B-CF41-43A3-9CBE-F6A44485390A}"/>
                </a:ext>
              </a:extLst>
            </p:cNvPr>
            <p:cNvSpPr/>
            <p:nvPr/>
          </p:nvSpPr>
          <p:spPr bwMode="auto">
            <a:xfrm>
              <a:off x="7646988" y="4856163"/>
              <a:ext cx="174625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3" name="矩形 502">
              <a:extLst>
                <a:ext uri="{FF2B5EF4-FFF2-40B4-BE49-F238E27FC236}">
                  <a16:creationId xmlns:a16="http://schemas.microsoft.com/office/drawing/2014/main" id="{7155D8DB-FBE8-404A-A7AB-A140304310BE}"/>
                </a:ext>
              </a:extLst>
            </p:cNvPr>
            <p:cNvSpPr/>
            <p:nvPr/>
          </p:nvSpPr>
          <p:spPr bwMode="auto">
            <a:xfrm>
              <a:off x="7646988" y="4941888"/>
              <a:ext cx="174625" cy="238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4" name="矩形 503">
              <a:extLst>
                <a:ext uri="{FF2B5EF4-FFF2-40B4-BE49-F238E27FC236}">
                  <a16:creationId xmlns:a16="http://schemas.microsoft.com/office/drawing/2014/main" id="{6A097EEF-2810-497C-B3D9-0F8F697519A3}"/>
                </a:ext>
              </a:extLst>
            </p:cNvPr>
            <p:cNvSpPr/>
            <p:nvPr/>
          </p:nvSpPr>
          <p:spPr bwMode="auto">
            <a:xfrm>
              <a:off x="7646988" y="4941888"/>
              <a:ext cx="174625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5" name="矩形 504">
              <a:extLst>
                <a:ext uri="{FF2B5EF4-FFF2-40B4-BE49-F238E27FC236}">
                  <a16:creationId xmlns:a16="http://schemas.microsoft.com/office/drawing/2014/main" id="{BD7A79B4-7074-4451-A33B-31B4BFB46FAE}"/>
                </a:ext>
              </a:extLst>
            </p:cNvPr>
            <p:cNvSpPr/>
            <p:nvPr/>
          </p:nvSpPr>
          <p:spPr bwMode="auto">
            <a:xfrm>
              <a:off x="7646988" y="4783138"/>
              <a:ext cx="174625" cy="25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6" name="矩形 505">
              <a:extLst>
                <a:ext uri="{FF2B5EF4-FFF2-40B4-BE49-F238E27FC236}">
                  <a16:creationId xmlns:a16="http://schemas.microsoft.com/office/drawing/2014/main" id="{652E3B55-9727-4BFD-ACF9-D74C3F5D761A}"/>
                </a:ext>
              </a:extLst>
            </p:cNvPr>
            <p:cNvSpPr/>
            <p:nvPr/>
          </p:nvSpPr>
          <p:spPr bwMode="auto">
            <a:xfrm>
              <a:off x="7646988" y="4783138"/>
              <a:ext cx="174625" cy="2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7" name="任意多边形 188">
              <a:extLst>
                <a:ext uri="{FF2B5EF4-FFF2-40B4-BE49-F238E27FC236}">
                  <a16:creationId xmlns:a16="http://schemas.microsoft.com/office/drawing/2014/main" id="{4E3214E0-D959-4B48-AA1D-8903317F8B12}"/>
                </a:ext>
              </a:extLst>
            </p:cNvPr>
            <p:cNvSpPr/>
            <p:nvPr/>
          </p:nvSpPr>
          <p:spPr bwMode="auto">
            <a:xfrm>
              <a:off x="7899401" y="4808538"/>
              <a:ext cx="85725" cy="133350"/>
            </a:xfrm>
            <a:custGeom>
              <a:avLst/>
              <a:gdLst>
                <a:gd name="T0" fmla="*/ 54 w 54"/>
                <a:gd name="T1" fmla="*/ 71 h 84"/>
                <a:gd name="T2" fmla="*/ 0 w 54"/>
                <a:gd name="T3" fmla="*/ 71 h 84"/>
                <a:gd name="T4" fmla="*/ 0 w 54"/>
                <a:gd name="T5" fmla="*/ 84 h 84"/>
                <a:gd name="T6" fmla="*/ 54 w 54"/>
                <a:gd name="T7" fmla="*/ 84 h 84"/>
                <a:gd name="T8" fmla="*/ 54 w 54"/>
                <a:gd name="T9" fmla="*/ 71 h 84"/>
                <a:gd name="T10" fmla="*/ 54 w 54"/>
                <a:gd name="T11" fmla="*/ 0 h 84"/>
                <a:gd name="T12" fmla="*/ 0 w 54"/>
                <a:gd name="T13" fmla="*/ 0 h 84"/>
                <a:gd name="T14" fmla="*/ 0 w 54"/>
                <a:gd name="T15" fmla="*/ 30 h 84"/>
                <a:gd name="T16" fmla="*/ 54 w 54"/>
                <a:gd name="T17" fmla="*/ 30 h 84"/>
                <a:gd name="T18" fmla="*/ 54 w 54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4">
                  <a:moveTo>
                    <a:pt x="54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54" y="84"/>
                  </a:lnTo>
                  <a:lnTo>
                    <a:pt x="54" y="71"/>
                  </a:lnTo>
                  <a:close/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8" name="任意多边形 189">
              <a:extLst>
                <a:ext uri="{FF2B5EF4-FFF2-40B4-BE49-F238E27FC236}">
                  <a16:creationId xmlns:a16="http://schemas.microsoft.com/office/drawing/2014/main" id="{CBBAD28F-C943-4B25-8493-6F693A775389}"/>
                </a:ext>
              </a:extLst>
            </p:cNvPr>
            <p:cNvSpPr/>
            <p:nvPr/>
          </p:nvSpPr>
          <p:spPr bwMode="auto">
            <a:xfrm>
              <a:off x="7899401" y="4808538"/>
              <a:ext cx="85725" cy="133350"/>
            </a:xfrm>
            <a:custGeom>
              <a:avLst/>
              <a:gdLst>
                <a:gd name="T0" fmla="*/ 54 w 54"/>
                <a:gd name="T1" fmla="*/ 71 h 84"/>
                <a:gd name="T2" fmla="*/ 0 w 54"/>
                <a:gd name="T3" fmla="*/ 71 h 84"/>
                <a:gd name="T4" fmla="*/ 0 w 54"/>
                <a:gd name="T5" fmla="*/ 84 h 84"/>
                <a:gd name="T6" fmla="*/ 54 w 54"/>
                <a:gd name="T7" fmla="*/ 84 h 84"/>
                <a:gd name="T8" fmla="*/ 54 w 54"/>
                <a:gd name="T9" fmla="*/ 71 h 84"/>
                <a:gd name="T10" fmla="*/ 54 w 54"/>
                <a:gd name="T11" fmla="*/ 0 h 84"/>
                <a:gd name="T12" fmla="*/ 0 w 54"/>
                <a:gd name="T13" fmla="*/ 0 h 84"/>
                <a:gd name="T14" fmla="*/ 0 w 54"/>
                <a:gd name="T15" fmla="*/ 30 h 84"/>
                <a:gd name="T16" fmla="*/ 54 w 54"/>
                <a:gd name="T17" fmla="*/ 30 h 84"/>
                <a:gd name="T18" fmla="*/ 54 w 54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4">
                  <a:moveTo>
                    <a:pt x="54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54" y="84"/>
                  </a:lnTo>
                  <a:lnTo>
                    <a:pt x="54" y="71"/>
                  </a:lnTo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9" name="矩形 508">
              <a:extLst>
                <a:ext uri="{FF2B5EF4-FFF2-40B4-BE49-F238E27FC236}">
                  <a16:creationId xmlns:a16="http://schemas.microsoft.com/office/drawing/2014/main" id="{D46063F9-4115-4E66-AB6F-7576CC67CD8D}"/>
                </a:ext>
              </a:extLst>
            </p:cNvPr>
            <p:cNvSpPr/>
            <p:nvPr/>
          </p:nvSpPr>
          <p:spPr bwMode="auto">
            <a:xfrm>
              <a:off x="7895677" y="4857751"/>
              <a:ext cx="85725" cy="65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0" name="矩形 509">
              <a:extLst>
                <a:ext uri="{FF2B5EF4-FFF2-40B4-BE49-F238E27FC236}">
                  <a16:creationId xmlns:a16="http://schemas.microsoft.com/office/drawing/2014/main" id="{9CEE7599-E8C4-4F26-BB12-E3BD76DDE6B3}"/>
                </a:ext>
              </a:extLst>
            </p:cNvPr>
            <p:cNvSpPr/>
            <p:nvPr/>
          </p:nvSpPr>
          <p:spPr bwMode="auto">
            <a:xfrm>
              <a:off x="7899401" y="4856163"/>
              <a:ext cx="85725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1" name="矩形 510">
              <a:extLst>
                <a:ext uri="{FF2B5EF4-FFF2-40B4-BE49-F238E27FC236}">
                  <a16:creationId xmlns:a16="http://schemas.microsoft.com/office/drawing/2014/main" id="{FDDFC638-FCF4-473E-BF4C-02A614C04A5A}"/>
                </a:ext>
              </a:extLst>
            </p:cNvPr>
            <p:cNvSpPr/>
            <p:nvPr/>
          </p:nvSpPr>
          <p:spPr bwMode="auto">
            <a:xfrm>
              <a:off x="7899401" y="4941888"/>
              <a:ext cx="85725" cy="238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2" name="矩形 511">
              <a:extLst>
                <a:ext uri="{FF2B5EF4-FFF2-40B4-BE49-F238E27FC236}">
                  <a16:creationId xmlns:a16="http://schemas.microsoft.com/office/drawing/2014/main" id="{126F9FD0-4A4F-48EF-82E4-DC5DFF078F7A}"/>
                </a:ext>
              </a:extLst>
            </p:cNvPr>
            <p:cNvSpPr/>
            <p:nvPr/>
          </p:nvSpPr>
          <p:spPr bwMode="auto">
            <a:xfrm>
              <a:off x="7899401" y="4941888"/>
              <a:ext cx="85725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3" name="矩形 512">
              <a:extLst>
                <a:ext uri="{FF2B5EF4-FFF2-40B4-BE49-F238E27FC236}">
                  <a16:creationId xmlns:a16="http://schemas.microsoft.com/office/drawing/2014/main" id="{32E74724-708B-4EDF-81B0-A75BA31F0408}"/>
                </a:ext>
              </a:extLst>
            </p:cNvPr>
            <p:cNvSpPr/>
            <p:nvPr/>
          </p:nvSpPr>
          <p:spPr bwMode="auto">
            <a:xfrm>
              <a:off x="7899401" y="4783138"/>
              <a:ext cx="85725" cy="25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4" name="矩形 513">
              <a:extLst>
                <a:ext uri="{FF2B5EF4-FFF2-40B4-BE49-F238E27FC236}">
                  <a16:creationId xmlns:a16="http://schemas.microsoft.com/office/drawing/2014/main" id="{B4330ACE-DBE2-41DF-957A-3BA5F15CF6AF}"/>
                </a:ext>
              </a:extLst>
            </p:cNvPr>
            <p:cNvSpPr/>
            <p:nvPr/>
          </p:nvSpPr>
          <p:spPr bwMode="auto">
            <a:xfrm>
              <a:off x="7899401" y="4783138"/>
              <a:ext cx="85725" cy="2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5" name="任意多边形 196">
              <a:extLst>
                <a:ext uri="{FF2B5EF4-FFF2-40B4-BE49-F238E27FC236}">
                  <a16:creationId xmlns:a16="http://schemas.microsoft.com/office/drawing/2014/main" id="{2E82305F-D95D-4F86-A479-7A34320A4D8A}"/>
                </a:ext>
              </a:extLst>
            </p:cNvPr>
            <p:cNvSpPr/>
            <p:nvPr/>
          </p:nvSpPr>
          <p:spPr bwMode="auto">
            <a:xfrm>
              <a:off x="7378701" y="4965701"/>
              <a:ext cx="914400" cy="182563"/>
            </a:xfrm>
            <a:custGeom>
              <a:avLst/>
              <a:gdLst>
                <a:gd name="T0" fmla="*/ 307 w 307"/>
                <a:gd name="T1" fmla="*/ 8 h 61"/>
                <a:gd name="T2" fmla="*/ 307 w 307"/>
                <a:gd name="T3" fmla="*/ 53 h 61"/>
                <a:gd name="T4" fmla="*/ 299 w 307"/>
                <a:gd name="T5" fmla="*/ 61 h 61"/>
                <a:gd name="T6" fmla="*/ 9 w 307"/>
                <a:gd name="T7" fmla="*/ 61 h 61"/>
                <a:gd name="T8" fmla="*/ 0 w 307"/>
                <a:gd name="T9" fmla="*/ 53 h 61"/>
                <a:gd name="T10" fmla="*/ 0 w 307"/>
                <a:gd name="T11" fmla="*/ 8 h 61"/>
                <a:gd name="T12" fmla="*/ 9 w 307"/>
                <a:gd name="T13" fmla="*/ 0 h 61"/>
                <a:gd name="T14" fmla="*/ 299 w 307"/>
                <a:gd name="T15" fmla="*/ 0 h 61"/>
                <a:gd name="T16" fmla="*/ 307 w 307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8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5"/>
                    <a:pt x="5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6" name="任意多边形 197">
              <a:extLst>
                <a:ext uri="{FF2B5EF4-FFF2-40B4-BE49-F238E27FC236}">
                  <a16:creationId xmlns:a16="http://schemas.microsoft.com/office/drawing/2014/main" id="{C1F23258-01E8-4F56-BAAE-A52A2D2D5E73}"/>
                </a:ext>
              </a:extLst>
            </p:cNvPr>
            <p:cNvSpPr/>
            <p:nvPr/>
          </p:nvSpPr>
          <p:spPr bwMode="auto">
            <a:xfrm>
              <a:off x="7377972" y="4965701"/>
              <a:ext cx="914400" cy="182563"/>
            </a:xfrm>
            <a:custGeom>
              <a:avLst/>
              <a:gdLst>
                <a:gd name="T0" fmla="*/ 5 w 307"/>
                <a:gd name="T1" fmla="*/ 57 h 61"/>
                <a:gd name="T2" fmla="*/ 8 w 307"/>
                <a:gd name="T3" fmla="*/ 61 h 61"/>
                <a:gd name="T4" fmla="*/ 9 w 307"/>
                <a:gd name="T5" fmla="*/ 61 h 61"/>
                <a:gd name="T6" fmla="*/ 5 w 307"/>
                <a:gd name="T7" fmla="*/ 57 h 61"/>
                <a:gd name="T8" fmla="*/ 303 w 307"/>
                <a:gd name="T9" fmla="*/ 57 h 61"/>
                <a:gd name="T10" fmla="*/ 299 w 307"/>
                <a:gd name="T11" fmla="*/ 61 h 61"/>
                <a:gd name="T12" fmla="*/ 239 w 307"/>
                <a:gd name="T13" fmla="*/ 61 h 61"/>
                <a:gd name="T14" fmla="*/ 239 w 307"/>
                <a:gd name="T15" fmla="*/ 61 h 61"/>
                <a:gd name="T16" fmla="*/ 299 w 307"/>
                <a:gd name="T17" fmla="*/ 61 h 61"/>
                <a:gd name="T18" fmla="*/ 303 w 307"/>
                <a:gd name="T19" fmla="*/ 57 h 61"/>
                <a:gd name="T20" fmla="*/ 222 w 307"/>
                <a:gd name="T21" fmla="*/ 46 h 61"/>
                <a:gd name="T22" fmla="*/ 196 w 307"/>
                <a:gd name="T23" fmla="*/ 46 h 61"/>
                <a:gd name="T24" fmla="*/ 196 w 307"/>
                <a:gd name="T25" fmla="*/ 53 h 61"/>
                <a:gd name="T26" fmla="*/ 222 w 307"/>
                <a:gd name="T27" fmla="*/ 53 h 61"/>
                <a:gd name="T28" fmla="*/ 222 w 307"/>
                <a:gd name="T29" fmla="*/ 46 h 61"/>
                <a:gd name="T30" fmla="*/ 307 w 307"/>
                <a:gd name="T31" fmla="*/ 46 h 61"/>
                <a:gd name="T32" fmla="*/ 252 w 307"/>
                <a:gd name="T33" fmla="*/ 46 h 61"/>
                <a:gd name="T34" fmla="*/ 252 w 307"/>
                <a:gd name="T35" fmla="*/ 53 h 61"/>
                <a:gd name="T36" fmla="*/ 307 w 307"/>
                <a:gd name="T37" fmla="*/ 53 h 61"/>
                <a:gd name="T38" fmla="*/ 307 w 307"/>
                <a:gd name="T39" fmla="*/ 53 h 61"/>
                <a:gd name="T40" fmla="*/ 307 w 307"/>
                <a:gd name="T41" fmla="*/ 46 h 61"/>
                <a:gd name="T42" fmla="*/ 138 w 307"/>
                <a:gd name="T43" fmla="*/ 8 h 61"/>
                <a:gd name="T44" fmla="*/ 0 w 307"/>
                <a:gd name="T45" fmla="*/ 8 h 61"/>
                <a:gd name="T46" fmla="*/ 0 w 307"/>
                <a:gd name="T47" fmla="*/ 8 h 61"/>
                <a:gd name="T48" fmla="*/ 0 w 307"/>
                <a:gd name="T49" fmla="*/ 53 h 61"/>
                <a:gd name="T50" fmla="*/ 0 w 307"/>
                <a:gd name="T51" fmla="*/ 53 h 61"/>
                <a:gd name="T52" fmla="*/ 138 w 307"/>
                <a:gd name="T53" fmla="*/ 53 h 61"/>
                <a:gd name="T54" fmla="*/ 138 w 307"/>
                <a:gd name="T55" fmla="*/ 46 h 61"/>
                <a:gd name="T56" fmla="*/ 0 w 307"/>
                <a:gd name="T57" fmla="*/ 46 h 61"/>
                <a:gd name="T58" fmla="*/ 0 w 307"/>
                <a:gd name="T59" fmla="*/ 24 h 61"/>
                <a:gd name="T60" fmla="*/ 138 w 307"/>
                <a:gd name="T61" fmla="*/ 24 h 61"/>
                <a:gd name="T62" fmla="*/ 138 w 307"/>
                <a:gd name="T63" fmla="*/ 8 h 61"/>
                <a:gd name="T64" fmla="*/ 222 w 307"/>
                <a:gd name="T65" fmla="*/ 8 h 61"/>
                <a:gd name="T66" fmla="*/ 196 w 307"/>
                <a:gd name="T67" fmla="*/ 8 h 61"/>
                <a:gd name="T68" fmla="*/ 196 w 307"/>
                <a:gd name="T69" fmla="*/ 24 h 61"/>
                <a:gd name="T70" fmla="*/ 222 w 307"/>
                <a:gd name="T71" fmla="*/ 24 h 61"/>
                <a:gd name="T72" fmla="*/ 222 w 307"/>
                <a:gd name="T73" fmla="*/ 8 h 61"/>
                <a:gd name="T74" fmla="*/ 307 w 307"/>
                <a:gd name="T75" fmla="*/ 8 h 61"/>
                <a:gd name="T76" fmla="*/ 252 w 307"/>
                <a:gd name="T77" fmla="*/ 8 h 61"/>
                <a:gd name="T78" fmla="*/ 252 w 307"/>
                <a:gd name="T79" fmla="*/ 24 h 61"/>
                <a:gd name="T80" fmla="*/ 307 w 307"/>
                <a:gd name="T81" fmla="*/ 24 h 61"/>
                <a:gd name="T82" fmla="*/ 307 w 307"/>
                <a:gd name="T83" fmla="*/ 8 h 61"/>
                <a:gd name="T84" fmla="*/ 307 w 307"/>
                <a:gd name="T85" fmla="*/ 8 h 61"/>
                <a:gd name="T86" fmla="*/ 9 w 307"/>
                <a:gd name="T87" fmla="*/ 0 h 61"/>
                <a:gd name="T88" fmla="*/ 9 w 307"/>
                <a:gd name="T89" fmla="*/ 0 h 61"/>
                <a:gd name="T90" fmla="*/ 5 w 307"/>
                <a:gd name="T91" fmla="*/ 4 h 61"/>
                <a:gd name="T92" fmla="*/ 9 w 307"/>
                <a:gd name="T93" fmla="*/ 0 h 61"/>
                <a:gd name="T94" fmla="*/ 299 w 307"/>
                <a:gd name="T95" fmla="*/ 0 h 61"/>
                <a:gd name="T96" fmla="*/ 299 w 307"/>
                <a:gd name="T97" fmla="*/ 0 h 61"/>
                <a:gd name="T98" fmla="*/ 303 w 307"/>
                <a:gd name="T99" fmla="*/ 4 h 61"/>
                <a:gd name="T100" fmla="*/ 299 w 307"/>
                <a:gd name="T10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7" h="61">
                  <a:moveTo>
                    <a:pt x="5" y="57"/>
                  </a:moveTo>
                  <a:cubicBezTo>
                    <a:pt x="8" y="61"/>
                    <a:pt x="8" y="61"/>
                    <a:pt x="8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8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1" y="60"/>
                    <a:pt x="299" y="61"/>
                  </a:cubicBezTo>
                  <a:cubicBezTo>
                    <a:pt x="239" y="61"/>
                    <a:pt x="239" y="61"/>
                    <a:pt x="239" y="61"/>
                  </a:cubicBezTo>
                  <a:cubicBezTo>
                    <a:pt x="239" y="61"/>
                    <a:pt x="239" y="61"/>
                    <a:pt x="23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2" y="46"/>
                  </a:moveTo>
                  <a:cubicBezTo>
                    <a:pt x="196" y="46"/>
                    <a:pt x="196" y="46"/>
                    <a:pt x="196" y="46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6"/>
                    <a:pt x="222" y="46"/>
                    <a:pt x="222" y="46"/>
                  </a:cubicBezTo>
                  <a:moveTo>
                    <a:pt x="307" y="46"/>
                  </a:moveTo>
                  <a:cubicBezTo>
                    <a:pt x="252" y="46"/>
                    <a:pt x="252" y="46"/>
                    <a:pt x="252" y="4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6"/>
                    <a:pt x="307" y="46"/>
                    <a:pt x="307" y="46"/>
                  </a:cubicBezTo>
                  <a:moveTo>
                    <a:pt x="138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46"/>
                    <a:pt x="138" y="46"/>
                    <a:pt x="138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8"/>
                    <a:pt x="138" y="8"/>
                    <a:pt x="138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2"/>
                    <a:pt x="5" y="4"/>
                  </a:cubicBezTo>
                  <a:cubicBezTo>
                    <a:pt x="6" y="2"/>
                    <a:pt x="7" y="1"/>
                    <a:pt x="9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1" y="1"/>
                    <a:pt x="302" y="3"/>
                    <a:pt x="303" y="4"/>
                  </a:cubicBezTo>
                  <a:cubicBezTo>
                    <a:pt x="302" y="3"/>
                    <a:pt x="301" y="1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7" name="任意多边形 198">
              <a:extLst>
                <a:ext uri="{FF2B5EF4-FFF2-40B4-BE49-F238E27FC236}">
                  <a16:creationId xmlns:a16="http://schemas.microsoft.com/office/drawing/2014/main" id="{08C8061C-A53B-4A05-93DE-3A5F8A2699A4}"/>
                </a:ext>
              </a:extLst>
            </p:cNvPr>
            <p:cNvSpPr/>
            <p:nvPr/>
          </p:nvSpPr>
          <p:spPr bwMode="auto">
            <a:xfrm>
              <a:off x="7378701" y="5037138"/>
              <a:ext cx="914400" cy="65088"/>
            </a:xfrm>
            <a:custGeom>
              <a:avLst/>
              <a:gdLst>
                <a:gd name="T0" fmla="*/ 259 w 576"/>
                <a:gd name="T1" fmla="*/ 0 h 41"/>
                <a:gd name="T2" fmla="*/ 0 w 576"/>
                <a:gd name="T3" fmla="*/ 0 h 41"/>
                <a:gd name="T4" fmla="*/ 0 w 576"/>
                <a:gd name="T5" fmla="*/ 41 h 41"/>
                <a:gd name="T6" fmla="*/ 259 w 576"/>
                <a:gd name="T7" fmla="*/ 41 h 41"/>
                <a:gd name="T8" fmla="*/ 259 w 576"/>
                <a:gd name="T9" fmla="*/ 0 h 41"/>
                <a:gd name="T10" fmla="*/ 416 w 576"/>
                <a:gd name="T11" fmla="*/ 0 h 41"/>
                <a:gd name="T12" fmla="*/ 367 w 576"/>
                <a:gd name="T13" fmla="*/ 0 h 41"/>
                <a:gd name="T14" fmla="*/ 367 w 576"/>
                <a:gd name="T15" fmla="*/ 41 h 41"/>
                <a:gd name="T16" fmla="*/ 416 w 576"/>
                <a:gd name="T17" fmla="*/ 41 h 41"/>
                <a:gd name="T18" fmla="*/ 416 w 576"/>
                <a:gd name="T19" fmla="*/ 0 h 41"/>
                <a:gd name="T20" fmla="*/ 576 w 576"/>
                <a:gd name="T21" fmla="*/ 0 h 41"/>
                <a:gd name="T22" fmla="*/ 473 w 576"/>
                <a:gd name="T23" fmla="*/ 0 h 41"/>
                <a:gd name="T24" fmla="*/ 473 w 576"/>
                <a:gd name="T25" fmla="*/ 41 h 41"/>
                <a:gd name="T26" fmla="*/ 576 w 576"/>
                <a:gd name="T27" fmla="*/ 41 h 41"/>
                <a:gd name="T28" fmla="*/ 576 w 576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1">
                  <a:moveTo>
                    <a:pt x="259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9" y="41"/>
                  </a:lnTo>
                  <a:lnTo>
                    <a:pt x="259" y="0"/>
                  </a:lnTo>
                  <a:close/>
                  <a:moveTo>
                    <a:pt x="416" y="0"/>
                  </a:moveTo>
                  <a:lnTo>
                    <a:pt x="367" y="0"/>
                  </a:lnTo>
                  <a:lnTo>
                    <a:pt x="367" y="41"/>
                  </a:lnTo>
                  <a:lnTo>
                    <a:pt x="416" y="41"/>
                  </a:lnTo>
                  <a:lnTo>
                    <a:pt x="416" y="0"/>
                  </a:lnTo>
                  <a:close/>
                  <a:moveTo>
                    <a:pt x="576" y="0"/>
                  </a:moveTo>
                  <a:lnTo>
                    <a:pt x="473" y="0"/>
                  </a:lnTo>
                  <a:lnTo>
                    <a:pt x="473" y="41"/>
                  </a:lnTo>
                  <a:lnTo>
                    <a:pt x="576" y="41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8" name="任意多边形 199">
              <a:extLst>
                <a:ext uri="{FF2B5EF4-FFF2-40B4-BE49-F238E27FC236}">
                  <a16:creationId xmlns:a16="http://schemas.microsoft.com/office/drawing/2014/main" id="{5974F2A2-84E6-482C-88E2-BF242192FF0A}"/>
                </a:ext>
              </a:extLst>
            </p:cNvPr>
            <p:cNvSpPr/>
            <p:nvPr/>
          </p:nvSpPr>
          <p:spPr bwMode="auto">
            <a:xfrm>
              <a:off x="7378701" y="5037138"/>
              <a:ext cx="914400" cy="65088"/>
            </a:xfrm>
            <a:custGeom>
              <a:avLst/>
              <a:gdLst>
                <a:gd name="T0" fmla="*/ 259 w 576"/>
                <a:gd name="T1" fmla="*/ 0 h 41"/>
                <a:gd name="T2" fmla="*/ 0 w 576"/>
                <a:gd name="T3" fmla="*/ 0 h 41"/>
                <a:gd name="T4" fmla="*/ 0 w 576"/>
                <a:gd name="T5" fmla="*/ 41 h 41"/>
                <a:gd name="T6" fmla="*/ 259 w 576"/>
                <a:gd name="T7" fmla="*/ 41 h 41"/>
                <a:gd name="T8" fmla="*/ 259 w 576"/>
                <a:gd name="T9" fmla="*/ 0 h 41"/>
                <a:gd name="T10" fmla="*/ 416 w 576"/>
                <a:gd name="T11" fmla="*/ 0 h 41"/>
                <a:gd name="T12" fmla="*/ 367 w 576"/>
                <a:gd name="T13" fmla="*/ 0 h 41"/>
                <a:gd name="T14" fmla="*/ 367 w 576"/>
                <a:gd name="T15" fmla="*/ 41 h 41"/>
                <a:gd name="T16" fmla="*/ 416 w 576"/>
                <a:gd name="T17" fmla="*/ 41 h 41"/>
                <a:gd name="T18" fmla="*/ 416 w 576"/>
                <a:gd name="T19" fmla="*/ 0 h 41"/>
                <a:gd name="T20" fmla="*/ 576 w 576"/>
                <a:gd name="T21" fmla="*/ 0 h 41"/>
                <a:gd name="T22" fmla="*/ 473 w 576"/>
                <a:gd name="T23" fmla="*/ 0 h 41"/>
                <a:gd name="T24" fmla="*/ 473 w 576"/>
                <a:gd name="T25" fmla="*/ 41 h 41"/>
                <a:gd name="T26" fmla="*/ 576 w 576"/>
                <a:gd name="T27" fmla="*/ 41 h 41"/>
                <a:gd name="T28" fmla="*/ 576 w 576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1">
                  <a:moveTo>
                    <a:pt x="259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9" y="41"/>
                  </a:lnTo>
                  <a:lnTo>
                    <a:pt x="259" y="0"/>
                  </a:lnTo>
                  <a:moveTo>
                    <a:pt x="416" y="0"/>
                  </a:moveTo>
                  <a:lnTo>
                    <a:pt x="367" y="0"/>
                  </a:lnTo>
                  <a:lnTo>
                    <a:pt x="367" y="41"/>
                  </a:lnTo>
                  <a:lnTo>
                    <a:pt x="416" y="41"/>
                  </a:lnTo>
                  <a:lnTo>
                    <a:pt x="416" y="0"/>
                  </a:lnTo>
                  <a:moveTo>
                    <a:pt x="576" y="0"/>
                  </a:moveTo>
                  <a:lnTo>
                    <a:pt x="473" y="0"/>
                  </a:lnTo>
                  <a:lnTo>
                    <a:pt x="473" y="41"/>
                  </a:lnTo>
                  <a:lnTo>
                    <a:pt x="576" y="41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9" name="任意多边形 200">
              <a:extLst>
                <a:ext uri="{FF2B5EF4-FFF2-40B4-BE49-F238E27FC236}">
                  <a16:creationId xmlns:a16="http://schemas.microsoft.com/office/drawing/2014/main" id="{D627967B-FEC2-4064-8AFE-26016B5DD53B}"/>
                </a:ext>
              </a:extLst>
            </p:cNvPr>
            <p:cNvSpPr/>
            <p:nvPr/>
          </p:nvSpPr>
          <p:spPr bwMode="auto">
            <a:xfrm>
              <a:off x="8280401" y="5124451"/>
              <a:ext cx="12700" cy="11113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1"/>
                    <a:pt x="4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0" name="任意多边形 201">
              <a:extLst>
                <a:ext uri="{FF2B5EF4-FFF2-40B4-BE49-F238E27FC236}">
                  <a16:creationId xmlns:a16="http://schemas.microsoft.com/office/drawing/2014/main" id="{341EA62A-15D0-4DA4-8F58-AA3BB3CDACCB}"/>
                </a:ext>
              </a:extLst>
            </p:cNvPr>
            <p:cNvSpPr/>
            <p:nvPr/>
          </p:nvSpPr>
          <p:spPr bwMode="auto">
            <a:xfrm>
              <a:off x="7378701" y="5124451"/>
              <a:ext cx="14288" cy="11113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84D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1" name="任意多边形 202">
              <a:extLst>
                <a:ext uri="{FF2B5EF4-FFF2-40B4-BE49-F238E27FC236}">
                  <a16:creationId xmlns:a16="http://schemas.microsoft.com/office/drawing/2014/main" id="{F989DB82-5A8E-400A-801E-D16B6208F818}"/>
                </a:ext>
              </a:extLst>
            </p:cNvPr>
            <p:cNvSpPr/>
            <p:nvPr/>
          </p:nvSpPr>
          <p:spPr bwMode="auto">
            <a:xfrm>
              <a:off x="7378701" y="5124451"/>
              <a:ext cx="914400" cy="23813"/>
            </a:xfrm>
            <a:custGeom>
              <a:avLst/>
              <a:gdLst>
                <a:gd name="T0" fmla="*/ 138 w 307"/>
                <a:gd name="T1" fmla="*/ 0 h 8"/>
                <a:gd name="T2" fmla="*/ 0 w 307"/>
                <a:gd name="T3" fmla="*/ 0 h 8"/>
                <a:gd name="T4" fmla="*/ 5 w 307"/>
                <a:gd name="T5" fmla="*/ 4 h 8"/>
                <a:gd name="T6" fmla="*/ 9 w 307"/>
                <a:gd name="T7" fmla="*/ 8 h 8"/>
                <a:gd name="T8" fmla="*/ 138 w 307"/>
                <a:gd name="T9" fmla="*/ 8 h 8"/>
                <a:gd name="T10" fmla="*/ 138 w 307"/>
                <a:gd name="T11" fmla="*/ 0 h 8"/>
                <a:gd name="T12" fmla="*/ 222 w 307"/>
                <a:gd name="T13" fmla="*/ 0 h 8"/>
                <a:gd name="T14" fmla="*/ 196 w 307"/>
                <a:gd name="T15" fmla="*/ 0 h 8"/>
                <a:gd name="T16" fmla="*/ 196 w 307"/>
                <a:gd name="T17" fmla="*/ 8 h 8"/>
                <a:gd name="T18" fmla="*/ 222 w 307"/>
                <a:gd name="T19" fmla="*/ 8 h 8"/>
                <a:gd name="T20" fmla="*/ 222 w 307"/>
                <a:gd name="T21" fmla="*/ 0 h 8"/>
                <a:gd name="T22" fmla="*/ 307 w 307"/>
                <a:gd name="T23" fmla="*/ 0 h 8"/>
                <a:gd name="T24" fmla="*/ 252 w 307"/>
                <a:gd name="T25" fmla="*/ 0 h 8"/>
                <a:gd name="T26" fmla="*/ 252 w 307"/>
                <a:gd name="T27" fmla="*/ 8 h 8"/>
                <a:gd name="T28" fmla="*/ 239 w 307"/>
                <a:gd name="T29" fmla="*/ 8 h 8"/>
                <a:gd name="T30" fmla="*/ 239 w 307"/>
                <a:gd name="T31" fmla="*/ 8 h 8"/>
                <a:gd name="T32" fmla="*/ 299 w 307"/>
                <a:gd name="T33" fmla="*/ 8 h 8"/>
                <a:gd name="T34" fmla="*/ 303 w 307"/>
                <a:gd name="T35" fmla="*/ 4 h 8"/>
                <a:gd name="T36" fmla="*/ 307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13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7" y="7"/>
                    <a:pt x="9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1" y="7"/>
                    <a:pt x="302" y="5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2" name="任意多边形 203">
              <a:extLst>
                <a:ext uri="{FF2B5EF4-FFF2-40B4-BE49-F238E27FC236}">
                  <a16:creationId xmlns:a16="http://schemas.microsoft.com/office/drawing/2014/main" id="{F3EBF7DD-4009-4E55-8112-2D826173E198}"/>
                </a:ext>
              </a:extLst>
            </p:cNvPr>
            <p:cNvSpPr/>
            <p:nvPr/>
          </p:nvSpPr>
          <p:spPr bwMode="auto">
            <a:xfrm>
              <a:off x="7378701" y="4978401"/>
              <a:ext cx="14288" cy="11113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2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2"/>
                    <a:pt x="4" y="1"/>
                    <a:pt x="5" y="0"/>
                  </a:cubicBezTo>
                </a:path>
              </a:pathLst>
            </a:custGeom>
            <a:solidFill>
              <a:srgbClr val="6C8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3" name="任意多边形 204">
              <a:extLst>
                <a:ext uri="{FF2B5EF4-FFF2-40B4-BE49-F238E27FC236}">
                  <a16:creationId xmlns:a16="http://schemas.microsoft.com/office/drawing/2014/main" id="{F32B4899-856D-4D68-A7DA-4DC1F3EC00EF}"/>
                </a:ext>
              </a:extLst>
            </p:cNvPr>
            <p:cNvSpPr/>
            <p:nvPr/>
          </p:nvSpPr>
          <p:spPr bwMode="auto">
            <a:xfrm>
              <a:off x="8280401" y="4978401"/>
              <a:ext cx="12700" cy="11113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3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1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4" name="任意多边形 205">
              <a:extLst>
                <a:ext uri="{FF2B5EF4-FFF2-40B4-BE49-F238E27FC236}">
                  <a16:creationId xmlns:a16="http://schemas.microsoft.com/office/drawing/2014/main" id="{594F44E4-5742-4BFB-9C5B-8B8D918DBA6B}"/>
                </a:ext>
              </a:extLst>
            </p:cNvPr>
            <p:cNvSpPr/>
            <p:nvPr/>
          </p:nvSpPr>
          <p:spPr bwMode="auto">
            <a:xfrm>
              <a:off x="7378701" y="4965701"/>
              <a:ext cx="914400" cy="23813"/>
            </a:xfrm>
            <a:custGeom>
              <a:avLst/>
              <a:gdLst>
                <a:gd name="T0" fmla="*/ 299 w 307"/>
                <a:gd name="T1" fmla="*/ 0 h 8"/>
                <a:gd name="T2" fmla="*/ 204 w 307"/>
                <a:gd name="T3" fmla="*/ 0 h 8"/>
                <a:gd name="T4" fmla="*/ 175 w 307"/>
                <a:gd name="T5" fmla="*/ 0 h 8"/>
                <a:gd name="T6" fmla="*/ 149 w 307"/>
                <a:gd name="T7" fmla="*/ 0 h 8"/>
                <a:gd name="T8" fmla="*/ 90 w 307"/>
                <a:gd name="T9" fmla="*/ 0 h 8"/>
                <a:gd name="T10" fmla="*/ 9 w 307"/>
                <a:gd name="T11" fmla="*/ 0 h 8"/>
                <a:gd name="T12" fmla="*/ 5 w 307"/>
                <a:gd name="T13" fmla="*/ 4 h 8"/>
                <a:gd name="T14" fmla="*/ 0 w 307"/>
                <a:gd name="T15" fmla="*/ 8 h 8"/>
                <a:gd name="T16" fmla="*/ 138 w 307"/>
                <a:gd name="T17" fmla="*/ 8 h 8"/>
                <a:gd name="T18" fmla="*/ 138 w 307"/>
                <a:gd name="T19" fmla="*/ 0 h 8"/>
                <a:gd name="T20" fmla="*/ 196 w 307"/>
                <a:gd name="T21" fmla="*/ 0 h 8"/>
                <a:gd name="T22" fmla="*/ 196 w 307"/>
                <a:gd name="T23" fmla="*/ 8 h 8"/>
                <a:gd name="T24" fmla="*/ 222 w 307"/>
                <a:gd name="T25" fmla="*/ 8 h 8"/>
                <a:gd name="T26" fmla="*/ 222 w 307"/>
                <a:gd name="T27" fmla="*/ 0 h 8"/>
                <a:gd name="T28" fmla="*/ 252 w 307"/>
                <a:gd name="T29" fmla="*/ 0 h 8"/>
                <a:gd name="T30" fmla="*/ 252 w 307"/>
                <a:gd name="T31" fmla="*/ 8 h 8"/>
                <a:gd name="T32" fmla="*/ 307 w 307"/>
                <a:gd name="T33" fmla="*/ 8 h 8"/>
                <a:gd name="T34" fmla="*/ 303 w 307"/>
                <a:gd name="T35" fmla="*/ 4 h 8"/>
                <a:gd name="T36" fmla="*/ 299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299" y="0"/>
                  </a:moveTo>
                  <a:cubicBezTo>
                    <a:pt x="204" y="0"/>
                    <a:pt x="204" y="0"/>
                    <a:pt x="204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2"/>
                    <a:pt x="5" y="4"/>
                  </a:cubicBezTo>
                  <a:cubicBezTo>
                    <a:pt x="4" y="5"/>
                    <a:pt x="2" y="6"/>
                    <a:pt x="0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6" y="7"/>
                    <a:pt x="304" y="5"/>
                    <a:pt x="303" y="4"/>
                  </a:cubicBezTo>
                  <a:cubicBezTo>
                    <a:pt x="302" y="3"/>
                    <a:pt x="301" y="1"/>
                    <a:pt x="299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5" name="任意多边形 206">
              <a:extLst>
                <a:ext uri="{FF2B5EF4-FFF2-40B4-BE49-F238E27FC236}">
                  <a16:creationId xmlns:a16="http://schemas.microsoft.com/office/drawing/2014/main" id="{B1C8FD17-A149-4CE6-A6D7-3C98B561530B}"/>
                </a:ext>
              </a:extLst>
            </p:cNvPr>
            <p:cNvSpPr/>
            <p:nvPr/>
          </p:nvSpPr>
          <p:spPr bwMode="auto">
            <a:xfrm>
              <a:off x="7789863" y="4989513"/>
              <a:ext cx="171450" cy="134938"/>
            </a:xfrm>
            <a:custGeom>
              <a:avLst/>
              <a:gdLst>
                <a:gd name="T0" fmla="*/ 108 w 108"/>
                <a:gd name="T1" fmla="*/ 71 h 85"/>
                <a:gd name="T2" fmla="*/ 0 w 108"/>
                <a:gd name="T3" fmla="*/ 71 h 85"/>
                <a:gd name="T4" fmla="*/ 0 w 108"/>
                <a:gd name="T5" fmla="*/ 85 h 85"/>
                <a:gd name="T6" fmla="*/ 108 w 108"/>
                <a:gd name="T7" fmla="*/ 85 h 85"/>
                <a:gd name="T8" fmla="*/ 108 w 108"/>
                <a:gd name="T9" fmla="*/ 71 h 85"/>
                <a:gd name="T10" fmla="*/ 108 w 108"/>
                <a:gd name="T11" fmla="*/ 0 h 85"/>
                <a:gd name="T12" fmla="*/ 0 w 108"/>
                <a:gd name="T13" fmla="*/ 0 h 85"/>
                <a:gd name="T14" fmla="*/ 0 w 108"/>
                <a:gd name="T15" fmla="*/ 30 h 85"/>
                <a:gd name="T16" fmla="*/ 108 w 108"/>
                <a:gd name="T17" fmla="*/ 30 h 85"/>
                <a:gd name="T18" fmla="*/ 108 w 108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85">
                  <a:moveTo>
                    <a:pt x="108" y="71"/>
                  </a:moveTo>
                  <a:lnTo>
                    <a:pt x="0" y="71"/>
                  </a:lnTo>
                  <a:lnTo>
                    <a:pt x="0" y="85"/>
                  </a:lnTo>
                  <a:lnTo>
                    <a:pt x="108" y="85"/>
                  </a:lnTo>
                  <a:lnTo>
                    <a:pt x="108" y="71"/>
                  </a:lnTo>
                  <a:close/>
                  <a:moveTo>
                    <a:pt x="108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08" y="30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6" name="任意多边形 207">
              <a:extLst>
                <a:ext uri="{FF2B5EF4-FFF2-40B4-BE49-F238E27FC236}">
                  <a16:creationId xmlns:a16="http://schemas.microsoft.com/office/drawing/2014/main" id="{9D739EC7-1BDC-4EF4-8821-53F293F8555E}"/>
                </a:ext>
              </a:extLst>
            </p:cNvPr>
            <p:cNvSpPr/>
            <p:nvPr/>
          </p:nvSpPr>
          <p:spPr bwMode="auto">
            <a:xfrm>
              <a:off x="7789863" y="4989513"/>
              <a:ext cx="171450" cy="134938"/>
            </a:xfrm>
            <a:custGeom>
              <a:avLst/>
              <a:gdLst>
                <a:gd name="T0" fmla="*/ 108 w 108"/>
                <a:gd name="T1" fmla="*/ 71 h 85"/>
                <a:gd name="T2" fmla="*/ 0 w 108"/>
                <a:gd name="T3" fmla="*/ 71 h 85"/>
                <a:gd name="T4" fmla="*/ 0 w 108"/>
                <a:gd name="T5" fmla="*/ 85 h 85"/>
                <a:gd name="T6" fmla="*/ 108 w 108"/>
                <a:gd name="T7" fmla="*/ 85 h 85"/>
                <a:gd name="T8" fmla="*/ 108 w 108"/>
                <a:gd name="T9" fmla="*/ 71 h 85"/>
                <a:gd name="T10" fmla="*/ 108 w 108"/>
                <a:gd name="T11" fmla="*/ 0 h 85"/>
                <a:gd name="T12" fmla="*/ 0 w 108"/>
                <a:gd name="T13" fmla="*/ 0 h 85"/>
                <a:gd name="T14" fmla="*/ 0 w 108"/>
                <a:gd name="T15" fmla="*/ 30 h 85"/>
                <a:gd name="T16" fmla="*/ 108 w 108"/>
                <a:gd name="T17" fmla="*/ 30 h 85"/>
                <a:gd name="T18" fmla="*/ 108 w 108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85">
                  <a:moveTo>
                    <a:pt x="108" y="71"/>
                  </a:moveTo>
                  <a:lnTo>
                    <a:pt x="0" y="71"/>
                  </a:lnTo>
                  <a:lnTo>
                    <a:pt x="0" y="85"/>
                  </a:lnTo>
                  <a:lnTo>
                    <a:pt x="108" y="85"/>
                  </a:lnTo>
                  <a:lnTo>
                    <a:pt x="108" y="71"/>
                  </a:lnTo>
                  <a:moveTo>
                    <a:pt x="108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08" y="30"/>
                  </a:lnTo>
                  <a:lnTo>
                    <a:pt x="10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7" name="矩形 526">
              <a:extLst>
                <a:ext uri="{FF2B5EF4-FFF2-40B4-BE49-F238E27FC236}">
                  <a16:creationId xmlns:a16="http://schemas.microsoft.com/office/drawing/2014/main" id="{23C2C7E5-2C20-4908-99E9-9AA80E4B184C}"/>
                </a:ext>
              </a:extLst>
            </p:cNvPr>
            <p:cNvSpPr/>
            <p:nvPr/>
          </p:nvSpPr>
          <p:spPr bwMode="auto">
            <a:xfrm>
              <a:off x="7789863" y="5037138"/>
              <a:ext cx="171450" cy="65088"/>
            </a:xfrm>
            <a:prstGeom prst="rect">
              <a:avLst/>
            </a:prstGeom>
            <a:solidFill>
              <a:srgbClr val="ABC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8" name="矩形 527">
              <a:extLst>
                <a:ext uri="{FF2B5EF4-FFF2-40B4-BE49-F238E27FC236}">
                  <a16:creationId xmlns:a16="http://schemas.microsoft.com/office/drawing/2014/main" id="{7444D609-0569-4492-8A46-6FEA0DBB98BE}"/>
                </a:ext>
              </a:extLst>
            </p:cNvPr>
            <p:cNvSpPr/>
            <p:nvPr/>
          </p:nvSpPr>
          <p:spPr bwMode="auto">
            <a:xfrm>
              <a:off x="7789863" y="5037138"/>
              <a:ext cx="171450" cy="65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9" name="矩形 528">
              <a:extLst>
                <a:ext uri="{FF2B5EF4-FFF2-40B4-BE49-F238E27FC236}">
                  <a16:creationId xmlns:a16="http://schemas.microsoft.com/office/drawing/2014/main" id="{1BFDFB9D-20E0-4778-85A7-E8C1E58144DF}"/>
                </a:ext>
              </a:extLst>
            </p:cNvPr>
            <p:cNvSpPr/>
            <p:nvPr/>
          </p:nvSpPr>
          <p:spPr bwMode="auto">
            <a:xfrm>
              <a:off x="7789863" y="5124451"/>
              <a:ext cx="171450" cy="238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0" name="矩形 529">
              <a:extLst>
                <a:ext uri="{FF2B5EF4-FFF2-40B4-BE49-F238E27FC236}">
                  <a16:creationId xmlns:a16="http://schemas.microsoft.com/office/drawing/2014/main" id="{48D64845-92BD-48BE-B3BA-F764BD57184D}"/>
                </a:ext>
              </a:extLst>
            </p:cNvPr>
            <p:cNvSpPr/>
            <p:nvPr/>
          </p:nvSpPr>
          <p:spPr bwMode="auto">
            <a:xfrm>
              <a:off x="7789863" y="5124451"/>
              <a:ext cx="171450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1" name="矩形 530">
              <a:extLst>
                <a:ext uri="{FF2B5EF4-FFF2-40B4-BE49-F238E27FC236}">
                  <a16:creationId xmlns:a16="http://schemas.microsoft.com/office/drawing/2014/main" id="{CA7F9007-46D5-4C3D-ABE0-D470E1436FF2}"/>
                </a:ext>
              </a:extLst>
            </p:cNvPr>
            <p:cNvSpPr/>
            <p:nvPr/>
          </p:nvSpPr>
          <p:spPr bwMode="auto">
            <a:xfrm>
              <a:off x="7789863" y="4965701"/>
              <a:ext cx="171450" cy="23813"/>
            </a:xfrm>
            <a:prstGeom prst="rect">
              <a:avLst/>
            </a:prstGeom>
            <a:solidFill>
              <a:srgbClr val="ABC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2" name="矩形 531">
              <a:extLst>
                <a:ext uri="{FF2B5EF4-FFF2-40B4-BE49-F238E27FC236}">
                  <a16:creationId xmlns:a16="http://schemas.microsoft.com/office/drawing/2014/main" id="{CBE46FB9-7BF4-4D6E-930C-272533F79EA0}"/>
                </a:ext>
              </a:extLst>
            </p:cNvPr>
            <p:cNvSpPr/>
            <p:nvPr/>
          </p:nvSpPr>
          <p:spPr bwMode="auto">
            <a:xfrm>
              <a:off x="7789863" y="4965701"/>
              <a:ext cx="171450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3" name="任意多边形 214">
              <a:extLst>
                <a:ext uri="{FF2B5EF4-FFF2-40B4-BE49-F238E27FC236}">
                  <a16:creationId xmlns:a16="http://schemas.microsoft.com/office/drawing/2014/main" id="{30905EED-1EB5-41C0-9F4D-7B7264E4180B}"/>
                </a:ext>
              </a:extLst>
            </p:cNvPr>
            <p:cNvSpPr/>
            <p:nvPr/>
          </p:nvSpPr>
          <p:spPr bwMode="auto">
            <a:xfrm>
              <a:off x="8039101" y="4989513"/>
              <a:ext cx="90488" cy="134938"/>
            </a:xfrm>
            <a:custGeom>
              <a:avLst/>
              <a:gdLst>
                <a:gd name="T0" fmla="*/ 57 w 57"/>
                <a:gd name="T1" fmla="*/ 71 h 85"/>
                <a:gd name="T2" fmla="*/ 0 w 57"/>
                <a:gd name="T3" fmla="*/ 71 h 85"/>
                <a:gd name="T4" fmla="*/ 0 w 57"/>
                <a:gd name="T5" fmla="*/ 85 h 85"/>
                <a:gd name="T6" fmla="*/ 57 w 57"/>
                <a:gd name="T7" fmla="*/ 85 h 85"/>
                <a:gd name="T8" fmla="*/ 57 w 57"/>
                <a:gd name="T9" fmla="*/ 71 h 85"/>
                <a:gd name="T10" fmla="*/ 57 w 57"/>
                <a:gd name="T11" fmla="*/ 0 h 85"/>
                <a:gd name="T12" fmla="*/ 0 w 57"/>
                <a:gd name="T13" fmla="*/ 0 h 85"/>
                <a:gd name="T14" fmla="*/ 0 w 57"/>
                <a:gd name="T15" fmla="*/ 30 h 85"/>
                <a:gd name="T16" fmla="*/ 57 w 57"/>
                <a:gd name="T17" fmla="*/ 30 h 85"/>
                <a:gd name="T18" fmla="*/ 57 w 57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85">
                  <a:moveTo>
                    <a:pt x="57" y="71"/>
                  </a:moveTo>
                  <a:lnTo>
                    <a:pt x="0" y="71"/>
                  </a:lnTo>
                  <a:lnTo>
                    <a:pt x="0" y="85"/>
                  </a:lnTo>
                  <a:lnTo>
                    <a:pt x="57" y="85"/>
                  </a:lnTo>
                  <a:lnTo>
                    <a:pt x="57" y="71"/>
                  </a:lnTo>
                  <a:close/>
                  <a:moveTo>
                    <a:pt x="57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7" y="3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4" name="任意多边形 215">
              <a:extLst>
                <a:ext uri="{FF2B5EF4-FFF2-40B4-BE49-F238E27FC236}">
                  <a16:creationId xmlns:a16="http://schemas.microsoft.com/office/drawing/2014/main" id="{7D085808-C284-44E0-8EC7-D57F9C5A0FC7}"/>
                </a:ext>
              </a:extLst>
            </p:cNvPr>
            <p:cNvSpPr/>
            <p:nvPr/>
          </p:nvSpPr>
          <p:spPr bwMode="auto">
            <a:xfrm>
              <a:off x="8039101" y="4989513"/>
              <a:ext cx="90488" cy="134938"/>
            </a:xfrm>
            <a:custGeom>
              <a:avLst/>
              <a:gdLst>
                <a:gd name="T0" fmla="*/ 57 w 57"/>
                <a:gd name="T1" fmla="*/ 71 h 85"/>
                <a:gd name="T2" fmla="*/ 0 w 57"/>
                <a:gd name="T3" fmla="*/ 71 h 85"/>
                <a:gd name="T4" fmla="*/ 0 w 57"/>
                <a:gd name="T5" fmla="*/ 85 h 85"/>
                <a:gd name="T6" fmla="*/ 57 w 57"/>
                <a:gd name="T7" fmla="*/ 85 h 85"/>
                <a:gd name="T8" fmla="*/ 57 w 57"/>
                <a:gd name="T9" fmla="*/ 71 h 85"/>
                <a:gd name="T10" fmla="*/ 57 w 57"/>
                <a:gd name="T11" fmla="*/ 0 h 85"/>
                <a:gd name="T12" fmla="*/ 0 w 57"/>
                <a:gd name="T13" fmla="*/ 0 h 85"/>
                <a:gd name="T14" fmla="*/ 0 w 57"/>
                <a:gd name="T15" fmla="*/ 30 h 85"/>
                <a:gd name="T16" fmla="*/ 57 w 57"/>
                <a:gd name="T17" fmla="*/ 30 h 85"/>
                <a:gd name="T18" fmla="*/ 57 w 57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85">
                  <a:moveTo>
                    <a:pt x="57" y="71"/>
                  </a:moveTo>
                  <a:lnTo>
                    <a:pt x="0" y="71"/>
                  </a:lnTo>
                  <a:lnTo>
                    <a:pt x="0" y="85"/>
                  </a:lnTo>
                  <a:lnTo>
                    <a:pt x="57" y="85"/>
                  </a:lnTo>
                  <a:lnTo>
                    <a:pt x="57" y="71"/>
                  </a:lnTo>
                  <a:moveTo>
                    <a:pt x="57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7" y="30"/>
                  </a:lnTo>
                  <a:lnTo>
                    <a:pt x="5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5" name="矩形 534">
              <a:extLst>
                <a:ext uri="{FF2B5EF4-FFF2-40B4-BE49-F238E27FC236}">
                  <a16:creationId xmlns:a16="http://schemas.microsoft.com/office/drawing/2014/main" id="{95999B93-38A2-4E19-B7A3-A60160711E27}"/>
                </a:ext>
              </a:extLst>
            </p:cNvPr>
            <p:cNvSpPr/>
            <p:nvPr/>
          </p:nvSpPr>
          <p:spPr bwMode="auto">
            <a:xfrm>
              <a:off x="8039101" y="5037138"/>
              <a:ext cx="90488" cy="65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6" name="矩形 535">
              <a:extLst>
                <a:ext uri="{FF2B5EF4-FFF2-40B4-BE49-F238E27FC236}">
                  <a16:creationId xmlns:a16="http://schemas.microsoft.com/office/drawing/2014/main" id="{50ADA7BC-535B-463F-A615-EFFC7BA81BE6}"/>
                </a:ext>
              </a:extLst>
            </p:cNvPr>
            <p:cNvSpPr/>
            <p:nvPr/>
          </p:nvSpPr>
          <p:spPr bwMode="auto">
            <a:xfrm>
              <a:off x="8039101" y="5037138"/>
              <a:ext cx="9048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7" name="任意多边形 218">
              <a:extLst>
                <a:ext uri="{FF2B5EF4-FFF2-40B4-BE49-F238E27FC236}">
                  <a16:creationId xmlns:a16="http://schemas.microsoft.com/office/drawing/2014/main" id="{80ADC522-E87A-44B9-BFE2-2626919A5973}"/>
                </a:ext>
              </a:extLst>
            </p:cNvPr>
            <p:cNvSpPr/>
            <p:nvPr/>
          </p:nvSpPr>
          <p:spPr bwMode="auto">
            <a:xfrm>
              <a:off x="8039101" y="5124451"/>
              <a:ext cx="90488" cy="23813"/>
            </a:xfrm>
            <a:custGeom>
              <a:avLst/>
              <a:gdLst>
                <a:gd name="T0" fmla="*/ 30 w 30"/>
                <a:gd name="T1" fmla="*/ 0 h 8"/>
                <a:gd name="T2" fmla="*/ 0 w 30"/>
                <a:gd name="T3" fmla="*/ 0 h 8"/>
                <a:gd name="T4" fmla="*/ 0 w 30"/>
                <a:gd name="T5" fmla="*/ 8 h 8"/>
                <a:gd name="T6" fmla="*/ 17 w 30"/>
                <a:gd name="T7" fmla="*/ 8 h 8"/>
                <a:gd name="T8" fmla="*/ 17 w 30"/>
                <a:gd name="T9" fmla="*/ 8 h 8"/>
                <a:gd name="T10" fmla="*/ 17 w 30"/>
                <a:gd name="T11" fmla="*/ 8 h 8"/>
                <a:gd name="T12" fmla="*/ 17 w 30"/>
                <a:gd name="T13" fmla="*/ 8 h 8"/>
                <a:gd name="T14" fmla="*/ 30 w 30"/>
                <a:gd name="T15" fmla="*/ 8 h 8"/>
                <a:gd name="T16" fmla="*/ 30 w 30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8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8" name="矩形 537">
              <a:extLst>
                <a:ext uri="{FF2B5EF4-FFF2-40B4-BE49-F238E27FC236}">
                  <a16:creationId xmlns:a16="http://schemas.microsoft.com/office/drawing/2014/main" id="{9084A04F-3AD1-439F-9D27-F5E7A908619A}"/>
                </a:ext>
              </a:extLst>
            </p:cNvPr>
            <p:cNvSpPr/>
            <p:nvPr/>
          </p:nvSpPr>
          <p:spPr bwMode="auto">
            <a:xfrm>
              <a:off x="8039101" y="4965701"/>
              <a:ext cx="90488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9" name="矩形 538">
              <a:extLst>
                <a:ext uri="{FF2B5EF4-FFF2-40B4-BE49-F238E27FC236}">
                  <a16:creationId xmlns:a16="http://schemas.microsoft.com/office/drawing/2014/main" id="{12258380-81D7-4F7C-8C6B-267F46DCA485}"/>
                </a:ext>
              </a:extLst>
            </p:cNvPr>
            <p:cNvSpPr/>
            <p:nvPr/>
          </p:nvSpPr>
          <p:spPr bwMode="auto">
            <a:xfrm>
              <a:off x="8039101" y="4965701"/>
              <a:ext cx="90488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0" name="任意多边形 221">
              <a:extLst>
                <a:ext uri="{FF2B5EF4-FFF2-40B4-BE49-F238E27FC236}">
                  <a16:creationId xmlns:a16="http://schemas.microsoft.com/office/drawing/2014/main" id="{1E5AA1B0-0FB3-4C8F-BF81-E878624CE5B4}"/>
                </a:ext>
              </a:extLst>
            </p:cNvPr>
            <p:cNvSpPr/>
            <p:nvPr/>
          </p:nvSpPr>
          <p:spPr bwMode="auto">
            <a:xfrm>
              <a:off x="7199313" y="5148263"/>
              <a:ext cx="917575" cy="180975"/>
            </a:xfrm>
            <a:custGeom>
              <a:avLst/>
              <a:gdLst>
                <a:gd name="T0" fmla="*/ 308 w 308"/>
                <a:gd name="T1" fmla="*/ 8 h 61"/>
                <a:gd name="T2" fmla="*/ 308 w 308"/>
                <a:gd name="T3" fmla="*/ 53 h 61"/>
                <a:gd name="T4" fmla="*/ 299 w 308"/>
                <a:gd name="T5" fmla="*/ 61 h 61"/>
                <a:gd name="T6" fmla="*/ 9 w 308"/>
                <a:gd name="T7" fmla="*/ 61 h 61"/>
                <a:gd name="T8" fmla="*/ 0 w 308"/>
                <a:gd name="T9" fmla="*/ 53 h 61"/>
                <a:gd name="T10" fmla="*/ 0 w 308"/>
                <a:gd name="T11" fmla="*/ 8 h 61"/>
                <a:gd name="T12" fmla="*/ 9 w 308"/>
                <a:gd name="T13" fmla="*/ 0 h 61"/>
                <a:gd name="T14" fmla="*/ 299 w 308"/>
                <a:gd name="T15" fmla="*/ 0 h 61"/>
                <a:gd name="T16" fmla="*/ 308 w 308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61">
                  <a:moveTo>
                    <a:pt x="308" y="8"/>
                  </a:moveTo>
                  <a:cubicBezTo>
                    <a:pt x="308" y="53"/>
                    <a:pt x="308" y="53"/>
                    <a:pt x="308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5"/>
                    <a:pt x="6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3" y="3"/>
                    <a:pt x="304" y="5"/>
                    <a:pt x="308" y="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1" name="任意多边形 222">
              <a:extLst>
                <a:ext uri="{FF2B5EF4-FFF2-40B4-BE49-F238E27FC236}">
                  <a16:creationId xmlns:a16="http://schemas.microsoft.com/office/drawing/2014/main" id="{D6277AF8-201D-4CF8-9D40-A8756DFFD7A5}"/>
                </a:ext>
              </a:extLst>
            </p:cNvPr>
            <p:cNvSpPr/>
            <p:nvPr/>
          </p:nvSpPr>
          <p:spPr bwMode="auto">
            <a:xfrm>
              <a:off x="7199313" y="5148263"/>
              <a:ext cx="917575" cy="180975"/>
            </a:xfrm>
            <a:custGeom>
              <a:avLst/>
              <a:gdLst>
                <a:gd name="T0" fmla="*/ 5 w 308"/>
                <a:gd name="T1" fmla="*/ 57 h 61"/>
                <a:gd name="T2" fmla="*/ 9 w 308"/>
                <a:gd name="T3" fmla="*/ 61 h 61"/>
                <a:gd name="T4" fmla="*/ 33 w 308"/>
                <a:gd name="T5" fmla="*/ 61 h 61"/>
                <a:gd name="T6" fmla="*/ 33 w 308"/>
                <a:gd name="T7" fmla="*/ 61 h 61"/>
                <a:gd name="T8" fmla="*/ 9 w 308"/>
                <a:gd name="T9" fmla="*/ 61 h 61"/>
                <a:gd name="T10" fmla="*/ 5 w 308"/>
                <a:gd name="T11" fmla="*/ 57 h 61"/>
                <a:gd name="T12" fmla="*/ 303 w 308"/>
                <a:gd name="T13" fmla="*/ 57 h 61"/>
                <a:gd name="T14" fmla="*/ 299 w 308"/>
                <a:gd name="T15" fmla="*/ 61 h 61"/>
                <a:gd name="T16" fmla="*/ 299 w 308"/>
                <a:gd name="T17" fmla="*/ 61 h 61"/>
                <a:gd name="T18" fmla="*/ 303 w 308"/>
                <a:gd name="T19" fmla="*/ 57 h 61"/>
                <a:gd name="T20" fmla="*/ 223 w 308"/>
                <a:gd name="T21" fmla="*/ 47 h 61"/>
                <a:gd name="T22" fmla="*/ 197 w 308"/>
                <a:gd name="T23" fmla="*/ 47 h 61"/>
                <a:gd name="T24" fmla="*/ 197 w 308"/>
                <a:gd name="T25" fmla="*/ 53 h 61"/>
                <a:gd name="T26" fmla="*/ 223 w 308"/>
                <a:gd name="T27" fmla="*/ 53 h 61"/>
                <a:gd name="T28" fmla="*/ 223 w 308"/>
                <a:gd name="T29" fmla="*/ 47 h 61"/>
                <a:gd name="T30" fmla="*/ 308 w 308"/>
                <a:gd name="T31" fmla="*/ 47 h 61"/>
                <a:gd name="T32" fmla="*/ 252 w 308"/>
                <a:gd name="T33" fmla="*/ 47 h 61"/>
                <a:gd name="T34" fmla="*/ 252 w 308"/>
                <a:gd name="T35" fmla="*/ 53 h 61"/>
                <a:gd name="T36" fmla="*/ 308 w 308"/>
                <a:gd name="T37" fmla="*/ 53 h 61"/>
                <a:gd name="T38" fmla="*/ 308 w 308"/>
                <a:gd name="T39" fmla="*/ 53 h 61"/>
                <a:gd name="T40" fmla="*/ 308 w 308"/>
                <a:gd name="T41" fmla="*/ 47 h 61"/>
                <a:gd name="T42" fmla="*/ 138 w 308"/>
                <a:gd name="T43" fmla="*/ 8 h 61"/>
                <a:gd name="T44" fmla="*/ 1 w 308"/>
                <a:gd name="T45" fmla="*/ 8 h 61"/>
                <a:gd name="T46" fmla="*/ 0 w 308"/>
                <a:gd name="T47" fmla="*/ 8 h 61"/>
                <a:gd name="T48" fmla="*/ 0 w 308"/>
                <a:gd name="T49" fmla="*/ 53 h 61"/>
                <a:gd name="T50" fmla="*/ 1 w 308"/>
                <a:gd name="T51" fmla="*/ 53 h 61"/>
                <a:gd name="T52" fmla="*/ 138 w 308"/>
                <a:gd name="T53" fmla="*/ 53 h 61"/>
                <a:gd name="T54" fmla="*/ 138 w 308"/>
                <a:gd name="T55" fmla="*/ 47 h 61"/>
                <a:gd name="T56" fmla="*/ 0 w 308"/>
                <a:gd name="T57" fmla="*/ 47 h 61"/>
                <a:gd name="T58" fmla="*/ 0 w 308"/>
                <a:gd name="T59" fmla="*/ 24 h 61"/>
                <a:gd name="T60" fmla="*/ 138 w 308"/>
                <a:gd name="T61" fmla="*/ 24 h 61"/>
                <a:gd name="T62" fmla="*/ 138 w 308"/>
                <a:gd name="T63" fmla="*/ 8 h 61"/>
                <a:gd name="T64" fmla="*/ 223 w 308"/>
                <a:gd name="T65" fmla="*/ 8 h 61"/>
                <a:gd name="T66" fmla="*/ 197 w 308"/>
                <a:gd name="T67" fmla="*/ 8 h 61"/>
                <a:gd name="T68" fmla="*/ 197 w 308"/>
                <a:gd name="T69" fmla="*/ 24 h 61"/>
                <a:gd name="T70" fmla="*/ 223 w 308"/>
                <a:gd name="T71" fmla="*/ 24 h 61"/>
                <a:gd name="T72" fmla="*/ 223 w 308"/>
                <a:gd name="T73" fmla="*/ 8 h 61"/>
                <a:gd name="T74" fmla="*/ 308 w 308"/>
                <a:gd name="T75" fmla="*/ 8 h 61"/>
                <a:gd name="T76" fmla="*/ 252 w 308"/>
                <a:gd name="T77" fmla="*/ 8 h 61"/>
                <a:gd name="T78" fmla="*/ 252 w 308"/>
                <a:gd name="T79" fmla="*/ 24 h 61"/>
                <a:gd name="T80" fmla="*/ 308 w 308"/>
                <a:gd name="T81" fmla="*/ 24 h 61"/>
                <a:gd name="T82" fmla="*/ 308 w 308"/>
                <a:gd name="T83" fmla="*/ 8 h 61"/>
                <a:gd name="T84" fmla="*/ 308 w 308"/>
                <a:gd name="T85" fmla="*/ 8 h 61"/>
                <a:gd name="T86" fmla="*/ 9 w 308"/>
                <a:gd name="T87" fmla="*/ 0 h 61"/>
                <a:gd name="T88" fmla="*/ 9 w 308"/>
                <a:gd name="T89" fmla="*/ 0 h 61"/>
                <a:gd name="T90" fmla="*/ 5 w 308"/>
                <a:gd name="T91" fmla="*/ 4 h 61"/>
                <a:gd name="T92" fmla="*/ 9 w 308"/>
                <a:gd name="T93" fmla="*/ 0 h 61"/>
                <a:gd name="T94" fmla="*/ 299 w 308"/>
                <a:gd name="T95" fmla="*/ 0 h 61"/>
                <a:gd name="T96" fmla="*/ 299 w 308"/>
                <a:gd name="T97" fmla="*/ 0 h 61"/>
                <a:gd name="T98" fmla="*/ 304 w 308"/>
                <a:gd name="T99" fmla="*/ 4 h 61"/>
                <a:gd name="T100" fmla="*/ 299 w 308"/>
                <a:gd name="T10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8" h="61">
                  <a:moveTo>
                    <a:pt x="5" y="57"/>
                  </a:moveTo>
                  <a:cubicBezTo>
                    <a:pt x="9" y="61"/>
                    <a:pt x="9" y="61"/>
                    <a:pt x="9" y="61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9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1" y="59"/>
                    <a:pt x="29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3" y="47"/>
                  </a:moveTo>
                  <a:cubicBezTo>
                    <a:pt x="197" y="47"/>
                    <a:pt x="197" y="47"/>
                    <a:pt x="197" y="47"/>
                  </a:cubicBezTo>
                  <a:cubicBezTo>
                    <a:pt x="197" y="53"/>
                    <a:pt x="197" y="53"/>
                    <a:pt x="197" y="53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3" y="47"/>
                    <a:pt x="223" y="47"/>
                    <a:pt x="223" y="47"/>
                  </a:cubicBezTo>
                  <a:moveTo>
                    <a:pt x="308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47"/>
                    <a:pt x="308" y="47"/>
                    <a:pt x="308" y="47"/>
                  </a:cubicBezTo>
                  <a:moveTo>
                    <a:pt x="138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8"/>
                    <a:pt x="138" y="8"/>
                    <a:pt x="138" y="8"/>
                  </a:cubicBezTo>
                  <a:moveTo>
                    <a:pt x="223" y="8"/>
                  </a:moveTo>
                  <a:cubicBezTo>
                    <a:pt x="197" y="8"/>
                    <a:pt x="197" y="8"/>
                    <a:pt x="197" y="8"/>
                  </a:cubicBezTo>
                  <a:cubicBezTo>
                    <a:pt x="197" y="24"/>
                    <a:pt x="197" y="24"/>
                    <a:pt x="197" y="24"/>
                  </a:cubicBezTo>
                  <a:cubicBezTo>
                    <a:pt x="223" y="24"/>
                    <a:pt x="223" y="24"/>
                    <a:pt x="223" y="24"/>
                  </a:cubicBezTo>
                  <a:cubicBezTo>
                    <a:pt x="223" y="8"/>
                    <a:pt x="223" y="8"/>
                    <a:pt x="223" y="8"/>
                  </a:cubicBezTo>
                  <a:moveTo>
                    <a:pt x="308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8" y="8"/>
                    <a:pt x="308" y="8"/>
                    <a:pt x="308" y="8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6" y="3"/>
                    <a:pt x="7" y="1"/>
                    <a:pt x="9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1" y="2"/>
                    <a:pt x="302" y="3"/>
                    <a:pt x="304" y="4"/>
                  </a:cubicBezTo>
                  <a:cubicBezTo>
                    <a:pt x="302" y="3"/>
                    <a:pt x="301" y="2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2" name="任意多边形 223">
              <a:extLst>
                <a:ext uri="{FF2B5EF4-FFF2-40B4-BE49-F238E27FC236}">
                  <a16:creationId xmlns:a16="http://schemas.microsoft.com/office/drawing/2014/main" id="{3ECC0CCE-72C6-483A-B4D4-4DAB776B52F9}"/>
                </a:ext>
              </a:extLst>
            </p:cNvPr>
            <p:cNvSpPr/>
            <p:nvPr/>
          </p:nvSpPr>
          <p:spPr bwMode="auto">
            <a:xfrm>
              <a:off x="7199313" y="5219701"/>
              <a:ext cx="917575" cy="68263"/>
            </a:xfrm>
            <a:custGeom>
              <a:avLst/>
              <a:gdLst>
                <a:gd name="T0" fmla="*/ 259 w 578"/>
                <a:gd name="T1" fmla="*/ 0 h 43"/>
                <a:gd name="T2" fmla="*/ 0 w 578"/>
                <a:gd name="T3" fmla="*/ 0 h 43"/>
                <a:gd name="T4" fmla="*/ 0 w 578"/>
                <a:gd name="T5" fmla="*/ 43 h 43"/>
                <a:gd name="T6" fmla="*/ 259 w 578"/>
                <a:gd name="T7" fmla="*/ 43 h 43"/>
                <a:gd name="T8" fmla="*/ 259 w 578"/>
                <a:gd name="T9" fmla="*/ 0 h 43"/>
                <a:gd name="T10" fmla="*/ 419 w 578"/>
                <a:gd name="T11" fmla="*/ 0 h 43"/>
                <a:gd name="T12" fmla="*/ 370 w 578"/>
                <a:gd name="T13" fmla="*/ 0 h 43"/>
                <a:gd name="T14" fmla="*/ 370 w 578"/>
                <a:gd name="T15" fmla="*/ 43 h 43"/>
                <a:gd name="T16" fmla="*/ 419 w 578"/>
                <a:gd name="T17" fmla="*/ 43 h 43"/>
                <a:gd name="T18" fmla="*/ 419 w 578"/>
                <a:gd name="T19" fmla="*/ 0 h 43"/>
                <a:gd name="T20" fmla="*/ 578 w 578"/>
                <a:gd name="T21" fmla="*/ 0 h 43"/>
                <a:gd name="T22" fmla="*/ 473 w 578"/>
                <a:gd name="T23" fmla="*/ 0 h 43"/>
                <a:gd name="T24" fmla="*/ 473 w 578"/>
                <a:gd name="T25" fmla="*/ 43 h 43"/>
                <a:gd name="T26" fmla="*/ 578 w 578"/>
                <a:gd name="T27" fmla="*/ 43 h 43"/>
                <a:gd name="T28" fmla="*/ 578 w 578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8" h="43">
                  <a:moveTo>
                    <a:pt x="259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9" y="43"/>
                  </a:lnTo>
                  <a:lnTo>
                    <a:pt x="259" y="0"/>
                  </a:lnTo>
                  <a:close/>
                  <a:moveTo>
                    <a:pt x="419" y="0"/>
                  </a:moveTo>
                  <a:lnTo>
                    <a:pt x="370" y="0"/>
                  </a:lnTo>
                  <a:lnTo>
                    <a:pt x="370" y="43"/>
                  </a:lnTo>
                  <a:lnTo>
                    <a:pt x="419" y="43"/>
                  </a:lnTo>
                  <a:lnTo>
                    <a:pt x="419" y="0"/>
                  </a:lnTo>
                  <a:close/>
                  <a:moveTo>
                    <a:pt x="578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8" y="43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3" name="任意多边形 224">
              <a:extLst>
                <a:ext uri="{FF2B5EF4-FFF2-40B4-BE49-F238E27FC236}">
                  <a16:creationId xmlns:a16="http://schemas.microsoft.com/office/drawing/2014/main" id="{7AE37B58-0192-4AF5-9736-EE25223036EB}"/>
                </a:ext>
              </a:extLst>
            </p:cNvPr>
            <p:cNvSpPr/>
            <p:nvPr/>
          </p:nvSpPr>
          <p:spPr bwMode="auto">
            <a:xfrm>
              <a:off x="7199313" y="5219701"/>
              <a:ext cx="917575" cy="68263"/>
            </a:xfrm>
            <a:custGeom>
              <a:avLst/>
              <a:gdLst>
                <a:gd name="T0" fmla="*/ 259 w 578"/>
                <a:gd name="T1" fmla="*/ 0 h 43"/>
                <a:gd name="T2" fmla="*/ 0 w 578"/>
                <a:gd name="T3" fmla="*/ 0 h 43"/>
                <a:gd name="T4" fmla="*/ 0 w 578"/>
                <a:gd name="T5" fmla="*/ 43 h 43"/>
                <a:gd name="T6" fmla="*/ 259 w 578"/>
                <a:gd name="T7" fmla="*/ 43 h 43"/>
                <a:gd name="T8" fmla="*/ 259 w 578"/>
                <a:gd name="T9" fmla="*/ 0 h 43"/>
                <a:gd name="T10" fmla="*/ 419 w 578"/>
                <a:gd name="T11" fmla="*/ 0 h 43"/>
                <a:gd name="T12" fmla="*/ 370 w 578"/>
                <a:gd name="T13" fmla="*/ 0 h 43"/>
                <a:gd name="T14" fmla="*/ 370 w 578"/>
                <a:gd name="T15" fmla="*/ 43 h 43"/>
                <a:gd name="T16" fmla="*/ 419 w 578"/>
                <a:gd name="T17" fmla="*/ 43 h 43"/>
                <a:gd name="T18" fmla="*/ 419 w 578"/>
                <a:gd name="T19" fmla="*/ 0 h 43"/>
                <a:gd name="T20" fmla="*/ 578 w 578"/>
                <a:gd name="T21" fmla="*/ 0 h 43"/>
                <a:gd name="T22" fmla="*/ 473 w 578"/>
                <a:gd name="T23" fmla="*/ 0 h 43"/>
                <a:gd name="T24" fmla="*/ 473 w 578"/>
                <a:gd name="T25" fmla="*/ 43 h 43"/>
                <a:gd name="T26" fmla="*/ 578 w 578"/>
                <a:gd name="T27" fmla="*/ 43 h 43"/>
                <a:gd name="T28" fmla="*/ 578 w 578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8" h="43">
                  <a:moveTo>
                    <a:pt x="259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9" y="43"/>
                  </a:lnTo>
                  <a:lnTo>
                    <a:pt x="259" y="0"/>
                  </a:lnTo>
                  <a:moveTo>
                    <a:pt x="419" y="0"/>
                  </a:moveTo>
                  <a:lnTo>
                    <a:pt x="370" y="0"/>
                  </a:lnTo>
                  <a:lnTo>
                    <a:pt x="370" y="43"/>
                  </a:lnTo>
                  <a:lnTo>
                    <a:pt x="419" y="43"/>
                  </a:lnTo>
                  <a:lnTo>
                    <a:pt x="419" y="0"/>
                  </a:lnTo>
                  <a:moveTo>
                    <a:pt x="578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8" y="43"/>
                  </a:lnTo>
                  <a:lnTo>
                    <a:pt x="5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4" name="任意多边形 225">
              <a:extLst>
                <a:ext uri="{FF2B5EF4-FFF2-40B4-BE49-F238E27FC236}">
                  <a16:creationId xmlns:a16="http://schemas.microsoft.com/office/drawing/2014/main" id="{9A8D3EC4-5A94-4501-857F-554A096E1185}"/>
                </a:ext>
              </a:extLst>
            </p:cNvPr>
            <p:cNvSpPr/>
            <p:nvPr/>
          </p:nvSpPr>
          <p:spPr bwMode="auto">
            <a:xfrm>
              <a:off x="8102601" y="5305426"/>
              <a:ext cx="14288" cy="12700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1"/>
                    <a:pt x="5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5" name="任意多边形 226">
              <a:extLst>
                <a:ext uri="{FF2B5EF4-FFF2-40B4-BE49-F238E27FC236}">
                  <a16:creationId xmlns:a16="http://schemas.microsoft.com/office/drawing/2014/main" id="{8B87FD8C-6E07-4F78-B25E-1D26E1F0DE16}"/>
                </a:ext>
              </a:extLst>
            </p:cNvPr>
            <p:cNvSpPr/>
            <p:nvPr/>
          </p:nvSpPr>
          <p:spPr bwMode="auto">
            <a:xfrm>
              <a:off x="7199313" y="5305426"/>
              <a:ext cx="15875" cy="12700"/>
            </a:xfrm>
            <a:custGeom>
              <a:avLst/>
              <a:gdLst>
                <a:gd name="T0" fmla="*/ 1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1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4" y="3"/>
                    <a:pt x="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E58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6" name="任意多边形 227">
              <a:extLst>
                <a:ext uri="{FF2B5EF4-FFF2-40B4-BE49-F238E27FC236}">
                  <a16:creationId xmlns:a16="http://schemas.microsoft.com/office/drawing/2014/main" id="{C4BA16E8-5CBA-442D-910E-9147C7960A6B}"/>
                </a:ext>
              </a:extLst>
            </p:cNvPr>
            <p:cNvSpPr/>
            <p:nvPr/>
          </p:nvSpPr>
          <p:spPr bwMode="auto">
            <a:xfrm>
              <a:off x="7202488" y="5305426"/>
              <a:ext cx="914400" cy="23813"/>
            </a:xfrm>
            <a:custGeom>
              <a:avLst/>
              <a:gdLst>
                <a:gd name="T0" fmla="*/ 137 w 307"/>
                <a:gd name="T1" fmla="*/ 0 h 8"/>
                <a:gd name="T2" fmla="*/ 0 w 307"/>
                <a:gd name="T3" fmla="*/ 0 h 8"/>
                <a:gd name="T4" fmla="*/ 4 w 307"/>
                <a:gd name="T5" fmla="*/ 4 h 8"/>
                <a:gd name="T6" fmla="*/ 8 w 307"/>
                <a:gd name="T7" fmla="*/ 8 h 8"/>
                <a:gd name="T8" fmla="*/ 32 w 307"/>
                <a:gd name="T9" fmla="*/ 8 h 8"/>
                <a:gd name="T10" fmla="*/ 32 w 307"/>
                <a:gd name="T11" fmla="*/ 8 h 8"/>
                <a:gd name="T12" fmla="*/ 32 w 307"/>
                <a:gd name="T13" fmla="*/ 8 h 8"/>
                <a:gd name="T14" fmla="*/ 32 w 307"/>
                <a:gd name="T15" fmla="*/ 8 h 8"/>
                <a:gd name="T16" fmla="*/ 137 w 307"/>
                <a:gd name="T17" fmla="*/ 8 h 8"/>
                <a:gd name="T18" fmla="*/ 137 w 307"/>
                <a:gd name="T19" fmla="*/ 0 h 8"/>
                <a:gd name="T20" fmla="*/ 222 w 307"/>
                <a:gd name="T21" fmla="*/ 0 h 8"/>
                <a:gd name="T22" fmla="*/ 196 w 307"/>
                <a:gd name="T23" fmla="*/ 0 h 8"/>
                <a:gd name="T24" fmla="*/ 196 w 307"/>
                <a:gd name="T25" fmla="*/ 8 h 8"/>
                <a:gd name="T26" fmla="*/ 220 w 307"/>
                <a:gd name="T27" fmla="*/ 8 h 8"/>
                <a:gd name="T28" fmla="*/ 222 w 307"/>
                <a:gd name="T29" fmla="*/ 8 h 8"/>
                <a:gd name="T30" fmla="*/ 222 w 307"/>
                <a:gd name="T31" fmla="*/ 0 h 8"/>
                <a:gd name="T32" fmla="*/ 307 w 307"/>
                <a:gd name="T33" fmla="*/ 0 h 8"/>
                <a:gd name="T34" fmla="*/ 251 w 307"/>
                <a:gd name="T35" fmla="*/ 0 h 8"/>
                <a:gd name="T36" fmla="*/ 251 w 307"/>
                <a:gd name="T37" fmla="*/ 8 h 8"/>
                <a:gd name="T38" fmla="*/ 275 w 307"/>
                <a:gd name="T39" fmla="*/ 8 h 8"/>
                <a:gd name="T40" fmla="*/ 298 w 307"/>
                <a:gd name="T41" fmla="*/ 8 h 8"/>
                <a:gd name="T42" fmla="*/ 302 w 307"/>
                <a:gd name="T43" fmla="*/ 4 h 8"/>
                <a:gd name="T44" fmla="*/ 307 w 307"/>
                <a:gd name="T4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7" h="8">
                  <a:moveTo>
                    <a:pt x="1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6"/>
                    <a:pt x="6" y="7"/>
                    <a:pt x="8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0" y="8"/>
                    <a:pt x="220" y="8"/>
                    <a:pt x="220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1" y="0"/>
                    <a:pt x="251" y="0"/>
                    <a:pt x="251" y="0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98" y="8"/>
                    <a:pt x="298" y="8"/>
                    <a:pt x="298" y="8"/>
                  </a:cubicBezTo>
                  <a:cubicBezTo>
                    <a:pt x="300" y="6"/>
                    <a:pt x="301" y="5"/>
                    <a:pt x="302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7" name="任意多边形 228">
              <a:extLst>
                <a:ext uri="{FF2B5EF4-FFF2-40B4-BE49-F238E27FC236}">
                  <a16:creationId xmlns:a16="http://schemas.microsoft.com/office/drawing/2014/main" id="{AF0C88C9-541A-4CB9-8972-D18236A34E63}"/>
                </a:ext>
              </a:extLst>
            </p:cNvPr>
            <p:cNvSpPr/>
            <p:nvPr/>
          </p:nvSpPr>
          <p:spPr bwMode="auto">
            <a:xfrm>
              <a:off x="7199313" y="5159376"/>
              <a:ext cx="15875" cy="1270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1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2" y="2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5" y="0"/>
                  </a:cubicBezTo>
                </a:path>
              </a:pathLst>
            </a:custGeom>
            <a:solidFill>
              <a:srgbClr val="719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8" name="任意多边形 229">
              <a:extLst>
                <a:ext uri="{FF2B5EF4-FFF2-40B4-BE49-F238E27FC236}">
                  <a16:creationId xmlns:a16="http://schemas.microsoft.com/office/drawing/2014/main" id="{0A7D3534-9E50-413B-90E4-1E8B38D1B095}"/>
                </a:ext>
              </a:extLst>
            </p:cNvPr>
            <p:cNvSpPr/>
            <p:nvPr/>
          </p:nvSpPr>
          <p:spPr bwMode="auto">
            <a:xfrm>
              <a:off x="8104188" y="5159376"/>
              <a:ext cx="12700" cy="12700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2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3"/>
                    <a:pt x="1" y="1"/>
                    <a:pt x="0" y="0"/>
                  </a:cubicBezTo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9" name="任意多边形 230">
              <a:extLst>
                <a:ext uri="{FF2B5EF4-FFF2-40B4-BE49-F238E27FC236}">
                  <a16:creationId xmlns:a16="http://schemas.microsoft.com/office/drawing/2014/main" id="{6C636C68-30A5-46C7-BEDE-CC713DA8B4B5}"/>
                </a:ext>
              </a:extLst>
            </p:cNvPr>
            <p:cNvSpPr/>
            <p:nvPr/>
          </p:nvSpPr>
          <p:spPr bwMode="auto">
            <a:xfrm>
              <a:off x="7202488" y="5148263"/>
              <a:ext cx="914400" cy="23813"/>
            </a:xfrm>
            <a:custGeom>
              <a:avLst/>
              <a:gdLst>
                <a:gd name="T0" fmla="*/ 298 w 307"/>
                <a:gd name="T1" fmla="*/ 0 h 8"/>
                <a:gd name="T2" fmla="*/ 255 w 307"/>
                <a:gd name="T3" fmla="*/ 0 h 8"/>
                <a:gd name="T4" fmla="*/ 197 w 307"/>
                <a:gd name="T5" fmla="*/ 0 h 8"/>
                <a:gd name="T6" fmla="*/ 8 w 307"/>
                <a:gd name="T7" fmla="*/ 0 h 8"/>
                <a:gd name="T8" fmla="*/ 4 w 307"/>
                <a:gd name="T9" fmla="*/ 4 h 8"/>
                <a:gd name="T10" fmla="*/ 0 w 307"/>
                <a:gd name="T11" fmla="*/ 8 h 8"/>
                <a:gd name="T12" fmla="*/ 137 w 307"/>
                <a:gd name="T13" fmla="*/ 8 h 8"/>
                <a:gd name="T14" fmla="*/ 137 w 307"/>
                <a:gd name="T15" fmla="*/ 0 h 8"/>
                <a:gd name="T16" fmla="*/ 196 w 307"/>
                <a:gd name="T17" fmla="*/ 0 h 8"/>
                <a:gd name="T18" fmla="*/ 196 w 307"/>
                <a:gd name="T19" fmla="*/ 8 h 8"/>
                <a:gd name="T20" fmla="*/ 222 w 307"/>
                <a:gd name="T21" fmla="*/ 8 h 8"/>
                <a:gd name="T22" fmla="*/ 222 w 307"/>
                <a:gd name="T23" fmla="*/ 0 h 8"/>
                <a:gd name="T24" fmla="*/ 251 w 307"/>
                <a:gd name="T25" fmla="*/ 0 h 8"/>
                <a:gd name="T26" fmla="*/ 251 w 307"/>
                <a:gd name="T27" fmla="*/ 8 h 8"/>
                <a:gd name="T28" fmla="*/ 307 w 307"/>
                <a:gd name="T29" fmla="*/ 8 h 8"/>
                <a:gd name="T30" fmla="*/ 303 w 307"/>
                <a:gd name="T31" fmla="*/ 4 h 8"/>
                <a:gd name="T32" fmla="*/ 298 w 307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8">
                  <a:moveTo>
                    <a:pt x="298" y="0"/>
                  </a:moveTo>
                  <a:cubicBezTo>
                    <a:pt x="255" y="0"/>
                    <a:pt x="255" y="0"/>
                    <a:pt x="255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1"/>
                    <a:pt x="5" y="3"/>
                    <a:pt x="4" y="4"/>
                  </a:cubicBezTo>
                  <a:cubicBezTo>
                    <a:pt x="3" y="5"/>
                    <a:pt x="1" y="6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5"/>
                    <a:pt x="303" y="4"/>
                  </a:cubicBezTo>
                  <a:cubicBezTo>
                    <a:pt x="301" y="3"/>
                    <a:pt x="300" y="2"/>
                    <a:pt x="298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0" name="任意多边形 231">
              <a:extLst>
                <a:ext uri="{FF2B5EF4-FFF2-40B4-BE49-F238E27FC236}">
                  <a16:creationId xmlns:a16="http://schemas.microsoft.com/office/drawing/2014/main" id="{6259128B-F702-4FF5-9A16-108C28203127}"/>
                </a:ext>
              </a:extLst>
            </p:cNvPr>
            <p:cNvSpPr/>
            <p:nvPr/>
          </p:nvSpPr>
          <p:spPr bwMode="auto">
            <a:xfrm>
              <a:off x="7610476" y="5172076"/>
              <a:ext cx="176213" cy="133350"/>
            </a:xfrm>
            <a:custGeom>
              <a:avLst/>
              <a:gdLst>
                <a:gd name="T0" fmla="*/ 111 w 111"/>
                <a:gd name="T1" fmla="*/ 73 h 84"/>
                <a:gd name="T2" fmla="*/ 0 w 111"/>
                <a:gd name="T3" fmla="*/ 73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3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3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1" name="任意多边形 232">
              <a:extLst>
                <a:ext uri="{FF2B5EF4-FFF2-40B4-BE49-F238E27FC236}">
                  <a16:creationId xmlns:a16="http://schemas.microsoft.com/office/drawing/2014/main" id="{032E4480-158C-46FB-87C4-485EA1078FE4}"/>
                </a:ext>
              </a:extLst>
            </p:cNvPr>
            <p:cNvSpPr/>
            <p:nvPr/>
          </p:nvSpPr>
          <p:spPr bwMode="auto">
            <a:xfrm>
              <a:off x="7610476" y="5172076"/>
              <a:ext cx="176213" cy="133350"/>
            </a:xfrm>
            <a:custGeom>
              <a:avLst/>
              <a:gdLst>
                <a:gd name="T0" fmla="*/ 111 w 111"/>
                <a:gd name="T1" fmla="*/ 73 h 84"/>
                <a:gd name="T2" fmla="*/ 0 w 111"/>
                <a:gd name="T3" fmla="*/ 73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3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3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2" name="矩形 551">
              <a:extLst>
                <a:ext uri="{FF2B5EF4-FFF2-40B4-BE49-F238E27FC236}">
                  <a16:creationId xmlns:a16="http://schemas.microsoft.com/office/drawing/2014/main" id="{77819370-ABEE-4DEF-9418-8D5B0B228B6A}"/>
                </a:ext>
              </a:extLst>
            </p:cNvPr>
            <p:cNvSpPr/>
            <p:nvPr/>
          </p:nvSpPr>
          <p:spPr bwMode="auto">
            <a:xfrm>
              <a:off x="7610476" y="5219701"/>
              <a:ext cx="176213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3" name="矩形 552">
              <a:extLst>
                <a:ext uri="{FF2B5EF4-FFF2-40B4-BE49-F238E27FC236}">
                  <a16:creationId xmlns:a16="http://schemas.microsoft.com/office/drawing/2014/main" id="{48A79752-1C58-4235-9558-6F63808BF5EA}"/>
                </a:ext>
              </a:extLst>
            </p:cNvPr>
            <p:cNvSpPr/>
            <p:nvPr/>
          </p:nvSpPr>
          <p:spPr bwMode="auto">
            <a:xfrm>
              <a:off x="7610476" y="5219701"/>
              <a:ext cx="176213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4" name="任意多边形 235">
              <a:extLst>
                <a:ext uri="{FF2B5EF4-FFF2-40B4-BE49-F238E27FC236}">
                  <a16:creationId xmlns:a16="http://schemas.microsoft.com/office/drawing/2014/main" id="{D2FB1BE2-9C41-4AFE-8054-B6FB56F88484}"/>
                </a:ext>
              </a:extLst>
            </p:cNvPr>
            <p:cNvSpPr/>
            <p:nvPr/>
          </p:nvSpPr>
          <p:spPr bwMode="auto">
            <a:xfrm>
              <a:off x="7610476" y="5305426"/>
              <a:ext cx="176213" cy="23813"/>
            </a:xfrm>
            <a:custGeom>
              <a:avLst/>
              <a:gdLst>
                <a:gd name="T0" fmla="*/ 111 w 111"/>
                <a:gd name="T1" fmla="*/ 0 h 15"/>
                <a:gd name="T2" fmla="*/ 0 w 111"/>
                <a:gd name="T3" fmla="*/ 0 h 15"/>
                <a:gd name="T4" fmla="*/ 0 w 111"/>
                <a:gd name="T5" fmla="*/ 15 h 15"/>
                <a:gd name="T6" fmla="*/ 45 w 111"/>
                <a:gd name="T7" fmla="*/ 15 h 15"/>
                <a:gd name="T8" fmla="*/ 111 w 111"/>
                <a:gd name="T9" fmla="*/ 15 h 15"/>
                <a:gd name="T10" fmla="*/ 111 w 1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">
                  <a:moveTo>
                    <a:pt x="111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5" y="15"/>
                  </a:lnTo>
                  <a:lnTo>
                    <a:pt x="111" y="15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5" name="任意多边形 236">
              <a:extLst>
                <a:ext uri="{FF2B5EF4-FFF2-40B4-BE49-F238E27FC236}">
                  <a16:creationId xmlns:a16="http://schemas.microsoft.com/office/drawing/2014/main" id="{3702557F-253E-4E60-BD3D-FC9C4A96AD76}"/>
                </a:ext>
              </a:extLst>
            </p:cNvPr>
            <p:cNvSpPr/>
            <p:nvPr/>
          </p:nvSpPr>
          <p:spPr bwMode="auto">
            <a:xfrm>
              <a:off x="7610476" y="5305426"/>
              <a:ext cx="176213" cy="23813"/>
            </a:xfrm>
            <a:custGeom>
              <a:avLst/>
              <a:gdLst>
                <a:gd name="T0" fmla="*/ 111 w 111"/>
                <a:gd name="T1" fmla="*/ 0 h 15"/>
                <a:gd name="T2" fmla="*/ 0 w 111"/>
                <a:gd name="T3" fmla="*/ 0 h 15"/>
                <a:gd name="T4" fmla="*/ 0 w 111"/>
                <a:gd name="T5" fmla="*/ 15 h 15"/>
                <a:gd name="T6" fmla="*/ 45 w 111"/>
                <a:gd name="T7" fmla="*/ 15 h 15"/>
                <a:gd name="T8" fmla="*/ 111 w 111"/>
                <a:gd name="T9" fmla="*/ 15 h 15"/>
                <a:gd name="T10" fmla="*/ 111 w 1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">
                  <a:moveTo>
                    <a:pt x="111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5" y="15"/>
                  </a:lnTo>
                  <a:lnTo>
                    <a:pt x="111" y="15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6" name="矩形 555">
              <a:extLst>
                <a:ext uri="{FF2B5EF4-FFF2-40B4-BE49-F238E27FC236}">
                  <a16:creationId xmlns:a16="http://schemas.microsoft.com/office/drawing/2014/main" id="{5D0DC8E7-86C1-4DB4-AC67-B7869D7B55BD}"/>
                </a:ext>
              </a:extLst>
            </p:cNvPr>
            <p:cNvSpPr/>
            <p:nvPr/>
          </p:nvSpPr>
          <p:spPr bwMode="auto">
            <a:xfrm>
              <a:off x="7610476" y="5148263"/>
              <a:ext cx="176213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7" name="矩形 556">
              <a:extLst>
                <a:ext uri="{FF2B5EF4-FFF2-40B4-BE49-F238E27FC236}">
                  <a16:creationId xmlns:a16="http://schemas.microsoft.com/office/drawing/2014/main" id="{47505601-96A5-48E5-88E1-1562168B4006}"/>
                </a:ext>
              </a:extLst>
            </p:cNvPr>
            <p:cNvSpPr/>
            <p:nvPr/>
          </p:nvSpPr>
          <p:spPr bwMode="auto">
            <a:xfrm>
              <a:off x="7610476" y="5148263"/>
              <a:ext cx="1762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8" name="任意多边形 239">
              <a:extLst>
                <a:ext uri="{FF2B5EF4-FFF2-40B4-BE49-F238E27FC236}">
                  <a16:creationId xmlns:a16="http://schemas.microsoft.com/office/drawing/2014/main" id="{8DB210B5-EB2C-4066-8068-EB29B9AF7EFF}"/>
                </a:ext>
              </a:extLst>
            </p:cNvPr>
            <p:cNvSpPr/>
            <p:nvPr/>
          </p:nvSpPr>
          <p:spPr bwMode="auto">
            <a:xfrm>
              <a:off x="7864475" y="5170748"/>
              <a:ext cx="85725" cy="133350"/>
            </a:xfrm>
            <a:custGeom>
              <a:avLst/>
              <a:gdLst>
                <a:gd name="T0" fmla="*/ 54 w 54"/>
                <a:gd name="T1" fmla="*/ 73 h 84"/>
                <a:gd name="T2" fmla="*/ 0 w 54"/>
                <a:gd name="T3" fmla="*/ 73 h 84"/>
                <a:gd name="T4" fmla="*/ 0 w 54"/>
                <a:gd name="T5" fmla="*/ 84 h 84"/>
                <a:gd name="T6" fmla="*/ 54 w 54"/>
                <a:gd name="T7" fmla="*/ 84 h 84"/>
                <a:gd name="T8" fmla="*/ 54 w 54"/>
                <a:gd name="T9" fmla="*/ 73 h 84"/>
                <a:gd name="T10" fmla="*/ 54 w 54"/>
                <a:gd name="T11" fmla="*/ 0 h 84"/>
                <a:gd name="T12" fmla="*/ 0 w 54"/>
                <a:gd name="T13" fmla="*/ 0 h 84"/>
                <a:gd name="T14" fmla="*/ 0 w 54"/>
                <a:gd name="T15" fmla="*/ 30 h 84"/>
                <a:gd name="T16" fmla="*/ 54 w 54"/>
                <a:gd name="T17" fmla="*/ 30 h 84"/>
                <a:gd name="T18" fmla="*/ 54 w 54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4">
                  <a:moveTo>
                    <a:pt x="54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4" y="84"/>
                  </a:lnTo>
                  <a:lnTo>
                    <a:pt x="54" y="73"/>
                  </a:lnTo>
                  <a:close/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9" name="任意多边形 240">
              <a:extLst>
                <a:ext uri="{FF2B5EF4-FFF2-40B4-BE49-F238E27FC236}">
                  <a16:creationId xmlns:a16="http://schemas.microsoft.com/office/drawing/2014/main" id="{8230C3B1-A2D1-4876-BDDF-5157D1A4BB96}"/>
                </a:ext>
              </a:extLst>
            </p:cNvPr>
            <p:cNvSpPr/>
            <p:nvPr/>
          </p:nvSpPr>
          <p:spPr bwMode="auto">
            <a:xfrm>
              <a:off x="7864476" y="5172076"/>
              <a:ext cx="85725" cy="133350"/>
            </a:xfrm>
            <a:custGeom>
              <a:avLst/>
              <a:gdLst>
                <a:gd name="T0" fmla="*/ 54 w 54"/>
                <a:gd name="T1" fmla="*/ 73 h 84"/>
                <a:gd name="T2" fmla="*/ 0 w 54"/>
                <a:gd name="T3" fmla="*/ 73 h 84"/>
                <a:gd name="T4" fmla="*/ 0 w 54"/>
                <a:gd name="T5" fmla="*/ 84 h 84"/>
                <a:gd name="T6" fmla="*/ 54 w 54"/>
                <a:gd name="T7" fmla="*/ 84 h 84"/>
                <a:gd name="T8" fmla="*/ 54 w 54"/>
                <a:gd name="T9" fmla="*/ 73 h 84"/>
                <a:gd name="T10" fmla="*/ 54 w 54"/>
                <a:gd name="T11" fmla="*/ 0 h 84"/>
                <a:gd name="T12" fmla="*/ 0 w 54"/>
                <a:gd name="T13" fmla="*/ 0 h 84"/>
                <a:gd name="T14" fmla="*/ 0 w 54"/>
                <a:gd name="T15" fmla="*/ 30 h 84"/>
                <a:gd name="T16" fmla="*/ 54 w 54"/>
                <a:gd name="T17" fmla="*/ 30 h 84"/>
                <a:gd name="T18" fmla="*/ 54 w 54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4">
                  <a:moveTo>
                    <a:pt x="54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4" y="84"/>
                  </a:lnTo>
                  <a:lnTo>
                    <a:pt x="54" y="73"/>
                  </a:lnTo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0" name="矩形 559">
              <a:extLst>
                <a:ext uri="{FF2B5EF4-FFF2-40B4-BE49-F238E27FC236}">
                  <a16:creationId xmlns:a16="http://schemas.microsoft.com/office/drawing/2014/main" id="{145DBBB9-6EF7-4DFA-B7A7-BBCF22D4A39F}"/>
                </a:ext>
              </a:extLst>
            </p:cNvPr>
            <p:cNvSpPr/>
            <p:nvPr/>
          </p:nvSpPr>
          <p:spPr bwMode="auto">
            <a:xfrm>
              <a:off x="7864476" y="5219701"/>
              <a:ext cx="85725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1" name="矩形 560">
              <a:extLst>
                <a:ext uri="{FF2B5EF4-FFF2-40B4-BE49-F238E27FC236}">
                  <a16:creationId xmlns:a16="http://schemas.microsoft.com/office/drawing/2014/main" id="{1DF8684C-44D7-4380-81B2-AE9A8B406518}"/>
                </a:ext>
              </a:extLst>
            </p:cNvPr>
            <p:cNvSpPr/>
            <p:nvPr/>
          </p:nvSpPr>
          <p:spPr bwMode="auto">
            <a:xfrm>
              <a:off x="7864476" y="5219701"/>
              <a:ext cx="85725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2" name="任意多边形 243">
              <a:extLst>
                <a:ext uri="{FF2B5EF4-FFF2-40B4-BE49-F238E27FC236}">
                  <a16:creationId xmlns:a16="http://schemas.microsoft.com/office/drawing/2014/main" id="{916F55B7-54FA-4239-9C8C-157901177713}"/>
                </a:ext>
              </a:extLst>
            </p:cNvPr>
            <p:cNvSpPr/>
            <p:nvPr/>
          </p:nvSpPr>
          <p:spPr bwMode="auto">
            <a:xfrm>
              <a:off x="7864476" y="5305426"/>
              <a:ext cx="85725" cy="23813"/>
            </a:xfrm>
            <a:custGeom>
              <a:avLst/>
              <a:gdLst>
                <a:gd name="T0" fmla="*/ 54 w 54"/>
                <a:gd name="T1" fmla="*/ 0 h 15"/>
                <a:gd name="T2" fmla="*/ 0 w 54"/>
                <a:gd name="T3" fmla="*/ 0 h 15"/>
                <a:gd name="T4" fmla="*/ 0 w 54"/>
                <a:gd name="T5" fmla="*/ 15 h 15"/>
                <a:gd name="T6" fmla="*/ 45 w 54"/>
                <a:gd name="T7" fmla="*/ 15 h 15"/>
                <a:gd name="T8" fmla="*/ 54 w 54"/>
                <a:gd name="T9" fmla="*/ 15 h 15"/>
                <a:gd name="T10" fmla="*/ 54 w 5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15">
                  <a:moveTo>
                    <a:pt x="54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5" y="15"/>
                  </a:lnTo>
                  <a:lnTo>
                    <a:pt x="54" y="15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3" name="任意多边形 244">
              <a:extLst>
                <a:ext uri="{FF2B5EF4-FFF2-40B4-BE49-F238E27FC236}">
                  <a16:creationId xmlns:a16="http://schemas.microsoft.com/office/drawing/2014/main" id="{C1EF87F5-E681-4A23-97B6-C7E4F94B2E4F}"/>
                </a:ext>
              </a:extLst>
            </p:cNvPr>
            <p:cNvSpPr/>
            <p:nvPr/>
          </p:nvSpPr>
          <p:spPr bwMode="auto">
            <a:xfrm>
              <a:off x="7864476" y="5305426"/>
              <a:ext cx="85725" cy="23813"/>
            </a:xfrm>
            <a:custGeom>
              <a:avLst/>
              <a:gdLst>
                <a:gd name="T0" fmla="*/ 54 w 54"/>
                <a:gd name="T1" fmla="*/ 0 h 15"/>
                <a:gd name="T2" fmla="*/ 0 w 54"/>
                <a:gd name="T3" fmla="*/ 0 h 15"/>
                <a:gd name="T4" fmla="*/ 0 w 54"/>
                <a:gd name="T5" fmla="*/ 15 h 15"/>
                <a:gd name="T6" fmla="*/ 45 w 54"/>
                <a:gd name="T7" fmla="*/ 15 h 15"/>
                <a:gd name="T8" fmla="*/ 54 w 54"/>
                <a:gd name="T9" fmla="*/ 15 h 15"/>
                <a:gd name="T10" fmla="*/ 54 w 5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15">
                  <a:moveTo>
                    <a:pt x="54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5" y="15"/>
                  </a:lnTo>
                  <a:lnTo>
                    <a:pt x="54" y="15"/>
                  </a:lnTo>
                  <a:lnTo>
                    <a:pt x="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4" name="矩形 563">
              <a:extLst>
                <a:ext uri="{FF2B5EF4-FFF2-40B4-BE49-F238E27FC236}">
                  <a16:creationId xmlns:a16="http://schemas.microsoft.com/office/drawing/2014/main" id="{B24F2395-5B4F-466B-AEAF-8066812EBFAF}"/>
                </a:ext>
              </a:extLst>
            </p:cNvPr>
            <p:cNvSpPr/>
            <p:nvPr/>
          </p:nvSpPr>
          <p:spPr bwMode="auto">
            <a:xfrm>
              <a:off x="7864476" y="5148263"/>
              <a:ext cx="85725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5" name="矩形 564">
              <a:extLst>
                <a:ext uri="{FF2B5EF4-FFF2-40B4-BE49-F238E27FC236}">
                  <a16:creationId xmlns:a16="http://schemas.microsoft.com/office/drawing/2014/main" id="{AB388B7D-3BA0-4EF3-AEAB-7A19771DFF0F}"/>
                </a:ext>
              </a:extLst>
            </p:cNvPr>
            <p:cNvSpPr/>
            <p:nvPr/>
          </p:nvSpPr>
          <p:spPr bwMode="auto">
            <a:xfrm>
              <a:off x="7864476" y="5148263"/>
              <a:ext cx="85725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6" name="任意多边形 247">
              <a:extLst>
                <a:ext uri="{FF2B5EF4-FFF2-40B4-BE49-F238E27FC236}">
                  <a16:creationId xmlns:a16="http://schemas.microsoft.com/office/drawing/2014/main" id="{62915AE6-5070-450B-A7B4-08C45E284B6F}"/>
                </a:ext>
              </a:extLst>
            </p:cNvPr>
            <p:cNvSpPr/>
            <p:nvPr/>
          </p:nvSpPr>
          <p:spPr bwMode="auto">
            <a:xfrm>
              <a:off x="7270751" y="5329238"/>
              <a:ext cx="917575" cy="182563"/>
            </a:xfrm>
            <a:custGeom>
              <a:avLst/>
              <a:gdLst>
                <a:gd name="T0" fmla="*/ 308 w 308"/>
                <a:gd name="T1" fmla="*/ 8 h 61"/>
                <a:gd name="T2" fmla="*/ 308 w 308"/>
                <a:gd name="T3" fmla="*/ 53 h 61"/>
                <a:gd name="T4" fmla="*/ 299 w 308"/>
                <a:gd name="T5" fmla="*/ 61 h 61"/>
                <a:gd name="T6" fmla="*/ 9 w 308"/>
                <a:gd name="T7" fmla="*/ 61 h 61"/>
                <a:gd name="T8" fmla="*/ 0 w 308"/>
                <a:gd name="T9" fmla="*/ 53 h 61"/>
                <a:gd name="T10" fmla="*/ 0 w 308"/>
                <a:gd name="T11" fmla="*/ 8 h 61"/>
                <a:gd name="T12" fmla="*/ 9 w 308"/>
                <a:gd name="T13" fmla="*/ 0 h 61"/>
                <a:gd name="T14" fmla="*/ 299 w 308"/>
                <a:gd name="T15" fmla="*/ 0 h 61"/>
                <a:gd name="T16" fmla="*/ 308 w 308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61">
                  <a:moveTo>
                    <a:pt x="308" y="8"/>
                  </a:moveTo>
                  <a:cubicBezTo>
                    <a:pt x="308" y="53"/>
                    <a:pt x="308" y="53"/>
                    <a:pt x="308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5"/>
                    <a:pt x="5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8" y="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7" name="任意多边形 248">
              <a:extLst>
                <a:ext uri="{FF2B5EF4-FFF2-40B4-BE49-F238E27FC236}">
                  <a16:creationId xmlns:a16="http://schemas.microsoft.com/office/drawing/2014/main" id="{DF2AAA77-5565-4566-8530-9BEF5DE2ACEB}"/>
                </a:ext>
              </a:extLst>
            </p:cNvPr>
            <p:cNvSpPr/>
            <p:nvPr/>
          </p:nvSpPr>
          <p:spPr bwMode="auto">
            <a:xfrm>
              <a:off x="7270751" y="5329238"/>
              <a:ext cx="917575" cy="182563"/>
            </a:xfrm>
            <a:custGeom>
              <a:avLst/>
              <a:gdLst>
                <a:gd name="T0" fmla="*/ 303 w 308"/>
                <a:gd name="T1" fmla="*/ 57 h 61"/>
                <a:gd name="T2" fmla="*/ 299 w 308"/>
                <a:gd name="T3" fmla="*/ 61 h 61"/>
                <a:gd name="T4" fmla="*/ 299 w 308"/>
                <a:gd name="T5" fmla="*/ 61 h 61"/>
                <a:gd name="T6" fmla="*/ 303 w 308"/>
                <a:gd name="T7" fmla="*/ 57 h 61"/>
                <a:gd name="T8" fmla="*/ 5 w 308"/>
                <a:gd name="T9" fmla="*/ 57 h 61"/>
                <a:gd name="T10" fmla="*/ 9 w 308"/>
                <a:gd name="T11" fmla="*/ 61 h 61"/>
                <a:gd name="T12" fmla="*/ 35 w 308"/>
                <a:gd name="T13" fmla="*/ 61 h 61"/>
                <a:gd name="T14" fmla="*/ 35 w 308"/>
                <a:gd name="T15" fmla="*/ 61 h 61"/>
                <a:gd name="T16" fmla="*/ 9 w 308"/>
                <a:gd name="T17" fmla="*/ 61 h 61"/>
                <a:gd name="T18" fmla="*/ 5 w 308"/>
                <a:gd name="T19" fmla="*/ 57 h 61"/>
                <a:gd name="T20" fmla="*/ 223 w 308"/>
                <a:gd name="T21" fmla="*/ 47 h 61"/>
                <a:gd name="T22" fmla="*/ 197 w 308"/>
                <a:gd name="T23" fmla="*/ 47 h 61"/>
                <a:gd name="T24" fmla="*/ 197 w 308"/>
                <a:gd name="T25" fmla="*/ 53 h 61"/>
                <a:gd name="T26" fmla="*/ 223 w 308"/>
                <a:gd name="T27" fmla="*/ 53 h 61"/>
                <a:gd name="T28" fmla="*/ 223 w 308"/>
                <a:gd name="T29" fmla="*/ 47 h 61"/>
                <a:gd name="T30" fmla="*/ 308 w 308"/>
                <a:gd name="T31" fmla="*/ 47 h 61"/>
                <a:gd name="T32" fmla="*/ 252 w 308"/>
                <a:gd name="T33" fmla="*/ 47 h 61"/>
                <a:gd name="T34" fmla="*/ 252 w 308"/>
                <a:gd name="T35" fmla="*/ 53 h 61"/>
                <a:gd name="T36" fmla="*/ 308 w 308"/>
                <a:gd name="T37" fmla="*/ 53 h 61"/>
                <a:gd name="T38" fmla="*/ 308 w 308"/>
                <a:gd name="T39" fmla="*/ 53 h 61"/>
                <a:gd name="T40" fmla="*/ 308 w 308"/>
                <a:gd name="T41" fmla="*/ 47 h 61"/>
                <a:gd name="T42" fmla="*/ 138 w 308"/>
                <a:gd name="T43" fmla="*/ 8 h 61"/>
                <a:gd name="T44" fmla="*/ 0 w 308"/>
                <a:gd name="T45" fmla="*/ 8 h 61"/>
                <a:gd name="T46" fmla="*/ 0 w 308"/>
                <a:gd name="T47" fmla="*/ 8 h 61"/>
                <a:gd name="T48" fmla="*/ 0 w 308"/>
                <a:gd name="T49" fmla="*/ 53 h 61"/>
                <a:gd name="T50" fmla="*/ 0 w 308"/>
                <a:gd name="T51" fmla="*/ 53 h 61"/>
                <a:gd name="T52" fmla="*/ 138 w 308"/>
                <a:gd name="T53" fmla="*/ 53 h 61"/>
                <a:gd name="T54" fmla="*/ 138 w 308"/>
                <a:gd name="T55" fmla="*/ 47 h 61"/>
                <a:gd name="T56" fmla="*/ 0 w 308"/>
                <a:gd name="T57" fmla="*/ 47 h 61"/>
                <a:gd name="T58" fmla="*/ 0 w 308"/>
                <a:gd name="T59" fmla="*/ 24 h 61"/>
                <a:gd name="T60" fmla="*/ 138 w 308"/>
                <a:gd name="T61" fmla="*/ 24 h 61"/>
                <a:gd name="T62" fmla="*/ 138 w 308"/>
                <a:gd name="T63" fmla="*/ 8 h 61"/>
                <a:gd name="T64" fmla="*/ 223 w 308"/>
                <a:gd name="T65" fmla="*/ 8 h 61"/>
                <a:gd name="T66" fmla="*/ 197 w 308"/>
                <a:gd name="T67" fmla="*/ 8 h 61"/>
                <a:gd name="T68" fmla="*/ 197 w 308"/>
                <a:gd name="T69" fmla="*/ 24 h 61"/>
                <a:gd name="T70" fmla="*/ 223 w 308"/>
                <a:gd name="T71" fmla="*/ 24 h 61"/>
                <a:gd name="T72" fmla="*/ 223 w 308"/>
                <a:gd name="T73" fmla="*/ 8 h 61"/>
                <a:gd name="T74" fmla="*/ 308 w 308"/>
                <a:gd name="T75" fmla="*/ 8 h 61"/>
                <a:gd name="T76" fmla="*/ 252 w 308"/>
                <a:gd name="T77" fmla="*/ 8 h 61"/>
                <a:gd name="T78" fmla="*/ 252 w 308"/>
                <a:gd name="T79" fmla="*/ 24 h 61"/>
                <a:gd name="T80" fmla="*/ 308 w 308"/>
                <a:gd name="T81" fmla="*/ 24 h 61"/>
                <a:gd name="T82" fmla="*/ 308 w 308"/>
                <a:gd name="T83" fmla="*/ 8 h 61"/>
                <a:gd name="T84" fmla="*/ 308 w 308"/>
                <a:gd name="T85" fmla="*/ 8 h 61"/>
                <a:gd name="T86" fmla="*/ 9 w 308"/>
                <a:gd name="T87" fmla="*/ 0 h 61"/>
                <a:gd name="T88" fmla="*/ 9 w 308"/>
                <a:gd name="T89" fmla="*/ 0 h 61"/>
                <a:gd name="T90" fmla="*/ 5 w 308"/>
                <a:gd name="T91" fmla="*/ 4 h 61"/>
                <a:gd name="T92" fmla="*/ 9 w 308"/>
                <a:gd name="T93" fmla="*/ 0 h 61"/>
                <a:gd name="T94" fmla="*/ 299 w 308"/>
                <a:gd name="T95" fmla="*/ 0 h 61"/>
                <a:gd name="T96" fmla="*/ 299 w 308"/>
                <a:gd name="T97" fmla="*/ 0 h 61"/>
                <a:gd name="T98" fmla="*/ 303 w 308"/>
                <a:gd name="T99" fmla="*/ 4 h 61"/>
                <a:gd name="T100" fmla="*/ 299 w 308"/>
                <a:gd name="T10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8" h="61">
                  <a:moveTo>
                    <a:pt x="303" y="57"/>
                  </a:moveTo>
                  <a:cubicBezTo>
                    <a:pt x="302" y="59"/>
                    <a:pt x="301" y="60"/>
                    <a:pt x="29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5" y="57"/>
                  </a:moveTo>
                  <a:cubicBezTo>
                    <a:pt x="9" y="61"/>
                    <a:pt x="9" y="61"/>
                    <a:pt x="9" y="61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9"/>
                    <a:pt x="5" y="57"/>
                  </a:cubicBezTo>
                  <a:moveTo>
                    <a:pt x="223" y="47"/>
                  </a:moveTo>
                  <a:cubicBezTo>
                    <a:pt x="197" y="47"/>
                    <a:pt x="197" y="47"/>
                    <a:pt x="197" y="47"/>
                  </a:cubicBezTo>
                  <a:cubicBezTo>
                    <a:pt x="197" y="53"/>
                    <a:pt x="197" y="53"/>
                    <a:pt x="197" y="53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3" y="47"/>
                    <a:pt x="223" y="47"/>
                    <a:pt x="223" y="47"/>
                  </a:cubicBezTo>
                  <a:moveTo>
                    <a:pt x="308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47"/>
                    <a:pt x="308" y="47"/>
                    <a:pt x="308" y="47"/>
                  </a:cubicBezTo>
                  <a:moveTo>
                    <a:pt x="138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8"/>
                    <a:pt x="138" y="8"/>
                    <a:pt x="138" y="8"/>
                  </a:cubicBezTo>
                  <a:moveTo>
                    <a:pt x="223" y="8"/>
                  </a:moveTo>
                  <a:cubicBezTo>
                    <a:pt x="197" y="8"/>
                    <a:pt x="197" y="8"/>
                    <a:pt x="197" y="8"/>
                  </a:cubicBezTo>
                  <a:cubicBezTo>
                    <a:pt x="197" y="24"/>
                    <a:pt x="197" y="24"/>
                    <a:pt x="197" y="24"/>
                  </a:cubicBezTo>
                  <a:cubicBezTo>
                    <a:pt x="223" y="24"/>
                    <a:pt x="223" y="24"/>
                    <a:pt x="223" y="24"/>
                  </a:cubicBezTo>
                  <a:cubicBezTo>
                    <a:pt x="223" y="8"/>
                    <a:pt x="223" y="8"/>
                    <a:pt x="223" y="8"/>
                  </a:cubicBezTo>
                  <a:moveTo>
                    <a:pt x="308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8" y="8"/>
                    <a:pt x="308" y="8"/>
                    <a:pt x="308" y="8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6" y="3"/>
                    <a:pt x="7" y="1"/>
                    <a:pt x="9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1" y="2"/>
                    <a:pt x="302" y="3"/>
                    <a:pt x="303" y="4"/>
                  </a:cubicBezTo>
                  <a:cubicBezTo>
                    <a:pt x="302" y="3"/>
                    <a:pt x="301" y="2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8" name="任意多边形 249">
              <a:extLst>
                <a:ext uri="{FF2B5EF4-FFF2-40B4-BE49-F238E27FC236}">
                  <a16:creationId xmlns:a16="http://schemas.microsoft.com/office/drawing/2014/main" id="{6D0351FA-AFC3-4F42-90A8-FACC72148DCE}"/>
                </a:ext>
              </a:extLst>
            </p:cNvPr>
            <p:cNvSpPr/>
            <p:nvPr/>
          </p:nvSpPr>
          <p:spPr bwMode="auto">
            <a:xfrm>
              <a:off x="7270751" y="5400676"/>
              <a:ext cx="917575" cy="68263"/>
            </a:xfrm>
            <a:custGeom>
              <a:avLst/>
              <a:gdLst>
                <a:gd name="T0" fmla="*/ 259 w 578"/>
                <a:gd name="T1" fmla="*/ 0 h 43"/>
                <a:gd name="T2" fmla="*/ 0 w 578"/>
                <a:gd name="T3" fmla="*/ 0 h 43"/>
                <a:gd name="T4" fmla="*/ 0 w 578"/>
                <a:gd name="T5" fmla="*/ 43 h 43"/>
                <a:gd name="T6" fmla="*/ 259 w 578"/>
                <a:gd name="T7" fmla="*/ 43 h 43"/>
                <a:gd name="T8" fmla="*/ 259 w 578"/>
                <a:gd name="T9" fmla="*/ 0 h 43"/>
                <a:gd name="T10" fmla="*/ 419 w 578"/>
                <a:gd name="T11" fmla="*/ 0 h 43"/>
                <a:gd name="T12" fmla="*/ 370 w 578"/>
                <a:gd name="T13" fmla="*/ 0 h 43"/>
                <a:gd name="T14" fmla="*/ 370 w 578"/>
                <a:gd name="T15" fmla="*/ 43 h 43"/>
                <a:gd name="T16" fmla="*/ 419 w 578"/>
                <a:gd name="T17" fmla="*/ 43 h 43"/>
                <a:gd name="T18" fmla="*/ 419 w 578"/>
                <a:gd name="T19" fmla="*/ 0 h 43"/>
                <a:gd name="T20" fmla="*/ 578 w 578"/>
                <a:gd name="T21" fmla="*/ 0 h 43"/>
                <a:gd name="T22" fmla="*/ 473 w 578"/>
                <a:gd name="T23" fmla="*/ 0 h 43"/>
                <a:gd name="T24" fmla="*/ 473 w 578"/>
                <a:gd name="T25" fmla="*/ 43 h 43"/>
                <a:gd name="T26" fmla="*/ 578 w 578"/>
                <a:gd name="T27" fmla="*/ 43 h 43"/>
                <a:gd name="T28" fmla="*/ 578 w 578"/>
                <a:gd name="T29" fmla="*/ 30 h 43"/>
                <a:gd name="T30" fmla="*/ 578 w 578"/>
                <a:gd name="T31" fmla="*/ 28 h 43"/>
                <a:gd name="T32" fmla="*/ 578 w 578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8" h="43">
                  <a:moveTo>
                    <a:pt x="259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9" y="43"/>
                  </a:lnTo>
                  <a:lnTo>
                    <a:pt x="259" y="0"/>
                  </a:lnTo>
                  <a:close/>
                  <a:moveTo>
                    <a:pt x="419" y="0"/>
                  </a:moveTo>
                  <a:lnTo>
                    <a:pt x="370" y="0"/>
                  </a:lnTo>
                  <a:lnTo>
                    <a:pt x="370" y="43"/>
                  </a:lnTo>
                  <a:lnTo>
                    <a:pt x="419" y="43"/>
                  </a:lnTo>
                  <a:lnTo>
                    <a:pt x="419" y="0"/>
                  </a:lnTo>
                  <a:close/>
                  <a:moveTo>
                    <a:pt x="578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8" y="43"/>
                  </a:lnTo>
                  <a:lnTo>
                    <a:pt x="578" y="30"/>
                  </a:lnTo>
                  <a:lnTo>
                    <a:pt x="578" y="28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9" name="任意多边形 250">
              <a:extLst>
                <a:ext uri="{FF2B5EF4-FFF2-40B4-BE49-F238E27FC236}">
                  <a16:creationId xmlns:a16="http://schemas.microsoft.com/office/drawing/2014/main" id="{FB3D66A1-DD6F-4A74-9010-F07D03B6BC6D}"/>
                </a:ext>
              </a:extLst>
            </p:cNvPr>
            <p:cNvSpPr/>
            <p:nvPr/>
          </p:nvSpPr>
          <p:spPr bwMode="auto">
            <a:xfrm>
              <a:off x="7270751" y="5400676"/>
              <a:ext cx="917575" cy="68263"/>
            </a:xfrm>
            <a:custGeom>
              <a:avLst/>
              <a:gdLst>
                <a:gd name="T0" fmla="*/ 259 w 578"/>
                <a:gd name="T1" fmla="*/ 0 h 43"/>
                <a:gd name="T2" fmla="*/ 0 w 578"/>
                <a:gd name="T3" fmla="*/ 0 h 43"/>
                <a:gd name="T4" fmla="*/ 0 w 578"/>
                <a:gd name="T5" fmla="*/ 43 h 43"/>
                <a:gd name="T6" fmla="*/ 259 w 578"/>
                <a:gd name="T7" fmla="*/ 43 h 43"/>
                <a:gd name="T8" fmla="*/ 259 w 578"/>
                <a:gd name="T9" fmla="*/ 0 h 43"/>
                <a:gd name="T10" fmla="*/ 419 w 578"/>
                <a:gd name="T11" fmla="*/ 0 h 43"/>
                <a:gd name="T12" fmla="*/ 370 w 578"/>
                <a:gd name="T13" fmla="*/ 0 h 43"/>
                <a:gd name="T14" fmla="*/ 370 w 578"/>
                <a:gd name="T15" fmla="*/ 43 h 43"/>
                <a:gd name="T16" fmla="*/ 419 w 578"/>
                <a:gd name="T17" fmla="*/ 43 h 43"/>
                <a:gd name="T18" fmla="*/ 419 w 578"/>
                <a:gd name="T19" fmla="*/ 0 h 43"/>
                <a:gd name="T20" fmla="*/ 578 w 578"/>
                <a:gd name="T21" fmla="*/ 0 h 43"/>
                <a:gd name="T22" fmla="*/ 473 w 578"/>
                <a:gd name="T23" fmla="*/ 0 h 43"/>
                <a:gd name="T24" fmla="*/ 473 w 578"/>
                <a:gd name="T25" fmla="*/ 43 h 43"/>
                <a:gd name="T26" fmla="*/ 578 w 578"/>
                <a:gd name="T27" fmla="*/ 43 h 43"/>
                <a:gd name="T28" fmla="*/ 578 w 578"/>
                <a:gd name="T29" fmla="*/ 30 h 43"/>
                <a:gd name="T30" fmla="*/ 578 w 578"/>
                <a:gd name="T31" fmla="*/ 28 h 43"/>
                <a:gd name="T32" fmla="*/ 578 w 578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8" h="43">
                  <a:moveTo>
                    <a:pt x="259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9" y="43"/>
                  </a:lnTo>
                  <a:lnTo>
                    <a:pt x="259" y="0"/>
                  </a:lnTo>
                  <a:moveTo>
                    <a:pt x="419" y="0"/>
                  </a:moveTo>
                  <a:lnTo>
                    <a:pt x="370" y="0"/>
                  </a:lnTo>
                  <a:lnTo>
                    <a:pt x="370" y="43"/>
                  </a:lnTo>
                  <a:lnTo>
                    <a:pt x="419" y="43"/>
                  </a:lnTo>
                  <a:lnTo>
                    <a:pt x="419" y="0"/>
                  </a:lnTo>
                  <a:moveTo>
                    <a:pt x="578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8" y="43"/>
                  </a:lnTo>
                  <a:lnTo>
                    <a:pt x="578" y="30"/>
                  </a:lnTo>
                  <a:lnTo>
                    <a:pt x="578" y="28"/>
                  </a:lnTo>
                  <a:lnTo>
                    <a:pt x="5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0" name="任意多边形 251">
              <a:extLst>
                <a:ext uri="{FF2B5EF4-FFF2-40B4-BE49-F238E27FC236}">
                  <a16:creationId xmlns:a16="http://schemas.microsoft.com/office/drawing/2014/main" id="{51E75143-5D99-4185-9CFC-994861C339A3}"/>
                </a:ext>
              </a:extLst>
            </p:cNvPr>
            <p:cNvSpPr/>
            <p:nvPr/>
          </p:nvSpPr>
          <p:spPr bwMode="auto">
            <a:xfrm>
              <a:off x="8174038" y="5487988"/>
              <a:ext cx="14288" cy="11113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2"/>
                    <a:pt x="5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1" name="任意多边形 252">
              <a:extLst>
                <a:ext uri="{FF2B5EF4-FFF2-40B4-BE49-F238E27FC236}">
                  <a16:creationId xmlns:a16="http://schemas.microsoft.com/office/drawing/2014/main" id="{F7C80B81-CD81-4EE6-BEE5-12E432C7E119}"/>
                </a:ext>
              </a:extLst>
            </p:cNvPr>
            <p:cNvSpPr/>
            <p:nvPr/>
          </p:nvSpPr>
          <p:spPr bwMode="auto">
            <a:xfrm>
              <a:off x="7270751" y="5487988"/>
              <a:ext cx="15875" cy="11113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4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84D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2" name="任意多边形 253">
              <a:extLst>
                <a:ext uri="{FF2B5EF4-FFF2-40B4-BE49-F238E27FC236}">
                  <a16:creationId xmlns:a16="http://schemas.microsoft.com/office/drawing/2014/main" id="{835FAB10-AF7B-4EE7-90F9-C332D4D77064}"/>
                </a:ext>
              </a:extLst>
            </p:cNvPr>
            <p:cNvSpPr/>
            <p:nvPr/>
          </p:nvSpPr>
          <p:spPr bwMode="auto">
            <a:xfrm>
              <a:off x="7270751" y="5487988"/>
              <a:ext cx="917575" cy="23813"/>
            </a:xfrm>
            <a:custGeom>
              <a:avLst/>
              <a:gdLst>
                <a:gd name="T0" fmla="*/ 138 w 308"/>
                <a:gd name="T1" fmla="*/ 0 h 8"/>
                <a:gd name="T2" fmla="*/ 0 w 308"/>
                <a:gd name="T3" fmla="*/ 0 h 8"/>
                <a:gd name="T4" fmla="*/ 5 w 308"/>
                <a:gd name="T5" fmla="*/ 4 h 8"/>
                <a:gd name="T6" fmla="*/ 9 w 308"/>
                <a:gd name="T7" fmla="*/ 8 h 8"/>
                <a:gd name="T8" fmla="*/ 35 w 308"/>
                <a:gd name="T9" fmla="*/ 8 h 8"/>
                <a:gd name="T10" fmla="*/ 35 w 308"/>
                <a:gd name="T11" fmla="*/ 8 h 8"/>
                <a:gd name="T12" fmla="*/ 35 w 308"/>
                <a:gd name="T13" fmla="*/ 8 h 8"/>
                <a:gd name="T14" fmla="*/ 35 w 308"/>
                <a:gd name="T15" fmla="*/ 8 h 8"/>
                <a:gd name="T16" fmla="*/ 138 w 308"/>
                <a:gd name="T17" fmla="*/ 8 h 8"/>
                <a:gd name="T18" fmla="*/ 138 w 308"/>
                <a:gd name="T19" fmla="*/ 0 h 8"/>
                <a:gd name="T20" fmla="*/ 223 w 308"/>
                <a:gd name="T21" fmla="*/ 0 h 8"/>
                <a:gd name="T22" fmla="*/ 197 w 308"/>
                <a:gd name="T23" fmla="*/ 0 h 8"/>
                <a:gd name="T24" fmla="*/ 197 w 308"/>
                <a:gd name="T25" fmla="*/ 8 h 8"/>
                <a:gd name="T26" fmla="*/ 223 w 308"/>
                <a:gd name="T27" fmla="*/ 8 h 8"/>
                <a:gd name="T28" fmla="*/ 223 w 308"/>
                <a:gd name="T29" fmla="*/ 0 h 8"/>
                <a:gd name="T30" fmla="*/ 308 w 308"/>
                <a:gd name="T31" fmla="*/ 0 h 8"/>
                <a:gd name="T32" fmla="*/ 252 w 308"/>
                <a:gd name="T33" fmla="*/ 0 h 8"/>
                <a:gd name="T34" fmla="*/ 252 w 308"/>
                <a:gd name="T35" fmla="*/ 8 h 8"/>
                <a:gd name="T36" fmla="*/ 299 w 308"/>
                <a:gd name="T37" fmla="*/ 8 h 8"/>
                <a:gd name="T38" fmla="*/ 303 w 308"/>
                <a:gd name="T39" fmla="*/ 4 h 8"/>
                <a:gd name="T40" fmla="*/ 308 w 308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8" h="8">
                  <a:moveTo>
                    <a:pt x="13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6"/>
                    <a:pt x="7" y="7"/>
                    <a:pt x="9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  <a:moveTo>
                    <a:pt x="223" y="0"/>
                  </a:moveTo>
                  <a:cubicBezTo>
                    <a:pt x="197" y="0"/>
                    <a:pt x="197" y="0"/>
                    <a:pt x="197" y="0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3" y="0"/>
                    <a:pt x="223" y="0"/>
                    <a:pt x="223" y="0"/>
                  </a:cubicBezTo>
                  <a:moveTo>
                    <a:pt x="308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1" y="7"/>
                    <a:pt x="302" y="6"/>
                    <a:pt x="303" y="4"/>
                  </a:cubicBezTo>
                  <a:cubicBezTo>
                    <a:pt x="308" y="0"/>
                    <a:pt x="308" y="0"/>
                    <a:pt x="308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3" name="任意多边形 254">
              <a:extLst>
                <a:ext uri="{FF2B5EF4-FFF2-40B4-BE49-F238E27FC236}">
                  <a16:creationId xmlns:a16="http://schemas.microsoft.com/office/drawing/2014/main" id="{FE1695F4-6246-4773-BFF6-9198E3B97D59}"/>
                </a:ext>
              </a:extLst>
            </p:cNvPr>
            <p:cNvSpPr/>
            <p:nvPr/>
          </p:nvSpPr>
          <p:spPr bwMode="auto">
            <a:xfrm>
              <a:off x="8174038" y="5341938"/>
              <a:ext cx="14288" cy="11113"/>
            </a:xfrm>
            <a:custGeom>
              <a:avLst/>
              <a:gdLst>
                <a:gd name="T0" fmla="*/ 0 w 5"/>
                <a:gd name="T1" fmla="*/ 0 h 4"/>
                <a:gd name="T2" fmla="*/ 5 w 5"/>
                <a:gd name="T3" fmla="*/ 4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2" y="1"/>
                    <a:pt x="3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3"/>
                    <a:pt x="2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4" name="任意多边形 255">
              <a:extLst>
                <a:ext uri="{FF2B5EF4-FFF2-40B4-BE49-F238E27FC236}">
                  <a16:creationId xmlns:a16="http://schemas.microsoft.com/office/drawing/2014/main" id="{B7CC892E-6C9E-4F91-9A96-E23689689AEE}"/>
                </a:ext>
              </a:extLst>
            </p:cNvPr>
            <p:cNvSpPr/>
            <p:nvPr/>
          </p:nvSpPr>
          <p:spPr bwMode="auto">
            <a:xfrm>
              <a:off x="8021638" y="5329238"/>
              <a:ext cx="166688" cy="23813"/>
            </a:xfrm>
            <a:custGeom>
              <a:avLst/>
              <a:gdLst>
                <a:gd name="T0" fmla="*/ 47 w 56"/>
                <a:gd name="T1" fmla="*/ 0 h 8"/>
                <a:gd name="T2" fmla="*/ 0 w 56"/>
                <a:gd name="T3" fmla="*/ 0 h 8"/>
                <a:gd name="T4" fmla="*/ 0 w 56"/>
                <a:gd name="T5" fmla="*/ 8 h 8"/>
                <a:gd name="T6" fmla="*/ 56 w 56"/>
                <a:gd name="T7" fmla="*/ 8 h 8"/>
                <a:gd name="T8" fmla="*/ 51 w 56"/>
                <a:gd name="T9" fmla="*/ 4 h 8"/>
                <a:gd name="T10" fmla="*/ 47 w 56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8">
                  <a:moveTo>
                    <a:pt x="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4" y="7"/>
                    <a:pt x="53" y="5"/>
                    <a:pt x="51" y="4"/>
                  </a:cubicBezTo>
                  <a:cubicBezTo>
                    <a:pt x="50" y="3"/>
                    <a:pt x="49" y="2"/>
                    <a:pt x="47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5" name="矩形 574">
              <a:extLst>
                <a:ext uri="{FF2B5EF4-FFF2-40B4-BE49-F238E27FC236}">
                  <a16:creationId xmlns:a16="http://schemas.microsoft.com/office/drawing/2014/main" id="{04783210-BEED-4971-82DE-75622DC9D44F}"/>
                </a:ext>
              </a:extLst>
            </p:cNvPr>
            <p:cNvSpPr/>
            <p:nvPr/>
          </p:nvSpPr>
          <p:spPr bwMode="auto">
            <a:xfrm>
              <a:off x="7858126" y="5329238"/>
              <a:ext cx="77788" cy="2381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6" name="矩形 575">
              <a:extLst>
                <a:ext uri="{FF2B5EF4-FFF2-40B4-BE49-F238E27FC236}">
                  <a16:creationId xmlns:a16="http://schemas.microsoft.com/office/drawing/2014/main" id="{E62F403A-66BD-4464-AF20-89DF9890D555}"/>
                </a:ext>
              </a:extLst>
            </p:cNvPr>
            <p:cNvSpPr/>
            <p:nvPr/>
          </p:nvSpPr>
          <p:spPr bwMode="auto">
            <a:xfrm>
              <a:off x="7858126" y="5329238"/>
              <a:ext cx="77788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7" name="任意多边形 258">
              <a:extLst>
                <a:ext uri="{FF2B5EF4-FFF2-40B4-BE49-F238E27FC236}">
                  <a16:creationId xmlns:a16="http://schemas.microsoft.com/office/drawing/2014/main" id="{B879668C-FF11-4B68-B6CF-0FCB6F51602A}"/>
                </a:ext>
              </a:extLst>
            </p:cNvPr>
            <p:cNvSpPr/>
            <p:nvPr/>
          </p:nvSpPr>
          <p:spPr bwMode="auto">
            <a:xfrm>
              <a:off x="7270751" y="5341938"/>
              <a:ext cx="15875" cy="11113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2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2"/>
                    <a:pt x="4" y="1"/>
                    <a:pt x="5" y="0"/>
                  </a:cubicBezTo>
                </a:path>
              </a:pathLst>
            </a:custGeom>
            <a:solidFill>
              <a:srgbClr val="6C8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8" name="任意多边形 259">
              <a:extLst>
                <a:ext uri="{FF2B5EF4-FFF2-40B4-BE49-F238E27FC236}">
                  <a16:creationId xmlns:a16="http://schemas.microsoft.com/office/drawing/2014/main" id="{53D498E1-9BBA-4B5E-A564-75C94D9BC4F9}"/>
                </a:ext>
              </a:extLst>
            </p:cNvPr>
            <p:cNvSpPr/>
            <p:nvPr/>
          </p:nvSpPr>
          <p:spPr bwMode="auto">
            <a:xfrm>
              <a:off x="7270751" y="5329238"/>
              <a:ext cx="411163" cy="23813"/>
            </a:xfrm>
            <a:custGeom>
              <a:avLst/>
              <a:gdLst>
                <a:gd name="T0" fmla="*/ 138 w 138"/>
                <a:gd name="T1" fmla="*/ 0 h 8"/>
                <a:gd name="T2" fmla="*/ 9 w 138"/>
                <a:gd name="T3" fmla="*/ 0 h 8"/>
                <a:gd name="T4" fmla="*/ 5 w 138"/>
                <a:gd name="T5" fmla="*/ 4 h 8"/>
                <a:gd name="T6" fmla="*/ 0 w 138"/>
                <a:gd name="T7" fmla="*/ 8 h 8"/>
                <a:gd name="T8" fmla="*/ 138 w 138"/>
                <a:gd name="T9" fmla="*/ 8 h 8"/>
                <a:gd name="T10" fmla="*/ 138 w 1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8">
                  <a:moveTo>
                    <a:pt x="1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4" y="5"/>
                    <a:pt x="2" y="6"/>
                    <a:pt x="0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9" name="任意多边形 260">
              <a:extLst>
                <a:ext uri="{FF2B5EF4-FFF2-40B4-BE49-F238E27FC236}">
                  <a16:creationId xmlns:a16="http://schemas.microsoft.com/office/drawing/2014/main" id="{5DCC9263-1F8F-4393-9CFF-F7C6D1E3A0B3}"/>
                </a:ext>
              </a:extLst>
            </p:cNvPr>
            <p:cNvSpPr/>
            <p:nvPr/>
          </p:nvSpPr>
          <p:spPr bwMode="auto">
            <a:xfrm>
              <a:off x="7681913" y="5353051"/>
              <a:ext cx="176213" cy="134938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0" name="任意多边形 261">
              <a:extLst>
                <a:ext uri="{FF2B5EF4-FFF2-40B4-BE49-F238E27FC236}">
                  <a16:creationId xmlns:a16="http://schemas.microsoft.com/office/drawing/2014/main" id="{D81FA2D2-4F71-4A78-BCC0-BD7B33EA2CC6}"/>
                </a:ext>
              </a:extLst>
            </p:cNvPr>
            <p:cNvSpPr/>
            <p:nvPr/>
          </p:nvSpPr>
          <p:spPr bwMode="auto">
            <a:xfrm>
              <a:off x="7681913" y="5353051"/>
              <a:ext cx="176213" cy="134938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1" name="矩形 580">
              <a:extLst>
                <a:ext uri="{FF2B5EF4-FFF2-40B4-BE49-F238E27FC236}">
                  <a16:creationId xmlns:a16="http://schemas.microsoft.com/office/drawing/2014/main" id="{735A0707-04C7-4F3B-A8FE-6CAC83F2D1CA}"/>
                </a:ext>
              </a:extLst>
            </p:cNvPr>
            <p:cNvSpPr/>
            <p:nvPr/>
          </p:nvSpPr>
          <p:spPr bwMode="auto">
            <a:xfrm>
              <a:off x="7681913" y="5400676"/>
              <a:ext cx="176213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2" name="矩形 581">
              <a:extLst>
                <a:ext uri="{FF2B5EF4-FFF2-40B4-BE49-F238E27FC236}">
                  <a16:creationId xmlns:a16="http://schemas.microsoft.com/office/drawing/2014/main" id="{6E1F14A8-D0B6-45D4-9588-5FF6F087F294}"/>
                </a:ext>
              </a:extLst>
            </p:cNvPr>
            <p:cNvSpPr/>
            <p:nvPr/>
          </p:nvSpPr>
          <p:spPr bwMode="auto">
            <a:xfrm>
              <a:off x="7681913" y="5400676"/>
              <a:ext cx="176213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3" name="矩形 582">
              <a:extLst>
                <a:ext uri="{FF2B5EF4-FFF2-40B4-BE49-F238E27FC236}">
                  <a16:creationId xmlns:a16="http://schemas.microsoft.com/office/drawing/2014/main" id="{2CDB7FA4-07D2-4B0A-8E3F-048DAF08B91F}"/>
                </a:ext>
              </a:extLst>
            </p:cNvPr>
            <p:cNvSpPr/>
            <p:nvPr/>
          </p:nvSpPr>
          <p:spPr bwMode="auto">
            <a:xfrm>
              <a:off x="7681913" y="5487988"/>
              <a:ext cx="176213" cy="238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4" name="矩形 583">
              <a:extLst>
                <a:ext uri="{FF2B5EF4-FFF2-40B4-BE49-F238E27FC236}">
                  <a16:creationId xmlns:a16="http://schemas.microsoft.com/office/drawing/2014/main" id="{D075873C-B095-40B4-AC74-9B8DCD8EC9D1}"/>
                </a:ext>
              </a:extLst>
            </p:cNvPr>
            <p:cNvSpPr/>
            <p:nvPr/>
          </p:nvSpPr>
          <p:spPr bwMode="auto">
            <a:xfrm>
              <a:off x="7681913" y="5487988"/>
              <a:ext cx="1762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5" name="任意多边形 266">
              <a:extLst>
                <a:ext uri="{FF2B5EF4-FFF2-40B4-BE49-F238E27FC236}">
                  <a16:creationId xmlns:a16="http://schemas.microsoft.com/office/drawing/2014/main" id="{41A9E21B-195E-43C9-9864-B79EB3CD48F9}"/>
                </a:ext>
              </a:extLst>
            </p:cNvPr>
            <p:cNvSpPr/>
            <p:nvPr/>
          </p:nvSpPr>
          <p:spPr bwMode="auto">
            <a:xfrm>
              <a:off x="7681913" y="5329238"/>
              <a:ext cx="176213" cy="23813"/>
            </a:xfrm>
            <a:custGeom>
              <a:avLst/>
              <a:gdLst>
                <a:gd name="T0" fmla="*/ 111 w 111"/>
                <a:gd name="T1" fmla="*/ 0 h 15"/>
                <a:gd name="T2" fmla="*/ 66 w 111"/>
                <a:gd name="T3" fmla="*/ 0 h 15"/>
                <a:gd name="T4" fmla="*/ 0 w 111"/>
                <a:gd name="T5" fmla="*/ 0 h 15"/>
                <a:gd name="T6" fmla="*/ 0 w 111"/>
                <a:gd name="T7" fmla="*/ 15 h 15"/>
                <a:gd name="T8" fmla="*/ 111 w 111"/>
                <a:gd name="T9" fmla="*/ 15 h 15"/>
                <a:gd name="T10" fmla="*/ 111 w 1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">
                  <a:moveTo>
                    <a:pt x="111" y="0"/>
                  </a:moveTo>
                  <a:lnTo>
                    <a:pt x="6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1" y="15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6" name="任意多边形 267">
              <a:extLst>
                <a:ext uri="{FF2B5EF4-FFF2-40B4-BE49-F238E27FC236}">
                  <a16:creationId xmlns:a16="http://schemas.microsoft.com/office/drawing/2014/main" id="{320ED57B-3657-42C2-B7CB-56FA340866B1}"/>
                </a:ext>
              </a:extLst>
            </p:cNvPr>
            <p:cNvSpPr/>
            <p:nvPr/>
          </p:nvSpPr>
          <p:spPr bwMode="auto">
            <a:xfrm>
              <a:off x="7681913" y="5329238"/>
              <a:ext cx="176213" cy="23813"/>
            </a:xfrm>
            <a:custGeom>
              <a:avLst/>
              <a:gdLst>
                <a:gd name="T0" fmla="*/ 111 w 111"/>
                <a:gd name="T1" fmla="*/ 0 h 15"/>
                <a:gd name="T2" fmla="*/ 66 w 111"/>
                <a:gd name="T3" fmla="*/ 0 h 15"/>
                <a:gd name="T4" fmla="*/ 0 w 111"/>
                <a:gd name="T5" fmla="*/ 0 h 15"/>
                <a:gd name="T6" fmla="*/ 0 w 111"/>
                <a:gd name="T7" fmla="*/ 15 h 15"/>
                <a:gd name="T8" fmla="*/ 111 w 111"/>
                <a:gd name="T9" fmla="*/ 15 h 15"/>
                <a:gd name="T10" fmla="*/ 111 w 1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">
                  <a:moveTo>
                    <a:pt x="111" y="0"/>
                  </a:moveTo>
                  <a:lnTo>
                    <a:pt x="6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1" y="15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7" name="任意多边形 268">
              <a:extLst>
                <a:ext uri="{FF2B5EF4-FFF2-40B4-BE49-F238E27FC236}">
                  <a16:creationId xmlns:a16="http://schemas.microsoft.com/office/drawing/2014/main" id="{5485DEE6-DB54-4D67-B3CE-AC38F642045C}"/>
                </a:ext>
              </a:extLst>
            </p:cNvPr>
            <p:cNvSpPr/>
            <p:nvPr/>
          </p:nvSpPr>
          <p:spPr bwMode="auto">
            <a:xfrm>
              <a:off x="7935913" y="5353051"/>
              <a:ext cx="85725" cy="134938"/>
            </a:xfrm>
            <a:custGeom>
              <a:avLst/>
              <a:gdLst>
                <a:gd name="T0" fmla="*/ 54 w 54"/>
                <a:gd name="T1" fmla="*/ 73 h 85"/>
                <a:gd name="T2" fmla="*/ 0 w 54"/>
                <a:gd name="T3" fmla="*/ 73 h 85"/>
                <a:gd name="T4" fmla="*/ 0 w 54"/>
                <a:gd name="T5" fmla="*/ 85 h 85"/>
                <a:gd name="T6" fmla="*/ 54 w 54"/>
                <a:gd name="T7" fmla="*/ 85 h 85"/>
                <a:gd name="T8" fmla="*/ 54 w 54"/>
                <a:gd name="T9" fmla="*/ 73 h 85"/>
                <a:gd name="T10" fmla="*/ 54 w 54"/>
                <a:gd name="T11" fmla="*/ 0 h 85"/>
                <a:gd name="T12" fmla="*/ 0 w 54"/>
                <a:gd name="T13" fmla="*/ 0 h 85"/>
                <a:gd name="T14" fmla="*/ 0 w 54"/>
                <a:gd name="T15" fmla="*/ 30 h 85"/>
                <a:gd name="T16" fmla="*/ 54 w 54"/>
                <a:gd name="T17" fmla="*/ 30 h 85"/>
                <a:gd name="T18" fmla="*/ 54 w 54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5">
                  <a:moveTo>
                    <a:pt x="54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4" y="85"/>
                  </a:lnTo>
                  <a:lnTo>
                    <a:pt x="54" y="73"/>
                  </a:lnTo>
                  <a:close/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8" name="任意多边形 269">
              <a:extLst>
                <a:ext uri="{FF2B5EF4-FFF2-40B4-BE49-F238E27FC236}">
                  <a16:creationId xmlns:a16="http://schemas.microsoft.com/office/drawing/2014/main" id="{0EB32078-B787-4A95-8482-EE5676FD5E80}"/>
                </a:ext>
              </a:extLst>
            </p:cNvPr>
            <p:cNvSpPr/>
            <p:nvPr/>
          </p:nvSpPr>
          <p:spPr bwMode="auto">
            <a:xfrm>
              <a:off x="7935913" y="5353051"/>
              <a:ext cx="85725" cy="134938"/>
            </a:xfrm>
            <a:custGeom>
              <a:avLst/>
              <a:gdLst>
                <a:gd name="T0" fmla="*/ 54 w 54"/>
                <a:gd name="T1" fmla="*/ 73 h 85"/>
                <a:gd name="T2" fmla="*/ 0 w 54"/>
                <a:gd name="T3" fmla="*/ 73 h 85"/>
                <a:gd name="T4" fmla="*/ 0 w 54"/>
                <a:gd name="T5" fmla="*/ 85 h 85"/>
                <a:gd name="T6" fmla="*/ 54 w 54"/>
                <a:gd name="T7" fmla="*/ 85 h 85"/>
                <a:gd name="T8" fmla="*/ 54 w 54"/>
                <a:gd name="T9" fmla="*/ 73 h 85"/>
                <a:gd name="T10" fmla="*/ 54 w 54"/>
                <a:gd name="T11" fmla="*/ 0 h 85"/>
                <a:gd name="T12" fmla="*/ 0 w 54"/>
                <a:gd name="T13" fmla="*/ 0 h 85"/>
                <a:gd name="T14" fmla="*/ 0 w 54"/>
                <a:gd name="T15" fmla="*/ 30 h 85"/>
                <a:gd name="T16" fmla="*/ 54 w 54"/>
                <a:gd name="T17" fmla="*/ 30 h 85"/>
                <a:gd name="T18" fmla="*/ 54 w 54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5">
                  <a:moveTo>
                    <a:pt x="54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4" y="85"/>
                  </a:lnTo>
                  <a:lnTo>
                    <a:pt x="54" y="73"/>
                  </a:lnTo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9" name="矩形 588">
              <a:extLst>
                <a:ext uri="{FF2B5EF4-FFF2-40B4-BE49-F238E27FC236}">
                  <a16:creationId xmlns:a16="http://schemas.microsoft.com/office/drawing/2014/main" id="{6FAACD0E-1B13-4B2E-8508-84C4A687B5A7}"/>
                </a:ext>
              </a:extLst>
            </p:cNvPr>
            <p:cNvSpPr/>
            <p:nvPr/>
          </p:nvSpPr>
          <p:spPr bwMode="auto">
            <a:xfrm>
              <a:off x="7934246" y="5400676"/>
              <a:ext cx="85725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0" name="矩形 589">
              <a:extLst>
                <a:ext uri="{FF2B5EF4-FFF2-40B4-BE49-F238E27FC236}">
                  <a16:creationId xmlns:a16="http://schemas.microsoft.com/office/drawing/2014/main" id="{533C053C-D3E0-4ECE-BD76-74B29F55B2A6}"/>
                </a:ext>
              </a:extLst>
            </p:cNvPr>
            <p:cNvSpPr/>
            <p:nvPr/>
          </p:nvSpPr>
          <p:spPr bwMode="auto">
            <a:xfrm>
              <a:off x="7935913" y="5400676"/>
              <a:ext cx="85725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1" name="矩形 590">
              <a:extLst>
                <a:ext uri="{FF2B5EF4-FFF2-40B4-BE49-F238E27FC236}">
                  <a16:creationId xmlns:a16="http://schemas.microsoft.com/office/drawing/2014/main" id="{B5C13A33-476D-4BDD-BF37-CADE6D70FCEB}"/>
                </a:ext>
              </a:extLst>
            </p:cNvPr>
            <p:cNvSpPr/>
            <p:nvPr/>
          </p:nvSpPr>
          <p:spPr bwMode="auto">
            <a:xfrm>
              <a:off x="7935913" y="5487988"/>
              <a:ext cx="85725" cy="238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2" name="矩形 591">
              <a:extLst>
                <a:ext uri="{FF2B5EF4-FFF2-40B4-BE49-F238E27FC236}">
                  <a16:creationId xmlns:a16="http://schemas.microsoft.com/office/drawing/2014/main" id="{F5C23CD6-8602-4731-8D5B-4C90D7036497}"/>
                </a:ext>
              </a:extLst>
            </p:cNvPr>
            <p:cNvSpPr/>
            <p:nvPr/>
          </p:nvSpPr>
          <p:spPr bwMode="auto">
            <a:xfrm>
              <a:off x="7935913" y="5487988"/>
              <a:ext cx="85725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3" name="任意多边形 274">
              <a:extLst>
                <a:ext uri="{FF2B5EF4-FFF2-40B4-BE49-F238E27FC236}">
                  <a16:creationId xmlns:a16="http://schemas.microsoft.com/office/drawing/2014/main" id="{65119E9E-7C5A-4957-97C9-3F3EBA4A9B65}"/>
                </a:ext>
              </a:extLst>
            </p:cNvPr>
            <p:cNvSpPr/>
            <p:nvPr/>
          </p:nvSpPr>
          <p:spPr bwMode="auto">
            <a:xfrm>
              <a:off x="7935913" y="5329238"/>
              <a:ext cx="85725" cy="23813"/>
            </a:xfrm>
            <a:custGeom>
              <a:avLst/>
              <a:gdLst>
                <a:gd name="T0" fmla="*/ 54 w 54"/>
                <a:gd name="T1" fmla="*/ 0 h 15"/>
                <a:gd name="T2" fmla="*/ 9 w 54"/>
                <a:gd name="T3" fmla="*/ 0 h 15"/>
                <a:gd name="T4" fmla="*/ 0 w 54"/>
                <a:gd name="T5" fmla="*/ 0 h 15"/>
                <a:gd name="T6" fmla="*/ 0 w 54"/>
                <a:gd name="T7" fmla="*/ 15 h 15"/>
                <a:gd name="T8" fmla="*/ 54 w 54"/>
                <a:gd name="T9" fmla="*/ 15 h 15"/>
                <a:gd name="T10" fmla="*/ 54 w 5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15">
                  <a:moveTo>
                    <a:pt x="54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4" y="15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4" name="任意多边形 275">
              <a:extLst>
                <a:ext uri="{FF2B5EF4-FFF2-40B4-BE49-F238E27FC236}">
                  <a16:creationId xmlns:a16="http://schemas.microsoft.com/office/drawing/2014/main" id="{B0A4392C-253C-408D-8D5E-CE8786EA1B1B}"/>
                </a:ext>
              </a:extLst>
            </p:cNvPr>
            <p:cNvSpPr/>
            <p:nvPr/>
          </p:nvSpPr>
          <p:spPr bwMode="auto">
            <a:xfrm>
              <a:off x="7935913" y="5329238"/>
              <a:ext cx="85725" cy="23813"/>
            </a:xfrm>
            <a:custGeom>
              <a:avLst/>
              <a:gdLst>
                <a:gd name="T0" fmla="*/ 54 w 54"/>
                <a:gd name="T1" fmla="*/ 0 h 15"/>
                <a:gd name="T2" fmla="*/ 9 w 54"/>
                <a:gd name="T3" fmla="*/ 0 h 15"/>
                <a:gd name="T4" fmla="*/ 0 w 54"/>
                <a:gd name="T5" fmla="*/ 0 h 15"/>
                <a:gd name="T6" fmla="*/ 0 w 54"/>
                <a:gd name="T7" fmla="*/ 15 h 15"/>
                <a:gd name="T8" fmla="*/ 54 w 54"/>
                <a:gd name="T9" fmla="*/ 15 h 15"/>
                <a:gd name="T10" fmla="*/ 54 w 5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15">
                  <a:moveTo>
                    <a:pt x="54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4" y="15"/>
                  </a:lnTo>
                  <a:lnTo>
                    <a:pt x="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5" name="任意多边形 276">
              <a:extLst>
                <a:ext uri="{FF2B5EF4-FFF2-40B4-BE49-F238E27FC236}">
                  <a16:creationId xmlns:a16="http://schemas.microsoft.com/office/drawing/2014/main" id="{A2EB550A-7505-485A-B6A3-55885D8FA841}"/>
                </a:ext>
              </a:extLst>
            </p:cNvPr>
            <p:cNvSpPr/>
            <p:nvPr/>
          </p:nvSpPr>
          <p:spPr bwMode="auto">
            <a:xfrm>
              <a:off x="7348538" y="5511801"/>
              <a:ext cx="917575" cy="180975"/>
            </a:xfrm>
            <a:custGeom>
              <a:avLst/>
              <a:gdLst>
                <a:gd name="T0" fmla="*/ 308 w 308"/>
                <a:gd name="T1" fmla="*/ 8 h 61"/>
                <a:gd name="T2" fmla="*/ 308 w 308"/>
                <a:gd name="T3" fmla="*/ 53 h 61"/>
                <a:gd name="T4" fmla="*/ 299 w 308"/>
                <a:gd name="T5" fmla="*/ 61 h 61"/>
                <a:gd name="T6" fmla="*/ 9 w 308"/>
                <a:gd name="T7" fmla="*/ 61 h 61"/>
                <a:gd name="T8" fmla="*/ 0 w 308"/>
                <a:gd name="T9" fmla="*/ 53 h 61"/>
                <a:gd name="T10" fmla="*/ 0 w 308"/>
                <a:gd name="T11" fmla="*/ 8 h 61"/>
                <a:gd name="T12" fmla="*/ 9 w 308"/>
                <a:gd name="T13" fmla="*/ 0 h 61"/>
                <a:gd name="T14" fmla="*/ 299 w 308"/>
                <a:gd name="T15" fmla="*/ 0 h 61"/>
                <a:gd name="T16" fmla="*/ 308 w 308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61">
                  <a:moveTo>
                    <a:pt x="308" y="8"/>
                  </a:moveTo>
                  <a:cubicBezTo>
                    <a:pt x="308" y="53"/>
                    <a:pt x="308" y="53"/>
                    <a:pt x="308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5"/>
                    <a:pt x="5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8" y="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6" name="任意多边形 277">
              <a:extLst>
                <a:ext uri="{FF2B5EF4-FFF2-40B4-BE49-F238E27FC236}">
                  <a16:creationId xmlns:a16="http://schemas.microsoft.com/office/drawing/2014/main" id="{F69BD773-3513-455A-9A0B-E54C8DC3058E}"/>
                </a:ext>
              </a:extLst>
            </p:cNvPr>
            <p:cNvSpPr/>
            <p:nvPr/>
          </p:nvSpPr>
          <p:spPr bwMode="auto">
            <a:xfrm>
              <a:off x="7348538" y="5511801"/>
              <a:ext cx="917575" cy="180975"/>
            </a:xfrm>
            <a:custGeom>
              <a:avLst/>
              <a:gdLst>
                <a:gd name="T0" fmla="*/ 5 w 308"/>
                <a:gd name="T1" fmla="*/ 57 h 61"/>
                <a:gd name="T2" fmla="*/ 9 w 308"/>
                <a:gd name="T3" fmla="*/ 61 h 61"/>
                <a:gd name="T4" fmla="*/ 9 w 308"/>
                <a:gd name="T5" fmla="*/ 61 h 61"/>
                <a:gd name="T6" fmla="*/ 5 w 308"/>
                <a:gd name="T7" fmla="*/ 57 h 61"/>
                <a:gd name="T8" fmla="*/ 303 w 308"/>
                <a:gd name="T9" fmla="*/ 57 h 61"/>
                <a:gd name="T10" fmla="*/ 299 w 308"/>
                <a:gd name="T11" fmla="*/ 61 h 61"/>
                <a:gd name="T12" fmla="*/ 273 w 308"/>
                <a:gd name="T13" fmla="*/ 61 h 61"/>
                <a:gd name="T14" fmla="*/ 273 w 308"/>
                <a:gd name="T15" fmla="*/ 61 h 61"/>
                <a:gd name="T16" fmla="*/ 299 w 308"/>
                <a:gd name="T17" fmla="*/ 61 h 61"/>
                <a:gd name="T18" fmla="*/ 303 w 308"/>
                <a:gd name="T19" fmla="*/ 57 h 61"/>
                <a:gd name="T20" fmla="*/ 223 w 308"/>
                <a:gd name="T21" fmla="*/ 47 h 61"/>
                <a:gd name="T22" fmla="*/ 197 w 308"/>
                <a:gd name="T23" fmla="*/ 47 h 61"/>
                <a:gd name="T24" fmla="*/ 197 w 308"/>
                <a:gd name="T25" fmla="*/ 53 h 61"/>
                <a:gd name="T26" fmla="*/ 223 w 308"/>
                <a:gd name="T27" fmla="*/ 53 h 61"/>
                <a:gd name="T28" fmla="*/ 223 w 308"/>
                <a:gd name="T29" fmla="*/ 47 h 61"/>
                <a:gd name="T30" fmla="*/ 308 w 308"/>
                <a:gd name="T31" fmla="*/ 47 h 61"/>
                <a:gd name="T32" fmla="*/ 252 w 308"/>
                <a:gd name="T33" fmla="*/ 47 h 61"/>
                <a:gd name="T34" fmla="*/ 252 w 308"/>
                <a:gd name="T35" fmla="*/ 53 h 61"/>
                <a:gd name="T36" fmla="*/ 308 w 308"/>
                <a:gd name="T37" fmla="*/ 53 h 61"/>
                <a:gd name="T38" fmla="*/ 308 w 308"/>
                <a:gd name="T39" fmla="*/ 53 h 61"/>
                <a:gd name="T40" fmla="*/ 308 w 308"/>
                <a:gd name="T41" fmla="*/ 47 h 61"/>
                <a:gd name="T42" fmla="*/ 138 w 308"/>
                <a:gd name="T43" fmla="*/ 8 h 61"/>
                <a:gd name="T44" fmla="*/ 0 w 308"/>
                <a:gd name="T45" fmla="*/ 8 h 61"/>
                <a:gd name="T46" fmla="*/ 0 w 308"/>
                <a:gd name="T47" fmla="*/ 8 h 61"/>
                <a:gd name="T48" fmla="*/ 0 w 308"/>
                <a:gd name="T49" fmla="*/ 53 h 61"/>
                <a:gd name="T50" fmla="*/ 0 w 308"/>
                <a:gd name="T51" fmla="*/ 53 h 61"/>
                <a:gd name="T52" fmla="*/ 138 w 308"/>
                <a:gd name="T53" fmla="*/ 53 h 61"/>
                <a:gd name="T54" fmla="*/ 138 w 308"/>
                <a:gd name="T55" fmla="*/ 47 h 61"/>
                <a:gd name="T56" fmla="*/ 0 w 308"/>
                <a:gd name="T57" fmla="*/ 47 h 61"/>
                <a:gd name="T58" fmla="*/ 0 w 308"/>
                <a:gd name="T59" fmla="*/ 24 h 61"/>
                <a:gd name="T60" fmla="*/ 138 w 308"/>
                <a:gd name="T61" fmla="*/ 24 h 61"/>
                <a:gd name="T62" fmla="*/ 138 w 308"/>
                <a:gd name="T63" fmla="*/ 8 h 61"/>
                <a:gd name="T64" fmla="*/ 223 w 308"/>
                <a:gd name="T65" fmla="*/ 8 h 61"/>
                <a:gd name="T66" fmla="*/ 197 w 308"/>
                <a:gd name="T67" fmla="*/ 8 h 61"/>
                <a:gd name="T68" fmla="*/ 197 w 308"/>
                <a:gd name="T69" fmla="*/ 24 h 61"/>
                <a:gd name="T70" fmla="*/ 223 w 308"/>
                <a:gd name="T71" fmla="*/ 24 h 61"/>
                <a:gd name="T72" fmla="*/ 223 w 308"/>
                <a:gd name="T73" fmla="*/ 8 h 61"/>
                <a:gd name="T74" fmla="*/ 308 w 308"/>
                <a:gd name="T75" fmla="*/ 8 h 61"/>
                <a:gd name="T76" fmla="*/ 252 w 308"/>
                <a:gd name="T77" fmla="*/ 8 h 61"/>
                <a:gd name="T78" fmla="*/ 252 w 308"/>
                <a:gd name="T79" fmla="*/ 24 h 61"/>
                <a:gd name="T80" fmla="*/ 308 w 308"/>
                <a:gd name="T81" fmla="*/ 24 h 61"/>
                <a:gd name="T82" fmla="*/ 308 w 308"/>
                <a:gd name="T83" fmla="*/ 8 h 61"/>
                <a:gd name="T84" fmla="*/ 308 w 308"/>
                <a:gd name="T85" fmla="*/ 8 h 61"/>
                <a:gd name="T86" fmla="*/ 9 w 308"/>
                <a:gd name="T87" fmla="*/ 0 h 61"/>
                <a:gd name="T88" fmla="*/ 9 w 308"/>
                <a:gd name="T89" fmla="*/ 0 h 61"/>
                <a:gd name="T90" fmla="*/ 5 w 308"/>
                <a:gd name="T91" fmla="*/ 4 h 61"/>
                <a:gd name="T92" fmla="*/ 9 w 308"/>
                <a:gd name="T93" fmla="*/ 0 h 61"/>
                <a:gd name="T94" fmla="*/ 299 w 308"/>
                <a:gd name="T95" fmla="*/ 0 h 61"/>
                <a:gd name="T96" fmla="*/ 299 w 308"/>
                <a:gd name="T97" fmla="*/ 0 h 61"/>
                <a:gd name="T98" fmla="*/ 304 w 308"/>
                <a:gd name="T99" fmla="*/ 4 h 61"/>
                <a:gd name="T100" fmla="*/ 299 w 308"/>
                <a:gd name="T10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8" h="61">
                  <a:moveTo>
                    <a:pt x="5" y="57"/>
                  </a:moveTo>
                  <a:cubicBezTo>
                    <a:pt x="9" y="61"/>
                    <a:pt x="9" y="61"/>
                    <a:pt x="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9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1" y="60"/>
                    <a:pt x="299" y="61"/>
                  </a:cubicBezTo>
                  <a:cubicBezTo>
                    <a:pt x="273" y="61"/>
                    <a:pt x="273" y="61"/>
                    <a:pt x="273" y="61"/>
                  </a:cubicBezTo>
                  <a:cubicBezTo>
                    <a:pt x="273" y="61"/>
                    <a:pt x="273" y="61"/>
                    <a:pt x="273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3" y="47"/>
                  </a:moveTo>
                  <a:cubicBezTo>
                    <a:pt x="197" y="47"/>
                    <a:pt x="197" y="47"/>
                    <a:pt x="197" y="47"/>
                  </a:cubicBezTo>
                  <a:cubicBezTo>
                    <a:pt x="197" y="53"/>
                    <a:pt x="197" y="53"/>
                    <a:pt x="197" y="53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3" y="47"/>
                    <a:pt x="223" y="47"/>
                    <a:pt x="223" y="47"/>
                  </a:cubicBezTo>
                  <a:moveTo>
                    <a:pt x="308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47"/>
                    <a:pt x="308" y="47"/>
                    <a:pt x="308" y="47"/>
                  </a:cubicBezTo>
                  <a:moveTo>
                    <a:pt x="138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8"/>
                    <a:pt x="138" y="8"/>
                    <a:pt x="138" y="8"/>
                  </a:cubicBezTo>
                  <a:moveTo>
                    <a:pt x="223" y="8"/>
                  </a:moveTo>
                  <a:cubicBezTo>
                    <a:pt x="197" y="8"/>
                    <a:pt x="197" y="8"/>
                    <a:pt x="197" y="8"/>
                  </a:cubicBezTo>
                  <a:cubicBezTo>
                    <a:pt x="197" y="24"/>
                    <a:pt x="197" y="24"/>
                    <a:pt x="197" y="24"/>
                  </a:cubicBezTo>
                  <a:cubicBezTo>
                    <a:pt x="223" y="24"/>
                    <a:pt x="223" y="24"/>
                    <a:pt x="223" y="24"/>
                  </a:cubicBezTo>
                  <a:cubicBezTo>
                    <a:pt x="223" y="8"/>
                    <a:pt x="223" y="8"/>
                    <a:pt x="223" y="8"/>
                  </a:cubicBezTo>
                  <a:moveTo>
                    <a:pt x="308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8" y="8"/>
                    <a:pt x="308" y="8"/>
                    <a:pt x="308" y="8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6" y="3"/>
                    <a:pt x="7" y="1"/>
                    <a:pt x="9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1" y="2"/>
                    <a:pt x="302" y="3"/>
                    <a:pt x="304" y="4"/>
                  </a:cubicBezTo>
                  <a:cubicBezTo>
                    <a:pt x="302" y="3"/>
                    <a:pt x="301" y="2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7" name="任意多边形 278">
              <a:extLst>
                <a:ext uri="{FF2B5EF4-FFF2-40B4-BE49-F238E27FC236}">
                  <a16:creationId xmlns:a16="http://schemas.microsoft.com/office/drawing/2014/main" id="{17F8B725-6547-41E9-A0B0-72491A8C12B3}"/>
                </a:ext>
              </a:extLst>
            </p:cNvPr>
            <p:cNvSpPr/>
            <p:nvPr/>
          </p:nvSpPr>
          <p:spPr bwMode="auto">
            <a:xfrm>
              <a:off x="7348538" y="5583238"/>
              <a:ext cx="917575" cy="68263"/>
            </a:xfrm>
            <a:custGeom>
              <a:avLst/>
              <a:gdLst>
                <a:gd name="T0" fmla="*/ 259 w 578"/>
                <a:gd name="T1" fmla="*/ 0 h 43"/>
                <a:gd name="T2" fmla="*/ 0 w 578"/>
                <a:gd name="T3" fmla="*/ 0 h 43"/>
                <a:gd name="T4" fmla="*/ 0 w 578"/>
                <a:gd name="T5" fmla="*/ 43 h 43"/>
                <a:gd name="T6" fmla="*/ 259 w 578"/>
                <a:gd name="T7" fmla="*/ 43 h 43"/>
                <a:gd name="T8" fmla="*/ 259 w 578"/>
                <a:gd name="T9" fmla="*/ 0 h 43"/>
                <a:gd name="T10" fmla="*/ 418 w 578"/>
                <a:gd name="T11" fmla="*/ 0 h 43"/>
                <a:gd name="T12" fmla="*/ 370 w 578"/>
                <a:gd name="T13" fmla="*/ 0 h 43"/>
                <a:gd name="T14" fmla="*/ 370 w 578"/>
                <a:gd name="T15" fmla="*/ 43 h 43"/>
                <a:gd name="T16" fmla="*/ 418 w 578"/>
                <a:gd name="T17" fmla="*/ 43 h 43"/>
                <a:gd name="T18" fmla="*/ 418 w 578"/>
                <a:gd name="T19" fmla="*/ 0 h 43"/>
                <a:gd name="T20" fmla="*/ 578 w 578"/>
                <a:gd name="T21" fmla="*/ 0 h 43"/>
                <a:gd name="T22" fmla="*/ 473 w 578"/>
                <a:gd name="T23" fmla="*/ 0 h 43"/>
                <a:gd name="T24" fmla="*/ 473 w 578"/>
                <a:gd name="T25" fmla="*/ 43 h 43"/>
                <a:gd name="T26" fmla="*/ 578 w 578"/>
                <a:gd name="T27" fmla="*/ 43 h 43"/>
                <a:gd name="T28" fmla="*/ 578 w 578"/>
                <a:gd name="T29" fmla="*/ 35 h 43"/>
                <a:gd name="T30" fmla="*/ 578 w 578"/>
                <a:gd name="T31" fmla="*/ 33 h 43"/>
                <a:gd name="T32" fmla="*/ 578 w 578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8" h="43">
                  <a:moveTo>
                    <a:pt x="259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9" y="43"/>
                  </a:lnTo>
                  <a:lnTo>
                    <a:pt x="259" y="0"/>
                  </a:lnTo>
                  <a:close/>
                  <a:moveTo>
                    <a:pt x="418" y="0"/>
                  </a:moveTo>
                  <a:lnTo>
                    <a:pt x="370" y="0"/>
                  </a:lnTo>
                  <a:lnTo>
                    <a:pt x="370" y="43"/>
                  </a:lnTo>
                  <a:lnTo>
                    <a:pt x="418" y="43"/>
                  </a:lnTo>
                  <a:lnTo>
                    <a:pt x="418" y="0"/>
                  </a:lnTo>
                  <a:close/>
                  <a:moveTo>
                    <a:pt x="578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8" y="43"/>
                  </a:lnTo>
                  <a:lnTo>
                    <a:pt x="578" y="35"/>
                  </a:lnTo>
                  <a:lnTo>
                    <a:pt x="578" y="33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8" name="任意多边形 279">
              <a:extLst>
                <a:ext uri="{FF2B5EF4-FFF2-40B4-BE49-F238E27FC236}">
                  <a16:creationId xmlns:a16="http://schemas.microsoft.com/office/drawing/2014/main" id="{247A9FCC-2D9B-4E34-9BE9-7B8F899D828F}"/>
                </a:ext>
              </a:extLst>
            </p:cNvPr>
            <p:cNvSpPr/>
            <p:nvPr/>
          </p:nvSpPr>
          <p:spPr bwMode="auto">
            <a:xfrm>
              <a:off x="7348538" y="5583238"/>
              <a:ext cx="917575" cy="68263"/>
            </a:xfrm>
            <a:custGeom>
              <a:avLst/>
              <a:gdLst>
                <a:gd name="T0" fmla="*/ 259 w 578"/>
                <a:gd name="T1" fmla="*/ 0 h 43"/>
                <a:gd name="T2" fmla="*/ 0 w 578"/>
                <a:gd name="T3" fmla="*/ 0 h 43"/>
                <a:gd name="T4" fmla="*/ 0 w 578"/>
                <a:gd name="T5" fmla="*/ 43 h 43"/>
                <a:gd name="T6" fmla="*/ 259 w 578"/>
                <a:gd name="T7" fmla="*/ 43 h 43"/>
                <a:gd name="T8" fmla="*/ 259 w 578"/>
                <a:gd name="T9" fmla="*/ 0 h 43"/>
                <a:gd name="T10" fmla="*/ 418 w 578"/>
                <a:gd name="T11" fmla="*/ 0 h 43"/>
                <a:gd name="T12" fmla="*/ 370 w 578"/>
                <a:gd name="T13" fmla="*/ 0 h 43"/>
                <a:gd name="T14" fmla="*/ 370 w 578"/>
                <a:gd name="T15" fmla="*/ 43 h 43"/>
                <a:gd name="T16" fmla="*/ 418 w 578"/>
                <a:gd name="T17" fmla="*/ 43 h 43"/>
                <a:gd name="T18" fmla="*/ 418 w 578"/>
                <a:gd name="T19" fmla="*/ 0 h 43"/>
                <a:gd name="T20" fmla="*/ 578 w 578"/>
                <a:gd name="T21" fmla="*/ 0 h 43"/>
                <a:gd name="T22" fmla="*/ 473 w 578"/>
                <a:gd name="T23" fmla="*/ 0 h 43"/>
                <a:gd name="T24" fmla="*/ 473 w 578"/>
                <a:gd name="T25" fmla="*/ 43 h 43"/>
                <a:gd name="T26" fmla="*/ 578 w 578"/>
                <a:gd name="T27" fmla="*/ 43 h 43"/>
                <a:gd name="T28" fmla="*/ 578 w 578"/>
                <a:gd name="T29" fmla="*/ 35 h 43"/>
                <a:gd name="T30" fmla="*/ 578 w 578"/>
                <a:gd name="T31" fmla="*/ 33 h 43"/>
                <a:gd name="T32" fmla="*/ 578 w 578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8" h="43">
                  <a:moveTo>
                    <a:pt x="259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9" y="43"/>
                  </a:lnTo>
                  <a:lnTo>
                    <a:pt x="259" y="0"/>
                  </a:lnTo>
                  <a:moveTo>
                    <a:pt x="418" y="0"/>
                  </a:moveTo>
                  <a:lnTo>
                    <a:pt x="370" y="0"/>
                  </a:lnTo>
                  <a:lnTo>
                    <a:pt x="370" y="43"/>
                  </a:lnTo>
                  <a:lnTo>
                    <a:pt x="418" y="43"/>
                  </a:lnTo>
                  <a:lnTo>
                    <a:pt x="418" y="0"/>
                  </a:lnTo>
                  <a:moveTo>
                    <a:pt x="578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8" y="43"/>
                  </a:lnTo>
                  <a:lnTo>
                    <a:pt x="578" y="35"/>
                  </a:lnTo>
                  <a:lnTo>
                    <a:pt x="578" y="33"/>
                  </a:lnTo>
                  <a:lnTo>
                    <a:pt x="5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9" name="任意多边形 280">
              <a:extLst>
                <a:ext uri="{FF2B5EF4-FFF2-40B4-BE49-F238E27FC236}">
                  <a16:creationId xmlns:a16="http://schemas.microsoft.com/office/drawing/2014/main" id="{9AD1F116-F719-4253-B232-1C04452BA77A}"/>
                </a:ext>
              </a:extLst>
            </p:cNvPr>
            <p:cNvSpPr/>
            <p:nvPr/>
          </p:nvSpPr>
          <p:spPr bwMode="auto">
            <a:xfrm>
              <a:off x="8250238" y="5668963"/>
              <a:ext cx="15875" cy="12700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2"/>
                    <a:pt x="5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0" name="任意多边形 281">
              <a:extLst>
                <a:ext uri="{FF2B5EF4-FFF2-40B4-BE49-F238E27FC236}">
                  <a16:creationId xmlns:a16="http://schemas.microsoft.com/office/drawing/2014/main" id="{629039E1-7510-484E-BC7F-446753DAB596}"/>
                </a:ext>
              </a:extLst>
            </p:cNvPr>
            <p:cNvSpPr/>
            <p:nvPr/>
          </p:nvSpPr>
          <p:spPr bwMode="auto">
            <a:xfrm>
              <a:off x="7348538" y="5668963"/>
              <a:ext cx="14288" cy="12700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4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E58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1" name="任意多边形 282">
              <a:extLst>
                <a:ext uri="{FF2B5EF4-FFF2-40B4-BE49-F238E27FC236}">
                  <a16:creationId xmlns:a16="http://schemas.microsoft.com/office/drawing/2014/main" id="{B85A0959-6AF4-4321-81C5-35721D75FDDA}"/>
                </a:ext>
              </a:extLst>
            </p:cNvPr>
            <p:cNvSpPr/>
            <p:nvPr/>
          </p:nvSpPr>
          <p:spPr bwMode="auto">
            <a:xfrm>
              <a:off x="7348538" y="5668963"/>
              <a:ext cx="917575" cy="23813"/>
            </a:xfrm>
            <a:custGeom>
              <a:avLst/>
              <a:gdLst>
                <a:gd name="T0" fmla="*/ 138 w 308"/>
                <a:gd name="T1" fmla="*/ 0 h 8"/>
                <a:gd name="T2" fmla="*/ 0 w 308"/>
                <a:gd name="T3" fmla="*/ 0 h 8"/>
                <a:gd name="T4" fmla="*/ 5 w 308"/>
                <a:gd name="T5" fmla="*/ 4 h 8"/>
                <a:gd name="T6" fmla="*/ 9 w 308"/>
                <a:gd name="T7" fmla="*/ 8 h 8"/>
                <a:gd name="T8" fmla="*/ 138 w 308"/>
                <a:gd name="T9" fmla="*/ 8 h 8"/>
                <a:gd name="T10" fmla="*/ 138 w 308"/>
                <a:gd name="T11" fmla="*/ 0 h 8"/>
                <a:gd name="T12" fmla="*/ 223 w 308"/>
                <a:gd name="T13" fmla="*/ 0 h 8"/>
                <a:gd name="T14" fmla="*/ 197 w 308"/>
                <a:gd name="T15" fmla="*/ 0 h 8"/>
                <a:gd name="T16" fmla="*/ 197 w 308"/>
                <a:gd name="T17" fmla="*/ 8 h 8"/>
                <a:gd name="T18" fmla="*/ 223 w 308"/>
                <a:gd name="T19" fmla="*/ 8 h 8"/>
                <a:gd name="T20" fmla="*/ 223 w 308"/>
                <a:gd name="T21" fmla="*/ 0 h 8"/>
                <a:gd name="T22" fmla="*/ 308 w 308"/>
                <a:gd name="T23" fmla="*/ 0 h 8"/>
                <a:gd name="T24" fmla="*/ 252 w 308"/>
                <a:gd name="T25" fmla="*/ 0 h 8"/>
                <a:gd name="T26" fmla="*/ 252 w 308"/>
                <a:gd name="T27" fmla="*/ 8 h 8"/>
                <a:gd name="T28" fmla="*/ 273 w 308"/>
                <a:gd name="T29" fmla="*/ 8 h 8"/>
                <a:gd name="T30" fmla="*/ 273 w 308"/>
                <a:gd name="T31" fmla="*/ 8 h 8"/>
                <a:gd name="T32" fmla="*/ 299 w 308"/>
                <a:gd name="T33" fmla="*/ 8 h 8"/>
                <a:gd name="T34" fmla="*/ 303 w 308"/>
                <a:gd name="T35" fmla="*/ 4 h 8"/>
                <a:gd name="T36" fmla="*/ 308 w 308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8" h="8">
                  <a:moveTo>
                    <a:pt x="13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6"/>
                    <a:pt x="7" y="7"/>
                    <a:pt x="9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  <a:moveTo>
                    <a:pt x="223" y="0"/>
                  </a:moveTo>
                  <a:cubicBezTo>
                    <a:pt x="197" y="0"/>
                    <a:pt x="197" y="0"/>
                    <a:pt x="197" y="0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3" y="0"/>
                    <a:pt x="223" y="0"/>
                    <a:pt x="223" y="0"/>
                  </a:cubicBezTo>
                  <a:moveTo>
                    <a:pt x="308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1" y="7"/>
                    <a:pt x="302" y="5"/>
                    <a:pt x="303" y="4"/>
                  </a:cubicBezTo>
                  <a:cubicBezTo>
                    <a:pt x="308" y="0"/>
                    <a:pt x="308" y="0"/>
                    <a:pt x="308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2" name="任意多边形 283">
              <a:extLst>
                <a:ext uri="{FF2B5EF4-FFF2-40B4-BE49-F238E27FC236}">
                  <a16:creationId xmlns:a16="http://schemas.microsoft.com/office/drawing/2014/main" id="{A1A814E1-6373-4A6D-B914-019CD6703704}"/>
                </a:ext>
              </a:extLst>
            </p:cNvPr>
            <p:cNvSpPr/>
            <p:nvPr/>
          </p:nvSpPr>
          <p:spPr bwMode="auto">
            <a:xfrm>
              <a:off x="7348538" y="5522913"/>
              <a:ext cx="14288" cy="1270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4" y="1"/>
                    <a:pt x="5" y="0"/>
                  </a:cubicBezTo>
                </a:path>
              </a:pathLst>
            </a:custGeom>
            <a:solidFill>
              <a:srgbClr val="719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3" name="任意多边形 284">
              <a:extLst>
                <a:ext uri="{FF2B5EF4-FFF2-40B4-BE49-F238E27FC236}">
                  <a16:creationId xmlns:a16="http://schemas.microsoft.com/office/drawing/2014/main" id="{5E94A20C-F67A-4D27-B67C-5EBBC0420919}"/>
                </a:ext>
              </a:extLst>
            </p:cNvPr>
            <p:cNvSpPr/>
            <p:nvPr/>
          </p:nvSpPr>
          <p:spPr bwMode="auto">
            <a:xfrm>
              <a:off x="8253413" y="5522913"/>
              <a:ext cx="12700" cy="12700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2"/>
                    <a:pt x="2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3"/>
                    <a:pt x="1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4" name="任意多边形 285">
              <a:extLst>
                <a:ext uri="{FF2B5EF4-FFF2-40B4-BE49-F238E27FC236}">
                  <a16:creationId xmlns:a16="http://schemas.microsoft.com/office/drawing/2014/main" id="{A9E7E353-1BCA-40B5-BE77-CA3536BEFC6E}"/>
                </a:ext>
              </a:extLst>
            </p:cNvPr>
            <p:cNvSpPr/>
            <p:nvPr/>
          </p:nvSpPr>
          <p:spPr bwMode="auto">
            <a:xfrm>
              <a:off x="7348538" y="5511801"/>
              <a:ext cx="917575" cy="23813"/>
            </a:xfrm>
            <a:custGeom>
              <a:avLst/>
              <a:gdLst>
                <a:gd name="T0" fmla="*/ 299 w 308"/>
                <a:gd name="T1" fmla="*/ 0 h 8"/>
                <a:gd name="T2" fmla="*/ 226 w 308"/>
                <a:gd name="T3" fmla="*/ 0 h 8"/>
                <a:gd name="T4" fmla="*/ 197 w 308"/>
                <a:gd name="T5" fmla="*/ 0 h 8"/>
                <a:gd name="T6" fmla="*/ 171 w 308"/>
                <a:gd name="T7" fmla="*/ 0 h 8"/>
                <a:gd name="T8" fmla="*/ 112 w 308"/>
                <a:gd name="T9" fmla="*/ 0 h 8"/>
                <a:gd name="T10" fmla="*/ 9 w 308"/>
                <a:gd name="T11" fmla="*/ 0 h 8"/>
                <a:gd name="T12" fmla="*/ 5 w 308"/>
                <a:gd name="T13" fmla="*/ 4 h 8"/>
                <a:gd name="T14" fmla="*/ 0 w 308"/>
                <a:gd name="T15" fmla="*/ 8 h 8"/>
                <a:gd name="T16" fmla="*/ 138 w 308"/>
                <a:gd name="T17" fmla="*/ 8 h 8"/>
                <a:gd name="T18" fmla="*/ 138 w 308"/>
                <a:gd name="T19" fmla="*/ 0 h 8"/>
                <a:gd name="T20" fmla="*/ 197 w 308"/>
                <a:gd name="T21" fmla="*/ 0 h 8"/>
                <a:gd name="T22" fmla="*/ 197 w 308"/>
                <a:gd name="T23" fmla="*/ 8 h 8"/>
                <a:gd name="T24" fmla="*/ 223 w 308"/>
                <a:gd name="T25" fmla="*/ 8 h 8"/>
                <a:gd name="T26" fmla="*/ 223 w 308"/>
                <a:gd name="T27" fmla="*/ 0 h 8"/>
                <a:gd name="T28" fmla="*/ 252 w 308"/>
                <a:gd name="T29" fmla="*/ 0 h 8"/>
                <a:gd name="T30" fmla="*/ 252 w 308"/>
                <a:gd name="T31" fmla="*/ 8 h 8"/>
                <a:gd name="T32" fmla="*/ 308 w 308"/>
                <a:gd name="T33" fmla="*/ 8 h 8"/>
                <a:gd name="T34" fmla="*/ 304 w 308"/>
                <a:gd name="T35" fmla="*/ 4 h 8"/>
                <a:gd name="T36" fmla="*/ 299 w 308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8" h="8">
                  <a:moveTo>
                    <a:pt x="299" y="0"/>
                  </a:moveTo>
                  <a:cubicBezTo>
                    <a:pt x="226" y="0"/>
                    <a:pt x="226" y="0"/>
                    <a:pt x="226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4" y="5"/>
                    <a:pt x="2" y="7"/>
                    <a:pt x="0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6" y="7"/>
                    <a:pt x="305" y="6"/>
                    <a:pt x="304" y="4"/>
                  </a:cubicBezTo>
                  <a:cubicBezTo>
                    <a:pt x="302" y="3"/>
                    <a:pt x="301" y="2"/>
                    <a:pt x="299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5" name="任意多边形 286">
              <a:extLst>
                <a:ext uri="{FF2B5EF4-FFF2-40B4-BE49-F238E27FC236}">
                  <a16:creationId xmlns:a16="http://schemas.microsoft.com/office/drawing/2014/main" id="{4793E27A-6EC9-4548-B195-16537316C49D}"/>
                </a:ext>
              </a:extLst>
            </p:cNvPr>
            <p:cNvSpPr/>
            <p:nvPr/>
          </p:nvSpPr>
          <p:spPr bwMode="auto">
            <a:xfrm>
              <a:off x="7759701" y="5535613"/>
              <a:ext cx="176213" cy="133350"/>
            </a:xfrm>
            <a:custGeom>
              <a:avLst/>
              <a:gdLst>
                <a:gd name="T0" fmla="*/ 111 w 111"/>
                <a:gd name="T1" fmla="*/ 73 h 84"/>
                <a:gd name="T2" fmla="*/ 0 w 111"/>
                <a:gd name="T3" fmla="*/ 73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3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3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6" name="任意多边形 287">
              <a:extLst>
                <a:ext uri="{FF2B5EF4-FFF2-40B4-BE49-F238E27FC236}">
                  <a16:creationId xmlns:a16="http://schemas.microsoft.com/office/drawing/2014/main" id="{1B306B24-65BB-47B5-AF4B-27E2F66F892B}"/>
                </a:ext>
              </a:extLst>
            </p:cNvPr>
            <p:cNvSpPr/>
            <p:nvPr/>
          </p:nvSpPr>
          <p:spPr bwMode="auto">
            <a:xfrm>
              <a:off x="7759701" y="5535613"/>
              <a:ext cx="176213" cy="133350"/>
            </a:xfrm>
            <a:custGeom>
              <a:avLst/>
              <a:gdLst>
                <a:gd name="T0" fmla="*/ 111 w 111"/>
                <a:gd name="T1" fmla="*/ 73 h 84"/>
                <a:gd name="T2" fmla="*/ 0 w 111"/>
                <a:gd name="T3" fmla="*/ 73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3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3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7" name="矩形 606">
              <a:extLst>
                <a:ext uri="{FF2B5EF4-FFF2-40B4-BE49-F238E27FC236}">
                  <a16:creationId xmlns:a16="http://schemas.microsoft.com/office/drawing/2014/main" id="{9301E055-6E07-45E6-ADE5-2BA5F8D9C69C}"/>
                </a:ext>
              </a:extLst>
            </p:cNvPr>
            <p:cNvSpPr/>
            <p:nvPr/>
          </p:nvSpPr>
          <p:spPr bwMode="auto">
            <a:xfrm>
              <a:off x="7759701" y="5583238"/>
              <a:ext cx="176213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8" name="矩形 607">
              <a:extLst>
                <a:ext uri="{FF2B5EF4-FFF2-40B4-BE49-F238E27FC236}">
                  <a16:creationId xmlns:a16="http://schemas.microsoft.com/office/drawing/2014/main" id="{D40DF12F-225D-43E0-9E7D-7F30B00F048A}"/>
                </a:ext>
              </a:extLst>
            </p:cNvPr>
            <p:cNvSpPr/>
            <p:nvPr/>
          </p:nvSpPr>
          <p:spPr bwMode="auto">
            <a:xfrm>
              <a:off x="7759701" y="5583238"/>
              <a:ext cx="176213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9" name="矩形 608">
              <a:extLst>
                <a:ext uri="{FF2B5EF4-FFF2-40B4-BE49-F238E27FC236}">
                  <a16:creationId xmlns:a16="http://schemas.microsoft.com/office/drawing/2014/main" id="{FF8B6468-EE95-4507-973E-23DD1BCE3247}"/>
                </a:ext>
              </a:extLst>
            </p:cNvPr>
            <p:cNvSpPr/>
            <p:nvPr/>
          </p:nvSpPr>
          <p:spPr bwMode="auto">
            <a:xfrm>
              <a:off x="7759701" y="5668963"/>
              <a:ext cx="176213" cy="238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0" name="矩形 609">
              <a:extLst>
                <a:ext uri="{FF2B5EF4-FFF2-40B4-BE49-F238E27FC236}">
                  <a16:creationId xmlns:a16="http://schemas.microsoft.com/office/drawing/2014/main" id="{D303EAA6-377E-4461-975F-D6BB19ACBBEB}"/>
                </a:ext>
              </a:extLst>
            </p:cNvPr>
            <p:cNvSpPr/>
            <p:nvPr/>
          </p:nvSpPr>
          <p:spPr bwMode="auto">
            <a:xfrm>
              <a:off x="7759701" y="5668963"/>
              <a:ext cx="1762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1" name="矩形 610">
              <a:extLst>
                <a:ext uri="{FF2B5EF4-FFF2-40B4-BE49-F238E27FC236}">
                  <a16:creationId xmlns:a16="http://schemas.microsoft.com/office/drawing/2014/main" id="{B68F09C7-6BBA-480E-AC7F-101C908A44A7}"/>
                </a:ext>
              </a:extLst>
            </p:cNvPr>
            <p:cNvSpPr/>
            <p:nvPr/>
          </p:nvSpPr>
          <p:spPr bwMode="auto">
            <a:xfrm>
              <a:off x="7759701" y="5511801"/>
              <a:ext cx="176213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2" name="矩形 611">
              <a:extLst>
                <a:ext uri="{FF2B5EF4-FFF2-40B4-BE49-F238E27FC236}">
                  <a16:creationId xmlns:a16="http://schemas.microsoft.com/office/drawing/2014/main" id="{AAE6DE14-F8D0-4A71-B34D-7F93601B248F}"/>
                </a:ext>
              </a:extLst>
            </p:cNvPr>
            <p:cNvSpPr/>
            <p:nvPr/>
          </p:nvSpPr>
          <p:spPr bwMode="auto">
            <a:xfrm>
              <a:off x="7759701" y="5511801"/>
              <a:ext cx="1762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3" name="任意多边形 294">
              <a:extLst>
                <a:ext uri="{FF2B5EF4-FFF2-40B4-BE49-F238E27FC236}">
                  <a16:creationId xmlns:a16="http://schemas.microsoft.com/office/drawing/2014/main" id="{E0A7EA25-908C-4A84-9713-B51968749404}"/>
                </a:ext>
              </a:extLst>
            </p:cNvPr>
            <p:cNvSpPr/>
            <p:nvPr/>
          </p:nvSpPr>
          <p:spPr bwMode="auto">
            <a:xfrm>
              <a:off x="8012113" y="5535613"/>
              <a:ext cx="87313" cy="133350"/>
            </a:xfrm>
            <a:custGeom>
              <a:avLst/>
              <a:gdLst>
                <a:gd name="T0" fmla="*/ 55 w 55"/>
                <a:gd name="T1" fmla="*/ 73 h 84"/>
                <a:gd name="T2" fmla="*/ 0 w 55"/>
                <a:gd name="T3" fmla="*/ 73 h 84"/>
                <a:gd name="T4" fmla="*/ 0 w 55"/>
                <a:gd name="T5" fmla="*/ 84 h 84"/>
                <a:gd name="T6" fmla="*/ 55 w 55"/>
                <a:gd name="T7" fmla="*/ 84 h 84"/>
                <a:gd name="T8" fmla="*/ 55 w 55"/>
                <a:gd name="T9" fmla="*/ 73 h 84"/>
                <a:gd name="T10" fmla="*/ 55 w 55"/>
                <a:gd name="T11" fmla="*/ 0 h 84"/>
                <a:gd name="T12" fmla="*/ 0 w 55"/>
                <a:gd name="T13" fmla="*/ 0 h 84"/>
                <a:gd name="T14" fmla="*/ 0 w 55"/>
                <a:gd name="T15" fmla="*/ 30 h 84"/>
                <a:gd name="T16" fmla="*/ 55 w 55"/>
                <a:gd name="T17" fmla="*/ 30 h 84"/>
                <a:gd name="T18" fmla="*/ 55 w 55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84">
                  <a:moveTo>
                    <a:pt x="55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5" y="84"/>
                  </a:lnTo>
                  <a:lnTo>
                    <a:pt x="55" y="73"/>
                  </a:lnTo>
                  <a:close/>
                  <a:moveTo>
                    <a:pt x="55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5" y="3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4" name="任意多边形 295">
              <a:extLst>
                <a:ext uri="{FF2B5EF4-FFF2-40B4-BE49-F238E27FC236}">
                  <a16:creationId xmlns:a16="http://schemas.microsoft.com/office/drawing/2014/main" id="{8E07A8D2-0E83-4A17-92C4-B834E4508343}"/>
                </a:ext>
              </a:extLst>
            </p:cNvPr>
            <p:cNvSpPr/>
            <p:nvPr/>
          </p:nvSpPr>
          <p:spPr bwMode="auto">
            <a:xfrm>
              <a:off x="8012113" y="5535613"/>
              <a:ext cx="87313" cy="133350"/>
            </a:xfrm>
            <a:custGeom>
              <a:avLst/>
              <a:gdLst>
                <a:gd name="T0" fmla="*/ 55 w 55"/>
                <a:gd name="T1" fmla="*/ 73 h 84"/>
                <a:gd name="T2" fmla="*/ 0 w 55"/>
                <a:gd name="T3" fmla="*/ 73 h 84"/>
                <a:gd name="T4" fmla="*/ 0 w 55"/>
                <a:gd name="T5" fmla="*/ 84 h 84"/>
                <a:gd name="T6" fmla="*/ 55 w 55"/>
                <a:gd name="T7" fmla="*/ 84 h 84"/>
                <a:gd name="T8" fmla="*/ 55 w 55"/>
                <a:gd name="T9" fmla="*/ 73 h 84"/>
                <a:gd name="T10" fmla="*/ 55 w 55"/>
                <a:gd name="T11" fmla="*/ 0 h 84"/>
                <a:gd name="T12" fmla="*/ 0 w 55"/>
                <a:gd name="T13" fmla="*/ 0 h 84"/>
                <a:gd name="T14" fmla="*/ 0 w 55"/>
                <a:gd name="T15" fmla="*/ 30 h 84"/>
                <a:gd name="T16" fmla="*/ 55 w 55"/>
                <a:gd name="T17" fmla="*/ 30 h 84"/>
                <a:gd name="T18" fmla="*/ 55 w 55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84">
                  <a:moveTo>
                    <a:pt x="55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5" y="84"/>
                  </a:lnTo>
                  <a:lnTo>
                    <a:pt x="55" y="73"/>
                  </a:lnTo>
                  <a:moveTo>
                    <a:pt x="55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5" y="30"/>
                  </a:lnTo>
                  <a:lnTo>
                    <a:pt x="5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5" name="矩形 614">
              <a:extLst>
                <a:ext uri="{FF2B5EF4-FFF2-40B4-BE49-F238E27FC236}">
                  <a16:creationId xmlns:a16="http://schemas.microsoft.com/office/drawing/2014/main" id="{D976F720-7A13-45DA-B011-AB1BF37C4D14}"/>
                </a:ext>
              </a:extLst>
            </p:cNvPr>
            <p:cNvSpPr/>
            <p:nvPr/>
          </p:nvSpPr>
          <p:spPr bwMode="auto">
            <a:xfrm>
              <a:off x="8012113" y="5583238"/>
              <a:ext cx="87313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6" name="矩形 615">
              <a:extLst>
                <a:ext uri="{FF2B5EF4-FFF2-40B4-BE49-F238E27FC236}">
                  <a16:creationId xmlns:a16="http://schemas.microsoft.com/office/drawing/2014/main" id="{63746647-4C98-423A-B356-763E01C04BBB}"/>
                </a:ext>
              </a:extLst>
            </p:cNvPr>
            <p:cNvSpPr/>
            <p:nvPr/>
          </p:nvSpPr>
          <p:spPr bwMode="auto">
            <a:xfrm>
              <a:off x="8012113" y="5583238"/>
              <a:ext cx="87313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7" name="矩形 616">
              <a:extLst>
                <a:ext uri="{FF2B5EF4-FFF2-40B4-BE49-F238E27FC236}">
                  <a16:creationId xmlns:a16="http://schemas.microsoft.com/office/drawing/2014/main" id="{5F15F817-C0E5-4690-B0C8-28638B847045}"/>
                </a:ext>
              </a:extLst>
            </p:cNvPr>
            <p:cNvSpPr/>
            <p:nvPr/>
          </p:nvSpPr>
          <p:spPr bwMode="auto">
            <a:xfrm>
              <a:off x="8012113" y="5668963"/>
              <a:ext cx="87313" cy="238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8" name="矩形 617">
              <a:extLst>
                <a:ext uri="{FF2B5EF4-FFF2-40B4-BE49-F238E27FC236}">
                  <a16:creationId xmlns:a16="http://schemas.microsoft.com/office/drawing/2014/main" id="{EFC580F1-7B3E-4CFE-89ED-0C0F9E94ECF5}"/>
                </a:ext>
              </a:extLst>
            </p:cNvPr>
            <p:cNvSpPr/>
            <p:nvPr/>
          </p:nvSpPr>
          <p:spPr bwMode="auto">
            <a:xfrm>
              <a:off x="8012113" y="5668963"/>
              <a:ext cx="873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9" name="矩形 618">
              <a:extLst>
                <a:ext uri="{FF2B5EF4-FFF2-40B4-BE49-F238E27FC236}">
                  <a16:creationId xmlns:a16="http://schemas.microsoft.com/office/drawing/2014/main" id="{774B8BFA-22B8-42DC-B3DC-AB0546120B81}"/>
                </a:ext>
              </a:extLst>
            </p:cNvPr>
            <p:cNvSpPr/>
            <p:nvPr/>
          </p:nvSpPr>
          <p:spPr bwMode="auto">
            <a:xfrm>
              <a:off x="8012113" y="5511801"/>
              <a:ext cx="87313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0" name="矩形 619">
              <a:extLst>
                <a:ext uri="{FF2B5EF4-FFF2-40B4-BE49-F238E27FC236}">
                  <a16:creationId xmlns:a16="http://schemas.microsoft.com/office/drawing/2014/main" id="{A6B26AB3-0049-474D-841A-C6B58DE27EDF}"/>
                </a:ext>
              </a:extLst>
            </p:cNvPr>
            <p:cNvSpPr/>
            <p:nvPr/>
          </p:nvSpPr>
          <p:spPr bwMode="auto">
            <a:xfrm>
              <a:off x="8012113" y="5511801"/>
              <a:ext cx="873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1" name="任意多边形 302">
              <a:extLst>
                <a:ext uri="{FF2B5EF4-FFF2-40B4-BE49-F238E27FC236}">
                  <a16:creationId xmlns:a16="http://schemas.microsoft.com/office/drawing/2014/main" id="{048B7900-85F6-463B-83EE-0A09B385C4B5}"/>
                </a:ext>
              </a:extLst>
            </p:cNvPr>
            <p:cNvSpPr/>
            <p:nvPr/>
          </p:nvSpPr>
          <p:spPr bwMode="auto">
            <a:xfrm>
              <a:off x="7270751" y="5692776"/>
              <a:ext cx="917575" cy="182563"/>
            </a:xfrm>
            <a:custGeom>
              <a:avLst/>
              <a:gdLst>
                <a:gd name="T0" fmla="*/ 308 w 308"/>
                <a:gd name="T1" fmla="*/ 9 h 61"/>
                <a:gd name="T2" fmla="*/ 308 w 308"/>
                <a:gd name="T3" fmla="*/ 53 h 61"/>
                <a:gd name="T4" fmla="*/ 299 w 308"/>
                <a:gd name="T5" fmla="*/ 61 h 61"/>
                <a:gd name="T6" fmla="*/ 9 w 308"/>
                <a:gd name="T7" fmla="*/ 61 h 61"/>
                <a:gd name="T8" fmla="*/ 0 w 308"/>
                <a:gd name="T9" fmla="*/ 53 h 61"/>
                <a:gd name="T10" fmla="*/ 0 w 308"/>
                <a:gd name="T11" fmla="*/ 9 h 61"/>
                <a:gd name="T12" fmla="*/ 9 w 308"/>
                <a:gd name="T13" fmla="*/ 0 h 61"/>
                <a:gd name="T14" fmla="*/ 299 w 308"/>
                <a:gd name="T15" fmla="*/ 0 h 61"/>
                <a:gd name="T16" fmla="*/ 308 w 308"/>
                <a:gd name="T17" fmla="*/ 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61">
                  <a:moveTo>
                    <a:pt x="308" y="9"/>
                  </a:moveTo>
                  <a:cubicBezTo>
                    <a:pt x="308" y="53"/>
                    <a:pt x="308" y="53"/>
                    <a:pt x="308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4" y="5"/>
                    <a:pt x="6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8" y="9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2" name="任意多边形 303">
              <a:extLst>
                <a:ext uri="{FF2B5EF4-FFF2-40B4-BE49-F238E27FC236}">
                  <a16:creationId xmlns:a16="http://schemas.microsoft.com/office/drawing/2014/main" id="{8CC04491-3C71-42DB-80B4-DB1948572B90}"/>
                </a:ext>
              </a:extLst>
            </p:cNvPr>
            <p:cNvSpPr/>
            <p:nvPr/>
          </p:nvSpPr>
          <p:spPr bwMode="auto">
            <a:xfrm>
              <a:off x="7270751" y="5692776"/>
              <a:ext cx="917575" cy="182563"/>
            </a:xfrm>
            <a:custGeom>
              <a:avLst/>
              <a:gdLst>
                <a:gd name="T0" fmla="*/ 303 w 308"/>
                <a:gd name="T1" fmla="*/ 57 h 61"/>
                <a:gd name="T2" fmla="*/ 299 w 308"/>
                <a:gd name="T3" fmla="*/ 61 h 61"/>
                <a:gd name="T4" fmla="*/ 9 w 308"/>
                <a:gd name="T5" fmla="*/ 61 h 61"/>
                <a:gd name="T6" fmla="*/ 5 w 308"/>
                <a:gd name="T7" fmla="*/ 58 h 61"/>
                <a:gd name="T8" fmla="*/ 9 w 308"/>
                <a:gd name="T9" fmla="*/ 61 h 61"/>
                <a:gd name="T10" fmla="*/ 299 w 308"/>
                <a:gd name="T11" fmla="*/ 61 h 61"/>
                <a:gd name="T12" fmla="*/ 303 w 308"/>
                <a:gd name="T13" fmla="*/ 57 h 61"/>
                <a:gd name="T14" fmla="*/ 223 w 308"/>
                <a:gd name="T15" fmla="*/ 47 h 61"/>
                <a:gd name="T16" fmla="*/ 197 w 308"/>
                <a:gd name="T17" fmla="*/ 47 h 61"/>
                <a:gd name="T18" fmla="*/ 197 w 308"/>
                <a:gd name="T19" fmla="*/ 53 h 61"/>
                <a:gd name="T20" fmla="*/ 223 w 308"/>
                <a:gd name="T21" fmla="*/ 53 h 61"/>
                <a:gd name="T22" fmla="*/ 223 w 308"/>
                <a:gd name="T23" fmla="*/ 47 h 61"/>
                <a:gd name="T24" fmla="*/ 308 w 308"/>
                <a:gd name="T25" fmla="*/ 47 h 61"/>
                <a:gd name="T26" fmla="*/ 252 w 308"/>
                <a:gd name="T27" fmla="*/ 47 h 61"/>
                <a:gd name="T28" fmla="*/ 252 w 308"/>
                <a:gd name="T29" fmla="*/ 53 h 61"/>
                <a:gd name="T30" fmla="*/ 308 w 308"/>
                <a:gd name="T31" fmla="*/ 53 h 61"/>
                <a:gd name="T32" fmla="*/ 308 w 308"/>
                <a:gd name="T33" fmla="*/ 53 h 61"/>
                <a:gd name="T34" fmla="*/ 308 w 308"/>
                <a:gd name="T35" fmla="*/ 47 h 61"/>
                <a:gd name="T36" fmla="*/ 138 w 308"/>
                <a:gd name="T37" fmla="*/ 8 h 61"/>
                <a:gd name="T38" fmla="*/ 0 w 308"/>
                <a:gd name="T39" fmla="*/ 8 h 61"/>
                <a:gd name="T40" fmla="*/ 0 w 308"/>
                <a:gd name="T41" fmla="*/ 9 h 61"/>
                <a:gd name="T42" fmla="*/ 0 w 308"/>
                <a:gd name="T43" fmla="*/ 53 h 61"/>
                <a:gd name="T44" fmla="*/ 0 w 308"/>
                <a:gd name="T45" fmla="*/ 53 h 61"/>
                <a:gd name="T46" fmla="*/ 138 w 308"/>
                <a:gd name="T47" fmla="*/ 53 h 61"/>
                <a:gd name="T48" fmla="*/ 138 w 308"/>
                <a:gd name="T49" fmla="*/ 47 h 61"/>
                <a:gd name="T50" fmla="*/ 0 w 308"/>
                <a:gd name="T51" fmla="*/ 47 h 61"/>
                <a:gd name="T52" fmla="*/ 0 w 308"/>
                <a:gd name="T53" fmla="*/ 24 h 61"/>
                <a:gd name="T54" fmla="*/ 138 w 308"/>
                <a:gd name="T55" fmla="*/ 24 h 61"/>
                <a:gd name="T56" fmla="*/ 138 w 308"/>
                <a:gd name="T57" fmla="*/ 8 h 61"/>
                <a:gd name="T58" fmla="*/ 223 w 308"/>
                <a:gd name="T59" fmla="*/ 8 h 61"/>
                <a:gd name="T60" fmla="*/ 197 w 308"/>
                <a:gd name="T61" fmla="*/ 8 h 61"/>
                <a:gd name="T62" fmla="*/ 197 w 308"/>
                <a:gd name="T63" fmla="*/ 24 h 61"/>
                <a:gd name="T64" fmla="*/ 223 w 308"/>
                <a:gd name="T65" fmla="*/ 24 h 61"/>
                <a:gd name="T66" fmla="*/ 223 w 308"/>
                <a:gd name="T67" fmla="*/ 8 h 61"/>
                <a:gd name="T68" fmla="*/ 308 w 308"/>
                <a:gd name="T69" fmla="*/ 8 h 61"/>
                <a:gd name="T70" fmla="*/ 252 w 308"/>
                <a:gd name="T71" fmla="*/ 8 h 61"/>
                <a:gd name="T72" fmla="*/ 252 w 308"/>
                <a:gd name="T73" fmla="*/ 24 h 61"/>
                <a:gd name="T74" fmla="*/ 308 w 308"/>
                <a:gd name="T75" fmla="*/ 24 h 61"/>
                <a:gd name="T76" fmla="*/ 308 w 308"/>
                <a:gd name="T77" fmla="*/ 9 h 61"/>
                <a:gd name="T78" fmla="*/ 308 w 308"/>
                <a:gd name="T79" fmla="*/ 8 h 61"/>
                <a:gd name="T80" fmla="*/ 299 w 308"/>
                <a:gd name="T81" fmla="*/ 0 h 61"/>
                <a:gd name="T82" fmla="*/ 278 w 308"/>
                <a:gd name="T83" fmla="*/ 0 h 61"/>
                <a:gd name="T84" fmla="*/ 249 w 308"/>
                <a:gd name="T85" fmla="*/ 0 h 61"/>
                <a:gd name="T86" fmla="*/ 223 w 308"/>
                <a:gd name="T87" fmla="*/ 0 h 61"/>
                <a:gd name="T88" fmla="*/ 164 w 308"/>
                <a:gd name="T89" fmla="*/ 0 h 61"/>
                <a:gd name="T90" fmla="*/ 9 w 308"/>
                <a:gd name="T91" fmla="*/ 0 h 61"/>
                <a:gd name="T92" fmla="*/ 5 w 308"/>
                <a:gd name="T93" fmla="*/ 4 h 61"/>
                <a:gd name="T94" fmla="*/ 9 w 308"/>
                <a:gd name="T95" fmla="*/ 0 h 61"/>
                <a:gd name="T96" fmla="*/ 138 w 308"/>
                <a:gd name="T97" fmla="*/ 0 h 61"/>
                <a:gd name="T98" fmla="*/ 197 w 308"/>
                <a:gd name="T99" fmla="*/ 0 h 61"/>
                <a:gd name="T100" fmla="*/ 223 w 308"/>
                <a:gd name="T101" fmla="*/ 0 h 61"/>
                <a:gd name="T102" fmla="*/ 252 w 308"/>
                <a:gd name="T103" fmla="*/ 0 h 61"/>
                <a:gd name="T104" fmla="*/ 299 w 308"/>
                <a:gd name="T105" fmla="*/ 0 h 61"/>
                <a:gd name="T106" fmla="*/ 303 w 308"/>
                <a:gd name="T107" fmla="*/ 4 h 61"/>
                <a:gd name="T108" fmla="*/ 299 w 308"/>
                <a:gd name="T10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08" h="61">
                  <a:moveTo>
                    <a:pt x="303" y="57"/>
                  </a:moveTo>
                  <a:cubicBezTo>
                    <a:pt x="302" y="59"/>
                    <a:pt x="301" y="60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9"/>
                    <a:pt x="5" y="58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3" y="47"/>
                  </a:moveTo>
                  <a:cubicBezTo>
                    <a:pt x="197" y="47"/>
                    <a:pt x="197" y="47"/>
                    <a:pt x="197" y="47"/>
                  </a:cubicBezTo>
                  <a:cubicBezTo>
                    <a:pt x="197" y="53"/>
                    <a:pt x="197" y="53"/>
                    <a:pt x="197" y="53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3" y="47"/>
                    <a:pt x="223" y="47"/>
                    <a:pt x="223" y="47"/>
                  </a:cubicBezTo>
                  <a:moveTo>
                    <a:pt x="308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47"/>
                    <a:pt x="308" y="47"/>
                    <a:pt x="308" y="47"/>
                  </a:cubicBezTo>
                  <a:moveTo>
                    <a:pt x="138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8"/>
                    <a:pt x="138" y="8"/>
                    <a:pt x="138" y="8"/>
                  </a:cubicBezTo>
                  <a:moveTo>
                    <a:pt x="223" y="8"/>
                  </a:moveTo>
                  <a:cubicBezTo>
                    <a:pt x="197" y="8"/>
                    <a:pt x="197" y="8"/>
                    <a:pt x="197" y="8"/>
                  </a:cubicBezTo>
                  <a:cubicBezTo>
                    <a:pt x="197" y="24"/>
                    <a:pt x="197" y="24"/>
                    <a:pt x="197" y="24"/>
                  </a:cubicBezTo>
                  <a:cubicBezTo>
                    <a:pt x="223" y="24"/>
                    <a:pt x="223" y="24"/>
                    <a:pt x="223" y="24"/>
                  </a:cubicBezTo>
                  <a:cubicBezTo>
                    <a:pt x="223" y="8"/>
                    <a:pt x="223" y="8"/>
                    <a:pt x="223" y="8"/>
                  </a:cubicBezTo>
                  <a:moveTo>
                    <a:pt x="308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9"/>
                    <a:pt x="308" y="9"/>
                    <a:pt x="308" y="9"/>
                  </a:cubicBezTo>
                  <a:cubicBezTo>
                    <a:pt x="308" y="9"/>
                    <a:pt x="308" y="8"/>
                    <a:pt x="308" y="8"/>
                  </a:cubicBezTo>
                  <a:moveTo>
                    <a:pt x="299" y="0"/>
                  </a:moveTo>
                  <a:cubicBezTo>
                    <a:pt x="278" y="0"/>
                    <a:pt x="278" y="0"/>
                    <a:pt x="278" y="0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6" y="3"/>
                    <a:pt x="7" y="1"/>
                    <a:pt x="9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1" y="2"/>
                    <a:pt x="302" y="3"/>
                    <a:pt x="303" y="4"/>
                  </a:cubicBezTo>
                  <a:cubicBezTo>
                    <a:pt x="302" y="3"/>
                    <a:pt x="301" y="2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3" name="任意多边形 304">
              <a:extLst>
                <a:ext uri="{FF2B5EF4-FFF2-40B4-BE49-F238E27FC236}">
                  <a16:creationId xmlns:a16="http://schemas.microsoft.com/office/drawing/2014/main" id="{E446723A-573F-47EC-9B69-F8AD50D87B6A}"/>
                </a:ext>
              </a:extLst>
            </p:cNvPr>
            <p:cNvSpPr/>
            <p:nvPr/>
          </p:nvSpPr>
          <p:spPr bwMode="auto">
            <a:xfrm>
              <a:off x="7270751" y="5764213"/>
              <a:ext cx="917575" cy="68263"/>
            </a:xfrm>
            <a:custGeom>
              <a:avLst/>
              <a:gdLst>
                <a:gd name="T0" fmla="*/ 259 w 578"/>
                <a:gd name="T1" fmla="*/ 0 h 43"/>
                <a:gd name="T2" fmla="*/ 0 w 578"/>
                <a:gd name="T3" fmla="*/ 0 h 43"/>
                <a:gd name="T4" fmla="*/ 0 w 578"/>
                <a:gd name="T5" fmla="*/ 43 h 43"/>
                <a:gd name="T6" fmla="*/ 259 w 578"/>
                <a:gd name="T7" fmla="*/ 43 h 43"/>
                <a:gd name="T8" fmla="*/ 259 w 578"/>
                <a:gd name="T9" fmla="*/ 0 h 43"/>
                <a:gd name="T10" fmla="*/ 419 w 578"/>
                <a:gd name="T11" fmla="*/ 0 h 43"/>
                <a:gd name="T12" fmla="*/ 370 w 578"/>
                <a:gd name="T13" fmla="*/ 0 h 43"/>
                <a:gd name="T14" fmla="*/ 370 w 578"/>
                <a:gd name="T15" fmla="*/ 43 h 43"/>
                <a:gd name="T16" fmla="*/ 419 w 578"/>
                <a:gd name="T17" fmla="*/ 43 h 43"/>
                <a:gd name="T18" fmla="*/ 419 w 578"/>
                <a:gd name="T19" fmla="*/ 0 h 43"/>
                <a:gd name="T20" fmla="*/ 578 w 578"/>
                <a:gd name="T21" fmla="*/ 0 h 43"/>
                <a:gd name="T22" fmla="*/ 473 w 578"/>
                <a:gd name="T23" fmla="*/ 0 h 43"/>
                <a:gd name="T24" fmla="*/ 473 w 578"/>
                <a:gd name="T25" fmla="*/ 43 h 43"/>
                <a:gd name="T26" fmla="*/ 578 w 578"/>
                <a:gd name="T27" fmla="*/ 43 h 43"/>
                <a:gd name="T28" fmla="*/ 578 w 578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8" h="43">
                  <a:moveTo>
                    <a:pt x="259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9" y="43"/>
                  </a:lnTo>
                  <a:lnTo>
                    <a:pt x="259" y="0"/>
                  </a:lnTo>
                  <a:close/>
                  <a:moveTo>
                    <a:pt x="419" y="0"/>
                  </a:moveTo>
                  <a:lnTo>
                    <a:pt x="370" y="0"/>
                  </a:lnTo>
                  <a:lnTo>
                    <a:pt x="370" y="43"/>
                  </a:lnTo>
                  <a:lnTo>
                    <a:pt x="419" y="43"/>
                  </a:lnTo>
                  <a:lnTo>
                    <a:pt x="419" y="0"/>
                  </a:lnTo>
                  <a:close/>
                  <a:moveTo>
                    <a:pt x="578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8" y="43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4" name="任意多边形 305">
              <a:extLst>
                <a:ext uri="{FF2B5EF4-FFF2-40B4-BE49-F238E27FC236}">
                  <a16:creationId xmlns:a16="http://schemas.microsoft.com/office/drawing/2014/main" id="{1DE90B11-4C64-407D-A6F7-27E1F9B5904C}"/>
                </a:ext>
              </a:extLst>
            </p:cNvPr>
            <p:cNvSpPr/>
            <p:nvPr/>
          </p:nvSpPr>
          <p:spPr bwMode="auto">
            <a:xfrm>
              <a:off x="7270751" y="5764213"/>
              <a:ext cx="917575" cy="68263"/>
            </a:xfrm>
            <a:custGeom>
              <a:avLst/>
              <a:gdLst>
                <a:gd name="T0" fmla="*/ 259 w 578"/>
                <a:gd name="T1" fmla="*/ 0 h 43"/>
                <a:gd name="T2" fmla="*/ 0 w 578"/>
                <a:gd name="T3" fmla="*/ 0 h 43"/>
                <a:gd name="T4" fmla="*/ 0 w 578"/>
                <a:gd name="T5" fmla="*/ 43 h 43"/>
                <a:gd name="T6" fmla="*/ 259 w 578"/>
                <a:gd name="T7" fmla="*/ 43 h 43"/>
                <a:gd name="T8" fmla="*/ 259 w 578"/>
                <a:gd name="T9" fmla="*/ 0 h 43"/>
                <a:gd name="T10" fmla="*/ 419 w 578"/>
                <a:gd name="T11" fmla="*/ 0 h 43"/>
                <a:gd name="T12" fmla="*/ 370 w 578"/>
                <a:gd name="T13" fmla="*/ 0 h 43"/>
                <a:gd name="T14" fmla="*/ 370 w 578"/>
                <a:gd name="T15" fmla="*/ 43 h 43"/>
                <a:gd name="T16" fmla="*/ 419 w 578"/>
                <a:gd name="T17" fmla="*/ 43 h 43"/>
                <a:gd name="T18" fmla="*/ 419 w 578"/>
                <a:gd name="T19" fmla="*/ 0 h 43"/>
                <a:gd name="T20" fmla="*/ 578 w 578"/>
                <a:gd name="T21" fmla="*/ 0 h 43"/>
                <a:gd name="T22" fmla="*/ 473 w 578"/>
                <a:gd name="T23" fmla="*/ 0 h 43"/>
                <a:gd name="T24" fmla="*/ 473 w 578"/>
                <a:gd name="T25" fmla="*/ 43 h 43"/>
                <a:gd name="T26" fmla="*/ 578 w 578"/>
                <a:gd name="T27" fmla="*/ 43 h 43"/>
                <a:gd name="T28" fmla="*/ 578 w 578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8" h="43">
                  <a:moveTo>
                    <a:pt x="259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9" y="43"/>
                  </a:lnTo>
                  <a:lnTo>
                    <a:pt x="259" y="0"/>
                  </a:lnTo>
                  <a:moveTo>
                    <a:pt x="419" y="0"/>
                  </a:moveTo>
                  <a:lnTo>
                    <a:pt x="370" y="0"/>
                  </a:lnTo>
                  <a:lnTo>
                    <a:pt x="370" y="43"/>
                  </a:lnTo>
                  <a:lnTo>
                    <a:pt x="419" y="43"/>
                  </a:lnTo>
                  <a:lnTo>
                    <a:pt x="419" y="0"/>
                  </a:lnTo>
                  <a:moveTo>
                    <a:pt x="578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8" y="43"/>
                  </a:lnTo>
                  <a:lnTo>
                    <a:pt x="5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5" name="任意多边形 306">
              <a:extLst>
                <a:ext uri="{FF2B5EF4-FFF2-40B4-BE49-F238E27FC236}">
                  <a16:creationId xmlns:a16="http://schemas.microsoft.com/office/drawing/2014/main" id="{8B2CEBA5-13F7-41BD-9ED8-A19F966CEF33}"/>
                </a:ext>
              </a:extLst>
            </p:cNvPr>
            <p:cNvSpPr/>
            <p:nvPr/>
          </p:nvSpPr>
          <p:spPr bwMode="auto">
            <a:xfrm>
              <a:off x="8174038" y="5851526"/>
              <a:ext cx="14288" cy="11113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2"/>
                    <a:pt x="5" y="0"/>
                  </a:cubicBezTo>
                </a:path>
              </a:pathLst>
            </a:cu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6" name="任意多边形 307">
              <a:extLst>
                <a:ext uri="{FF2B5EF4-FFF2-40B4-BE49-F238E27FC236}">
                  <a16:creationId xmlns:a16="http://schemas.microsoft.com/office/drawing/2014/main" id="{3061EDF3-0B1A-4860-B073-4FA98C041B8C}"/>
                </a:ext>
              </a:extLst>
            </p:cNvPr>
            <p:cNvSpPr/>
            <p:nvPr/>
          </p:nvSpPr>
          <p:spPr bwMode="auto">
            <a:xfrm>
              <a:off x="7270751" y="5851526"/>
              <a:ext cx="15875" cy="14288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5 w 5"/>
                <a:gd name="T5" fmla="*/ 5 h 5"/>
                <a:gd name="T6" fmla="*/ 0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4" y="3"/>
                    <a:pt x="5" y="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E58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7" name="任意多边形 308">
              <a:extLst>
                <a:ext uri="{FF2B5EF4-FFF2-40B4-BE49-F238E27FC236}">
                  <a16:creationId xmlns:a16="http://schemas.microsoft.com/office/drawing/2014/main" id="{A547C48A-EC0C-4AB0-BB17-BB9B24949CCB}"/>
                </a:ext>
              </a:extLst>
            </p:cNvPr>
            <p:cNvSpPr/>
            <p:nvPr/>
          </p:nvSpPr>
          <p:spPr bwMode="auto">
            <a:xfrm>
              <a:off x="7270751" y="5851526"/>
              <a:ext cx="917575" cy="23813"/>
            </a:xfrm>
            <a:custGeom>
              <a:avLst/>
              <a:gdLst>
                <a:gd name="T0" fmla="*/ 308 w 308"/>
                <a:gd name="T1" fmla="*/ 0 h 8"/>
                <a:gd name="T2" fmla="*/ 252 w 308"/>
                <a:gd name="T3" fmla="*/ 0 h 8"/>
                <a:gd name="T4" fmla="*/ 252 w 308"/>
                <a:gd name="T5" fmla="*/ 8 h 8"/>
                <a:gd name="T6" fmla="*/ 223 w 308"/>
                <a:gd name="T7" fmla="*/ 8 h 8"/>
                <a:gd name="T8" fmla="*/ 223 w 308"/>
                <a:gd name="T9" fmla="*/ 0 h 8"/>
                <a:gd name="T10" fmla="*/ 197 w 308"/>
                <a:gd name="T11" fmla="*/ 0 h 8"/>
                <a:gd name="T12" fmla="*/ 197 w 308"/>
                <a:gd name="T13" fmla="*/ 8 h 8"/>
                <a:gd name="T14" fmla="*/ 138 w 308"/>
                <a:gd name="T15" fmla="*/ 8 h 8"/>
                <a:gd name="T16" fmla="*/ 138 w 308"/>
                <a:gd name="T17" fmla="*/ 0 h 8"/>
                <a:gd name="T18" fmla="*/ 0 w 308"/>
                <a:gd name="T19" fmla="*/ 0 h 8"/>
                <a:gd name="T20" fmla="*/ 5 w 308"/>
                <a:gd name="T21" fmla="*/ 5 h 8"/>
                <a:gd name="T22" fmla="*/ 9 w 308"/>
                <a:gd name="T23" fmla="*/ 8 h 8"/>
                <a:gd name="T24" fmla="*/ 299 w 308"/>
                <a:gd name="T25" fmla="*/ 8 h 8"/>
                <a:gd name="T26" fmla="*/ 303 w 308"/>
                <a:gd name="T27" fmla="*/ 4 h 8"/>
                <a:gd name="T28" fmla="*/ 308 w 308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8" h="8">
                  <a:moveTo>
                    <a:pt x="308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6"/>
                    <a:pt x="7" y="7"/>
                    <a:pt x="9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1" y="7"/>
                    <a:pt x="302" y="6"/>
                    <a:pt x="303" y="4"/>
                  </a:cubicBezTo>
                  <a:cubicBezTo>
                    <a:pt x="308" y="0"/>
                    <a:pt x="308" y="0"/>
                    <a:pt x="308" y="0"/>
                  </a:cubicBezTo>
                </a:path>
              </a:pathLst>
            </a:custGeom>
            <a:solidFill>
              <a:srgbClr val="F09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8" name="任意多边形 309">
              <a:extLst>
                <a:ext uri="{FF2B5EF4-FFF2-40B4-BE49-F238E27FC236}">
                  <a16:creationId xmlns:a16="http://schemas.microsoft.com/office/drawing/2014/main" id="{D015978D-98ED-435A-978E-3F8490DCD346}"/>
                </a:ext>
              </a:extLst>
            </p:cNvPr>
            <p:cNvSpPr/>
            <p:nvPr/>
          </p:nvSpPr>
          <p:spPr bwMode="auto">
            <a:xfrm>
              <a:off x="8174038" y="5705476"/>
              <a:ext cx="14288" cy="11113"/>
            </a:xfrm>
            <a:custGeom>
              <a:avLst/>
              <a:gdLst>
                <a:gd name="T0" fmla="*/ 0 w 5"/>
                <a:gd name="T1" fmla="*/ 0 h 4"/>
                <a:gd name="T2" fmla="*/ 5 w 5"/>
                <a:gd name="T3" fmla="*/ 4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2" y="2"/>
                    <a:pt x="3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3"/>
                    <a:pt x="2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9" name="任意多边形 310">
              <a:extLst>
                <a:ext uri="{FF2B5EF4-FFF2-40B4-BE49-F238E27FC236}">
                  <a16:creationId xmlns:a16="http://schemas.microsoft.com/office/drawing/2014/main" id="{BA29B67A-5D6B-443E-991D-E460992770CF}"/>
                </a:ext>
              </a:extLst>
            </p:cNvPr>
            <p:cNvSpPr/>
            <p:nvPr/>
          </p:nvSpPr>
          <p:spPr bwMode="auto">
            <a:xfrm>
              <a:off x="7858126" y="5692776"/>
              <a:ext cx="330200" cy="23813"/>
            </a:xfrm>
            <a:custGeom>
              <a:avLst/>
              <a:gdLst>
                <a:gd name="T0" fmla="*/ 26 w 111"/>
                <a:gd name="T1" fmla="*/ 0 h 8"/>
                <a:gd name="T2" fmla="*/ 0 w 111"/>
                <a:gd name="T3" fmla="*/ 0 h 8"/>
                <a:gd name="T4" fmla="*/ 0 w 111"/>
                <a:gd name="T5" fmla="*/ 8 h 8"/>
                <a:gd name="T6" fmla="*/ 26 w 111"/>
                <a:gd name="T7" fmla="*/ 8 h 8"/>
                <a:gd name="T8" fmla="*/ 26 w 111"/>
                <a:gd name="T9" fmla="*/ 0 h 8"/>
                <a:gd name="T10" fmla="*/ 102 w 111"/>
                <a:gd name="T11" fmla="*/ 0 h 8"/>
                <a:gd name="T12" fmla="*/ 55 w 111"/>
                <a:gd name="T13" fmla="*/ 0 h 8"/>
                <a:gd name="T14" fmla="*/ 55 w 111"/>
                <a:gd name="T15" fmla="*/ 8 h 8"/>
                <a:gd name="T16" fmla="*/ 111 w 111"/>
                <a:gd name="T17" fmla="*/ 8 h 8"/>
                <a:gd name="T18" fmla="*/ 106 w 111"/>
                <a:gd name="T19" fmla="*/ 4 h 8"/>
                <a:gd name="T20" fmla="*/ 102 w 111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8">
                  <a:moveTo>
                    <a:pt x="2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0"/>
                    <a:pt x="26" y="0"/>
                    <a:pt x="26" y="0"/>
                  </a:cubicBezTo>
                  <a:moveTo>
                    <a:pt x="102" y="0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09" y="7"/>
                    <a:pt x="108" y="6"/>
                    <a:pt x="106" y="4"/>
                  </a:cubicBezTo>
                  <a:cubicBezTo>
                    <a:pt x="105" y="3"/>
                    <a:pt x="104" y="2"/>
                    <a:pt x="102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0" name="任意多边形 311">
              <a:extLst>
                <a:ext uri="{FF2B5EF4-FFF2-40B4-BE49-F238E27FC236}">
                  <a16:creationId xmlns:a16="http://schemas.microsoft.com/office/drawing/2014/main" id="{E63C37BA-0BE4-4B51-8EC0-EA3172416AC2}"/>
                </a:ext>
              </a:extLst>
            </p:cNvPr>
            <p:cNvSpPr/>
            <p:nvPr/>
          </p:nvSpPr>
          <p:spPr bwMode="auto">
            <a:xfrm>
              <a:off x="7270751" y="5705476"/>
              <a:ext cx="15875" cy="11113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4" y="1"/>
                    <a:pt x="5" y="0"/>
                  </a:cubicBezTo>
                </a:path>
              </a:pathLst>
            </a:custGeom>
            <a:solidFill>
              <a:srgbClr val="719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1" name="任意多边形 312">
              <a:extLst>
                <a:ext uri="{FF2B5EF4-FFF2-40B4-BE49-F238E27FC236}">
                  <a16:creationId xmlns:a16="http://schemas.microsoft.com/office/drawing/2014/main" id="{8A58666F-111E-47B6-AB75-62DF9F5327D8}"/>
                </a:ext>
              </a:extLst>
            </p:cNvPr>
            <p:cNvSpPr/>
            <p:nvPr/>
          </p:nvSpPr>
          <p:spPr bwMode="auto">
            <a:xfrm>
              <a:off x="7270751" y="5692776"/>
              <a:ext cx="411163" cy="23813"/>
            </a:xfrm>
            <a:custGeom>
              <a:avLst/>
              <a:gdLst>
                <a:gd name="T0" fmla="*/ 138 w 138"/>
                <a:gd name="T1" fmla="*/ 0 h 8"/>
                <a:gd name="T2" fmla="*/ 9 w 138"/>
                <a:gd name="T3" fmla="*/ 0 h 8"/>
                <a:gd name="T4" fmla="*/ 5 w 138"/>
                <a:gd name="T5" fmla="*/ 4 h 8"/>
                <a:gd name="T6" fmla="*/ 0 w 138"/>
                <a:gd name="T7" fmla="*/ 8 h 8"/>
                <a:gd name="T8" fmla="*/ 138 w 138"/>
                <a:gd name="T9" fmla="*/ 8 h 8"/>
                <a:gd name="T10" fmla="*/ 138 w 1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8">
                  <a:moveTo>
                    <a:pt x="1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4" y="5"/>
                    <a:pt x="2" y="7"/>
                    <a:pt x="0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2" name="任意多边形 313">
              <a:extLst>
                <a:ext uri="{FF2B5EF4-FFF2-40B4-BE49-F238E27FC236}">
                  <a16:creationId xmlns:a16="http://schemas.microsoft.com/office/drawing/2014/main" id="{9D4D0765-4F37-42C6-BB26-8E0B228E4ABB}"/>
                </a:ext>
              </a:extLst>
            </p:cNvPr>
            <p:cNvSpPr/>
            <p:nvPr/>
          </p:nvSpPr>
          <p:spPr bwMode="auto">
            <a:xfrm>
              <a:off x="7681913" y="5716588"/>
              <a:ext cx="176213" cy="134938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3" name="任意多边形 314">
              <a:extLst>
                <a:ext uri="{FF2B5EF4-FFF2-40B4-BE49-F238E27FC236}">
                  <a16:creationId xmlns:a16="http://schemas.microsoft.com/office/drawing/2014/main" id="{85057307-0448-418B-9956-69BAB97C29CC}"/>
                </a:ext>
              </a:extLst>
            </p:cNvPr>
            <p:cNvSpPr/>
            <p:nvPr/>
          </p:nvSpPr>
          <p:spPr bwMode="auto">
            <a:xfrm>
              <a:off x="7681913" y="5716588"/>
              <a:ext cx="176213" cy="134938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4" name="矩形 633">
              <a:extLst>
                <a:ext uri="{FF2B5EF4-FFF2-40B4-BE49-F238E27FC236}">
                  <a16:creationId xmlns:a16="http://schemas.microsoft.com/office/drawing/2014/main" id="{8DCA3855-E8D8-4699-86E1-D95653811135}"/>
                </a:ext>
              </a:extLst>
            </p:cNvPr>
            <p:cNvSpPr/>
            <p:nvPr/>
          </p:nvSpPr>
          <p:spPr bwMode="auto">
            <a:xfrm>
              <a:off x="7681913" y="5764213"/>
              <a:ext cx="176213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5" name="矩形 634">
              <a:extLst>
                <a:ext uri="{FF2B5EF4-FFF2-40B4-BE49-F238E27FC236}">
                  <a16:creationId xmlns:a16="http://schemas.microsoft.com/office/drawing/2014/main" id="{5F676ABA-57D1-487B-B04B-B393C0686B26}"/>
                </a:ext>
              </a:extLst>
            </p:cNvPr>
            <p:cNvSpPr/>
            <p:nvPr/>
          </p:nvSpPr>
          <p:spPr bwMode="auto">
            <a:xfrm>
              <a:off x="7681913" y="5764213"/>
              <a:ext cx="176213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6" name="矩形 635">
              <a:extLst>
                <a:ext uri="{FF2B5EF4-FFF2-40B4-BE49-F238E27FC236}">
                  <a16:creationId xmlns:a16="http://schemas.microsoft.com/office/drawing/2014/main" id="{D6394E2A-D27D-446E-A4A3-470C55D01BC2}"/>
                </a:ext>
              </a:extLst>
            </p:cNvPr>
            <p:cNvSpPr/>
            <p:nvPr/>
          </p:nvSpPr>
          <p:spPr bwMode="auto">
            <a:xfrm>
              <a:off x="7681913" y="5851526"/>
              <a:ext cx="176213" cy="23813"/>
            </a:xfrm>
            <a:prstGeom prst="rect">
              <a:avLst/>
            </a:prstGeom>
            <a:solidFill>
              <a:srgbClr val="7D9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7" name="矩形 636">
              <a:extLst>
                <a:ext uri="{FF2B5EF4-FFF2-40B4-BE49-F238E27FC236}">
                  <a16:creationId xmlns:a16="http://schemas.microsoft.com/office/drawing/2014/main" id="{1565F31F-0F65-440B-9136-5944C7BFD8F5}"/>
                </a:ext>
              </a:extLst>
            </p:cNvPr>
            <p:cNvSpPr/>
            <p:nvPr/>
          </p:nvSpPr>
          <p:spPr bwMode="auto">
            <a:xfrm>
              <a:off x="7681913" y="5851526"/>
              <a:ext cx="176213" cy="2381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8" name="矩形 637">
              <a:extLst>
                <a:ext uri="{FF2B5EF4-FFF2-40B4-BE49-F238E27FC236}">
                  <a16:creationId xmlns:a16="http://schemas.microsoft.com/office/drawing/2014/main" id="{81D23C34-0F13-40E4-AF15-C1F466E12191}"/>
                </a:ext>
              </a:extLst>
            </p:cNvPr>
            <p:cNvSpPr/>
            <p:nvPr/>
          </p:nvSpPr>
          <p:spPr bwMode="auto">
            <a:xfrm>
              <a:off x="7681913" y="5692776"/>
              <a:ext cx="176213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9" name="矩形 638">
              <a:extLst>
                <a:ext uri="{FF2B5EF4-FFF2-40B4-BE49-F238E27FC236}">
                  <a16:creationId xmlns:a16="http://schemas.microsoft.com/office/drawing/2014/main" id="{BFB1F6AC-46BC-44E6-B9E3-0AE73B6586BE}"/>
                </a:ext>
              </a:extLst>
            </p:cNvPr>
            <p:cNvSpPr/>
            <p:nvPr/>
          </p:nvSpPr>
          <p:spPr bwMode="auto">
            <a:xfrm>
              <a:off x="7681913" y="5692776"/>
              <a:ext cx="1762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0" name="任意多边形 321">
              <a:extLst>
                <a:ext uri="{FF2B5EF4-FFF2-40B4-BE49-F238E27FC236}">
                  <a16:creationId xmlns:a16="http://schemas.microsoft.com/office/drawing/2014/main" id="{52F54E02-8141-4D80-8407-3F182231F7B1}"/>
                </a:ext>
              </a:extLst>
            </p:cNvPr>
            <p:cNvSpPr/>
            <p:nvPr/>
          </p:nvSpPr>
          <p:spPr bwMode="auto">
            <a:xfrm>
              <a:off x="7935913" y="5716588"/>
              <a:ext cx="85725" cy="134938"/>
            </a:xfrm>
            <a:custGeom>
              <a:avLst/>
              <a:gdLst>
                <a:gd name="T0" fmla="*/ 54 w 54"/>
                <a:gd name="T1" fmla="*/ 73 h 85"/>
                <a:gd name="T2" fmla="*/ 0 w 54"/>
                <a:gd name="T3" fmla="*/ 73 h 85"/>
                <a:gd name="T4" fmla="*/ 0 w 54"/>
                <a:gd name="T5" fmla="*/ 85 h 85"/>
                <a:gd name="T6" fmla="*/ 54 w 54"/>
                <a:gd name="T7" fmla="*/ 85 h 85"/>
                <a:gd name="T8" fmla="*/ 54 w 54"/>
                <a:gd name="T9" fmla="*/ 73 h 85"/>
                <a:gd name="T10" fmla="*/ 54 w 54"/>
                <a:gd name="T11" fmla="*/ 0 h 85"/>
                <a:gd name="T12" fmla="*/ 0 w 54"/>
                <a:gd name="T13" fmla="*/ 0 h 85"/>
                <a:gd name="T14" fmla="*/ 0 w 54"/>
                <a:gd name="T15" fmla="*/ 30 h 85"/>
                <a:gd name="T16" fmla="*/ 54 w 54"/>
                <a:gd name="T17" fmla="*/ 30 h 85"/>
                <a:gd name="T18" fmla="*/ 54 w 54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5">
                  <a:moveTo>
                    <a:pt x="54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4" y="85"/>
                  </a:lnTo>
                  <a:lnTo>
                    <a:pt x="54" y="73"/>
                  </a:lnTo>
                  <a:close/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1" name="任意多边形 322">
              <a:extLst>
                <a:ext uri="{FF2B5EF4-FFF2-40B4-BE49-F238E27FC236}">
                  <a16:creationId xmlns:a16="http://schemas.microsoft.com/office/drawing/2014/main" id="{883CCF4E-5E68-4A5A-9B0E-5257BAD7B6BD}"/>
                </a:ext>
              </a:extLst>
            </p:cNvPr>
            <p:cNvSpPr/>
            <p:nvPr/>
          </p:nvSpPr>
          <p:spPr bwMode="auto">
            <a:xfrm>
              <a:off x="7935913" y="5716588"/>
              <a:ext cx="85725" cy="134938"/>
            </a:xfrm>
            <a:custGeom>
              <a:avLst/>
              <a:gdLst>
                <a:gd name="T0" fmla="*/ 54 w 54"/>
                <a:gd name="T1" fmla="*/ 73 h 85"/>
                <a:gd name="T2" fmla="*/ 0 w 54"/>
                <a:gd name="T3" fmla="*/ 73 h 85"/>
                <a:gd name="T4" fmla="*/ 0 w 54"/>
                <a:gd name="T5" fmla="*/ 85 h 85"/>
                <a:gd name="T6" fmla="*/ 54 w 54"/>
                <a:gd name="T7" fmla="*/ 85 h 85"/>
                <a:gd name="T8" fmla="*/ 54 w 54"/>
                <a:gd name="T9" fmla="*/ 73 h 85"/>
                <a:gd name="T10" fmla="*/ 54 w 54"/>
                <a:gd name="T11" fmla="*/ 0 h 85"/>
                <a:gd name="T12" fmla="*/ 0 w 54"/>
                <a:gd name="T13" fmla="*/ 0 h 85"/>
                <a:gd name="T14" fmla="*/ 0 w 54"/>
                <a:gd name="T15" fmla="*/ 30 h 85"/>
                <a:gd name="T16" fmla="*/ 54 w 54"/>
                <a:gd name="T17" fmla="*/ 30 h 85"/>
                <a:gd name="T18" fmla="*/ 54 w 54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5">
                  <a:moveTo>
                    <a:pt x="54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4" y="85"/>
                  </a:lnTo>
                  <a:lnTo>
                    <a:pt x="54" y="73"/>
                  </a:lnTo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2" name="矩形 641">
              <a:extLst>
                <a:ext uri="{FF2B5EF4-FFF2-40B4-BE49-F238E27FC236}">
                  <a16:creationId xmlns:a16="http://schemas.microsoft.com/office/drawing/2014/main" id="{FE74D781-D3CE-434B-B6E4-1D4D3DC01F4E}"/>
                </a:ext>
              </a:extLst>
            </p:cNvPr>
            <p:cNvSpPr/>
            <p:nvPr/>
          </p:nvSpPr>
          <p:spPr bwMode="auto">
            <a:xfrm>
              <a:off x="7933991" y="5764213"/>
              <a:ext cx="85725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3" name="矩形 642">
              <a:extLst>
                <a:ext uri="{FF2B5EF4-FFF2-40B4-BE49-F238E27FC236}">
                  <a16:creationId xmlns:a16="http://schemas.microsoft.com/office/drawing/2014/main" id="{71D6D3C4-FEB6-415E-82E5-AE90876646AB}"/>
                </a:ext>
              </a:extLst>
            </p:cNvPr>
            <p:cNvSpPr/>
            <p:nvPr/>
          </p:nvSpPr>
          <p:spPr bwMode="auto">
            <a:xfrm>
              <a:off x="7900654" y="5764213"/>
              <a:ext cx="85725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4" name="矩形 643">
              <a:extLst>
                <a:ext uri="{FF2B5EF4-FFF2-40B4-BE49-F238E27FC236}">
                  <a16:creationId xmlns:a16="http://schemas.microsoft.com/office/drawing/2014/main" id="{53265E9E-F7EA-431A-A1B4-D3D1F6743F04}"/>
                </a:ext>
              </a:extLst>
            </p:cNvPr>
            <p:cNvSpPr/>
            <p:nvPr/>
          </p:nvSpPr>
          <p:spPr bwMode="auto">
            <a:xfrm>
              <a:off x="7935913" y="5851526"/>
              <a:ext cx="85725" cy="2381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5" name="矩形 644">
              <a:extLst>
                <a:ext uri="{FF2B5EF4-FFF2-40B4-BE49-F238E27FC236}">
                  <a16:creationId xmlns:a16="http://schemas.microsoft.com/office/drawing/2014/main" id="{6CB9AE32-04BA-4181-A9DC-E55D3BC14E29}"/>
                </a:ext>
              </a:extLst>
            </p:cNvPr>
            <p:cNvSpPr/>
            <p:nvPr/>
          </p:nvSpPr>
          <p:spPr bwMode="auto">
            <a:xfrm>
              <a:off x="7935913" y="5851526"/>
              <a:ext cx="85725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6" name="矩形 645">
              <a:extLst>
                <a:ext uri="{FF2B5EF4-FFF2-40B4-BE49-F238E27FC236}">
                  <a16:creationId xmlns:a16="http://schemas.microsoft.com/office/drawing/2014/main" id="{AE8B4090-B562-4E2F-A75F-6BDF5265E41F}"/>
                </a:ext>
              </a:extLst>
            </p:cNvPr>
            <p:cNvSpPr/>
            <p:nvPr/>
          </p:nvSpPr>
          <p:spPr bwMode="auto">
            <a:xfrm>
              <a:off x="7935913" y="5692776"/>
              <a:ext cx="85725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7" name="矩形 646">
              <a:extLst>
                <a:ext uri="{FF2B5EF4-FFF2-40B4-BE49-F238E27FC236}">
                  <a16:creationId xmlns:a16="http://schemas.microsoft.com/office/drawing/2014/main" id="{8F83FD38-D18F-49EC-B1B0-DD437512246E}"/>
                </a:ext>
              </a:extLst>
            </p:cNvPr>
            <p:cNvSpPr/>
            <p:nvPr/>
          </p:nvSpPr>
          <p:spPr bwMode="auto">
            <a:xfrm>
              <a:off x="7935913" y="5692776"/>
              <a:ext cx="85725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8" name="任意多边形 329">
              <a:extLst>
                <a:ext uri="{FF2B5EF4-FFF2-40B4-BE49-F238E27FC236}">
                  <a16:creationId xmlns:a16="http://schemas.microsoft.com/office/drawing/2014/main" id="{B38A326E-6802-4E8C-A64A-36D6F7293841}"/>
                </a:ext>
              </a:extLst>
            </p:cNvPr>
            <p:cNvSpPr/>
            <p:nvPr/>
          </p:nvSpPr>
          <p:spPr bwMode="auto">
            <a:xfrm>
              <a:off x="7527926" y="4286251"/>
              <a:ext cx="166688" cy="187325"/>
            </a:xfrm>
            <a:custGeom>
              <a:avLst/>
              <a:gdLst>
                <a:gd name="T0" fmla="*/ 10 w 56"/>
                <a:gd name="T1" fmla="*/ 2 h 63"/>
                <a:gd name="T2" fmla="*/ 16 w 56"/>
                <a:gd name="T3" fmla="*/ 45 h 63"/>
                <a:gd name="T4" fmla="*/ 46 w 56"/>
                <a:gd name="T5" fmla="*/ 58 h 63"/>
                <a:gd name="T6" fmla="*/ 47 w 56"/>
                <a:gd name="T7" fmla="*/ 25 h 63"/>
                <a:gd name="T8" fmla="*/ 10 w 56"/>
                <a:gd name="T9" fmla="*/ 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3">
                  <a:moveTo>
                    <a:pt x="10" y="2"/>
                  </a:moveTo>
                  <a:cubicBezTo>
                    <a:pt x="10" y="2"/>
                    <a:pt x="0" y="20"/>
                    <a:pt x="16" y="45"/>
                  </a:cubicBezTo>
                  <a:cubicBezTo>
                    <a:pt x="25" y="59"/>
                    <a:pt x="39" y="63"/>
                    <a:pt x="46" y="58"/>
                  </a:cubicBezTo>
                  <a:cubicBezTo>
                    <a:pt x="54" y="53"/>
                    <a:pt x="56" y="39"/>
                    <a:pt x="47" y="25"/>
                  </a:cubicBezTo>
                  <a:cubicBezTo>
                    <a:pt x="30" y="0"/>
                    <a:pt x="10" y="2"/>
                    <a:pt x="10" y="2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9" name="任意多边形 330">
              <a:extLst>
                <a:ext uri="{FF2B5EF4-FFF2-40B4-BE49-F238E27FC236}">
                  <a16:creationId xmlns:a16="http://schemas.microsoft.com/office/drawing/2014/main" id="{D4DC31FE-8647-48AE-88CF-DDEEC59870FF}"/>
                </a:ext>
              </a:extLst>
            </p:cNvPr>
            <p:cNvSpPr/>
            <p:nvPr/>
          </p:nvSpPr>
          <p:spPr bwMode="auto">
            <a:xfrm>
              <a:off x="7548563" y="4292601"/>
              <a:ext cx="109538" cy="173038"/>
            </a:xfrm>
            <a:custGeom>
              <a:avLst/>
              <a:gdLst>
                <a:gd name="T0" fmla="*/ 4 w 37"/>
                <a:gd name="T1" fmla="*/ 0 h 58"/>
                <a:gd name="T2" fmla="*/ 3 w 37"/>
                <a:gd name="T3" fmla="*/ 0 h 58"/>
                <a:gd name="T4" fmla="*/ 0 w 37"/>
                <a:gd name="T5" fmla="*/ 15 h 58"/>
                <a:gd name="T6" fmla="*/ 9 w 37"/>
                <a:gd name="T7" fmla="*/ 43 h 58"/>
                <a:gd name="T8" fmla="*/ 32 w 37"/>
                <a:gd name="T9" fmla="*/ 58 h 58"/>
                <a:gd name="T10" fmla="*/ 32 w 37"/>
                <a:gd name="T11" fmla="*/ 57 h 58"/>
                <a:gd name="T12" fmla="*/ 37 w 37"/>
                <a:gd name="T13" fmla="*/ 19 h 58"/>
                <a:gd name="T14" fmla="*/ 4 w 3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58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6"/>
                    <a:pt x="0" y="15"/>
                  </a:cubicBezTo>
                  <a:cubicBezTo>
                    <a:pt x="0" y="22"/>
                    <a:pt x="2" y="32"/>
                    <a:pt x="9" y="43"/>
                  </a:cubicBezTo>
                  <a:cubicBezTo>
                    <a:pt x="16" y="53"/>
                    <a:pt x="25" y="58"/>
                    <a:pt x="32" y="58"/>
                  </a:cubicBezTo>
                  <a:cubicBezTo>
                    <a:pt x="32" y="58"/>
                    <a:pt x="32" y="57"/>
                    <a:pt x="32" y="57"/>
                  </a:cubicBezTo>
                  <a:cubicBezTo>
                    <a:pt x="32" y="44"/>
                    <a:pt x="34" y="31"/>
                    <a:pt x="37" y="19"/>
                  </a:cubicBezTo>
                  <a:cubicBezTo>
                    <a:pt x="23" y="1"/>
                    <a:pt x="8" y="0"/>
                    <a:pt x="4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0" name="任意多边形 331">
              <a:extLst>
                <a:ext uri="{FF2B5EF4-FFF2-40B4-BE49-F238E27FC236}">
                  <a16:creationId xmlns:a16="http://schemas.microsoft.com/office/drawing/2014/main" id="{5ECB8C0C-EB2B-498B-B871-E463DC7C828B}"/>
                </a:ext>
              </a:extLst>
            </p:cNvPr>
            <p:cNvSpPr/>
            <p:nvPr/>
          </p:nvSpPr>
          <p:spPr bwMode="auto">
            <a:xfrm>
              <a:off x="7723188" y="4011613"/>
              <a:ext cx="301625" cy="319088"/>
            </a:xfrm>
            <a:custGeom>
              <a:avLst/>
              <a:gdLst>
                <a:gd name="T0" fmla="*/ 87 w 101"/>
                <a:gd name="T1" fmla="*/ 8 h 107"/>
                <a:gd name="T2" fmla="*/ 19 w 101"/>
                <a:gd name="T3" fmla="*/ 39 h 107"/>
                <a:gd name="T4" fmla="*/ 12 w 101"/>
                <a:gd name="T5" fmla="*/ 96 h 107"/>
                <a:gd name="T6" fmla="*/ 68 w 101"/>
                <a:gd name="T7" fmla="*/ 80 h 107"/>
                <a:gd name="T8" fmla="*/ 87 w 101"/>
                <a:gd name="T9" fmla="*/ 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7">
                  <a:moveTo>
                    <a:pt x="87" y="8"/>
                  </a:moveTo>
                  <a:cubicBezTo>
                    <a:pt x="87" y="8"/>
                    <a:pt x="52" y="0"/>
                    <a:pt x="19" y="39"/>
                  </a:cubicBezTo>
                  <a:cubicBezTo>
                    <a:pt x="0" y="62"/>
                    <a:pt x="0" y="86"/>
                    <a:pt x="12" y="96"/>
                  </a:cubicBezTo>
                  <a:cubicBezTo>
                    <a:pt x="25" y="107"/>
                    <a:pt x="48" y="103"/>
                    <a:pt x="68" y="80"/>
                  </a:cubicBezTo>
                  <a:cubicBezTo>
                    <a:pt x="101" y="41"/>
                    <a:pt x="87" y="8"/>
                    <a:pt x="87" y="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1" name="任意多边形 332">
              <a:extLst>
                <a:ext uri="{FF2B5EF4-FFF2-40B4-BE49-F238E27FC236}">
                  <a16:creationId xmlns:a16="http://schemas.microsoft.com/office/drawing/2014/main" id="{E6DF7B64-5204-407C-B3D5-B46D999D52E3}"/>
                </a:ext>
              </a:extLst>
            </p:cNvPr>
            <p:cNvSpPr/>
            <p:nvPr/>
          </p:nvSpPr>
          <p:spPr bwMode="auto">
            <a:xfrm>
              <a:off x="7813676" y="3573463"/>
              <a:ext cx="50800" cy="77788"/>
            </a:xfrm>
            <a:custGeom>
              <a:avLst/>
              <a:gdLst>
                <a:gd name="T0" fmla="*/ 11 w 17"/>
                <a:gd name="T1" fmla="*/ 0 h 26"/>
                <a:gd name="T2" fmla="*/ 1 w 17"/>
                <a:gd name="T3" fmla="*/ 13 h 26"/>
                <a:gd name="T4" fmla="*/ 6 w 17"/>
                <a:gd name="T5" fmla="*/ 26 h 26"/>
                <a:gd name="T6" fmla="*/ 15 w 17"/>
                <a:gd name="T7" fmla="*/ 16 h 26"/>
                <a:gd name="T8" fmla="*/ 11 w 1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6">
                  <a:moveTo>
                    <a:pt x="11" y="0"/>
                  </a:moveTo>
                  <a:cubicBezTo>
                    <a:pt x="11" y="0"/>
                    <a:pt x="3" y="2"/>
                    <a:pt x="1" y="13"/>
                  </a:cubicBezTo>
                  <a:cubicBezTo>
                    <a:pt x="0" y="20"/>
                    <a:pt x="2" y="25"/>
                    <a:pt x="6" y="26"/>
                  </a:cubicBezTo>
                  <a:cubicBezTo>
                    <a:pt x="9" y="26"/>
                    <a:pt x="13" y="23"/>
                    <a:pt x="15" y="16"/>
                  </a:cubicBezTo>
                  <a:cubicBezTo>
                    <a:pt x="17" y="5"/>
                    <a:pt x="11" y="0"/>
                    <a:pt x="11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2" name="任意多边形 333">
              <a:extLst>
                <a:ext uri="{FF2B5EF4-FFF2-40B4-BE49-F238E27FC236}">
                  <a16:creationId xmlns:a16="http://schemas.microsoft.com/office/drawing/2014/main" id="{7F04A2C1-80B5-4761-8DA1-5B1A23E8DA32}"/>
                </a:ext>
              </a:extLst>
            </p:cNvPr>
            <p:cNvSpPr/>
            <p:nvPr/>
          </p:nvSpPr>
          <p:spPr bwMode="auto">
            <a:xfrm>
              <a:off x="7643813" y="3573463"/>
              <a:ext cx="220663" cy="1035050"/>
            </a:xfrm>
            <a:custGeom>
              <a:avLst/>
              <a:gdLst>
                <a:gd name="T0" fmla="*/ 6 w 74"/>
                <a:gd name="T1" fmla="*/ 347 h 347"/>
                <a:gd name="T2" fmla="*/ 0 w 74"/>
                <a:gd name="T3" fmla="*/ 298 h 347"/>
                <a:gd name="T4" fmla="*/ 7 w 74"/>
                <a:gd name="T5" fmla="*/ 250 h 347"/>
                <a:gd name="T6" fmla="*/ 14 w 74"/>
                <a:gd name="T7" fmla="*/ 228 h 347"/>
                <a:gd name="T8" fmla="*/ 19 w 74"/>
                <a:gd name="T9" fmla="*/ 217 h 347"/>
                <a:gd name="T10" fmla="*/ 21 w 74"/>
                <a:gd name="T11" fmla="*/ 212 h 347"/>
                <a:gd name="T12" fmla="*/ 22 w 74"/>
                <a:gd name="T13" fmla="*/ 209 h 347"/>
                <a:gd name="T14" fmla="*/ 24 w 74"/>
                <a:gd name="T15" fmla="*/ 207 h 347"/>
                <a:gd name="T16" fmla="*/ 41 w 74"/>
                <a:gd name="T17" fmla="*/ 167 h 347"/>
                <a:gd name="T18" fmla="*/ 55 w 74"/>
                <a:gd name="T19" fmla="*/ 126 h 347"/>
                <a:gd name="T20" fmla="*/ 64 w 74"/>
                <a:gd name="T21" fmla="*/ 84 h 347"/>
                <a:gd name="T22" fmla="*/ 62 w 74"/>
                <a:gd name="T23" fmla="*/ 41 h 347"/>
                <a:gd name="T24" fmla="*/ 46 w 74"/>
                <a:gd name="T25" fmla="*/ 0 h 347"/>
                <a:gd name="T26" fmla="*/ 67 w 74"/>
                <a:gd name="T27" fmla="*/ 40 h 347"/>
                <a:gd name="T28" fmla="*/ 73 w 74"/>
                <a:gd name="T29" fmla="*/ 84 h 347"/>
                <a:gd name="T30" fmla="*/ 70 w 74"/>
                <a:gd name="T31" fmla="*/ 129 h 347"/>
                <a:gd name="T32" fmla="*/ 60 w 74"/>
                <a:gd name="T33" fmla="*/ 173 h 347"/>
                <a:gd name="T34" fmla="*/ 46 w 74"/>
                <a:gd name="T35" fmla="*/ 216 h 347"/>
                <a:gd name="T36" fmla="*/ 45 w 74"/>
                <a:gd name="T37" fmla="*/ 219 h 347"/>
                <a:gd name="T38" fmla="*/ 45 w 74"/>
                <a:gd name="T39" fmla="*/ 220 h 347"/>
                <a:gd name="T40" fmla="*/ 45 w 74"/>
                <a:gd name="T41" fmla="*/ 221 h 347"/>
                <a:gd name="T42" fmla="*/ 43 w 74"/>
                <a:gd name="T43" fmla="*/ 226 h 347"/>
                <a:gd name="T44" fmla="*/ 40 w 74"/>
                <a:gd name="T45" fmla="*/ 237 h 347"/>
                <a:gd name="T46" fmla="*/ 36 w 74"/>
                <a:gd name="T47" fmla="*/ 257 h 347"/>
                <a:gd name="T48" fmla="*/ 34 w 74"/>
                <a:gd name="T49" fmla="*/ 297 h 347"/>
                <a:gd name="T50" fmla="*/ 44 w 74"/>
                <a:gd name="T51" fmla="*/ 334 h 347"/>
                <a:gd name="T52" fmla="*/ 6 w 74"/>
                <a:gd name="T53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4" h="347">
                  <a:moveTo>
                    <a:pt x="6" y="347"/>
                  </a:moveTo>
                  <a:cubicBezTo>
                    <a:pt x="2" y="331"/>
                    <a:pt x="0" y="314"/>
                    <a:pt x="0" y="298"/>
                  </a:cubicBezTo>
                  <a:cubicBezTo>
                    <a:pt x="0" y="282"/>
                    <a:pt x="3" y="266"/>
                    <a:pt x="7" y="250"/>
                  </a:cubicBezTo>
                  <a:cubicBezTo>
                    <a:pt x="9" y="243"/>
                    <a:pt x="12" y="235"/>
                    <a:pt x="14" y="228"/>
                  </a:cubicBezTo>
                  <a:cubicBezTo>
                    <a:pt x="16" y="224"/>
                    <a:pt x="17" y="221"/>
                    <a:pt x="19" y="217"/>
                  </a:cubicBezTo>
                  <a:cubicBezTo>
                    <a:pt x="20" y="215"/>
                    <a:pt x="20" y="214"/>
                    <a:pt x="21" y="212"/>
                  </a:cubicBezTo>
                  <a:cubicBezTo>
                    <a:pt x="22" y="209"/>
                    <a:pt x="22" y="209"/>
                    <a:pt x="22" y="209"/>
                  </a:cubicBezTo>
                  <a:cubicBezTo>
                    <a:pt x="24" y="207"/>
                    <a:pt x="24" y="207"/>
                    <a:pt x="24" y="207"/>
                  </a:cubicBezTo>
                  <a:cubicBezTo>
                    <a:pt x="30" y="194"/>
                    <a:pt x="36" y="181"/>
                    <a:pt x="41" y="167"/>
                  </a:cubicBezTo>
                  <a:cubicBezTo>
                    <a:pt x="47" y="154"/>
                    <a:pt x="51" y="140"/>
                    <a:pt x="55" y="126"/>
                  </a:cubicBezTo>
                  <a:cubicBezTo>
                    <a:pt x="59" y="112"/>
                    <a:pt x="62" y="98"/>
                    <a:pt x="64" y="84"/>
                  </a:cubicBezTo>
                  <a:cubicBezTo>
                    <a:pt x="65" y="70"/>
                    <a:pt x="65" y="55"/>
                    <a:pt x="62" y="41"/>
                  </a:cubicBezTo>
                  <a:cubicBezTo>
                    <a:pt x="60" y="27"/>
                    <a:pt x="54" y="13"/>
                    <a:pt x="46" y="0"/>
                  </a:cubicBezTo>
                  <a:cubicBezTo>
                    <a:pt x="56" y="12"/>
                    <a:pt x="63" y="25"/>
                    <a:pt x="67" y="40"/>
                  </a:cubicBezTo>
                  <a:cubicBezTo>
                    <a:pt x="71" y="54"/>
                    <a:pt x="73" y="69"/>
                    <a:pt x="73" y="84"/>
                  </a:cubicBezTo>
                  <a:cubicBezTo>
                    <a:pt x="74" y="99"/>
                    <a:pt x="72" y="114"/>
                    <a:pt x="70" y="129"/>
                  </a:cubicBezTo>
                  <a:cubicBezTo>
                    <a:pt x="67" y="144"/>
                    <a:pt x="64" y="159"/>
                    <a:pt x="60" y="173"/>
                  </a:cubicBezTo>
                  <a:cubicBezTo>
                    <a:pt x="56" y="188"/>
                    <a:pt x="51" y="202"/>
                    <a:pt x="46" y="216"/>
                  </a:cubicBezTo>
                  <a:cubicBezTo>
                    <a:pt x="45" y="219"/>
                    <a:pt x="45" y="219"/>
                    <a:pt x="45" y="219"/>
                  </a:cubicBezTo>
                  <a:cubicBezTo>
                    <a:pt x="45" y="220"/>
                    <a:pt x="45" y="220"/>
                    <a:pt x="45" y="220"/>
                  </a:cubicBezTo>
                  <a:cubicBezTo>
                    <a:pt x="45" y="221"/>
                    <a:pt x="45" y="221"/>
                    <a:pt x="45" y="221"/>
                  </a:cubicBezTo>
                  <a:cubicBezTo>
                    <a:pt x="44" y="223"/>
                    <a:pt x="43" y="225"/>
                    <a:pt x="43" y="226"/>
                  </a:cubicBezTo>
                  <a:cubicBezTo>
                    <a:pt x="42" y="230"/>
                    <a:pt x="41" y="233"/>
                    <a:pt x="40" y="237"/>
                  </a:cubicBezTo>
                  <a:cubicBezTo>
                    <a:pt x="38" y="243"/>
                    <a:pt x="37" y="250"/>
                    <a:pt x="36" y="257"/>
                  </a:cubicBezTo>
                  <a:cubicBezTo>
                    <a:pt x="34" y="270"/>
                    <a:pt x="33" y="284"/>
                    <a:pt x="34" y="297"/>
                  </a:cubicBezTo>
                  <a:cubicBezTo>
                    <a:pt x="36" y="310"/>
                    <a:pt x="39" y="323"/>
                    <a:pt x="44" y="334"/>
                  </a:cubicBezTo>
                  <a:cubicBezTo>
                    <a:pt x="6" y="347"/>
                    <a:pt x="6" y="347"/>
                    <a:pt x="6" y="347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3" name="任意多边形 8">
              <a:extLst>
                <a:ext uri="{FF2B5EF4-FFF2-40B4-BE49-F238E27FC236}">
                  <a16:creationId xmlns:a16="http://schemas.microsoft.com/office/drawing/2014/main" id="{E683D35D-9FF2-4577-A63B-EEAD19F536A9}"/>
                </a:ext>
              </a:extLst>
            </p:cNvPr>
            <p:cNvSpPr/>
            <p:nvPr/>
          </p:nvSpPr>
          <p:spPr bwMode="auto">
            <a:xfrm>
              <a:off x="7643813" y="3573463"/>
              <a:ext cx="217488" cy="920750"/>
            </a:xfrm>
            <a:custGeom>
              <a:avLst/>
              <a:gdLst>
                <a:gd name="T0" fmla="*/ 46 w 73"/>
                <a:gd name="T1" fmla="*/ 0 h 309"/>
                <a:gd name="T2" fmla="*/ 62 w 73"/>
                <a:gd name="T3" fmla="*/ 41 h 309"/>
                <a:gd name="T4" fmla="*/ 65 w 73"/>
                <a:gd name="T5" fmla="*/ 66 h 309"/>
                <a:gd name="T6" fmla="*/ 64 w 73"/>
                <a:gd name="T7" fmla="*/ 84 h 309"/>
                <a:gd name="T8" fmla="*/ 61 w 73"/>
                <a:gd name="T9" fmla="*/ 104 h 309"/>
                <a:gd name="T10" fmla="*/ 62 w 73"/>
                <a:gd name="T11" fmla="*/ 107 h 309"/>
                <a:gd name="T12" fmla="*/ 67 w 73"/>
                <a:gd name="T13" fmla="*/ 126 h 309"/>
                <a:gd name="T14" fmla="*/ 57 w 73"/>
                <a:gd name="T15" fmla="*/ 145 h 309"/>
                <a:gd name="T16" fmla="*/ 51 w 73"/>
                <a:gd name="T17" fmla="*/ 146 h 309"/>
                <a:gd name="T18" fmla="*/ 49 w 73"/>
                <a:gd name="T19" fmla="*/ 146 h 309"/>
                <a:gd name="T20" fmla="*/ 41 w 73"/>
                <a:gd name="T21" fmla="*/ 167 h 309"/>
                <a:gd name="T22" fmla="*/ 30 w 73"/>
                <a:gd name="T23" fmla="*/ 194 h 309"/>
                <a:gd name="T24" fmla="*/ 28 w 73"/>
                <a:gd name="T25" fmla="*/ 214 h 309"/>
                <a:gd name="T26" fmla="*/ 14 w 73"/>
                <a:gd name="T27" fmla="*/ 228 h 309"/>
                <a:gd name="T28" fmla="*/ 14 w 73"/>
                <a:gd name="T29" fmla="*/ 228 h 309"/>
                <a:gd name="T30" fmla="*/ 7 w 73"/>
                <a:gd name="T31" fmla="*/ 250 h 309"/>
                <a:gd name="T32" fmla="*/ 5 w 73"/>
                <a:gd name="T33" fmla="*/ 260 h 309"/>
                <a:gd name="T34" fmla="*/ 0 w 73"/>
                <a:gd name="T35" fmla="*/ 298 h 309"/>
                <a:gd name="T36" fmla="*/ 0 w 73"/>
                <a:gd name="T37" fmla="*/ 299 h 309"/>
                <a:gd name="T38" fmla="*/ 0 w 73"/>
                <a:gd name="T39" fmla="*/ 301 h 309"/>
                <a:gd name="T40" fmla="*/ 0 w 73"/>
                <a:gd name="T41" fmla="*/ 309 h 309"/>
                <a:gd name="T42" fmla="*/ 36 w 73"/>
                <a:gd name="T43" fmla="*/ 309 h 309"/>
                <a:gd name="T44" fmla="*/ 34 w 73"/>
                <a:gd name="T45" fmla="*/ 297 h 309"/>
                <a:gd name="T46" fmla="*/ 34 w 73"/>
                <a:gd name="T47" fmla="*/ 283 h 309"/>
                <a:gd name="T48" fmla="*/ 36 w 73"/>
                <a:gd name="T49" fmla="*/ 257 h 309"/>
                <a:gd name="T50" fmla="*/ 40 w 73"/>
                <a:gd name="T51" fmla="*/ 237 h 309"/>
                <a:gd name="T52" fmla="*/ 43 w 73"/>
                <a:gd name="T53" fmla="*/ 226 h 309"/>
                <a:gd name="T54" fmla="*/ 45 w 73"/>
                <a:gd name="T55" fmla="*/ 221 h 309"/>
                <a:gd name="T56" fmla="*/ 45 w 73"/>
                <a:gd name="T57" fmla="*/ 220 h 309"/>
                <a:gd name="T58" fmla="*/ 45 w 73"/>
                <a:gd name="T59" fmla="*/ 219 h 309"/>
                <a:gd name="T60" fmla="*/ 46 w 73"/>
                <a:gd name="T61" fmla="*/ 216 h 309"/>
                <a:gd name="T62" fmla="*/ 60 w 73"/>
                <a:gd name="T63" fmla="*/ 173 h 309"/>
                <a:gd name="T64" fmla="*/ 70 w 73"/>
                <a:gd name="T65" fmla="*/ 129 h 309"/>
                <a:gd name="T66" fmla="*/ 73 w 73"/>
                <a:gd name="T67" fmla="*/ 100 h 309"/>
                <a:gd name="T68" fmla="*/ 73 w 73"/>
                <a:gd name="T69" fmla="*/ 67 h 309"/>
                <a:gd name="T70" fmla="*/ 67 w 73"/>
                <a:gd name="T71" fmla="*/ 40 h 309"/>
                <a:gd name="T72" fmla="*/ 62 w 73"/>
                <a:gd name="T73" fmla="*/ 25 h 309"/>
                <a:gd name="T74" fmla="*/ 58 w 73"/>
                <a:gd name="T75" fmla="*/ 17 h 309"/>
                <a:gd name="T76" fmla="*/ 46 w 73"/>
                <a:gd name="T77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3" h="309">
                  <a:moveTo>
                    <a:pt x="46" y="0"/>
                  </a:moveTo>
                  <a:cubicBezTo>
                    <a:pt x="54" y="13"/>
                    <a:pt x="60" y="27"/>
                    <a:pt x="62" y="41"/>
                  </a:cubicBezTo>
                  <a:cubicBezTo>
                    <a:pt x="64" y="49"/>
                    <a:pt x="65" y="58"/>
                    <a:pt x="65" y="66"/>
                  </a:cubicBezTo>
                  <a:cubicBezTo>
                    <a:pt x="65" y="72"/>
                    <a:pt x="64" y="78"/>
                    <a:pt x="64" y="84"/>
                  </a:cubicBezTo>
                  <a:cubicBezTo>
                    <a:pt x="63" y="91"/>
                    <a:pt x="62" y="97"/>
                    <a:pt x="61" y="104"/>
                  </a:cubicBezTo>
                  <a:cubicBezTo>
                    <a:pt x="61" y="105"/>
                    <a:pt x="62" y="106"/>
                    <a:pt x="62" y="107"/>
                  </a:cubicBezTo>
                  <a:cubicBezTo>
                    <a:pt x="66" y="114"/>
                    <a:pt x="67" y="121"/>
                    <a:pt x="67" y="126"/>
                  </a:cubicBezTo>
                  <a:cubicBezTo>
                    <a:pt x="67" y="135"/>
                    <a:pt x="63" y="142"/>
                    <a:pt x="57" y="145"/>
                  </a:cubicBezTo>
                  <a:cubicBezTo>
                    <a:pt x="55" y="146"/>
                    <a:pt x="53" y="146"/>
                    <a:pt x="51" y="146"/>
                  </a:cubicBezTo>
                  <a:cubicBezTo>
                    <a:pt x="50" y="146"/>
                    <a:pt x="50" y="146"/>
                    <a:pt x="49" y="146"/>
                  </a:cubicBezTo>
                  <a:cubicBezTo>
                    <a:pt x="47" y="153"/>
                    <a:pt x="44" y="160"/>
                    <a:pt x="41" y="167"/>
                  </a:cubicBezTo>
                  <a:cubicBezTo>
                    <a:pt x="38" y="176"/>
                    <a:pt x="34" y="185"/>
                    <a:pt x="30" y="194"/>
                  </a:cubicBezTo>
                  <a:cubicBezTo>
                    <a:pt x="31" y="200"/>
                    <a:pt x="31" y="207"/>
                    <a:pt x="28" y="214"/>
                  </a:cubicBezTo>
                  <a:cubicBezTo>
                    <a:pt x="25" y="220"/>
                    <a:pt x="20" y="225"/>
                    <a:pt x="14" y="228"/>
                  </a:cubicBezTo>
                  <a:cubicBezTo>
                    <a:pt x="14" y="228"/>
                    <a:pt x="14" y="228"/>
                    <a:pt x="14" y="228"/>
                  </a:cubicBezTo>
                  <a:cubicBezTo>
                    <a:pt x="12" y="235"/>
                    <a:pt x="9" y="243"/>
                    <a:pt x="7" y="250"/>
                  </a:cubicBezTo>
                  <a:cubicBezTo>
                    <a:pt x="6" y="253"/>
                    <a:pt x="5" y="257"/>
                    <a:pt x="5" y="260"/>
                  </a:cubicBezTo>
                  <a:cubicBezTo>
                    <a:pt x="2" y="272"/>
                    <a:pt x="0" y="285"/>
                    <a:pt x="0" y="298"/>
                  </a:cubicBezTo>
                  <a:cubicBezTo>
                    <a:pt x="0" y="298"/>
                    <a:pt x="0" y="299"/>
                    <a:pt x="0" y="299"/>
                  </a:cubicBezTo>
                  <a:cubicBezTo>
                    <a:pt x="0" y="300"/>
                    <a:pt x="0" y="301"/>
                    <a:pt x="0" y="301"/>
                  </a:cubicBezTo>
                  <a:cubicBezTo>
                    <a:pt x="0" y="304"/>
                    <a:pt x="0" y="306"/>
                    <a:pt x="0" y="309"/>
                  </a:cubicBezTo>
                  <a:cubicBezTo>
                    <a:pt x="36" y="309"/>
                    <a:pt x="36" y="309"/>
                    <a:pt x="36" y="309"/>
                  </a:cubicBezTo>
                  <a:cubicBezTo>
                    <a:pt x="35" y="305"/>
                    <a:pt x="35" y="301"/>
                    <a:pt x="34" y="297"/>
                  </a:cubicBezTo>
                  <a:cubicBezTo>
                    <a:pt x="34" y="292"/>
                    <a:pt x="34" y="287"/>
                    <a:pt x="34" y="283"/>
                  </a:cubicBezTo>
                  <a:cubicBezTo>
                    <a:pt x="34" y="274"/>
                    <a:pt x="34" y="265"/>
                    <a:pt x="36" y="257"/>
                  </a:cubicBezTo>
                  <a:cubicBezTo>
                    <a:pt x="37" y="250"/>
                    <a:pt x="38" y="243"/>
                    <a:pt x="40" y="237"/>
                  </a:cubicBezTo>
                  <a:cubicBezTo>
                    <a:pt x="41" y="233"/>
                    <a:pt x="42" y="230"/>
                    <a:pt x="43" y="226"/>
                  </a:cubicBezTo>
                  <a:cubicBezTo>
                    <a:pt x="43" y="225"/>
                    <a:pt x="44" y="223"/>
                    <a:pt x="45" y="221"/>
                  </a:cubicBezTo>
                  <a:cubicBezTo>
                    <a:pt x="45" y="220"/>
                    <a:pt x="45" y="220"/>
                    <a:pt x="45" y="220"/>
                  </a:cubicBezTo>
                  <a:cubicBezTo>
                    <a:pt x="45" y="219"/>
                    <a:pt x="45" y="219"/>
                    <a:pt x="45" y="219"/>
                  </a:cubicBezTo>
                  <a:cubicBezTo>
                    <a:pt x="46" y="216"/>
                    <a:pt x="46" y="216"/>
                    <a:pt x="46" y="216"/>
                  </a:cubicBezTo>
                  <a:cubicBezTo>
                    <a:pt x="51" y="202"/>
                    <a:pt x="56" y="188"/>
                    <a:pt x="60" y="173"/>
                  </a:cubicBezTo>
                  <a:cubicBezTo>
                    <a:pt x="64" y="159"/>
                    <a:pt x="67" y="144"/>
                    <a:pt x="70" y="129"/>
                  </a:cubicBezTo>
                  <a:cubicBezTo>
                    <a:pt x="71" y="120"/>
                    <a:pt x="73" y="110"/>
                    <a:pt x="73" y="100"/>
                  </a:cubicBezTo>
                  <a:cubicBezTo>
                    <a:pt x="69" y="90"/>
                    <a:pt x="68" y="78"/>
                    <a:pt x="73" y="67"/>
                  </a:cubicBezTo>
                  <a:cubicBezTo>
                    <a:pt x="72" y="58"/>
                    <a:pt x="70" y="48"/>
                    <a:pt x="67" y="40"/>
                  </a:cubicBezTo>
                  <a:cubicBezTo>
                    <a:pt x="66" y="35"/>
                    <a:pt x="64" y="30"/>
                    <a:pt x="62" y="25"/>
                  </a:cubicBezTo>
                  <a:cubicBezTo>
                    <a:pt x="60" y="22"/>
                    <a:pt x="59" y="20"/>
                    <a:pt x="58" y="17"/>
                  </a:cubicBezTo>
                  <a:cubicBezTo>
                    <a:pt x="54" y="11"/>
                    <a:pt x="50" y="6"/>
                    <a:pt x="46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4" name="任意多边形 9">
              <a:extLst>
                <a:ext uri="{FF2B5EF4-FFF2-40B4-BE49-F238E27FC236}">
                  <a16:creationId xmlns:a16="http://schemas.microsoft.com/office/drawing/2014/main" id="{15DBC3D2-6E25-47A9-ABC3-DAAA62A3AA94}"/>
                </a:ext>
              </a:extLst>
            </p:cNvPr>
            <p:cNvSpPr/>
            <p:nvPr/>
          </p:nvSpPr>
          <p:spPr bwMode="auto">
            <a:xfrm>
              <a:off x="7529513" y="4494213"/>
              <a:ext cx="352425" cy="288925"/>
            </a:xfrm>
            <a:custGeom>
              <a:avLst/>
              <a:gdLst>
                <a:gd name="T0" fmla="*/ 118 w 118"/>
                <a:gd name="T1" fmla="*/ 0 h 97"/>
                <a:gd name="T2" fmla="*/ 117 w 118"/>
                <a:gd name="T3" fmla="*/ 12 h 97"/>
                <a:gd name="T4" fmla="*/ 110 w 118"/>
                <a:gd name="T5" fmla="*/ 92 h 97"/>
                <a:gd name="T6" fmla="*/ 105 w 118"/>
                <a:gd name="T7" fmla="*/ 97 h 97"/>
                <a:gd name="T8" fmla="*/ 14 w 118"/>
                <a:gd name="T9" fmla="*/ 97 h 97"/>
                <a:gd name="T10" fmla="*/ 8 w 118"/>
                <a:gd name="T11" fmla="*/ 92 h 97"/>
                <a:gd name="T12" fmla="*/ 1 w 118"/>
                <a:gd name="T13" fmla="*/ 12 h 97"/>
                <a:gd name="T14" fmla="*/ 0 w 118"/>
                <a:gd name="T15" fmla="*/ 0 h 97"/>
                <a:gd name="T16" fmla="*/ 118 w 118"/>
                <a:gd name="T1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97">
                  <a:moveTo>
                    <a:pt x="118" y="0"/>
                  </a:moveTo>
                  <a:cubicBezTo>
                    <a:pt x="117" y="12"/>
                    <a:pt x="117" y="12"/>
                    <a:pt x="117" y="12"/>
                  </a:cubicBezTo>
                  <a:cubicBezTo>
                    <a:pt x="110" y="92"/>
                    <a:pt x="110" y="92"/>
                    <a:pt x="110" y="92"/>
                  </a:cubicBezTo>
                  <a:cubicBezTo>
                    <a:pt x="110" y="95"/>
                    <a:pt x="107" y="97"/>
                    <a:pt x="105" y="97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1" y="97"/>
                    <a:pt x="9" y="95"/>
                    <a:pt x="8" y="9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8" y="0"/>
                    <a:pt x="118" y="0"/>
                    <a:pt x="118" y="0"/>
                  </a:cubicBezTo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5" name="任意多边形 10">
              <a:extLst>
                <a:ext uri="{FF2B5EF4-FFF2-40B4-BE49-F238E27FC236}">
                  <a16:creationId xmlns:a16="http://schemas.microsoft.com/office/drawing/2014/main" id="{04CF863C-ACC9-41EE-8EF8-70BE6FE52E96}"/>
                </a:ext>
              </a:extLst>
            </p:cNvPr>
            <p:cNvSpPr/>
            <p:nvPr/>
          </p:nvSpPr>
          <p:spPr bwMode="auto">
            <a:xfrm>
              <a:off x="7869238" y="4625975"/>
              <a:ext cx="12700" cy="85725"/>
            </a:xfrm>
            <a:custGeom>
              <a:avLst/>
              <a:gdLst>
                <a:gd name="T0" fmla="*/ 2 w 8"/>
                <a:gd name="T1" fmla="*/ 54 h 54"/>
                <a:gd name="T2" fmla="*/ 0 w 8"/>
                <a:gd name="T3" fmla="*/ 54 h 54"/>
                <a:gd name="T4" fmla="*/ 6 w 8"/>
                <a:gd name="T5" fmla="*/ 0 h 54"/>
                <a:gd name="T6" fmla="*/ 8 w 8"/>
                <a:gd name="T7" fmla="*/ 0 h 54"/>
                <a:gd name="T8" fmla="*/ 2 w 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4">
                  <a:moveTo>
                    <a:pt x="2" y="54"/>
                  </a:moveTo>
                  <a:lnTo>
                    <a:pt x="0" y="54"/>
                  </a:lnTo>
                  <a:lnTo>
                    <a:pt x="6" y="0"/>
                  </a:lnTo>
                  <a:lnTo>
                    <a:pt x="8" y="0"/>
                  </a:lnTo>
                  <a:lnTo>
                    <a:pt x="2" y="54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6" name="矩形 655">
              <a:extLst>
                <a:ext uri="{FF2B5EF4-FFF2-40B4-BE49-F238E27FC236}">
                  <a16:creationId xmlns:a16="http://schemas.microsoft.com/office/drawing/2014/main" id="{D524F48F-0A17-4A0C-95D6-677022287C38}"/>
                </a:ext>
              </a:extLst>
            </p:cNvPr>
            <p:cNvSpPr/>
            <p:nvPr/>
          </p:nvSpPr>
          <p:spPr bwMode="auto">
            <a:xfrm>
              <a:off x="7881938" y="4581525"/>
              <a:ext cx="3175" cy="20637"/>
            </a:xfrm>
            <a:prstGeom prst="rect">
              <a:avLst/>
            </a:pr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7" name="任意多边形 12">
              <a:extLst>
                <a:ext uri="{FF2B5EF4-FFF2-40B4-BE49-F238E27FC236}">
                  <a16:creationId xmlns:a16="http://schemas.microsoft.com/office/drawing/2014/main" id="{ED2EA6E0-62EB-49FC-AFEF-620FD44FDB6B}"/>
                </a:ext>
              </a:extLst>
            </p:cNvPr>
            <p:cNvSpPr/>
            <p:nvPr/>
          </p:nvSpPr>
          <p:spPr bwMode="auto">
            <a:xfrm>
              <a:off x="7675563" y="3800475"/>
              <a:ext cx="179388" cy="220662"/>
            </a:xfrm>
            <a:custGeom>
              <a:avLst/>
              <a:gdLst>
                <a:gd name="T0" fmla="*/ 14 w 60"/>
                <a:gd name="T1" fmla="*/ 0 h 74"/>
                <a:gd name="T2" fmla="*/ 14 w 60"/>
                <a:gd name="T3" fmla="*/ 49 h 74"/>
                <a:gd name="T4" fmla="*/ 46 w 60"/>
                <a:gd name="T5" fmla="*/ 69 h 74"/>
                <a:gd name="T6" fmla="*/ 51 w 60"/>
                <a:gd name="T7" fmla="*/ 31 h 74"/>
                <a:gd name="T8" fmla="*/ 14 w 60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74">
                  <a:moveTo>
                    <a:pt x="14" y="0"/>
                  </a:moveTo>
                  <a:cubicBezTo>
                    <a:pt x="14" y="0"/>
                    <a:pt x="0" y="19"/>
                    <a:pt x="14" y="49"/>
                  </a:cubicBezTo>
                  <a:cubicBezTo>
                    <a:pt x="22" y="67"/>
                    <a:pt x="37" y="74"/>
                    <a:pt x="46" y="69"/>
                  </a:cubicBezTo>
                  <a:cubicBezTo>
                    <a:pt x="56" y="64"/>
                    <a:pt x="60" y="49"/>
                    <a:pt x="51" y="31"/>
                  </a:cubicBezTo>
                  <a:cubicBezTo>
                    <a:pt x="37" y="1"/>
                    <a:pt x="14" y="0"/>
                    <a:pt x="14" y="0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8" name="任意多边形 13">
              <a:extLst>
                <a:ext uri="{FF2B5EF4-FFF2-40B4-BE49-F238E27FC236}">
                  <a16:creationId xmlns:a16="http://schemas.microsoft.com/office/drawing/2014/main" id="{C54644DA-BB88-42E6-A184-25EF55964741}"/>
                </a:ext>
              </a:extLst>
            </p:cNvPr>
            <p:cNvSpPr/>
            <p:nvPr/>
          </p:nvSpPr>
          <p:spPr bwMode="auto">
            <a:xfrm>
              <a:off x="7696201" y="3800475"/>
              <a:ext cx="146050" cy="207962"/>
            </a:xfrm>
            <a:custGeom>
              <a:avLst/>
              <a:gdLst>
                <a:gd name="T0" fmla="*/ 7 w 49"/>
                <a:gd name="T1" fmla="*/ 0 h 70"/>
                <a:gd name="T2" fmla="*/ 0 w 49"/>
                <a:gd name="T3" fmla="*/ 23 h 70"/>
                <a:gd name="T4" fmla="*/ 7 w 49"/>
                <a:gd name="T5" fmla="*/ 49 h 70"/>
                <a:gd name="T6" fmla="*/ 33 w 49"/>
                <a:gd name="T7" fmla="*/ 70 h 70"/>
                <a:gd name="T8" fmla="*/ 39 w 49"/>
                <a:gd name="T9" fmla="*/ 69 h 70"/>
                <a:gd name="T10" fmla="*/ 49 w 49"/>
                <a:gd name="T11" fmla="*/ 50 h 70"/>
                <a:gd name="T12" fmla="*/ 44 w 49"/>
                <a:gd name="T13" fmla="*/ 31 h 70"/>
                <a:gd name="T14" fmla="*/ 43 w 49"/>
                <a:gd name="T15" fmla="*/ 28 h 70"/>
                <a:gd name="T16" fmla="*/ 7 w 49"/>
                <a:gd name="T1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70">
                  <a:moveTo>
                    <a:pt x="7" y="0"/>
                  </a:moveTo>
                  <a:cubicBezTo>
                    <a:pt x="7" y="0"/>
                    <a:pt x="0" y="8"/>
                    <a:pt x="0" y="23"/>
                  </a:cubicBezTo>
                  <a:cubicBezTo>
                    <a:pt x="0" y="30"/>
                    <a:pt x="2" y="39"/>
                    <a:pt x="7" y="49"/>
                  </a:cubicBezTo>
                  <a:cubicBezTo>
                    <a:pt x="14" y="63"/>
                    <a:pt x="24" y="70"/>
                    <a:pt x="33" y="70"/>
                  </a:cubicBezTo>
                  <a:cubicBezTo>
                    <a:pt x="35" y="70"/>
                    <a:pt x="37" y="70"/>
                    <a:pt x="39" y="69"/>
                  </a:cubicBezTo>
                  <a:cubicBezTo>
                    <a:pt x="45" y="66"/>
                    <a:pt x="49" y="59"/>
                    <a:pt x="49" y="50"/>
                  </a:cubicBezTo>
                  <a:cubicBezTo>
                    <a:pt x="49" y="45"/>
                    <a:pt x="48" y="38"/>
                    <a:pt x="44" y="31"/>
                  </a:cubicBezTo>
                  <a:cubicBezTo>
                    <a:pt x="44" y="30"/>
                    <a:pt x="43" y="29"/>
                    <a:pt x="43" y="28"/>
                  </a:cubicBezTo>
                  <a:cubicBezTo>
                    <a:pt x="28" y="1"/>
                    <a:pt x="7" y="0"/>
                    <a:pt x="7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9" name="任意多边形 14">
              <a:extLst>
                <a:ext uri="{FF2B5EF4-FFF2-40B4-BE49-F238E27FC236}">
                  <a16:creationId xmlns:a16="http://schemas.microsoft.com/office/drawing/2014/main" id="{9B36AE45-DD26-48C9-8983-4002B6D9E43B}"/>
                </a:ext>
              </a:extLst>
            </p:cNvPr>
            <p:cNvSpPr/>
            <p:nvPr/>
          </p:nvSpPr>
          <p:spPr bwMode="auto">
            <a:xfrm>
              <a:off x="7529513" y="4494213"/>
              <a:ext cx="352425" cy="36512"/>
            </a:xfrm>
            <a:custGeom>
              <a:avLst/>
              <a:gdLst>
                <a:gd name="T0" fmla="*/ 222 w 222"/>
                <a:gd name="T1" fmla="*/ 0 h 23"/>
                <a:gd name="T2" fmla="*/ 139 w 222"/>
                <a:gd name="T3" fmla="*/ 0 h 23"/>
                <a:gd name="T4" fmla="*/ 72 w 222"/>
                <a:gd name="T5" fmla="*/ 0 h 23"/>
                <a:gd name="T6" fmla="*/ 0 w 222"/>
                <a:gd name="T7" fmla="*/ 0 h 23"/>
                <a:gd name="T8" fmla="*/ 2 w 222"/>
                <a:gd name="T9" fmla="*/ 23 h 23"/>
                <a:gd name="T10" fmla="*/ 220 w 222"/>
                <a:gd name="T11" fmla="*/ 23 h 23"/>
                <a:gd name="T12" fmla="*/ 222 w 222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2" h="23">
                  <a:moveTo>
                    <a:pt x="222" y="0"/>
                  </a:moveTo>
                  <a:lnTo>
                    <a:pt x="139" y="0"/>
                  </a:lnTo>
                  <a:lnTo>
                    <a:pt x="72" y="0"/>
                  </a:lnTo>
                  <a:lnTo>
                    <a:pt x="0" y="0"/>
                  </a:lnTo>
                  <a:lnTo>
                    <a:pt x="2" y="23"/>
                  </a:lnTo>
                  <a:lnTo>
                    <a:pt x="220" y="2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336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0" name="任意多边形 15">
              <a:extLst>
                <a:ext uri="{FF2B5EF4-FFF2-40B4-BE49-F238E27FC236}">
                  <a16:creationId xmlns:a16="http://schemas.microsoft.com/office/drawing/2014/main" id="{CF288D99-F7D5-42A7-B4A6-334843AE9B32}"/>
                </a:ext>
              </a:extLst>
            </p:cNvPr>
            <p:cNvSpPr/>
            <p:nvPr/>
          </p:nvSpPr>
          <p:spPr bwMode="auto">
            <a:xfrm>
              <a:off x="7529513" y="4494213"/>
              <a:ext cx="352425" cy="36512"/>
            </a:xfrm>
            <a:custGeom>
              <a:avLst/>
              <a:gdLst>
                <a:gd name="T0" fmla="*/ 222 w 222"/>
                <a:gd name="T1" fmla="*/ 0 h 23"/>
                <a:gd name="T2" fmla="*/ 139 w 222"/>
                <a:gd name="T3" fmla="*/ 0 h 23"/>
                <a:gd name="T4" fmla="*/ 72 w 222"/>
                <a:gd name="T5" fmla="*/ 0 h 23"/>
                <a:gd name="T6" fmla="*/ 0 w 222"/>
                <a:gd name="T7" fmla="*/ 0 h 23"/>
                <a:gd name="T8" fmla="*/ 2 w 222"/>
                <a:gd name="T9" fmla="*/ 23 h 23"/>
                <a:gd name="T10" fmla="*/ 220 w 222"/>
                <a:gd name="T11" fmla="*/ 23 h 23"/>
                <a:gd name="T12" fmla="*/ 222 w 222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2" h="23">
                  <a:moveTo>
                    <a:pt x="222" y="0"/>
                  </a:moveTo>
                  <a:lnTo>
                    <a:pt x="139" y="0"/>
                  </a:lnTo>
                  <a:lnTo>
                    <a:pt x="72" y="0"/>
                  </a:lnTo>
                  <a:lnTo>
                    <a:pt x="0" y="0"/>
                  </a:lnTo>
                  <a:lnTo>
                    <a:pt x="2" y="23"/>
                  </a:lnTo>
                  <a:lnTo>
                    <a:pt x="220" y="23"/>
                  </a:lnTo>
                  <a:lnTo>
                    <a:pt x="222" y="0"/>
                  </a:ln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1" name="任意多边形 16">
              <a:extLst>
                <a:ext uri="{FF2B5EF4-FFF2-40B4-BE49-F238E27FC236}">
                  <a16:creationId xmlns:a16="http://schemas.microsoft.com/office/drawing/2014/main" id="{F71B6CC4-10A5-42B5-B56E-CCE60ADD01C4}"/>
                </a:ext>
              </a:extLst>
            </p:cNvPr>
            <p:cNvSpPr/>
            <p:nvPr/>
          </p:nvSpPr>
          <p:spPr bwMode="auto">
            <a:xfrm>
              <a:off x="7504113" y="4449763"/>
              <a:ext cx="407988" cy="63500"/>
            </a:xfrm>
            <a:custGeom>
              <a:avLst/>
              <a:gdLst>
                <a:gd name="T0" fmla="*/ 134 w 137"/>
                <a:gd name="T1" fmla="*/ 21 h 21"/>
                <a:gd name="T2" fmla="*/ 2 w 137"/>
                <a:gd name="T3" fmla="*/ 21 h 21"/>
                <a:gd name="T4" fmla="*/ 0 w 137"/>
                <a:gd name="T5" fmla="*/ 18 h 21"/>
                <a:gd name="T6" fmla="*/ 0 w 137"/>
                <a:gd name="T7" fmla="*/ 2 h 21"/>
                <a:gd name="T8" fmla="*/ 2 w 137"/>
                <a:gd name="T9" fmla="*/ 0 h 21"/>
                <a:gd name="T10" fmla="*/ 134 w 137"/>
                <a:gd name="T11" fmla="*/ 0 h 21"/>
                <a:gd name="T12" fmla="*/ 137 w 137"/>
                <a:gd name="T13" fmla="*/ 2 h 21"/>
                <a:gd name="T14" fmla="*/ 137 w 137"/>
                <a:gd name="T15" fmla="*/ 18 h 21"/>
                <a:gd name="T16" fmla="*/ 134 w 137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21">
                  <a:moveTo>
                    <a:pt x="134" y="21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0" y="20"/>
                    <a:pt x="0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6" y="0"/>
                    <a:pt x="137" y="1"/>
                    <a:pt x="137" y="2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37" y="20"/>
                    <a:pt x="136" y="21"/>
                    <a:pt x="134" y="2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2" name="任意多边形 17">
              <a:extLst>
                <a:ext uri="{FF2B5EF4-FFF2-40B4-BE49-F238E27FC236}">
                  <a16:creationId xmlns:a16="http://schemas.microsoft.com/office/drawing/2014/main" id="{463C6C2C-CBA0-42DD-AD61-F0E0F47E5BE0}"/>
                </a:ext>
              </a:extLst>
            </p:cNvPr>
            <p:cNvSpPr/>
            <p:nvPr/>
          </p:nvSpPr>
          <p:spPr bwMode="auto">
            <a:xfrm>
              <a:off x="7834313" y="3671888"/>
              <a:ext cx="292100" cy="295275"/>
            </a:xfrm>
            <a:custGeom>
              <a:avLst/>
              <a:gdLst>
                <a:gd name="T0" fmla="*/ 87 w 98"/>
                <a:gd name="T1" fmla="*/ 68 h 99"/>
                <a:gd name="T2" fmla="*/ 30 w 98"/>
                <a:gd name="T3" fmla="*/ 88 h 99"/>
                <a:gd name="T4" fmla="*/ 10 w 98"/>
                <a:gd name="T5" fmla="*/ 31 h 99"/>
                <a:gd name="T6" fmla="*/ 67 w 98"/>
                <a:gd name="T7" fmla="*/ 11 h 99"/>
                <a:gd name="T8" fmla="*/ 87 w 98"/>
                <a:gd name="T9" fmla="*/ 6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99">
                  <a:moveTo>
                    <a:pt x="87" y="68"/>
                  </a:moveTo>
                  <a:cubicBezTo>
                    <a:pt x="77" y="89"/>
                    <a:pt x="52" y="99"/>
                    <a:pt x="30" y="88"/>
                  </a:cubicBezTo>
                  <a:cubicBezTo>
                    <a:pt x="9" y="78"/>
                    <a:pt x="0" y="53"/>
                    <a:pt x="10" y="31"/>
                  </a:cubicBezTo>
                  <a:cubicBezTo>
                    <a:pt x="20" y="10"/>
                    <a:pt x="45" y="0"/>
                    <a:pt x="67" y="11"/>
                  </a:cubicBezTo>
                  <a:cubicBezTo>
                    <a:pt x="88" y="21"/>
                    <a:pt x="98" y="46"/>
                    <a:pt x="87" y="6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3" name="任意多边形 18">
              <a:extLst>
                <a:ext uri="{FF2B5EF4-FFF2-40B4-BE49-F238E27FC236}">
                  <a16:creationId xmlns:a16="http://schemas.microsoft.com/office/drawing/2014/main" id="{459AD3F3-1FA9-4CD6-A10C-A3286F4F6961}"/>
                </a:ext>
              </a:extLst>
            </p:cNvPr>
            <p:cNvSpPr/>
            <p:nvPr/>
          </p:nvSpPr>
          <p:spPr bwMode="auto">
            <a:xfrm>
              <a:off x="7864476" y="3711575"/>
              <a:ext cx="231775" cy="174625"/>
            </a:xfrm>
            <a:custGeom>
              <a:avLst/>
              <a:gdLst>
                <a:gd name="T0" fmla="*/ 39 w 78"/>
                <a:gd name="T1" fmla="*/ 0 h 59"/>
                <a:gd name="T2" fmla="*/ 6 w 78"/>
                <a:gd name="T3" fmla="*/ 21 h 59"/>
                <a:gd name="T4" fmla="*/ 10 w 78"/>
                <a:gd name="T5" fmla="*/ 59 h 59"/>
                <a:gd name="T6" fmla="*/ 7 w 78"/>
                <a:gd name="T7" fmla="*/ 23 h 59"/>
                <a:gd name="T8" fmla="*/ 39 w 78"/>
                <a:gd name="T9" fmla="*/ 3 h 59"/>
                <a:gd name="T10" fmla="*/ 54 w 78"/>
                <a:gd name="T11" fmla="*/ 7 h 59"/>
                <a:gd name="T12" fmla="*/ 73 w 78"/>
                <a:gd name="T13" fmla="*/ 47 h 59"/>
                <a:gd name="T14" fmla="*/ 54 w 78"/>
                <a:gd name="T15" fmla="*/ 4 h 59"/>
                <a:gd name="T16" fmla="*/ 39 w 78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59">
                  <a:moveTo>
                    <a:pt x="39" y="0"/>
                  </a:moveTo>
                  <a:cubicBezTo>
                    <a:pt x="25" y="0"/>
                    <a:pt x="12" y="8"/>
                    <a:pt x="6" y="21"/>
                  </a:cubicBezTo>
                  <a:cubicBezTo>
                    <a:pt x="0" y="34"/>
                    <a:pt x="2" y="48"/>
                    <a:pt x="10" y="59"/>
                  </a:cubicBezTo>
                  <a:cubicBezTo>
                    <a:pt x="3" y="49"/>
                    <a:pt x="2" y="35"/>
                    <a:pt x="7" y="23"/>
                  </a:cubicBezTo>
                  <a:cubicBezTo>
                    <a:pt x="13" y="11"/>
                    <a:pt x="26" y="3"/>
                    <a:pt x="39" y="3"/>
                  </a:cubicBezTo>
                  <a:cubicBezTo>
                    <a:pt x="44" y="3"/>
                    <a:pt x="49" y="4"/>
                    <a:pt x="54" y="7"/>
                  </a:cubicBezTo>
                  <a:cubicBezTo>
                    <a:pt x="69" y="14"/>
                    <a:pt x="77" y="31"/>
                    <a:pt x="73" y="47"/>
                  </a:cubicBezTo>
                  <a:cubicBezTo>
                    <a:pt x="78" y="30"/>
                    <a:pt x="70" y="12"/>
                    <a:pt x="54" y="4"/>
                  </a:cubicBezTo>
                  <a:cubicBezTo>
                    <a:pt x="49" y="2"/>
                    <a:pt x="44" y="0"/>
                    <a:pt x="39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4" name="任意多边形 19">
              <a:extLst>
                <a:ext uri="{FF2B5EF4-FFF2-40B4-BE49-F238E27FC236}">
                  <a16:creationId xmlns:a16="http://schemas.microsoft.com/office/drawing/2014/main" id="{CE0BA781-67E5-417B-A453-89E1C2D7D41E}"/>
                </a:ext>
              </a:extLst>
            </p:cNvPr>
            <p:cNvSpPr/>
            <p:nvPr/>
          </p:nvSpPr>
          <p:spPr bwMode="auto">
            <a:xfrm>
              <a:off x="7926388" y="3756025"/>
              <a:ext cx="106363" cy="128587"/>
            </a:xfrm>
            <a:custGeom>
              <a:avLst/>
              <a:gdLst>
                <a:gd name="T0" fmla="*/ 31 w 36"/>
                <a:gd name="T1" fmla="*/ 28 h 43"/>
                <a:gd name="T2" fmla="*/ 27 w 36"/>
                <a:gd name="T3" fmla="*/ 37 h 43"/>
                <a:gd name="T4" fmla="*/ 25 w 36"/>
                <a:gd name="T5" fmla="*/ 38 h 43"/>
                <a:gd name="T6" fmla="*/ 23 w 36"/>
                <a:gd name="T7" fmla="*/ 38 h 43"/>
                <a:gd name="T8" fmla="*/ 15 w 36"/>
                <a:gd name="T9" fmla="*/ 34 h 43"/>
                <a:gd name="T10" fmla="*/ 12 w 36"/>
                <a:gd name="T11" fmla="*/ 41 h 43"/>
                <a:gd name="T12" fmla="*/ 10 w 36"/>
                <a:gd name="T13" fmla="*/ 42 h 43"/>
                <a:gd name="T14" fmla="*/ 8 w 36"/>
                <a:gd name="T15" fmla="*/ 42 h 43"/>
                <a:gd name="T16" fmla="*/ 6 w 36"/>
                <a:gd name="T17" fmla="*/ 41 h 43"/>
                <a:gd name="T18" fmla="*/ 6 w 36"/>
                <a:gd name="T19" fmla="*/ 38 h 43"/>
                <a:gd name="T20" fmla="*/ 9 w 36"/>
                <a:gd name="T21" fmla="*/ 32 h 43"/>
                <a:gd name="T22" fmla="*/ 1 w 36"/>
                <a:gd name="T23" fmla="*/ 28 h 43"/>
                <a:gd name="T24" fmla="*/ 0 w 36"/>
                <a:gd name="T25" fmla="*/ 26 h 43"/>
                <a:gd name="T26" fmla="*/ 0 w 36"/>
                <a:gd name="T27" fmla="*/ 24 h 43"/>
                <a:gd name="T28" fmla="*/ 2 w 36"/>
                <a:gd name="T29" fmla="*/ 23 h 43"/>
                <a:gd name="T30" fmla="*/ 4 w 36"/>
                <a:gd name="T31" fmla="*/ 23 h 43"/>
                <a:gd name="T32" fmla="*/ 22 w 36"/>
                <a:gd name="T33" fmla="*/ 32 h 43"/>
                <a:gd name="T34" fmla="*/ 24 w 36"/>
                <a:gd name="T35" fmla="*/ 28 h 43"/>
                <a:gd name="T36" fmla="*/ 6 w 36"/>
                <a:gd name="T37" fmla="*/ 19 h 43"/>
                <a:gd name="T38" fmla="*/ 4 w 36"/>
                <a:gd name="T39" fmla="*/ 17 h 43"/>
                <a:gd name="T40" fmla="*/ 4 w 36"/>
                <a:gd name="T41" fmla="*/ 15 h 43"/>
                <a:gd name="T42" fmla="*/ 9 w 36"/>
                <a:gd name="T43" fmla="*/ 6 h 43"/>
                <a:gd name="T44" fmla="*/ 10 w 36"/>
                <a:gd name="T45" fmla="*/ 5 h 43"/>
                <a:gd name="T46" fmla="*/ 12 w 36"/>
                <a:gd name="T47" fmla="*/ 5 h 43"/>
                <a:gd name="T48" fmla="*/ 20 w 36"/>
                <a:gd name="T49" fmla="*/ 9 h 43"/>
                <a:gd name="T50" fmla="*/ 23 w 36"/>
                <a:gd name="T51" fmla="*/ 2 h 43"/>
                <a:gd name="T52" fmla="*/ 25 w 36"/>
                <a:gd name="T53" fmla="*/ 1 h 43"/>
                <a:gd name="T54" fmla="*/ 27 w 36"/>
                <a:gd name="T55" fmla="*/ 1 h 43"/>
                <a:gd name="T56" fmla="*/ 29 w 36"/>
                <a:gd name="T57" fmla="*/ 2 h 43"/>
                <a:gd name="T58" fmla="*/ 29 w 36"/>
                <a:gd name="T59" fmla="*/ 5 h 43"/>
                <a:gd name="T60" fmla="*/ 26 w 36"/>
                <a:gd name="T61" fmla="*/ 11 h 43"/>
                <a:gd name="T62" fmla="*/ 34 w 36"/>
                <a:gd name="T63" fmla="*/ 15 h 43"/>
                <a:gd name="T64" fmla="*/ 35 w 36"/>
                <a:gd name="T65" fmla="*/ 17 h 43"/>
                <a:gd name="T66" fmla="*/ 35 w 36"/>
                <a:gd name="T67" fmla="*/ 19 h 43"/>
                <a:gd name="T68" fmla="*/ 33 w 36"/>
                <a:gd name="T69" fmla="*/ 20 h 43"/>
                <a:gd name="T70" fmla="*/ 31 w 36"/>
                <a:gd name="T71" fmla="*/ 20 h 43"/>
                <a:gd name="T72" fmla="*/ 13 w 36"/>
                <a:gd name="T73" fmla="*/ 11 h 43"/>
                <a:gd name="T74" fmla="*/ 11 w 36"/>
                <a:gd name="T75" fmla="*/ 15 h 43"/>
                <a:gd name="T76" fmla="*/ 29 w 36"/>
                <a:gd name="T77" fmla="*/ 24 h 43"/>
                <a:gd name="T78" fmla="*/ 31 w 36"/>
                <a:gd name="T79" fmla="*/ 26 h 43"/>
                <a:gd name="T80" fmla="*/ 31 w 36"/>
                <a:gd name="T81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6" h="43">
                  <a:moveTo>
                    <a:pt x="31" y="28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6" y="38"/>
                    <a:pt x="26" y="38"/>
                    <a:pt x="25" y="38"/>
                  </a:cubicBezTo>
                  <a:cubicBezTo>
                    <a:pt x="24" y="39"/>
                    <a:pt x="23" y="39"/>
                    <a:pt x="23" y="38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2"/>
                    <a:pt x="11" y="42"/>
                    <a:pt x="10" y="42"/>
                  </a:cubicBezTo>
                  <a:cubicBezTo>
                    <a:pt x="9" y="43"/>
                    <a:pt x="8" y="43"/>
                    <a:pt x="8" y="42"/>
                  </a:cubicBezTo>
                  <a:cubicBezTo>
                    <a:pt x="7" y="42"/>
                    <a:pt x="6" y="41"/>
                    <a:pt x="6" y="41"/>
                  </a:cubicBezTo>
                  <a:cubicBezTo>
                    <a:pt x="6" y="40"/>
                    <a:pt x="6" y="39"/>
                    <a:pt x="6" y="38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0" y="27"/>
                    <a:pt x="0" y="26"/>
                  </a:cubicBezTo>
                  <a:cubicBezTo>
                    <a:pt x="0" y="26"/>
                    <a:pt x="0" y="25"/>
                    <a:pt x="0" y="24"/>
                  </a:cubicBezTo>
                  <a:cubicBezTo>
                    <a:pt x="0" y="24"/>
                    <a:pt x="1" y="23"/>
                    <a:pt x="2" y="23"/>
                  </a:cubicBezTo>
                  <a:cubicBezTo>
                    <a:pt x="2" y="22"/>
                    <a:pt x="3" y="23"/>
                    <a:pt x="4" y="23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19"/>
                    <a:pt x="4" y="18"/>
                    <a:pt x="4" y="17"/>
                  </a:cubicBezTo>
                  <a:cubicBezTo>
                    <a:pt x="4" y="17"/>
                    <a:pt x="4" y="16"/>
                    <a:pt x="4" y="1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1" y="4"/>
                    <a:pt x="12" y="4"/>
                    <a:pt x="12" y="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4" y="1"/>
                    <a:pt x="24" y="1"/>
                    <a:pt x="25" y="1"/>
                  </a:cubicBezTo>
                  <a:cubicBezTo>
                    <a:pt x="26" y="0"/>
                    <a:pt x="27" y="0"/>
                    <a:pt x="27" y="1"/>
                  </a:cubicBezTo>
                  <a:cubicBezTo>
                    <a:pt x="28" y="1"/>
                    <a:pt x="29" y="2"/>
                    <a:pt x="29" y="2"/>
                  </a:cubicBezTo>
                  <a:cubicBezTo>
                    <a:pt x="29" y="3"/>
                    <a:pt x="29" y="4"/>
                    <a:pt x="29" y="5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5" y="16"/>
                    <a:pt x="35" y="17"/>
                  </a:cubicBezTo>
                  <a:cubicBezTo>
                    <a:pt x="36" y="17"/>
                    <a:pt x="36" y="18"/>
                    <a:pt x="35" y="19"/>
                  </a:cubicBezTo>
                  <a:cubicBezTo>
                    <a:pt x="35" y="19"/>
                    <a:pt x="34" y="20"/>
                    <a:pt x="33" y="20"/>
                  </a:cubicBezTo>
                  <a:cubicBezTo>
                    <a:pt x="33" y="21"/>
                    <a:pt x="32" y="20"/>
                    <a:pt x="31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0" y="24"/>
                    <a:pt x="31" y="25"/>
                    <a:pt x="31" y="26"/>
                  </a:cubicBezTo>
                  <a:cubicBezTo>
                    <a:pt x="31" y="26"/>
                    <a:pt x="31" y="27"/>
                    <a:pt x="31" y="28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5" name="任意多边形 20">
              <a:extLst>
                <a:ext uri="{FF2B5EF4-FFF2-40B4-BE49-F238E27FC236}">
                  <a16:creationId xmlns:a16="http://schemas.microsoft.com/office/drawing/2014/main" id="{E12E9E58-A241-44C2-AA5E-CFCEC4952969}"/>
                </a:ext>
              </a:extLst>
            </p:cNvPr>
            <p:cNvSpPr/>
            <p:nvPr/>
          </p:nvSpPr>
          <p:spPr bwMode="auto">
            <a:xfrm>
              <a:off x="7535863" y="4065588"/>
              <a:ext cx="211138" cy="211137"/>
            </a:xfrm>
            <a:custGeom>
              <a:avLst/>
              <a:gdLst>
                <a:gd name="T0" fmla="*/ 64 w 71"/>
                <a:gd name="T1" fmla="*/ 49 h 71"/>
                <a:gd name="T2" fmla="*/ 22 w 71"/>
                <a:gd name="T3" fmla="*/ 64 h 71"/>
                <a:gd name="T4" fmla="*/ 7 w 71"/>
                <a:gd name="T5" fmla="*/ 23 h 71"/>
                <a:gd name="T6" fmla="*/ 49 w 71"/>
                <a:gd name="T7" fmla="*/ 8 h 71"/>
                <a:gd name="T8" fmla="*/ 64 w 71"/>
                <a:gd name="T9" fmla="*/ 4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1">
                  <a:moveTo>
                    <a:pt x="64" y="49"/>
                  </a:moveTo>
                  <a:cubicBezTo>
                    <a:pt x="56" y="65"/>
                    <a:pt x="38" y="71"/>
                    <a:pt x="22" y="64"/>
                  </a:cubicBezTo>
                  <a:cubicBezTo>
                    <a:pt x="7" y="57"/>
                    <a:pt x="0" y="38"/>
                    <a:pt x="7" y="23"/>
                  </a:cubicBezTo>
                  <a:cubicBezTo>
                    <a:pt x="15" y="7"/>
                    <a:pt x="33" y="0"/>
                    <a:pt x="49" y="8"/>
                  </a:cubicBezTo>
                  <a:cubicBezTo>
                    <a:pt x="64" y="15"/>
                    <a:pt x="71" y="34"/>
                    <a:pt x="64" y="4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6" name="任意多边形 21">
              <a:extLst>
                <a:ext uri="{FF2B5EF4-FFF2-40B4-BE49-F238E27FC236}">
                  <a16:creationId xmlns:a16="http://schemas.microsoft.com/office/drawing/2014/main" id="{61BA2B12-A5DC-4832-8116-51F7BF4FE8DB}"/>
                </a:ext>
              </a:extLst>
            </p:cNvPr>
            <p:cNvSpPr/>
            <p:nvPr/>
          </p:nvSpPr>
          <p:spPr bwMode="auto">
            <a:xfrm>
              <a:off x="7559676" y="4095750"/>
              <a:ext cx="166688" cy="125412"/>
            </a:xfrm>
            <a:custGeom>
              <a:avLst/>
              <a:gdLst>
                <a:gd name="T0" fmla="*/ 28 w 56"/>
                <a:gd name="T1" fmla="*/ 0 h 42"/>
                <a:gd name="T2" fmla="*/ 4 w 56"/>
                <a:gd name="T3" fmla="*/ 15 h 42"/>
                <a:gd name="T4" fmla="*/ 7 w 56"/>
                <a:gd name="T5" fmla="*/ 42 h 42"/>
                <a:gd name="T6" fmla="*/ 5 w 56"/>
                <a:gd name="T7" fmla="*/ 16 h 42"/>
                <a:gd name="T8" fmla="*/ 28 w 56"/>
                <a:gd name="T9" fmla="*/ 2 h 42"/>
                <a:gd name="T10" fmla="*/ 39 w 56"/>
                <a:gd name="T11" fmla="*/ 4 h 42"/>
                <a:gd name="T12" fmla="*/ 52 w 56"/>
                <a:gd name="T13" fmla="*/ 33 h 42"/>
                <a:gd name="T14" fmla="*/ 39 w 56"/>
                <a:gd name="T15" fmla="*/ 2 h 42"/>
                <a:gd name="T16" fmla="*/ 28 w 56"/>
                <a:gd name="T1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42">
                  <a:moveTo>
                    <a:pt x="28" y="0"/>
                  </a:moveTo>
                  <a:cubicBezTo>
                    <a:pt x="18" y="0"/>
                    <a:pt x="8" y="5"/>
                    <a:pt x="4" y="15"/>
                  </a:cubicBezTo>
                  <a:cubicBezTo>
                    <a:pt x="0" y="24"/>
                    <a:pt x="1" y="34"/>
                    <a:pt x="7" y="42"/>
                  </a:cubicBezTo>
                  <a:cubicBezTo>
                    <a:pt x="2" y="35"/>
                    <a:pt x="1" y="25"/>
                    <a:pt x="5" y="16"/>
                  </a:cubicBezTo>
                  <a:cubicBezTo>
                    <a:pt x="9" y="7"/>
                    <a:pt x="18" y="2"/>
                    <a:pt x="28" y="2"/>
                  </a:cubicBezTo>
                  <a:cubicBezTo>
                    <a:pt x="31" y="2"/>
                    <a:pt x="35" y="3"/>
                    <a:pt x="39" y="4"/>
                  </a:cubicBezTo>
                  <a:cubicBezTo>
                    <a:pt x="50" y="10"/>
                    <a:pt x="55" y="22"/>
                    <a:pt x="52" y="33"/>
                  </a:cubicBezTo>
                  <a:cubicBezTo>
                    <a:pt x="56" y="21"/>
                    <a:pt x="51" y="8"/>
                    <a:pt x="39" y="2"/>
                  </a:cubicBezTo>
                  <a:cubicBezTo>
                    <a:pt x="35" y="1"/>
                    <a:pt x="31" y="0"/>
                    <a:pt x="28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7" name="任意多边形 22">
              <a:extLst>
                <a:ext uri="{FF2B5EF4-FFF2-40B4-BE49-F238E27FC236}">
                  <a16:creationId xmlns:a16="http://schemas.microsoft.com/office/drawing/2014/main" id="{C1A1C9EA-492A-46CF-8974-660A53C61013}"/>
                </a:ext>
              </a:extLst>
            </p:cNvPr>
            <p:cNvSpPr/>
            <p:nvPr/>
          </p:nvSpPr>
          <p:spPr bwMode="auto">
            <a:xfrm>
              <a:off x="7604126" y="4125913"/>
              <a:ext cx="74613" cy="92075"/>
            </a:xfrm>
            <a:custGeom>
              <a:avLst/>
              <a:gdLst>
                <a:gd name="T0" fmla="*/ 22 w 25"/>
                <a:gd name="T1" fmla="*/ 20 h 31"/>
                <a:gd name="T2" fmla="*/ 19 w 25"/>
                <a:gd name="T3" fmla="*/ 27 h 31"/>
                <a:gd name="T4" fmla="*/ 18 w 25"/>
                <a:gd name="T5" fmla="*/ 28 h 31"/>
                <a:gd name="T6" fmla="*/ 16 w 25"/>
                <a:gd name="T7" fmla="*/ 28 h 31"/>
                <a:gd name="T8" fmla="*/ 10 w 25"/>
                <a:gd name="T9" fmla="*/ 25 h 31"/>
                <a:gd name="T10" fmla="*/ 8 w 25"/>
                <a:gd name="T11" fmla="*/ 30 h 31"/>
                <a:gd name="T12" fmla="*/ 7 w 25"/>
                <a:gd name="T13" fmla="*/ 31 h 31"/>
                <a:gd name="T14" fmla="*/ 5 w 25"/>
                <a:gd name="T15" fmla="*/ 31 h 31"/>
                <a:gd name="T16" fmla="*/ 4 w 25"/>
                <a:gd name="T17" fmla="*/ 30 h 31"/>
                <a:gd name="T18" fmla="*/ 4 w 25"/>
                <a:gd name="T19" fmla="*/ 28 h 31"/>
                <a:gd name="T20" fmla="*/ 7 w 25"/>
                <a:gd name="T21" fmla="*/ 23 h 31"/>
                <a:gd name="T22" fmla="*/ 1 w 25"/>
                <a:gd name="T23" fmla="*/ 21 h 31"/>
                <a:gd name="T24" fmla="*/ 0 w 25"/>
                <a:gd name="T25" fmla="*/ 19 h 31"/>
                <a:gd name="T26" fmla="*/ 0 w 25"/>
                <a:gd name="T27" fmla="*/ 18 h 31"/>
                <a:gd name="T28" fmla="*/ 1 w 25"/>
                <a:gd name="T29" fmla="*/ 17 h 31"/>
                <a:gd name="T30" fmla="*/ 3 w 25"/>
                <a:gd name="T31" fmla="*/ 17 h 31"/>
                <a:gd name="T32" fmla="*/ 16 w 25"/>
                <a:gd name="T33" fmla="*/ 23 h 31"/>
                <a:gd name="T34" fmla="*/ 17 w 25"/>
                <a:gd name="T35" fmla="*/ 20 h 31"/>
                <a:gd name="T36" fmla="*/ 4 w 25"/>
                <a:gd name="T37" fmla="*/ 14 h 31"/>
                <a:gd name="T38" fmla="*/ 3 w 25"/>
                <a:gd name="T39" fmla="*/ 13 h 31"/>
                <a:gd name="T40" fmla="*/ 3 w 25"/>
                <a:gd name="T41" fmla="*/ 11 h 31"/>
                <a:gd name="T42" fmla="*/ 6 w 25"/>
                <a:gd name="T43" fmla="*/ 5 h 31"/>
                <a:gd name="T44" fmla="*/ 7 w 25"/>
                <a:gd name="T45" fmla="*/ 4 h 31"/>
                <a:gd name="T46" fmla="*/ 9 w 25"/>
                <a:gd name="T47" fmla="*/ 4 h 31"/>
                <a:gd name="T48" fmla="*/ 15 w 25"/>
                <a:gd name="T49" fmla="*/ 6 h 31"/>
                <a:gd name="T50" fmla="*/ 17 w 25"/>
                <a:gd name="T51" fmla="*/ 2 h 31"/>
                <a:gd name="T52" fmla="*/ 18 w 25"/>
                <a:gd name="T53" fmla="*/ 1 h 31"/>
                <a:gd name="T54" fmla="*/ 20 w 25"/>
                <a:gd name="T55" fmla="*/ 1 h 31"/>
                <a:gd name="T56" fmla="*/ 21 w 25"/>
                <a:gd name="T57" fmla="*/ 2 h 31"/>
                <a:gd name="T58" fmla="*/ 21 w 25"/>
                <a:gd name="T59" fmla="*/ 4 h 31"/>
                <a:gd name="T60" fmla="*/ 18 w 25"/>
                <a:gd name="T61" fmla="*/ 8 h 31"/>
                <a:gd name="T62" fmla="*/ 24 w 25"/>
                <a:gd name="T63" fmla="*/ 11 h 31"/>
                <a:gd name="T64" fmla="*/ 25 w 25"/>
                <a:gd name="T65" fmla="*/ 12 h 31"/>
                <a:gd name="T66" fmla="*/ 25 w 25"/>
                <a:gd name="T67" fmla="*/ 14 h 31"/>
                <a:gd name="T68" fmla="*/ 24 w 25"/>
                <a:gd name="T69" fmla="*/ 15 h 31"/>
                <a:gd name="T70" fmla="*/ 22 w 25"/>
                <a:gd name="T71" fmla="*/ 15 h 31"/>
                <a:gd name="T72" fmla="*/ 9 w 25"/>
                <a:gd name="T73" fmla="*/ 8 h 31"/>
                <a:gd name="T74" fmla="*/ 8 w 25"/>
                <a:gd name="T75" fmla="*/ 11 h 31"/>
                <a:gd name="T76" fmla="*/ 21 w 25"/>
                <a:gd name="T77" fmla="*/ 17 h 31"/>
                <a:gd name="T78" fmla="*/ 22 w 25"/>
                <a:gd name="T79" fmla="*/ 19 h 31"/>
                <a:gd name="T80" fmla="*/ 22 w 25"/>
                <a:gd name="T81" fmla="*/ 2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" h="31">
                  <a:moveTo>
                    <a:pt x="22" y="20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8" y="28"/>
                    <a:pt x="18" y="28"/>
                  </a:cubicBezTo>
                  <a:cubicBezTo>
                    <a:pt x="17" y="28"/>
                    <a:pt x="17" y="28"/>
                    <a:pt x="16" y="28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1"/>
                    <a:pt x="7" y="31"/>
                  </a:cubicBezTo>
                  <a:cubicBezTo>
                    <a:pt x="6" y="31"/>
                    <a:pt x="6" y="31"/>
                    <a:pt x="5" y="31"/>
                  </a:cubicBezTo>
                  <a:cubicBezTo>
                    <a:pt x="5" y="30"/>
                    <a:pt x="4" y="30"/>
                    <a:pt x="4" y="30"/>
                  </a:cubicBezTo>
                  <a:cubicBezTo>
                    <a:pt x="4" y="29"/>
                    <a:pt x="4" y="28"/>
                    <a:pt x="4" y="2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cubicBezTo>
                    <a:pt x="0" y="17"/>
                    <a:pt x="0" y="17"/>
                    <a:pt x="1" y="17"/>
                  </a:cubicBezTo>
                  <a:cubicBezTo>
                    <a:pt x="2" y="16"/>
                    <a:pt x="2" y="16"/>
                    <a:pt x="3" y="17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3"/>
                    <a:pt x="3" y="13"/>
                  </a:cubicBezTo>
                  <a:cubicBezTo>
                    <a:pt x="3" y="12"/>
                    <a:pt x="3" y="12"/>
                    <a:pt x="3" y="1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8" y="3"/>
                    <a:pt x="8" y="3"/>
                    <a:pt x="9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7" y="1"/>
                    <a:pt x="18" y="1"/>
                  </a:cubicBezTo>
                  <a:cubicBezTo>
                    <a:pt x="18" y="0"/>
                    <a:pt x="19" y="1"/>
                    <a:pt x="20" y="1"/>
                  </a:cubicBezTo>
                  <a:cubicBezTo>
                    <a:pt x="20" y="1"/>
                    <a:pt x="20" y="1"/>
                    <a:pt x="21" y="2"/>
                  </a:cubicBezTo>
                  <a:cubicBezTo>
                    <a:pt x="21" y="3"/>
                    <a:pt x="21" y="3"/>
                    <a:pt x="21" y="4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5" y="11"/>
                    <a:pt x="25" y="12"/>
                    <a:pt x="25" y="12"/>
                  </a:cubicBezTo>
                  <a:cubicBezTo>
                    <a:pt x="25" y="13"/>
                    <a:pt x="25" y="13"/>
                    <a:pt x="25" y="14"/>
                  </a:cubicBezTo>
                  <a:cubicBezTo>
                    <a:pt x="25" y="14"/>
                    <a:pt x="25" y="15"/>
                    <a:pt x="24" y="15"/>
                  </a:cubicBezTo>
                  <a:cubicBezTo>
                    <a:pt x="23" y="15"/>
                    <a:pt x="23" y="15"/>
                    <a:pt x="22" y="15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8"/>
                    <a:pt x="22" y="18"/>
                    <a:pt x="22" y="19"/>
                  </a:cubicBezTo>
                  <a:cubicBezTo>
                    <a:pt x="22" y="19"/>
                    <a:pt x="22" y="20"/>
                    <a:pt x="22" y="2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8" name="任意多边形 23">
              <a:extLst>
                <a:ext uri="{FF2B5EF4-FFF2-40B4-BE49-F238E27FC236}">
                  <a16:creationId xmlns:a16="http://schemas.microsoft.com/office/drawing/2014/main" id="{C4C71704-3DA2-416E-9FB1-9949320B773B}"/>
                </a:ext>
              </a:extLst>
            </p:cNvPr>
            <p:cNvSpPr/>
            <p:nvPr/>
          </p:nvSpPr>
          <p:spPr bwMode="auto">
            <a:xfrm>
              <a:off x="6257926" y="3576638"/>
              <a:ext cx="271463" cy="312737"/>
            </a:xfrm>
            <a:custGeom>
              <a:avLst/>
              <a:gdLst>
                <a:gd name="T0" fmla="*/ 18 w 91"/>
                <a:gd name="T1" fmla="*/ 2 h 105"/>
                <a:gd name="T2" fmla="*/ 25 w 91"/>
                <a:gd name="T3" fmla="*/ 73 h 105"/>
                <a:gd name="T4" fmla="*/ 74 w 91"/>
                <a:gd name="T5" fmla="*/ 97 h 105"/>
                <a:gd name="T6" fmla="*/ 76 w 91"/>
                <a:gd name="T7" fmla="*/ 42 h 105"/>
                <a:gd name="T8" fmla="*/ 18 w 91"/>
                <a:gd name="T9" fmla="*/ 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05">
                  <a:moveTo>
                    <a:pt x="18" y="2"/>
                  </a:moveTo>
                  <a:cubicBezTo>
                    <a:pt x="18" y="2"/>
                    <a:pt x="0" y="31"/>
                    <a:pt x="25" y="73"/>
                  </a:cubicBezTo>
                  <a:cubicBezTo>
                    <a:pt x="40" y="97"/>
                    <a:pt x="61" y="105"/>
                    <a:pt x="74" y="97"/>
                  </a:cubicBezTo>
                  <a:cubicBezTo>
                    <a:pt x="88" y="89"/>
                    <a:pt x="91" y="67"/>
                    <a:pt x="76" y="42"/>
                  </a:cubicBezTo>
                  <a:cubicBezTo>
                    <a:pt x="52" y="0"/>
                    <a:pt x="18" y="2"/>
                    <a:pt x="18" y="2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9" name="任意多边形 24">
              <a:extLst>
                <a:ext uri="{FF2B5EF4-FFF2-40B4-BE49-F238E27FC236}">
                  <a16:creationId xmlns:a16="http://schemas.microsoft.com/office/drawing/2014/main" id="{34025553-0AC5-4AD2-A0EF-A591A4BA2A3C}"/>
                </a:ext>
              </a:extLst>
            </p:cNvPr>
            <p:cNvSpPr/>
            <p:nvPr/>
          </p:nvSpPr>
          <p:spPr bwMode="auto">
            <a:xfrm>
              <a:off x="6294438" y="3582988"/>
              <a:ext cx="153988" cy="285750"/>
            </a:xfrm>
            <a:custGeom>
              <a:avLst/>
              <a:gdLst>
                <a:gd name="T0" fmla="*/ 6 w 52"/>
                <a:gd name="T1" fmla="*/ 0 h 96"/>
                <a:gd name="T2" fmla="*/ 6 w 52"/>
                <a:gd name="T3" fmla="*/ 0 h 96"/>
                <a:gd name="T4" fmla="*/ 0 w 52"/>
                <a:gd name="T5" fmla="*/ 27 h 96"/>
                <a:gd name="T6" fmla="*/ 13 w 52"/>
                <a:gd name="T7" fmla="*/ 71 h 96"/>
                <a:gd name="T8" fmla="*/ 42 w 52"/>
                <a:gd name="T9" fmla="*/ 96 h 96"/>
                <a:gd name="T10" fmla="*/ 42 w 52"/>
                <a:gd name="T11" fmla="*/ 92 h 96"/>
                <a:gd name="T12" fmla="*/ 42 w 52"/>
                <a:gd name="T13" fmla="*/ 88 h 96"/>
                <a:gd name="T14" fmla="*/ 50 w 52"/>
                <a:gd name="T15" fmla="*/ 30 h 96"/>
                <a:gd name="T16" fmla="*/ 52 w 52"/>
                <a:gd name="T17" fmla="*/ 23 h 96"/>
                <a:gd name="T18" fmla="*/ 47 w 52"/>
                <a:gd name="T19" fmla="*/ 18 h 96"/>
                <a:gd name="T20" fmla="*/ 6 w 52"/>
                <a:gd name="T2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96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0" y="10"/>
                    <a:pt x="0" y="27"/>
                  </a:cubicBezTo>
                  <a:cubicBezTo>
                    <a:pt x="0" y="39"/>
                    <a:pt x="3" y="54"/>
                    <a:pt x="13" y="71"/>
                  </a:cubicBezTo>
                  <a:cubicBezTo>
                    <a:pt x="21" y="85"/>
                    <a:pt x="32" y="93"/>
                    <a:pt x="42" y="96"/>
                  </a:cubicBezTo>
                  <a:cubicBezTo>
                    <a:pt x="42" y="95"/>
                    <a:pt x="42" y="93"/>
                    <a:pt x="42" y="92"/>
                  </a:cubicBezTo>
                  <a:cubicBezTo>
                    <a:pt x="42" y="91"/>
                    <a:pt x="42" y="90"/>
                    <a:pt x="42" y="88"/>
                  </a:cubicBezTo>
                  <a:cubicBezTo>
                    <a:pt x="42" y="68"/>
                    <a:pt x="45" y="49"/>
                    <a:pt x="50" y="30"/>
                  </a:cubicBezTo>
                  <a:cubicBezTo>
                    <a:pt x="51" y="28"/>
                    <a:pt x="51" y="25"/>
                    <a:pt x="52" y="23"/>
                  </a:cubicBezTo>
                  <a:cubicBezTo>
                    <a:pt x="50" y="21"/>
                    <a:pt x="49" y="20"/>
                    <a:pt x="47" y="18"/>
                  </a:cubicBezTo>
                  <a:cubicBezTo>
                    <a:pt x="28" y="1"/>
                    <a:pt x="10" y="0"/>
                    <a:pt x="6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0" name="任意多边形 25">
              <a:extLst>
                <a:ext uri="{FF2B5EF4-FFF2-40B4-BE49-F238E27FC236}">
                  <a16:creationId xmlns:a16="http://schemas.microsoft.com/office/drawing/2014/main" id="{4CB09FC1-5F6A-42BB-BA21-C1ED41BEB919}"/>
                </a:ext>
              </a:extLst>
            </p:cNvPr>
            <p:cNvSpPr/>
            <p:nvPr/>
          </p:nvSpPr>
          <p:spPr bwMode="auto">
            <a:xfrm>
              <a:off x="6508751" y="3324225"/>
              <a:ext cx="369888" cy="392112"/>
            </a:xfrm>
            <a:custGeom>
              <a:avLst/>
              <a:gdLst>
                <a:gd name="T0" fmla="*/ 107 w 124"/>
                <a:gd name="T1" fmla="*/ 10 h 132"/>
                <a:gd name="T2" fmla="*/ 24 w 124"/>
                <a:gd name="T3" fmla="*/ 48 h 132"/>
                <a:gd name="T4" fmla="*/ 15 w 124"/>
                <a:gd name="T5" fmla="*/ 119 h 132"/>
                <a:gd name="T6" fmla="*/ 83 w 124"/>
                <a:gd name="T7" fmla="*/ 98 h 132"/>
                <a:gd name="T8" fmla="*/ 107 w 124"/>
                <a:gd name="T9" fmla="*/ 1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32">
                  <a:moveTo>
                    <a:pt x="107" y="10"/>
                  </a:moveTo>
                  <a:cubicBezTo>
                    <a:pt x="107" y="10"/>
                    <a:pt x="64" y="0"/>
                    <a:pt x="24" y="48"/>
                  </a:cubicBezTo>
                  <a:cubicBezTo>
                    <a:pt x="0" y="76"/>
                    <a:pt x="0" y="106"/>
                    <a:pt x="15" y="119"/>
                  </a:cubicBezTo>
                  <a:cubicBezTo>
                    <a:pt x="31" y="132"/>
                    <a:pt x="59" y="126"/>
                    <a:pt x="83" y="98"/>
                  </a:cubicBezTo>
                  <a:cubicBezTo>
                    <a:pt x="124" y="51"/>
                    <a:pt x="107" y="10"/>
                    <a:pt x="107" y="1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1" name="任意多边形 26">
              <a:extLst>
                <a:ext uri="{FF2B5EF4-FFF2-40B4-BE49-F238E27FC236}">
                  <a16:creationId xmlns:a16="http://schemas.microsoft.com/office/drawing/2014/main" id="{9FFBE9C4-F6D0-4B50-B765-346FA4F13247}"/>
                </a:ext>
              </a:extLst>
            </p:cNvPr>
            <p:cNvSpPr/>
            <p:nvPr/>
          </p:nvSpPr>
          <p:spPr bwMode="auto">
            <a:xfrm>
              <a:off x="6615113" y="2724150"/>
              <a:ext cx="93663" cy="138112"/>
            </a:xfrm>
            <a:custGeom>
              <a:avLst/>
              <a:gdLst>
                <a:gd name="T0" fmla="*/ 20 w 31"/>
                <a:gd name="T1" fmla="*/ 0 h 46"/>
                <a:gd name="T2" fmla="*/ 3 w 31"/>
                <a:gd name="T3" fmla="*/ 23 h 46"/>
                <a:gd name="T4" fmla="*/ 11 w 31"/>
                <a:gd name="T5" fmla="*/ 45 h 46"/>
                <a:gd name="T6" fmla="*/ 27 w 31"/>
                <a:gd name="T7" fmla="*/ 29 h 46"/>
                <a:gd name="T8" fmla="*/ 20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0" y="0"/>
                  </a:moveTo>
                  <a:cubicBezTo>
                    <a:pt x="20" y="0"/>
                    <a:pt x="7" y="4"/>
                    <a:pt x="3" y="23"/>
                  </a:cubicBezTo>
                  <a:cubicBezTo>
                    <a:pt x="0" y="35"/>
                    <a:pt x="4" y="43"/>
                    <a:pt x="11" y="45"/>
                  </a:cubicBezTo>
                  <a:cubicBezTo>
                    <a:pt x="17" y="46"/>
                    <a:pt x="24" y="40"/>
                    <a:pt x="27" y="29"/>
                  </a:cubicBezTo>
                  <a:cubicBezTo>
                    <a:pt x="31" y="9"/>
                    <a:pt x="20" y="0"/>
                    <a:pt x="2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2" name="任意多边形 27">
              <a:extLst>
                <a:ext uri="{FF2B5EF4-FFF2-40B4-BE49-F238E27FC236}">
                  <a16:creationId xmlns:a16="http://schemas.microsoft.com/office/drawing/2014/main" id="{BFB5D189-BFD1-4841-A3C8-0E3014F59F31}"/>
                </a:ext>
              </a:extLst>
            </p:cNvPr>
            <p:cNvSpPr/>
            <p:nvPr/>
          </p:nvSpPr>
          <p:spPr bwMode="auto">
            <a:xfrm>
              <a:off x="6416676" y="2760663"/>
              <a:ext cx="271463" cy="1263650"/>
            </a:xfrm>
            <a:custGeom>
              <a:avLst/>
              <a:gdLst>
                <a:gd name="T0" fmla="*/ 8 w 91"/>
                <a:gd name="T1" fmla="*/ 424 h 424"/>
                <a:gd name="T2" fmla="*/ 1 w 91"/>
                <a:gd name="T3" fmla="*/ 364 h 424"/>
                <a:gd name="T4" fmla="*/ 9 w 91"/>
                <a:gd name="T5" fmla="*/ 306 h 424"/>
                <a:gd name="T6" fmla="*/ 18 w 91"/>
                <a:gd name="T7" fmla="*/ 279 h 424"/>
                <a:gd name="T8" fmla="*/ 24 w 91"/>
                <a:gd name="T9" fmla="*/ 265 h 424"/>
                <a:gd name="T10" fmla="*/ 27 w 91"/>
                <a:gd name="T11" fmla="*/ 259 h 424"/>
                <a:gd name="T12" fmla="*/ 28 w 91"/>
                <a:gd name="T13" fmla="*/ 256 h 424"/>
                <a:gd name="T14" fmla="*/ 30 w 91"/>
                <a:gd name="T15" fmla="*/ 253 h 424"/>
                <a:gd name="T16" fmla="*/ 51 w 91"/>
                <a:gd name="T17" fmla="*/ 204 h 424"/>
                <a:gd name="T18" fmla="*/ 68 w 91"/>
                <a:gd name="T19" fmla="*/ 154 h 424"/>
                <a:gd name="T20" fmla="*/ 79 w 91"/>
                <a:gd name="T21" fmla="*/ 102 h 424"/>
                <a:gd name="T22" fmla="*/ 77 w 91"/>
                <a:gd name="T23" fmla="*/ 49 h 424"/>
                <a:gd name="T24" fmla="*/ 57 w 91"/>
                <a:gd name="T25" fmla="*/ 0 h 424"/>
                <a:gd name="T26" fmla="*/ 83 w 91"/>
                <a:gd name="T27" fmla="*/ 48 h 424"/>
                <a:gd name="T28" fmla="*/ 91 w 91"/>
                <a:gd name="T29" fmla="*/ 102 h 424"/>
                <a:gd name="T30" fmla="*/ 86 w 91"/>
                <a:gd name="T31" fmla="*/ 158 h 424"/>
                <a:gd name="T32" fmla="*/ 74 w 91"/>
                <a:gd name="T33" fmla="*/ 212 h 424"/>
                <a:gd name="T34" fmla="*/ 58 w 91"/>
                <a:gd name="T35" fmla="*/ 264 h 424"/>
                <a:gd name="T36" fmla="*/ 56 w 91"/>
                <a:gd name="T37" fmla="*/ 267 h 424"/>
                <a:gd name="T38" fmla="*/ 56 w 91"/>
                <a:gd name="T39" fmla="*/ 269 h 424"/>
                <a:gd name="T40" fmla="*/ 55 w 91"/>
                <a:gd name="T41" fmla="*/ 271 h 424"/>
                <a:gd name="T42" fmla="*/ 53 w 91"/>
                <a:gd name="T43" fmla="*/ 277 h 424"/>
                <a:gd name="T44" fmla="*/ 50 w 91"/>
                <a:gd name="T45" fmla="*/ 289 h 424"/>
                <a:gd name="T46" fmla="*/ 45 w 91"/>
                <a:gd name="T47" fmla="*/ 314 h 424"/>
                <a:gd name="T48" fmla="*/ 43 w 91"/>
                <a:gd name="T49" fmla="*/ 363 h 424"/>
                <a:gd name="T50" fmla="*/ 54 w 91"/>
                <a:gd name="T51" fmla="*/ 409 h 424"/>
                <a:gd name="T52" fmla="*/ 8 w 91"/>
                <a:gd name="T53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1" h="424">
                  <a:moveTo>
                    <a:pt x="8" y="424"/>
                  </a:moveTo>
                  <a:cubicBezTo>
                    <a:pt x="3" y="405"/>
                    <a:pt x="0" y="384"/>
                    <a:pt x="1" y="364"/>
                  </a:cubicBezTo>
                  <a:cubicBezTo>
                    <a:pt x="1" y="344"/>
                    <a:pt x="4" y="325"/>
                    <a:pt x="9" y="306"/>
                  </a:cubicBezTo>
                  <a:cubicBezTo>
                    <a:pt x="12" y="297"/>
                    <a:pt x="15" y="288"/>
                    <a:pt x="18" y="279"/>
                  </a:cubicBezTo>
                  <a:cubicBezTo>
                    <a:pt x="20" y="274"/>
                    <a:pt x="22" y="270"/>
                    <a:pt x="24" y="265"/>
                  </a:cubicBezTo>
                  <a:cubicBezTo>
                    <a:pt x="25" y="263"/>
                    <a:pt x="26" y="261"/>
                    <a:pt x="27" y="259"/>
                  </a:cubicBezTo>
                  <a:cubicBezTo>
                    <a:pt x="28" y="256"/>
                    <a:pt x="28" y="256"/>
                    <a:pt x="28" y="256"/>
                  </a:cubicBezTo>
                  <a:cubicBezTo>
                    <a:pt x="30" y="253"/>
                    <a:pt x="30" y="253"/>
                    <a:pt x="30" y="253"/>
                  </a:cubicBezTo>
                  <a:cubicBezTo>
                    <a:pt x="37" y="237"/>
                    <a:pt x="45" y="220"/>
                    <a:pt x="51" y="204"/>
                  </a:cubicBezTo>
                  <a:cubicBezTo>
                    <a:pt x="58" y="187"/>
                    <a:pt x="64" y="171"/>
                    <a:pt x="68" y="154"/>
                  </a:cubicBezTo>
                  <a:cubicBezTo>
                    <a:pt x="73" y="137"/>
                    <a:pt x="77" y="119"/>
                    <a:pt x="79" y="102"/>
                  </a:cubicBezTo>
                  <a:cubicBezTo>
                    <a:pt x="80" y="84"/>
                    <a:pt x="80" y="67"/>
                    <a:pt x="77" y="49"/>
                  </a:cubicBezTo>
                  <a:cubicBezTo>
                    <a:pt x="74" y="32"/>
                    <a:pt x="67" y="15"/>
                    <a:pt x="57" y="0"/>
                  </a:cubicBezTo>
                  <a:cubicBezTo>
                    <a:pt x="69" y="13"/>
                    <a:pt x="78" y="30"/>
                    <a:pt x="83" y="48"/>
                  </a:cubicBezTo>
                  <a:cubicBezTo>
                    <a:pt x="88" y="65"/>
                    <a:pt x="91" y="84"/>
                    <a:pt x="91" y="102"/>
                  </a:cubicBezTo>
                  <a:cubicBezTo>
                    <a:pt x="91" y="121"/>
                    <a:pt x="89" y="139"/>
                    <a:pt x="86" y="158"/>
                  </a:cubicBezTo>
                  <a:cubicBezTo>
                    <a:pt x="83" y="176"/>
                    <a:pt x="79" y="194"/>
                    <a:pt x="74" y="212"/>
                  </a:cubicBezTo>
                  <a:cubicBezTo>
                    <a:pt x="69" y="229"/>
                    <a:pt x="64" y="247"/>
                    <a:pt x="58" y="264"/>
                  </a:cubicBezTo>
                  <a:cubicBezTo>
                    <a:pt x="56" y="267"/>
                    <a:pt x="56" y="267"/>
                    <a:pt x="56" y="267"/>
                  </a:cubicBezTo>
                  <a:cubicBezTo>
                    <a:pt x="56" y="269"/>
                    <a:pt x="56" y="269"/>
                    <a:pt x="56" y="269"/>
                  </a:cubicBezTo>
                  <a:cubicBezTo>
                    <a:pt x="55" y="271"/>
                    <a:pt x="55" y="271"/>
                    <a:pt x="55" y="271"/>
                  </a:cubicBezTo>
                  <a:cubicBezTo>
                    <a:pt x="55" y="273"/>
                    <a:pt x="54" y="275"/>
                    <a:pt x="53" y="277"/>
                  </a:cubicBezTo>
                  <a:cubicBezTo>
                    <a:pt x="52" y="281"/>
                    <a:pt x="51" y="285"/>
                    <a:pt x="50" y="289"/>
                  </a:cubicBezTo>
                  <a:cubicBezTo>
                    <a:pt x="48" y="297"/>
                    <a:pt x="46" y="305"/>
                    <a:pt x="45" y="314"/>
                  </a:cubicBezTo>
                  <a:cubicBezTo>
                    <a:pt x="42" y="330"/>
                    <a:pt x="41" y="347"/>
                    <a:pt x="43" y="363"/>
                  </a:cubicBezTo>
                  <a:cubicBezTo>
                    <a:pt x="44" y="379"/>
                    <a:pt x="48" y="395"/>
                    <a:pt x="54" y="409"/>
                  </a:cubicBezTo>
                  <a:cubicBezTo>
                    <a:pt x="8" y="424"/>
                    <a:pt x="8" y="424"/>
                    <a:pt x="8" y="424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3" name="任意多边形 28">
              <a:extLst>
                <a:ext uri="{FF2B5EF4-FFF2-40B4-BE49-F238E27FC236}">
                  <a16:creationId xmlns:a16="http://schemas.microsoft.com/office/drawing/2014/main" id="{4A123771-D130-45EE-A200-6931EA760B82}"/>
                </a:ext>
              </a:extLst>
            </p:cNvPr>
            <p:cNvSpPr/>
            <p:nvPr/>
          </p:nvSpPr>
          <p:spPr bwMode="auto">
            <a:xfrm>
              <a:off x="6419851" y="2760663"/>
              <a:ext cx="265113" cy="1123950"/>
            </a:xfrm>
            <a:custGeom>
              <a:avLst/>
              <a:gdLst>
                <a:gd name="T0" fmla="*/ 56 w 89"/>
                <a:gd name="T1" fmla="*/ 0 h 377"/>
                <a:gd name="T2" fmla="*/ 76 w 89"/>
                <a:gd name="T3" fmla="*/ 49 h 377"/>
                <a:gd name="T4" fmla="*/ 78 w 89"/>
                <a:gd name="T5" fmla="*/ 61 h 377"/>
                <a:gd name="T6" fmla="*/ 79 w 89"/>
                <a:gd name="T7" fmla="*/ 65 h 377"/>
                <a:gd name="T8" fmla="*/ 84 w 89"/>
                <a:gd name="T9" fmla="*/ 84 h 377"/>
                <a:gd name="T10" fmla="*/ 78 w 89"/>
                <a:gd name="T11" fmla="*/ 101 h 377"/>
                <a:gd name="T12" fmla="*/ 78 w 89"/>
                <a:gd name="T13" fmla="*/ 102 h 377"/>
                <a:gd name="T14" fmla="*/ 67 w 89"/>
                <a:gd name="T15" fmla="*/ 154 h 377"/>
                <a:gd name="T16" fmla="*/ 58 w 89"/>
                <a:gd name="T17" fmla="*/ 183 h 377"/>
                <a:gd name="T18" fmla="*/ 53 w 89"/>
                <a:gd name="T19" fmla="*/ 205 h 377"/>
                <a:gd name="T20" fmla="*/ 45 w 89"/>
                <a:gd name="T21" fmla="*/ 217 h 377"/>
                <a:gd name="T22" fmla="*/ 29 w 89"/>
                <a:gd name="T23" fmla="*/ 253 h 377"/>
                <a:gd name="T24" fmla="*/ 27 w 89"/>
                <a:gd name="T25" fmla="*/ 256 h 377"/>
                <a:gd name="T26" fmla="*/ 26 w 89"/>
                <a:gd name="T27" fmla="*/ 259 h 377"/>
                <a:gd name="T28" fmla="*/ 23 w 89"/>
                <a:gd name="T29" fmla="*/ 265 h 377"/>
                <a:gd name="T30" fmla="*/ 17 w 89"/>
                <a:gd name="T31" fmla="*/ 279 h 377"/>
                <a:gd name="T32" fmla="*/ 10 w 89"/>
                <a:gd name="T33" fmla="*/ 299 h 377"/>
                <a:gd name="T34" fmla="*/ 8 w 89"/>
                <a:gd name="T35" fmla="*/ 306 h 377"/>
                <a:gd name="T36" fmla="*/ 0 w 89"/>
                <a:gd name="T37" fmla="*/ 364 h 377"/>
                <a:gd name="T38" fmla="*/ 0 w 89"/>
                <a:gd name="T39" fmla="*/ 368 h 377"/>
                <a:gd name="T40" fmla="*/ 0 w 89"/>
                <a:gd name="T41" fmla="*/ 377 h 377"/>
                <a:gd name="T42" fmla="*/ 44 w 89"/>
                <a:gd name="T43" fmla="*/ 377 h 377"/>
                <a:gd name="T44" fmla="*/ 42 w 89"/>
                <a:gd name="T45" fmla="*/ 363 h 377"/>
                <a:gd name="T46" fmla="*/ 41 w 89"/>
                <a:gd name="T47" fmla="*/ 345 h 377"/>
                <a:gd name="T48" fmla="*/ 44 w 89"/>
                <a:gd name="T49" fmla="*/ 314 h 377"/>
                <a:gd name="T50" fmla="*/ 49 w 89"/>
                <a:gd name="T51" fmla="*/ 289 h 377"/>
                <a:gd name="T52" fmla="*/ 52 w 89"/>
                <a:gd name="T53" fmla="*/ 277 h 377"/>
                <a:gd name="T54" fmla="*/ 54 w 89"/>
                <a:gd name="T55" fmla="*/ 271 h 377"/>
                <a:gd name="T56" fmla="*/ 55 w 89"/>
                <a:gd name="T57" fmla="*/ 269 h 377"/>
                <a:gd name="T58" fmla="*/ 55 w 89"/>
                <a:gd name="T59" fmla="*/ 267 h 377"/>
                <a:gd name="T60" fmla="*/ 57 w 89"/>
                <a:gd name="T61" fmla="*/ 264 h 377"/>
                <a:gd name="T62" fmla="*/ 73 w 89"/>
                <a:gd name="T63" fmla="*/ 212 h 377"/>
                <a:gd name="T64" fmla="*/ 85 w 89"/>
                <a:gd name="T65" fmla="*/ 158 h 377"/>
                <a:gd name="T66" fmla="*/ 89 w 89"/>
                <a:gd name="T67" fmla="*/ 130 h 377"/>
                <a:gd name="T68" fmla="*/ 89 w 89"/>
                <a:gd name="T69" fmla="*/ 94 h 377"/>
                <a:gd name="T70" fmla="*/ 82 w 89"/>
                <a:gd name="T71" fmla="*/ 48 h 377"/>
                <a:gd name="T72" fmla="*/ 76 w 89"/>
                <a:gd name="T73" fmla="*/ 32 h 377"/>
                <a:gd name="T74" fmla="*/ 68 w 89"/>
                <a:gd name="T75" fmla="*/ 16 h 377"/>
                <a:gd name="T76" fmla="*/ 56 w 89"/>
                <a:gd name="T77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9" h="377">
                  <a:moveTo>
                    <a:pt x="56" y="0"/>
                  </a:moveTo>
                  <a:cubicBezTo>
                    <a:pt x="66" y="15"/>
                    <a:pt x="73" y="32"/>
                    <a:pt x="76" y="49"/>
                  </a:cubicBezTo>
                  <a:cubicBezTo>
                    <a:pt x="77" y="53"/>
                    <a:pt x="77" y="57"/>
                    <a:pt x="78" y="61"/>
                  </a:cubicBezTo>
                  <a:cubicBezTo>
                    <a:pt x="78" y="62"/>
                    <a:pt x="79" y="63"/>
                    <a:pt x="79" y="65"/>
                  </a:cubicBezTo>
                  <a:cubicBezTo>
                    <a:pt x="83" y="72"/>
                    <a:pt x="84" y="78"/>
                    <a:pt x="84" y="84"/>
                  </a:cubicBezTo>
                  <a:cubicBezTo>
                    <a:pt x="84" y="91"/>
                    <a:pt x="82" y="97"/>
                    <a:pt x="78" y="101"/>
                  </a:cubicBezTo>
                  <a:cubicBezTo>
                    <a:pt x="78" y="101"/>
                    <a:pt x="78" y="101"/>
                    <a:pt x="78" y="102"/>
                  </a:cubicBezTo>
                  <a:cubicBezTo>
                    <a:pt x="76" y="119"/>
                    <a:pt x="72" y="137"/>
                    <a:pt x="67" y="154"/>
                  </a:cubicBezTo>
                  <a:cubicBezTo>
                    <a:pt x="65" y="164"/>
                    <a:pt x="62" y="173"/>
                    <a:pt x="58" y="183"/>
                  </a:cubicBezTo>
                  <a:cubicBezTo>
                    <a:pt x="58" y="190"/>
                    <a:pt x="56" y="198"/>
                    <a:pt x="53" y="205"/>
                  </a:cubicBezTo>
                  <a:cubicBezTo>
                    <a:pt x="51" y="209"/>
                    <a:pt x="48" y="214"/>
                    <a:pt x="45" y="217"/>
                  </a:cubicBezTo>
                  <a:cubicBezTo>
                    <a:pt x="40" y="229"/>
                    <a:pt x="34" y="241"/>
                    <a:pt x="29" y="253"/>
                  </a:cubicBezTo>
                  <a:cubicBezTo>
                    <a:pt x="27" y="256"/>
                    <a:pt x="27" y="256"/>
                    <a:pt x="27" y="256"/>
                  </a:cubicBezTo>
                  <a:cubicBezTo>
                    <a:pt x="26" y="259"/>
                    <a:pt x="26" y="259"/>
                    <a:pt x="26" y="259"/>
                  </a:cubicBezTo>
                  <a:cubicBezTo>
                    <a:pt x="25" y="261"/>
                    <a:pt x="24" y="263"/>
                    <a:pt x="23" y="265"/>
                  </a:cubicBezTo>
                  <a:cubicBezTo>
                    <a:pt x="21" y="270"/>
                    <a:pt x="19" y="274"/>
                    <a:pt x="17" y="279"/>
                  </a:cubicBezTo>
                  <a:cubicBezTo>
                    <a:pt x="15" y="285"/>
                    <a:pt x="12" y="292"/>
                    <a:pt x="10" y="299"/>
                  </a:cubicBezTo>
                  <a:cubicBezTo>
                    <a:pt x="9" y="301"/>
                    <a:pt x="9" y="304"/>
                    <a:pt x="8" y="306"/>
                  </a:cubicBezTo>
                  <a:cubicBezTo>
                    <a:pt x="3" y="325"/>
                    <a:pt x="0" y="344"/>
                    <a:pt x="0" y="364"/>
                  </a:cubicBezTo>
                  <a:cubicBezTo>
                    <a:pt x="0" y="366"/>
                    <a:pt x="0" y="367"/>
                    <a:pt x="0" y="368"/>
                  </a:cubicBezTo>
                  <a:cubicBezTo>
                    <a:pt x="0" y="371"/>
                    <a:pt x="0" y="374"/>
                    <a:pt x="0" y="377"/>
                  </a:cubicBezTo>
                  <a:cubicBezTo>
                    <a:pt x="44" y="377"/>
                    <a:pt x="44" y="377"/>
                    <a:pt x="44" y="377"/>
                  </a:cubicBezTo>
                  <a:cubicBezTo>
                    <a:pt x="43" y="373"/>
                    <a:pt x="42" y="368"/>
                    <a:pt x="42" y="363"/>
                  </a:cubicBezTo>
                  <a:cubicBezTo>
                    <a:pt x="41" y="357"/>
                    <a:pt x="41" y="351"/>
                    <a:pt x="41" y="345"/>
                  </a:cubicBezTo>
                  <a:cubicBezTo>
                    <a:pt x="41" y="335"/>
                    <a:pt x="42" y="324"/>
                    <a:pt x="44" y="314"/>
                  </a:cubicBezTo>
                  <a:cubicBezTo>
                    <a:pt x="45" y="305"/>
                    <a:pt x="47" y="297"/>
                    <a:pt x="49" y="289"/>
                  </a:cubicBezTo>
                  <a:cubicBezTo>
                    <a:pt x="50" y="285"/>
                    <a:pt x="51" y="281"/>
                    <a:pt x="52" y="277"/>
                  </a:cubicBezTo>
                  <a:cubicBezTo>
                    <a:pt x="53" y="275"/>
                    <a:pt x="54" y="273"/>
                    <a:pt x="54" y="271"/>
                  </a:cubicBezTo>
                  <a:cubicBezTo>
                    <a:pt x="55" y="269"/>
                    <a:pt x="55" y="269"/>
                    <a:pt x="55" y="269"/>
                  </a:cubicBezTo>
                  <a:cubicBezTo>
                    <a:pt x="55" y="267"/>
                    <a:pt x="55" y="267"/>
                    <a:pt x="55" y="267"/>
                  </a:cubicBezTo>
                  <a:cubicBezTo>
                    <a:pt x="57" y="264"/>
                    <a:pt x="57" y="264"/>
                    <a:pt x="57" y="264"/>
                  </a:cubicBezTo>
                  <a:cubicBezTo>
                    <a:pt x="63" y="247"/>
                    <a:pt x="68" y="229"/>
                    <a:pt x="73" y="212"/>
                  </a:cubicBezTo>
                  <a:cubicBezTo>
                    <a:pt x="78" y="194"/>
                    <a:pt x="82" y="176"/>
                    <a:pt x="85" y="158"/>
                  </a:cubicBezTo>
                  <a:cubicBezTo>
                    <a:pt x="87" y="149"/>
                    <a:pt x="88" y="139"/>
                    <a:pt x="89" y="130"/>
                  </a:cubicBezTo>
                  <a:cubicBezTo>
                    <a:pt x="85" y="119"/>
                    <a:pt x="85" y="106"/>
                    <a:pt x="89" y="94"/>
                  </a:cubicBezTo>
                  <a:cubicBezTo>
                    <a:pt x="89" y="78"/>
                    <a:pt x="86" y="63"/>
                    <a:pt x="82" y="48"/>
                  </a:cubicBezTo>
                  <a:cubicBezTo>
                    <a:pt x="80" y="42"/>
                    <a:pt x="78" y="37"/>
                    <a:pt x="76" y="32"/>
                  </a:cubicBezTo>
                  <a:cubicBezTo>
                    <a:pt x="74" y="27"/>
                    <a:pt x="71" y="21"/>
                    <a:pt x="68" y="16"/>
                  </a:cubicBezTo>
                  <a:cubicBezTo>
                    <a:pt x="65" y="10"/>
                    <a:pt x="61" y="5"/>
                    <a:pt x="56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4" name="任意多边形 29">
              <a:extLst>
                <a:ext uri="{FF2B5EF4-FFF2-40B4-BE49-F238E27FC236}">
                  <a16:creationId xmlns:a16="http://schemas.microsoft.com/office/drawing/2014/main" id="{43E5A2DE-FCB0-4B59-9A75-246D39E052FC}"/>
                </a:ext>
              </a:extLst>
            </p:cNvPr>
            <p:cNvSpPr/>
            <p:nvPr/>
          </p:nvSpPr>
          <p:spPr bwMode="auto">
            <a:xfrm>
              <a:off x="6278563" y="3884613"/>
              <a:ext cx="433388" cy="354012"/>
            </a:xfrm>
            <a:custGeom>
              <a:avLst/>
              <a:gdLst>
                <a:gd name="T0" fmla="*/ 145 w 145"/>
                <a:gd name="T1" fmla="*/ 0 h 119"/>
                <a:gd name="T2" fmla="*/ 144 w 145"/>
                <a:gd name="T3" fmla="*/ 15 h 119"/>
                <a:gd name="T4" fmla="*/ 135 w 145"/>
                <a:gd name="T5" fmla="*/ 113 h 119"/>
                <a:gd name="T6" fmla="*/ 128 w 145"/>
                <a:gd name="T7" fmla="*/ 119 h 119"/>
                <a:gd name="T8" fmla="*/ 17 w 145"/>
                <a:gd name="T9" fmla="*/ 119 h 119"/>
                <a:gd name="T10" fmla="*/ 10 w 145"/>
                <a:gd name="T11" fmla="*/ 113 h 119"/>
                <a:gd name="T12" fmla="*/ 2 w 145"/>
                <a:gd name="T13" fmla="*/ 15 h 119"/>
                <a:gd name="T14" fmla="*/ 0 w 145"/>
                <a:gd name="T15" fmla="*/ 0 h 119"/>
                <a:gd name="T16" fmla="*/ 145 w 145"/>
                <a:gd name="T1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119">
                  <a:moveTo>
                    <a:pt x="145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35" y="113"/>
                    <a:pt x="135" y="113"/>
                    <a:pt x="135" y="113"/>
                  </a:cubicBezTo>
                  <a:cubicBezTo>
                    <a:pt x="135" y="117"/>
                    <a:pt x="132" y="119"/>
                    <a:pt x="128" y="119"/>
                  </a:cubicBezTo>
                  <a:cubicBezTo>
                    <a:pt x="17" y="119"/>
                    <a:pt x="17" y="119"/>
                    <a:pt x="17" y="119"/>
                  </a:cubicBezTo>
                  <a:cubicBezTo>
                    <a:pt x="14" y="119"/>
                    <a:pt x="11" y="117"/>
                    <a:pt x="10" y="113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5" y="0"/>
                    <a:pt x="145" y="0"/>
                    <a:pt x="145" y="0"/>
                  </a:cubicBezTo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5" name="任意多边形 30">
              <a:extLst>
                <a:ext uri="{FF2B5EF4-FFF2-40B4-BE49-F238E27FC236}">
                  <a16:creationId xmlns:a16="http://schemas.microsoft.com/office/drawing/2014/main" id="{70E338B0-08C0-4DB5-91FF-289C65FA156B}"/>
                </a:ext>
              </a:extLst>
            </p:cNvPr>
            <p:cNvSpPr/>
            <p:nvPr/>
          </p:nvSpPr>
          <p:spPr bwMode="auto">
            <a:xfrm>
              <a:off x="6696076" y="4048125"/>
              <a:ext cx="15875" cy="104775"/>
            </a:xfrm>
            <a:custGeom>
              <a:avLst/>
              <a:gdLst>
                <a:gd name="T0" fmla="*/ 4 w 10"/>
                <a:gd name="T1" fmla="*/ 66 h 66"/>
                <a:gd name="T2" fmla="*/ 0 w 10"/>
                <a:gd name="T3" fmla="*/ 66 h 66"/>
                <a:gd name="T4" fmla="*/ 6 w 10"/>
                <a:gd name="T5" fmla="*/ 0 h 66"/>
                <a:gd name="T6" fmla="*/ 10 w 10"/>
                <a:gd name="T7" fmla="*/ 0 h 66"/>
                <a:gd name="T8" fmla="*/ 4 w 10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6">
                  <a:moveTo>
                    <a:pt x="4" y="66"/>
                  </a:moveTo>
                  <a:lnTo>
                    <a:pt x="0" y="66"/>
                  </a:lnTo>
                  <a:lnTo>
                    <a:pt x="6" y="0"/>
                  </a:lnTo>
                  <a:lnTo>
                    <a:pt x="10" y="0"/>
                  </a:lnTo>
                  <a:lnTo>
                    <a:pt x="4" y="66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6" name="任意多边形 31">
              <a:extLst>
                <a:ext uri="{FF2B5EF4-FFF2-40B4-BE49-F238E27FC236}">
                  <a16:creationId xmlns:a16="http://schemas.microsoft.com/office/drawing/2014/main" id="{DB9F1B11-A332-4C23-9F5D-A8BD62BB8C19}"/>
                </a:ext>
              </a:extLst>
            </p:cNvPr>
            <p:cNvSpPr/>
            <p:nvPr/>
          </p:nvSpPr>
          <p:spPr bwMode="auto">
            <a:xfrm>
              <a:off x="6708776" y="3990975"/>
              <a:ext cx="4763" cy="26987"/>
            </a:xfrm>
            <a:custGeom>
              <a:avLst/>
              <a:gdLst>
                <a:gd name="T0" fmla="*/ 3 w 3"/>
                <a:gd name="T1" fmla="*/ 17 h 17"/>
                <a:gd name="T2" fmla="*/ 0 w 3"/>
                <a:gd name="T3" fmla="*/ 17 h 17"/>
                <a:gd name="T4" fmla="*/ 2 w 3"/>
                <a:gd name="T5" fmla="*/ 0 h 17"/>
                <a:gd name="T6" fmla="*/ 3 w 3"/>
                <a:gd name="T7" fmla="*/ 0 h 17"/>
                <a:gd name="T8" fmla="*/ 3 w 3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7">
                  <a:moveTo>
                    <a:pt x="3" y="17"/>
                  </a:moveTo>
                  <a:lnTo>
                    <a:pt x="0" y="17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7" name="任意多边形 32">
              <a:extLst>
                <a:ext uri="{FF2B5EF4-FFF2-40B4-BE49-F238E27FC236}">
                  <a16:creationId xmlns:a16="http://schemas.microsoft.com/office/drawing/2014/main" id="{BCA7F94C-0F78-4F06-8FC4-3B739DB56365}"/>
                </a:ext>
              </a:extLst>
            </p:cNvPr>
            <p:cNvSpPr/>
            <p:nvPr/>
          </p:nvSpPr>
          <p:spPr bwMode="auto">
            <a:xfrm>
              <a:off x="6496051" y="2859088"/>
              <a:ext cx="185738" cy="223837"/>
            </a:xfrm>
            <a:custGeom>
              <a:avLst/>
              <a:gdLst>
                <a:gd name="T0" fmla="*/ 15 w 62"/>
                <a:gd name="T1" fmla="*/ 0 h 75"/>
                <a:gd name="T2" fmla="*/ 15 w 62"/>
                <a:gd name="T3" fmla="*/ 50 h 75"/>
                <a:gd name="T4" fmla="*/ 48 w 62"/>
                <a:gd name="T5" fmla="*/ 70 h 75"/>
                <a:gd name="T6" fmla="*/ 53 w 62"/>
                <a:gd name="T7" fmla="*/ 32 h 75"/>
                <a:gd name="T8" fmla="*/ 15 w 62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5">
                  <a:moveTo>
                    <a:pt x="15" y="0"/>
                  </a:moveTo>
                  <a:cubicBezTo>
                    <a:pt x="15" y="0"/>
                    <a:pt x="0" y="19"/>
                    <a:pt x="15" y="50"/>
                  </a:cubicBezTo>
                  <a:cubicBezTo>
                    <a:pt x="24" y="68"/>
                    <a:pt x="38" y="75"/>
                    <a:pt x="48" y="70"/>
                  </a:cubicBezTo>
                  <a:cubicBezTo>
                    <a:pt x="58" y="65"/>
                    <a:pt x="62" y="50"/>
                    <a:pt x="53" y="32"/>
                  </a:cubicBezTo>
                  <a:cubicBezTo>
                    <a:pt x="39" y="1"/>
                    <a:pt x="15" y="0"/>
                    <a:pt x="15" y="0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8" name="任意多边形 33">
              <a:extLst>
                <a:ext uri="{FF2B5EF4-FFF2-40B4-BE49-F238E27FC236}">
                  <a16:creationId xmlns:a16="http://schemas.microsoft.com/office/drawing/2014/main" id="{5D0502BB-BE02-4D22-B91C-FEDFE169F8BC}"/>
                </a:ext>
              </a:extLst>
            </p:cNvPr>
            <p:cNvSpPr/>
            <p:nvPr/>
          </p:nvSpPr>
          <p:spPr bwMode="auto">
            <a:xfrm>
              <a:off x="6519863" y="2859088"/>
              <a:ext cx="149225" cy="211137"/>
            </a:xfrm>
            <a:custGeom>
              <a:avLst/>
              <a:gdLst>
                <a:gd name="T0" fmla="*/ 7 w 50"/>
                <a:gd name="T1" fmla="*/ 0 h 71"/>
                <a:gd name="T2" fmla="*/ 0 w 50"/>
                <a:gd name="T3" fmla="*/ 23 h 71"/>
                <a:gd name="T4" fmla="*/ 7 w 50"/>
                <a:gd name="T5" fmla="*/ 50 h 71"/>
                <a:gd name="T6" fmla="*/ 34 w 50"/>
                <a:gd name="T7" fmla="*/ 71 h 71"/>
                <a:gd name="T8" fmla="*/ 40 w 50"/>
                <a:gd name="T9" fmla="*/ 70 h 71"/>
                <a:gd name="T10" fmla="*/ 50 w 50"/>
                <a:gd name="T11" fmla="*/ 51 h 71"/>
                <a:gd name="T12" fmla="*/ 45 w 50"/>
                <a:gd name="T13" fmla="*/ 32 h 71"/>
                <a:gd name="T14" fmla="*/ 44 w 50"/>
                <a:gd name="T15" fmla="*/ 28 h 71"/>
                <a:gd name="T16" fmla="*/ 7 w 50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71">
                  <a:moveTo>
                    <a:pt x="7" y="0"/>
                  </a:moveTo>
                  <a:cubicBezTo>
                    <a:pt x="7" y="0"/>
                    <a:pt x="0" y="8"/>
                    <a:pt x="0" y="23"/>
                  </a:cubicBezTo>
                  <a:cubicBezTo>
                    <a:pt x="1" y="30"/>
                    <a:pt x="2" y="39"/>
                    <a:pt x="7" y="50"/>
                  </a:cubicBezTo>
                  <a:cubicBezTo>
                    <a:pt x="14" y="64"/>
                    <a:pt x="25" y="71"/>
                    <a:pt x="34" y="71"/>
                  </a:cubicBezTo>
                  <a:cubicBezTo>
                    <a:pt x="36" y="71"/>
                    <a:pt x="38" y="71"/>
                    <a:pt x="40" y="70"/>
                  </a:cubicBezTo>
                  <a:cubicBezTo>
                    <a:pt x="46" y="67"/>
                    <a:pt x="50" y="60"/>
                    <a:pt x="50" y="51"/>
                  </a:cubicBezTo>
                  <a:cubicBezTo>
                    <a:pt x="50" y="45"/>
                    <a:pt x="49" y="39"/>
                    <a:pt x="45" y="32"/>
                  </a:cubicBezTo>
                  <a:cubicBezTo>
                    <a:pt x="45" y="30"/>
                    <a:pt x="44" y="29"/>
                    <a:pt x="44" y="28"/>
                  </a:cubicBezTo>
                  <a:cubicBezTo>
                    <a:pt x="29" y="1"/>
                    <a:pt x="7" y="0"/>
                    <a:pt x="7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9" name="任意多边形 34">
              <a:extLst>
                <a:ext uri="{FF2B5EF4-FFF2-40B4-BE49-F238E27FC236}">
                  <a16:creationId xmlns:a16="http://schemas.microsoft.com/office/drawing/2014/main" id="{6ACFF9CA-5B6C-4A8A-8686-970646B84FBC}"/>
                </a:ext>
              </a:extLst>
            </p:cNvPr>
            <p:cNvSpPr/>
            <p:nvPr/>
          </p:nvSpPr>
          <p:spPr bwMode="auto">
            <a:xfrm>
              <a:off x="6278563" y="3884613"/>
              <a:ext cx="433388" cy="44450"/>
            </a:xfrm>
            <a:custGeom>
              <a:avLst/>
              <a:gdLst>
                <a:gd name="T0" fmla="*/ 273 w 273"/>
                <a:gd name="T1" fmla="*/ 0 h 28"/>
                <a:gd name="T2" fmla="*/ 171 w 273"/>
                <a:gd name="T3" fmla="*/ 0 h 28"/>
                <a:gd name="T4" fmla="*/ 89 w 273"/>
                <a:gd name="T5" fmla="*/ 0 h 28"/>
                <a:gd name="T6" fmla="*/ 0 w 273"/>
                <a:gd name="T7" fmla="*/ 0 h 28"/>
                <a:gd name="T8" fmla="*/ 4 w 273"/>
                <a:gd name="T9" fmla="*/ 28 h 28"/>
                <a:gd name="T10" fmla="*/ 271 w 273"/>
                <a:gd name="T11" fmla="*/ 28 h 28"/>
                <a:gd name="T12" fmla="*/ 273 w 273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3" h="28">
                  <a:moveTo>
                    <a:pt x="273" y="0"/>
                  </a:moveTo>
                  <a:lnTo>
                    <a:pt x="171" y="0"/>
                  </a:lnTo>
                  <a:lnTo>
                    <a:pt x="89" y="0"/>
                  </a:lnTo>
                  <a:lnTo>
                    <a:pt x="0" y="0"/>
                  </a:lnTo>
                  <a:lnTo>
                    <a:pt x="4" y="28"/>
                  </a:lnTo>
                  <a:lnTo>
                    <a:pt x="271" y="28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0" name="任意多边形 35">
              <a:extLst>
                <a:ext uri="{FF2B5EF4-FFF2-40B4-BE49-F238E27FC236}">
                  <a16:creationId xmlns:a16="http://schemas.microsoft.com/office/drawing/2014/main" id="{DBDCF84F-D105-44F0-A5BA-789EABCB343E}"/>
                </a:ext>
              </a:extLst>
            </p:cNvPr>
            <p:cNvSpPr/>
            <p:nvPr/>
          </p:nvSpPr>
          <p:spPr bwMode="auto">
            <a:xfrm>
              <a:off x="6278563" y="3884613"/>
              <a:ext cx="433388" cy="44450"/>
            </a:xfrm>
            <a:custGeom>
              <a:avLst/>
              <a:gdLst>
                <a:gd name="T0" fmla="*/ 273 w 273"/>
                <a:gd name="T1" fmla="*/ 0 h 28"/>
                <a:gd name="T2" fmla="*/ 171 w 273"/>
                <a:gd name="T3" fmla="*/ 0 h 28"/>
                <a:gd name="T4" fmla="*/ 89 w 273"/>
                <a:gd name="T5" fmla="*/ 0 h 28"/>
                <a:gd name="T6" fmla="*/ 0 w 273"/>
                <a:gd name="T7" fmla="*/ 0 h 28"/>
                <a:gd name="T8" fmla="*/ 4 w 273"/>
                <a:gd name="T9" fmla="*/ 28 h 28"/>
                <a:gd name="T10" fmla="*/ 271 w 273"/>
                <a:gd name="T11" fmla="*/ 28 h 28"/>
                <a:gd name="T12" fmla="*/ 273 w 273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3" h="28">
                  <a:moveTo>
                    <a:pt x="273" y="0"/>
                  </a:moveTo>
                  <a:lnTo>
                    <a:pt x="171" y="0"/>
                  </a:lnTo>
                  <a:lnTo>
                    <a:pt x="89" y="0"/>
                  </a:lnTo>
                  <a:lnTo>
                    <a:pt x="0" y="0"/>
                  </a:lnTo>
                  <a:lnTo>
                    <a:pt x="4" y="28"/>
                  </a:lnTo>
                  <a:lnTo>
                    <a:pt x="271" y="28"/>
                  </a:lnTo>
                  <a:lnTo>
                    <a:pt x="27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1" name="任意多边形 36">
              <a:extLst>
                <a:ext uri="{FF2B5EF4-FFF2-40B4-BE49-F238E27FC236}">
                  <a16:creationId xmlns:a16="http://schemas.microsoft.com/office/drawing/2014/main" id="{AAF3ACE2-50BD-444D-BBCE-5E628C8E5375}"/>
                </a:ext>
              </a:extLst>
            </p:cNvPr>
            <p:cNvSpPr/>
            <p:nvPr/>
          </p:nvSpPr>
          <p:spPr bwMode="auto">
            <a:xfrm>
              <a:off x="6246813" y="3830638"/>
              <a:ext cx="500063" cy="77787"/>
            </a:xfrm>
            <a:custGeom>
              <a:avLst/>
              <a:gdLst>
                <a:gd name="T0" fmla="*/ 165 w 168"/>
                <a:gd name="T1" fmla="*/ 26 h 26"/>
                <a:gd name="T2" fmla="*/ 3 w 168"/>
                <a:gd name="T3" fmla="*/ 26 h 26"/>
                <a:gd name="T4" fmla="*/ 0 w 168"/>
                <a:gd name="T5" fmla="*/ 23 h 26"/>
                <a:gd name="T6" fmla="*/ 0 w 168"/>
                <a:gd name="T7" fmla="*/ 3 h 26"/>
                <a:gd name="T8" fmla="*/ 3 w 168"/>
                <a:gd name="T9" fmla="*/ 0 h 26"/>
                <a:gd name="T10" fmla="*/ 165 w 168"/>
                <a:gd name="T11" fmla="*/ 0 h 26"/>
                <a:gd name="T12" fmla="*/ 168 w 168"/>
                <a:gd name="T13" fmla="*/ 3 h 26"/>
                <a:gd name="T14" fmla="*/ 168 w 168"/>
                <a:gd name="T15" fmla="*/ 23 h 26"/>
                <a:gd name="T16" fmla="*/ 165 w 168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" h="26">
                  <a:moveTo>
                    <a:pt x="165" y="2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1" y="26"/>
                    <a:pt x="0" y="25"/>
                    <a:pt x="0" y="2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6" y="0"/>
                    <a:pt x="168" y="1"/>
                    <a:pt x="168" y="3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5"/>
                    <a:pt x="166" y="26"/>
                    <a:pt x="165" y="2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2" name="任意多边形 37">
              <a:extLst>
                <a:ext uri="{FF2B5EF4-FFF2-40B4-BE49-F238E27FC236}">
                  <a16:creationId xmlns:a16="http://schemas.microsoft.com/office/drawing/2014/main" id="{4C62864C-492E-4627-B0B6-7043F5642289}"/>
                </a:ext>
              </a:extLst>
            </p:cNvPr>
            <p:cNvSpPr/>
            <p:nvPr/>
          </p:nvSpPr>
          <p:spPr bwMode="auto">
            <a:xfrm>
              <a:off x="6651626" y="2917825"/>
              <a:ext cx="360363" cy="358775"/>
            </a:xfrm>
            <a:custGeom>
              <a:avLst/>
              <a:gdLst>
                <a:gd name="T0" fmla="*/ 108 w 121"/>
                <a:gd name="T1" fmla="*/ 83 h 120"/>
                <a:gd name="T2" fmla="*/ 38 w 121"/>
                <a:gd name="T3" fmla="*/ 108 h 120"/>
                <a:gd name="T4" fmla="*/ 13 w 121"/>
                <a:gd name="T5" fmla="*/ 38 h 120"/>
                <a:gd name="T6" fmla="*/ 83 w 121"/>
                <a:gd name="T7" fmla="*/ 12 h 120"/>
                <a:gd name="T8" fmla="*/ 108 w 121"/>
                <a:gd name="T9" fmla="*/ 8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0">
                  <a:moveTo>
                    <a:pt x="108" y="83"/>
                  </a:moveTo>
                  <a:cubicBezTo>
                    <a:pt x="96" y="109"/>
                    <a:pt x="64" y="120"/>
                    <a:pt x="38" y="108"/>
                  </a:cubicBezTo>
                  <a:cubicBezTo>
                    <a:pt x="12" y="95"/>
                    <a:pt x="0" y="64"/>
                    <a:pt x="13" y="38"/>
                  </a:cubicBezTo>
                  <a:cubicBezTo>
                    <a:pt x="25" y="11"/>
                    <a:pt x="57" y="0"/>
                    <a:pt x="83" y="12"/>
                  </a:cubicBezTo>
                  <a:cubicBezTo>
                    <a:pt x="109" y="25"/>
                    <a:pt x="121" y="56"/>
                    <a:pt x="108" y="8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3" name="任意多边形 38">
              <a:extLst>
                <a:ext uri="{FF2B5EF4-FFF2-40B4-BE49-F238E27FC236}">
                  <a16:creationId xmlns:a16="http://schemas.microsoft.com/office/drawing/2014/main" id="{DCB4A3D5-03F5-4424-984F-A1CFA40AD001}"/>
                </a:ext>
              </a:extLst>
            </p:cNvPr>
            <p:cNvSpPr/>
            <p:nvPr/>
          </p:nvSpPr>
          <p:spPr bwMode="auto">
            <a:xfrm>
              <a:off x="6689726" y="2965450"/>
              <a:ext cx="285750" cy="212725"/>
            </a:xfrm>
            <a:custGeom>
              <a:avLst/>
              <a:gdLst>
                <a:gd name="T0" fmla="*/ 47 w 96"/>
                <a:gd name="T1" fmla="*/ 0 h 71"/>
                <a:gd name="T2" fmla="*/ 7 w 96"/>
                <a:gd name="T3" fmla="*/ 25 h 71"/>
                <a:gd name="T4" fmla="*/ 13 w 96"/>
                <a:gd name="T5" fmla="*/ 71 h 71"/>
                <a:gd name="T6" fmla="*/ 9 w 96"/>
                <a:gd name="T7" fmla="*/ 28 h 71"/>
                <a:gd name="T8" fmla="*/ 48 w 96"/>
                <a:gd name="T9" fmla="*/ 3 h 71"/>
                <a:gd name="T10" fmla="*/ 66 w 96"/>
                <a:gd name="T11" fmla="*/ 7 h 71"/>
                <a:gd name="T12" fmla="*/ 90 w 96"/>
                <a:gd name="T13" fmla="*/ 57 h 71"/>
                <a:gd name="T14" fmla="*/ 66 w 96"/>
                <a:gd name="T15" fmla="*/ 4 h 71"/>
                <a:gd name="T16" fmla="*/ 47 w 96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71">
                  <a:moveTo>
                    <a:pt x="47" y="0"/>
                  </a:moveTo>
                  <a:cubicBezTo>
                    <a:pt x="31" y="0"/>
                    <a:pt x="15" y="9"/>
                    <a:pt x="7" y="25"/>
                  </a:cubicBezTo>
                  <a:cubicBezTo>
                    <a:pt x="0" y="41"/>
                    <a:pt x="3" y="58"/>
                    <a:pt x="13" y="71"/>
                  </a:cubicBezTo>
                  <a:cubicBezTo>
                    <a:pt x="4" y="59"/>
                    <a:pt x="2" y="43"/>
                    <a:pt x="9" y="28"/>
                  </a:cubicBezTo>
                  <a:cubicBezTo>
                    <a:pt x="16" y="12"/>
                    <a:pt x="32" y="3"/>
                    <a:pt x="48" y="3"/>
                  </a:cubicBezTo>
                  <a:cubicBezTo>
                    <a:pt x="54" y="3"/>
                    <a:pt x="60" y="5"/>
                    <a:pt x="66" y="7"/>
                  </a:cubicBezTo>
                  <a:cubicBezTo>
                    <a:pt x="85" y="16"/>
                    <a:pt x="95" y="37"/>
                    <a:pt x="90" y="57"/>
                  </a:cubicBezTo>
                  <a:cubicBezTo>
                    <a:pt x="96" y="36"/>
                    <a:pt x="87" y="14"/>
                    <a:pt x="66" y="4"/>
                  </a:cubicBezTo>
                  <a:cubicBezTo>
                    <a:pt x="60" y="1"/>
                    <a:pt x="54" y="0"/>
                    <a:pt x="4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4" name="任意多边形 39">
              <a:extLst>
                <a:ext uri="{FF2B5EF4-FFF2-40B4-BE49-F238E27FC236}">
                  <a16:creationId xmlns:a16="http://schemas.microsoft.com/office/drawing/2014/main" id="{0F917912-F7BD-43C0-B26A-0434506A4266}"/>
                </a:ext>
              </a:extLst>
            </p:cNvPr>
            <p:cNvSpPr/>
            <p:nvPr/>
          </p:nvSpPr>
          <p:spPr bwMode="auto">
            <a:xfrm>
              <a:off x="6764338" y="3019425"/>
              <a:ext cx="131763" cy="155575"/>
            </a:xfrm>
            <a:custGeom>
              <a:avLst/>
              <a:gdLst>
                <a:gd name="T0" fmla="*/ 39 w 44"/>
                <a:gd name="T1" fmla="*/ 34 h 52"/>
                <a:gd name="T2" fmla="*/ 33 w 44"/>
                <a:gd name="T3" fmla="*/ 45 h 52"/>
                <a:gd name="T4" fmla="*/ 31 w 44"/>
                <a:gd name="T5" fmla="*/ 47 h 52"/>
                <a:gd name="T6" fmla="*/ 29 w 44"/>
                <a:gd name="T7" fmla="*/ 46 h 52"/>
                <a:gd name="T8" fmla="*/ 19 w 44"/>
                <a:gd name="T9" fmla="*/ 42 h 52"/>
                <a:gd name="T10" fmla="*/ 15 w 44"/>
                <a:gd name="T11" fmla="*/ 50 h 52"/>
                <a:gd name="T12" fmla="*/ 13 w 44"/>
                <a:gd name="T13" fmla="*/ 52 h 52"/>
                <a:gd name="T14" fmla="*/ 10 w 44"/>
                <a:gd name="T15" fmla="*/ 51 h 52"/>
                <a:gd name="T16" fmla="*/ 8 w 44"/>
                <a:gd name="T17" fmla="*/ 49 h 52"/>
                <a:gd name="T18" fmla="*/ 9 w 44"/>
                <a:gd name="T19" fmla="*/ 47 h 52"/>
                <a:gd name="T20" fmla="*/ 12 w 44"/>
                <a:gd name="T21" fmla="*/ 39 h 52"/>
                <a:gd name="T22" fmla="*/ 3 w 44"/>
                <a:gd name="T23" fmla="*/ 34 h 52"/>
                <a:gd name="T24" fmla="*/ 1 w 44"/>
                <a:gd name="T25" fmla="*/ 32 h 52"/>
                <a:gd name="T26" fmla="*/ 1 w 44"/>
                <a:gd name="T27" fmla="*/ 29 h 52"/>
                <a:gd name="T28" fmla="*/ 3 w 44"/>
                <a:gd name="T29" fmla="*/ 28 h 52"/>
                <a:gd name="T30" fmla="*/ 6 w 44"/>
                <a:gd name="T31" fmla="*/ 28 h 52"/>
                <a:gd name="T32" fmla="*/ 28 w 44"/>
                <a:gd name="T33" fmla="*/ 38 h 52"/>
                <a:gd name="T34" fmla="*/ 31 w 44"/>
                <a:gd name="T35" fmla="*/ 34 h 52"/>
                <a:gd name="T36" fmla="*/ 8 w 44"/>
                <a:gd name="T37" fmla="*/ 23 h 52"/>
                <a:gd name="T38" fmla="*/ 6 w 44"/>
                <a:gd name="T39" fmla="*/ 21 h 52"/>
                <a:gd name="T40" fmla="*/ 6 w 44"/>
                <a:gd name="T41" fmla="*/ 18 h 52"/>
                <a:gd name="T42" fmla="*/ 11 w 44"/>
                <a:gd name="T43" fmla="*/ 7 h 52"/>
                <a:gd name="T44" fmla="*/ 13 w 44"/>
                <a:gd name="T45" fmla="*/ 5 h 52"/>
                <a:gd name="T46" fmla="*/ 16 w 44"/>
                <a:gd name="T47" fmla="*/ 6 h 52"/>
                <a:gd name="T48" fmla="*/ 26 w 44"/>
                <a:gd name="T49" fmla="*/ 10 h 52"/>
                <a:gd name="T50" fmla="*/ 30 w 44"/>
                <a:gd name="T51" fmla="*/ 2 h 52"/>
                <a:gd name="T52" fmla="*/ 32 w 44"/>
                <a:gd name="T53" fmla="*/ 0 h 52"/>
                <a:gd name="T54" fmla="*/ 34 w 44"/>
                <a:gd name="T55" fmla="*/ 1 h 52"/>
                <a:gd name="T56" fmla="*/ 36 w 44"/>
                <a:gd name="T57" fmla="*/ 3 h 52"/>
                <a:gd name="T58" fmla="*/ 36 w 44"/>
                <a:gd name="T59" fmla="*/ 5 h 52"/>
                <a:gd name="T60" fmla="*/ 32 w 44"/>
                <a:gd name="T61" fmla="*/ 13 h 52"/>
                <a:gd name="T62" fmla="*/ 42 w 44"/>
                <a:gd name="T63" fmla="*/ 18 h 52"/>
                <a:gd name="T64" fmla="*/ 44 w 44"/>
                <a:gd name="T65" fmla="*/ 20 h 52"/>
                <a:gd name="T66" fmla="*/ 44 w 44"/>
                <a:gd name="T67" fmla="*/ 23 h 52"/>
                <a:gd name="T68" fmla="*/ 42 w 44"/>
                <a:gd name="T69" fmla="*/ 24 h 52"/>
                <a:gd name="T70" fmla="*/ 39 w 44"/>
                <a:gd name="T71" fmla="*/ 24 h 52"/>
                <a:gd name="T72" fmla="*/ 16 w 44"/>
                <a:gd name="T73" fmla="*/ 14 h 52"/>
                <a:gd name="T74" fmla="*/ 14 w 44"/>
                <a:gd name="T75" fmla="*/ 18 h 52"/>
                <a:gd name="T76" fmla="*/ 37 w 44"/>
                <a:gd name="T77" fmla="*/ 29 h 52"/>
                <a:gd name="T78" fmla="*/ 39 w 44"/>
                <a:gd name="T79" fmla="*/ 31 h 52"/>
                <a:gd name="T80" fmla="*/ 39 w 44"/>
                <a:gd name="T81" fmla="*/ 3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" h="52">
                  <a:moveTo>
                    <a:pt x="39" y="34"/>
                  </a:moveTo>
                  <a:cubicBezTo>
                    <a:pt x="33" y="45"/>
                    <a:pt x="33" y="45"/>
                    <a:pt x="33" y="45"/>
                  </a:cubicBezTo>
                  <a:cubicBezTo>
                    <a:pt x="33" y="46"/>
                    <a:pt x="32" y="46"/>
                    <a:pt x="31" y="47"/>
                  </a:cubicBezTo>
                  <a:cubicBezTo>
                    <a:pt x="30" y="47"/>
                    <a:pt x="30" y="47"/>
                    <a:pt x="29" y="46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1"/>
                    <a:pt x="14" y="51"/>
                    <a:pt x="13" y="52"/>
                  </a:cubicBezTo>
                  <a:cubicBezTo>
                    <a:pt x="12" y="52"/>
                    <a:pt x="11" y="52"/>
                    <a:pt x="10" y="51"/>
                  </a:cubicBezTo>
                  <a:cubicBezTo>
                    <a:pt x="9" y="51"/>
                    <a:pt x="9" y="50"/>
                    <a:pt x="8" y="49"/>
                  </a:cubicBezTo>
                  <a:cubicBezTo>
                    <a:pt x="8" y="48"/>
                    <a:pt x="8" y="48"/>
                    <a:pt x="9" y="4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0" y="31"/>
                    <a:pt x="0" y="30"/>
                    <a:pt x="1" y="29"/>
                  </a:cubicBezTo>
                  <a:cubicBezTo>
                    <a:pt x="1" y="28"/>
                    <a:pt x="2" y="28"/>
                    <a:pt x="3" y="28"/>
                  </a:cubicBezTo>
                  <a:cubicBezTo>
                    <a:pt x="4" y="27"/>
                    <a:pt x="5" y="27"/>
                    <a:pt x="6" y="2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23"/>
                    <a:pt x="6" y="22"/>
                    <a:pt x="6" y="21"/>
                  </a:cubicBezTo>
                  <a:cubicBezTo>
                    <a:pt x="6" y="20"/>
                    <a:pt x="6" y="19"/>
                    <a:pt x="6" y="1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4" y="5"/>
                    <a:pt x="15" y="5"/>
                    <a:pt x="16" y="6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31" y="1"/>
                    <a:pt x="32" y="0"/>
                  </a:cubicBezTo>
                  <a:cubicBezTo>
                    <a:pt x="32" y="0"/>
                    <a:pt x="33" y="0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7" y="4"/>
                    <a:pt x="36" y="4"/>
                    <a:pt x="36" y="5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3" y="18"/>
                    <a:pt x="44" y="19"/>
                    <a:pt x="44" y="20"/>
                  </a:cubicBezTo>
                  <a:cubicBezTo>
                    <a:pt x="44" y="21"/>
                    <a:pt x="44" y="22"/>
                    <a:pt x="44" y="23"/>
                  </a:cubicBezTo>
                  <a:cubicBezTo>
                    <a:pt x="44" y="24"/>
                    <a:pt x="43" y="24"/>
                    <a:pt x="42" y="24"/>
                  </a:cubicBezTo>
                  <a:cubicBezTo>
                    <a:pt x="41" y="25"/>
                    <a:pt x="40" y="25"/>
                    <a:pt x="3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8" y="29"/>
                    <a:pt x="38" y="30"/>
                    <a:pt x="39" y="31"/>
                  </a:cubicBezTo>
                  <a:cubicBezTo>
                    <a:pt x="39" y="32"/>
                    <a:pt x="39" y="33"/>
                    <a:pt x="39" y="3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5" name="任意多边形 40">
              <a:extLst>
                <a:ext uri="{FF2B5EF4-FFF2-40B4-BE49-F238E27FC236}">
                  <a16:creationId xmlns:a16="http://schemas.microsoft.com/office/drawing/2014/main" id="{6B91C295-274E-4EC6-A321-EE5A422A6E7D}"/>
                </a:ext>
              </a:extLst>
            </p:cNvPr>
            <p:cNvSpPr/>
            <p:nvPr/>
          </p:nvSpPr>
          <p:spPr bwMode="auto">
            <a:xfrm>
              <a:off x="6254751" y="3124200"/>
              <a:ext cx="360363" cy="357187"/>
            </a:xfrm>
            <a:custGeom>
              <a:avLst/>
              <a:gdLst>
                <a:gd name="T0" fmla="*/ 108 w 121"/>
                <a:gd name="T1" fmla="*/ 83 h 120"/>
                <a:gd name="T2" fmla="*/ 38 w 121"/>
                <a:gd name="T3" fmla="*/ 108 h 120"/>
                <a:gd name="T4" fmla="*/ 13 w 121"/>
                <a:gd name="T5" fmla="*/ 38 h 120"/>
                <a:gd name="T6" fmla="*/ 83 w 121"/>
                <a:gd name="T7" fmla="*/ 12 h 120"/>
                <a:gd name="T8" fmla="*/ 108 w 121"/>
                <a:gd name="T9" fmla="*/ 8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0">
                  <a:moveTo>
                    <a:pt x="108" y="83"/>
                  </a:moveTo>
                  <a:cubicBezTo>
                    <a:pt x="96" y="109"/>
                    <a:pt x="64" y="120"/>
                    <a:pt x="38" y="108"/>
                  </a:cubicBezTo>
                  <a:cubicBezTo>
                    <a:pt x="12" y="95"/>
                    <a:pt x="0" y="64"/>
                    <a:pt x="13" y="38"/>
                  </a:cubicBezTo>
                  <a:cubicBezTo>
                    <a:pt x="25" y="11"/>
                    <a:pt x="57" y="0"/>
                    <a:pt x="83" y="12"/>
                  </a:cubicBezTo>
                  <a:cubicBezTo>
                    <a:pt x="109" y="25"/>
                    <a:pt x="121" y="56"/>
                    <a:pt x="108" y="8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6" name="任意多边形 41">
              <a:extLst>
                <a:ext uri="{FF2B5EF4-FFF2-40B4-BE49-F238E27FC236}">
                  <a16:creationId xmlns:a16="http://schemas.microsoft.com/office/drawing/2014/main" id="{345B592C-F769-48A8-AE85-254DB4C58882}"/>
                </a:ext>
              </a:extLst>
            </p:cNvPr>
            <p:cNvSpPr/>
            <p:nvPr/>
          </p:nvSpPr>
          <p:spPr bwMode="auto">
            <a:xfrm>
              <a:off x="6294438" y="3171825"/>
              <a:ext cx="285750" cy="211137"/>
            </a:xfrm>
            <a:custGeom>
              <a:avLst/>
              <a:gdLst>
                <a:gd name="T0" fmla="*/ 47 w 96"/>
                <a:gd name="T1" fmla="*/ 0 h 71"/>
                <a:gd name="T2" fmla="*/ 7 w 96"/>
                <a:gd name="T3" fmla="*/ 25 h 71"/>
                <a:gd name="T4" fmla="*/ 13 w 96"/>
                <a:gd name="T5" fmla="*/ 71 h 71"/>
                <a:gd name="T6" fmla="*/ 9 w 96"/>
                <a:gd name="T7" fmla="*/ 28 h 71"/>
                <a:gd name="T8" fmla="*/ 48 w 96"/>
                <a:gd name="T9" fmla="*/ 3 h 71"/>
                <a:gd name="T10" fmla="*/ 66 w 96"/>
                <a:gd name="T11" fmla="*/ 7 h 71"/>
                <a:gd name="T12" fmla="*/ 90 w 96"/>
                <a:gd name="T13" fmla="*/ 57 h 71"/>
                <a:gd name="T14" fmla="*/ 66 w 96"/>
                <a:gd name="T15" fmla="*/ 4 h 71"/>
                <a:gd name="T16" fmla="*/ 47 w 96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71">
                  <a:moveTo>
                    <a:pt x="47" y="0"/>
                  </a:moveTo>
                  <a:cubicBezTo>
                    <a:pt x="31" y="0"/>
                    <a:pt x="15" y="9"/>
                    <a:pt x="7" y="25"/>
                  </a:cubicBezTo>
                  <a:cubicBezTo>
                    <a:pt x="0" y="41"/>
                    <a:pt x="3" y="59"/>
                    <a:pt x="13" y="71"/>
                  </a:cubicBezTo>
                  <a:cubicBezTo>
                    <a:pt x="4" y="59"/>
                    <a:pt x="2" y="43"/>
                    <a:pt x="9" y="28"/>
                  </a:cubicBezTo>
                  <a:cubicBezTo>
                    <a:pt x="16" y="12"/>
                    <a:pt x="32" y="3"/>
                    <a:pt x="48" y="3"/>
                  </a:cubicBezTo>
                  <a:cubicBezTo>
                    <a:pt x="54" y="3"/>
                    <a:pt x="60" y="5"/>
                    <a:pt x="66" y="7"/>
                  </a:cubicBezTo>
                  <a:cubicBezTo>
                    <a:pt x="85" y="16"/>
                    <a:pt x="95" y="38"/>
                    <a:pt x="90" y="57"/>
                  </a:cubicBezTo>
                  <a:cubicBezTo>
                    <a:pt x="96" y="36"/>
                    <a:pt x="87" y="14"/>
                    <a:pt x="66" y="4"/>
                  </a:cubicBezTo>
                  <a:cubicBezTo>
                    <a:pt x="60" y="1"/>
                    <a:pt x="54" y="0"/>
                    <a:pt x="4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7" name="任意多边形 42">
              <a:extLst>
                <a:ext uri="{FF2B5EF4-FFF2-40B4-BE49-F238E27FC236}">
                  <a16:creationId xmlns:a16="http://schemas.microsoft.com/office/drawing/2014/main" id="{20040F99-C0B9-4F41-9D53-6E6EC42798D9}"/>
                </a:ext>
              </a:extLst>
            </p:cNvPr>
            <p:cNvSpPr/>
            <p:nvPr/>
          </p:nvSpPr>
          <p:spPr bwMode="auto">
            <a:xfrm>
              <a:off x="6369051" y="3225800"/>
              <a:ext cx="130175" cy="153987"/>
            </a:xfrm>
            <a:custGeom>
              <a:avLst/>
              <a:gdLst>
                <a:gd name="T0" fmla="*/ 39 w 44"/>
                <a:gd name="T1" fmla="*/ 34 h 52"/>
                <a:gd name="T2" fmla="*/ 33 w 44"/>
                <a:gd name="T3" fmla="*/ 45 h 52"/>
                <a:gd name="T4" fmla="*/ 31 w 44"/>
                <a:gd name="T5" fmla="*/ 47 h 52"/>
                <a:gd name="T6" fmla="*/ 29 w 44"/>
                <a:gd name="T7" fmla="*/ 47 h 52"/>
                <a:gd name="T8" fmla="*/ 19 w 44"/>
                <a:gd name="T9" fmla="*/ 42 h 52"/>
                <a:gd name="T10" fmla="*/ 15 w 44"/>
                <a:gd name="T11" fmla="*/ 50 h 52"/>
                <a:gd name="T12" fmla="*/ 13 w 44"/>
                <a:gd name="T13" fmla="*/ 52 h 52"/>
                <a:gd name="T14" fmla="*/ 10 w 44"/>
                <a:gd name="T15" fmla="*/ 51 h 52"/>
                <a:gd name="T16" fmla="*/ 9 w 44"/>
                <a:gd name="T17" fmla="*/ 49 h 52"/>
                <a:gd name="T18" fmla="*/ 9 w 44"/>
                <a:gd name="T19" fmla="*/ 47 h 52"/>
                <a:gd name="T20" fmla="*/ 12 w 44"/>
                <a:gd name="T21" fmla="*/ 39 h 52"/>
                <a:gd name="T22" fmla="*/ 3 w 44"/>
                <a:gd name="T23" fmla="*/ 34 h 52"/>
                <a:gd name="T24" fmla="*/ 1 w 44"/>
                <a:gd name="T25" fmla="*/ 32 h 52"/>
                <a:gd name="T26" fmla="*/ 1 w 44"/>
                <a:gd name="T27" fmla="*/ 29 h 52"/>
                <a:gd name="T28" fmla="*/ 3 w 44"/>
                <a:gd name="T29" fmla="*/ 28 h 52"/>
                <a:gd name="T30" fmla="*/ 6 w 44"/>
                <a:gd name="T31" fmla="*/ 28 h 52"/>
                <a:gd name="T32" fmla="*/ 28 w 44"/>
                <a:gd name="T33" fmla="*/ 38 h 52"/>
                <a:gd name="T34" fmla="*/ 31 w 44"/>
                <a:gd name="T35" fmla="*/ 34 h 52"/>
                <a:gd name="T36" fmla="*/ 8 w 44"/>
                <a:gd name="T37" fmla="*/ 23 h 52"/>
                <a:gd name="T38" fmla="*/ 6 w 44"/>
                <a:gd name="T39" fmla="*/ 21 h 52"/>
                <a:gd name="T40" fmla="*/ 6 w 44"/>
                <a:gd name="T41" fmla="*/ 18 h 52"/>
                <a:gd name="T42" fmla="*/ 11 w 44"/>
                <a:gd name="T43" fmla="*/ 7 h 52"/>
                <a:gd name="T44" fmla="*/ 13 w 44"/>
                <a:gd name="T45" fmla="*/ 5 h 52"/>
                <a:gd name="T46" fmla="*/ 16 w 44"/>
                <a:gd name="T47" fmla="*/ 6 h 52"/>
                <a:gd name="T48" fmla="*/ 26 w 44"/>
                <a:gd name="T49" fmla="*/ 10 h 52"/>
                <a:gd name="T50" fmla="*/ 30 w 44"/>
                <a:gd name="T51" fmla="*/ 2 h 52"/>
                <a:gd name="T52" fmla="*/ 32 w 44"/>
                <a:gd name="T53" fmla="*/ 0 h 52"/>
                <a:gd name="T54" fmla="*/ 34 w 44"/>
                <a:gd name="T55" fmla="*/ 1 h 52"/>
                <a:gd name="T56" fmla="*/ 36 w 44"/>
                <a:gd name="T57" fmla="*/ 3 h 52"/>
                <a:gd name="T58" fmla="*/ 36 w 44"/>
                <a:gd name="T59" fmla="*/ 5 h 52"/>
                <a:gd name="T60" fmla="*/ 32 w 44"/>
                <a:gd name="T61" fmla="*/ 13 h 52"/>
                <a:gd name="T62" fmla="*/ 42 w 44"/>
                <a:gd name="T63" fmla="*/ 18 h 52"/>
                <a:gd name="T64" fmla="*/ 44 w 44"/>
                <a:gd name="T65" fmla="*/ 20 h 52"/>
                <a:gd name="T66" fmla="*/ 44 w 44"/>
                <a:gd name="T67" fmla="*/ 23 h 52"/>
                <a:gd name="T68" fmla="*/ 42 w 44"/>
                <a:gd name="T69" fmla="*/ 25 h 52"/>
                <a:gd name="T70" fmla="*/ 39 w 44"/>
                <a:gd name="T71" fmla="*/ 24 h 52"/>
                <a:gd name="T72" fmla="*/ 16 w 44"/>
                <a:gd name="T73" fmla="*/ 14 h 52"/>
                <a:gd name="T74" fmla="*/ 14 w 44"/>
                <a:gd name="T75" fmla="*/ 18 h 52"/>
                <a:gd name="T76" fmla="*/ 37 w 44"/>
                <a:gd name="T77" fmla="*/ 29 h 52"/>
                <a:gd name="T78" fmla="*/ 39 w 44"/>
                <a:gd name="T79" fmla="*/ 31 h 52"/>
                <a:gd name="T80" fmla="*/ 39 w 44"/>
                <a:gd name="T81" fmla="*/ 3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" h="52">
                  <a:moveTo>
                    <a:pt x="39" y="34"/>
                  </a:moveTo>
                  <a:cubicBezTo>
                    <a:pt x="33" y="45"/>
                    <a:pt x="33" y="45"/>
                    <a:pt x="33" y="45"/>
                  </a:cubicBezTo>
                  <a:cubicBezTo>
                    <a:pt x="33" y="46"/>
                    <a:pt x="32" y="46"/>
                    <a:pt x="31" y="47"/>
                  </a:cubicBezTo>
                  <a:cubicBezTo>
                    <a:pt x="30" y="47"/>
                    <a:pt x="30" y="47"/>
                    <a:pt x="29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1"/>
                    <a:pt x="14" y="51"/>
                    <a:pt x="13" y="52"/>
                  </a:cubicBezTo>
                  <a:cubicBezTo>
                    <a:pt x="12" y="52"/>
                    <a:pt x="11" y="52"/>
                    <a:pt x="10" y="51"/>
                  </a:cubicBezTo>
                  <a:cubicBezTo>
                    <a:pt x="9" y="51"/>
                    <a:pt x="9" y="50"/>
                    <a:pt x="9" y="49"/>
                  </a:cubicBezTo>
                  <a:cubicBezTo>
                    <a:pt x="8" y="48"/>
                    <a:pt x="8" y="48"/>
                    <a:pt x="9" y="4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0" y="31"/>
                    <a:pt x="1" y="30"/>
                    <a:pt x="1" y="29"/>
                  </a:cubicBezTo>
                  <a:cubicBezTo>
                    <a:pt x="1" y="29"/>
                    <a:pt x="2" y="28"/>
                    <a:pt x="3" y="28"/>
                  </a:cubicBezTo>
                  <a:cubicBezTo>
                    <a:pt x="4" y="27"/>
                    <a:pt x="5" y="27"/>
                    <a:pt x="6" y="2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23"/>
                    <a:pt x="6" y="22"/>
                    <a:pt x="6" y="21"/>
                  </a:cubicBezTo>
                  <a:cubicBezTo>
                    <a:pt x="6" y="20"/>
                    <a:pt x="6" y="19"/>
                    <a:pt x="6" y="1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4" y="5"/>
                    <a:pt x="15" y="5"/>
                    <a:pt x="16" y="6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31" y="1"/>
                    <a:pt x="32" y="0"/>
                  </a:cubicBezTo>
                  <a:cubicBezTo>
                    <a:pt x="32" y="0"/>
                    <a:pt x="33" y="0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7" y="4"/>
                    <a:pt x="37" y="4"/>
                    <a:pt x="36" y="5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3" y="18"/>
                    <a:pt x="44" y="19"/>
                    <a:pt x="44" y="20"/>
                  </a:cubicBezTo>
                  <a:cubicBezTo>
                    <a:pt x="44" y="21"/>
                    <a:pt x="44" y="22"/>
                    <a:pt x="44" y="23"/>
                  </a:cubicBezTo>
                  <a:cubicBezTo>
                    <a:pt x="44" y="24"/>
                    <a:pt x="43" y="24"/>
                    <a:pt x="42" y="25"/>
                  </a:cubicBezTo>
                  <a:cubicBezTo>
                    <a:pt x="41" y="25"/>
                    <a:pt x="40" y="25"/>
                    <a:pt x="3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8" y="29"/>
                    <a:pt x="38" y="30"/>
                    <a:pt x="39" y="31"/>
                  </a:cubicBezTo>
                  <a:cubicBezTo>
                    <a:pt x="39" y="32"/>
                    <a:pt x="39" y="33"/>
                    <a:pt x="39" y="3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8" name="任意多边形 43">
              <a:extLst>
                <a:ext uri="{FF2B5EF4-FFF2-40B4-BE49-F238E27FC236}">
                  <a16:creationId xmlns:a16="http://schemas.microsoft.com/office/drawing/2014/main" id="{C8025201-06BC-44B8-A77C-00F332FE1CBB}"/>
                </a:ext>
              </a:extLst>
            </p:cNvPr>
            <p:cNvSpPr/>
            <p:nvPr/>
          </p:nvSpPr>
          <p:spPr bwMode="auto">
            <a:xfrm>
              <a:off x="5319713" y="4703763"/>
              <a:ext cx="122238" cy="187325"/>
            </a:xfrm>
            <a:custGeom>
              <a:avLst/>
              <a:gdLst>
                <a:gd name="T0" fmla="*/ 15 w 41"/>
                <a:gd name="T1" fmla="*/ 0 h 63"/>
                <a:gd name="T2" fmla="*/ 5 w 41"/>
                <a:gd name="T3" fmla="*/ 39 h 63"/>
                <a:gd name="T4" fmla="*/ 27 w 41"/>
                <a:gd name="T5" fmla="*/ 61 h 63"/>
                <a:gd name="T6" fmla="*/ 38 w 41"/>
                <a:gd name="T7" fmla="*/ 32 h 63"/>
                <a:gd name="T8" fmla="*/ 15 w 41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3">
                  <a:moveTo>
                    <a:pt x="15" y="0"/>
                  </a:moveTo>
                  <a:cubicBezTo>
                    <a:pt x="15" y="0"/>
                    <a:pt x="0" y="12"/>
                    <a:pt x="5" y="39"/>
                  </a:cubicBezTo>
                  <a:cubicBezTo>
                    <a:pt x="8" y="55"/>
                    <a:pt x="18" y="63"/>
                    <a:pt x="27" y="61"/>
                  </a:cubicBezTo>
                  <a:cubicBezTo>
                    <a:pt x="35" y="59"/>
                    <a:pt x="41" y="48"/>
                    <a:pt x="38" y="32"/>
                  </a:cubicBezTo>
                  <a:cubicBezTo>
                    <a:pt x="33" y="6"/>
                    <a:pt x="15" y="0"/>
                    <a:pt x="15" y="0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9" name="任意多边形 44">
              <a:extLst>
                <a:ext uri="{FF2B5EF4-FFF2-40B4-BE49-F238E27FC236}">
                  <a16:creationId xmlns:a16="http://schemas.microsoft.com/office/drawing/2014/main" id="{B7CCAACE-FB59-4A50-9918-AE0D007034BB}"/>
                </a:ext>
              </a:extLst>
            </p:cNvPr>
            <p:cNvSpPr/>
            <p:nvPr/>
          </p:nvSpPr>
          <p:spPr bwMode="auto">
            <a:xfrm>
              <a:off x="5332413" y="4703763"/>
              <a:ext cx="74613" cy="153987"/>
            </a:xfrm>
            <a:custGeom>
              <a:avLst/>
              <a:gdLst>
                <a:gd name="T0" fmla="*/ 11 w 25"/>
                <a:gd name="T1" fmla="*/ 0 h 52"/>
                <a:gd name="T2" fmla="*/ 0 w 25"/>
                <a:gd name="T3" fmla="*/ 28 h 52"/>
                <a:gd name="T4" fmla="*/ 1 w 25"/>
                <a:gd name="T5" fmla="*/ 39 h 52"/>
                <a:gd name="T6" fmla="*/ 6 w 25"/>
                <a:gd name="T7" fmla="*/ 52 h 52"/>
                <a:gd name="T8" fmla="*/ 16 w 25"/>
                <a:gd name="T9" fmla="*/ 52 h 52"/>
                <a:gd name="T10" fmla="*/ 21 w 25"/>
                <a:gd name="T11" fmla="*/ 23 h 52"/>
                <a:gd name="T12" fmla="*/ 25 w 25"/>
                <a:gd name="T13" fmla="*/ 11 h 52"/>
                <a:gd name="T14" fmla="*/ 11 w 25"/>
                <a:gd name="T1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52">
                  <a:moveTo>
                    <a:pt x="11" y="0"/>
                  </a:moveTo>
                  <a:cubicBezTo>
                    <a:pt x="11" y="0"/>
                    <a:pt x="0" y="9"/>
                    <a:pt x="0" y="28"/>
                  </a:cubicBezTo>
                  <a:cubicBezTo>
                    <a:pt x="0" y="31"/>
                    <a:pt x="0" y="35"/>
                    <a:pt x="1" y="39"/>
                  </a:cubicBezTo>
                  <a:cubicBezTo>
                    <a:pt x="2" y="44"/>
                    <a:pt x="4" y="48"/>
                    <a:pt x="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42"/>
                    <a:pt x="18" y="32"/>
                    <a:pt x="21" y="23"/>
                  </a:cubicBezTo>
                  <a:cubicBezTo>
                    <a:pt x="22" y="19"/>
                    <a:pt x="23" y="15"/>
                    <a:pt x="25" y="11"/>
                  </a:cubicBezTo>
                  <a:cubicBezTo>
                    <a:pt x="18" y="2"/>
                    <a:pt x="11" y="0"/>
                    <a:pt x="11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0" name="任意多边形 45">
              <a:extLst>
                <a:ext uri="{FF2B5EF4-FFF2-40B4-BE49-F238E27FC236}">
                  <a16:creationId xmlns:a16="http://schemas.microsoft.com/office/drawing/2014/main" id="{BE0287DD-D1DC-4AF9-AE15-E0D654C9DD16}"/>
                </a:ext>
              </a:extLst>
            </p:cNvPr>
            <p:cNvSpPr/>
            <p:nvPr/>
          </p:nvSpPr>
          <p:spPr bwMode="auto">
            <a:xfrm>
              <a:off x="5454651" y="4527550"/>
              <a:ext cx="211138" cy="227012"/>
            </a:xfrm>
            <a:custGeom>
              <a:avLst/>
              <a:gdLst>
                <a:gd name="T0" fmla="*/ 62 w 71"/>
                <a:gd name="T1" fmla="*/ 6 h 76"/>
                <a:gd name="T2" fmla="*/ 14 w 71"/>
                <a:gd name="T3" fmla="*/ 28 h 76"/>
                <a:gd name="T4" fmla="*/ 9 w 71"/>
                <a:gd name="T5" fmla="*/ 68 h 76"/>
                <a:gd name="T6" fmla="*/ 48 w 71"/>
                <a:gd name="T7" fmla="*/ 57 h 76"/>
                <a:gd name="T8" fmla="*/ 62 w 71"/>
                <a:gd name="T9" fmla="*/ 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6">
                  <a:moveTo>
                    <a:pt x="62" y="6"/>
                  </a:moveTo>
                  <a:cubicBezTo>
                    <a:pt x="62" y="6"/>
                    <a:pt x="37" y="0"/>
                    <a:pt x="14" y="28"/>
                  </a:cubicBezTo>
                  <a:cubicBezTo>
                    <a:pt x="0" y="44"/>
                    <a:pt x="0" y="61"/>
                    <a:pt x="9" y="68"/>
                  </a:cubicBezTo>
                  <a:cubicBezTo>
                    <a:pt x="17" y="76"/>
                    <a:pt x="34" y="73"/>
                    <a:pt x="48" y="57"/>
                  </a:cubicBezTo>
                  <a:cubicBezTo>
                    <a:pt x="71" y="29"/>
                    <a:pt x="62" y="6"/>
                    <a:pt x="62" y="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1" name="任意多边形 46">
              <a:extLst>
                <a:ext uri="{FF2B5EF4-FFF2-40B4-BE49-F238E27FC236}">
                  <a16:creationId xmlns:a16="http://schemas.microsoft.com/office/drawing/2014/main" id="{9792837B-04D9-4DC4-B00F-5E5F6B6FFBBA}"/>
                </a:ext>
              </a:extLst>
            </p:cNvPr>
            <p:cNvSpPr/>
            <p:nvPr/>
          </p:nvSpPr>
          <p:spPr bwMode="auto">
            <a:xfrm>
              <a:off x="5522913" y="4229100"/>
              <a:ext cx="57150" cy="84137"/>
            </a:xfrm>
            <a:custGeom>
              <a:avLst/>
              <a:gdLst>
                <a:gd name="T0" fmla="*/ 12 w 19"/>
                <a:gd name="T1" fmla="*/ 0 h 28"/>
                <a:gd name="T2" fmla="*/ 1 w 19"/>
                <a:gd name="T3" fmla="*/ 14 h 28"/>
                <a:gd name="T4" fmla="*/ 6 w 19"/>
                <a:gd name="T5" fmla="*/ 27 h 28"/>
                <a:gd name="T6" fmla="*/ 16 w 19"/>
                <a:gd name="T7" fmla="*/ 17 h 28"/>
                <a:gd name="T8" fmla="*/ 12 w 1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8">
                  <a:moveTo>
                    <a:pt x="12" y="0"/>
                  </a:moveTo>
                  <a:cubicBezTo>
                    <a:pt x="12" y="0"/>
                    <a:pt x="4" y="2"/>
                    <a:pt x="1" y="14"/>
                  </a:cubicBezTo>
                  <a:cubicBezTo>
                    <a:pt x="0" y="21"/>
                    <a:pt x="2" y="26"/>
                    <a:pt x="6" y="27"/>
                  </a:cubicBezTo>
                  <a:cubicBezTo>
                    <a:pt x="10" y="28"/>
                    <a:pt x="15" y="24"/>
                    <a:pt x="16" y="17"/>
                  </a:cubicBezTo>
                  <a:cubicBezTo>
                    <a:pt x="19" y="5"/>
                    <a:pt x="12" y="0"/>
                    <a:pt x="12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2" name="任意多边形 47">
              <a:extLst>
                <a:ext uri="{FF2B5EF4-FFF2-40B4-BE49-F238E27FC236}">
                  <a16:creationId xmlns:a16="http://schemas.microsoft.com/office/drawing/2014/main" id="{026EE8D2-29EC-41C8-BC29-8840CE84A84E}"/>
                </a:ext>
              </a:extLst>
            </p:cNvPr>
            <p:cNvSpPr/>
            <p:nvPr/>
          </p:nvSpPr>
          <p:spPr bwMode="auto">
            <a:xfrm>
              <a:off x="5376863" y="4191000"/>
              <a:ext cx="173038" cy="804862"/>
            </a:xfrm>
            <a:custGeom>
              <a:avLst/>
              <a:gdLst>
                <a:gd name="T0" fmla="*/ 5 w 58"/>
                <a:gd name="T1" fmla="*/ 270 h 270"/>
                <a:gd name="T2" fmla="*/ 0 w 58"/>
                <a:gd name="T3" fmla="*/ 232 h 270"/>
                <a:gd name="T4" fmla="*/ 6 w 58"/>
                <a:gd name="T5" fmla="*/ 195 h 270"/>
                <a:gd name="T6" fmla="*/ 11 w 58"/>
                <a:gd name="T7" fmla="*/ 177 h 270"/>
                <a:gd name="T8" fmla="*/ 15 w 58"/>
                <a:gd name="T9" fmla="*/ 169 h 270"/>
                <a:gd name="T10" fmla="*/ 17 w 58"/>
                <a:gd name="T11" fmla="*/ 165 h 270"/>
                <a:gd name="T12" fmla="*/ 18 w 58"/>
                <a:gd name="T13" fmla="*/ 163 h 270"/>
                <a:gd name="T14" fmla="*/ 19 w 58"/>
                <a:gd name="T15" fmla="*/ 161 h 270"/>
                <a:gd name="T16" fmla="*/ 32 w 58"/>
                <a:gd name="T17" fmla="*/ 130 h 270"/>
                <a:gd name="T18" fmla="*/ 43 w 58"/>
                <a:gd name="T19" fmla="*/ 98 h 270"/>
                <a:gd name="T20" fmla="*/ 50 w 58"/>
                <a:gd name="T21" fmla="*/ 65 h 270"/>
                <a:gd name="T22" fmla="*/ 49 w 58"/>
                <a:gd name="T23" fmla="*/ 32 h 270"/>
                <a:gd name="T24" fmla="*/ 36 w 58"/>
                <a:gd name="T25" fmla="*/ 0 h 270"/>
                <a:gd name="T26" fmla="*/ 52 w 58"/>
                <a:gd name="T27" fmla="*/ 31 h 270"/>
                <a:gd name="T28" fmla="*/ 57 w 58"/>
                <a:gd name="T29" fmla="*/ 65 h 270"/>
                <a:gd name="T30" fmla="*/ 55 w 58"/>
                <a:gd name="T31" fmla="*/ 101 h 270"/>
                <a:gd name="T32" fmla="*/ 47 w 58"/>
                <a:gd name="T33" fmla="*/ 135 h 270"/>
                <a:gd name="T34" fmla="*/ 36 w 58"/>
                <a:gd name="T35" fmla="*/ 168 h 270"/>
                <a:gd name="T36" fmla="*/ 36 w 58"/>
                <a:gd name="T37" fmla="*/ 170 h 270"/>
                <a:gd name="T38" fmla="*/ 35 w 58"/>
                <a:gd name="T39" fmla="*/ 171 h 270"/>
                <a:gd name="T40" fmla="*/ 35 w 58"/>
                <a:gd name="T41" fmla="*/ 172 h 270"/>
                <a:gd name="T42" fmla="*/ 34 w 58"/>
                <a:gd name="T43" fmla="*/ 176 h 270"/>
                <a:gd name="T44" fmla="*/ 31 w 58"/>
                <a:gd name="T45" fmla="*/ 184 h 270"/>
                <a:gd name="T46" fmla="*/ 28 w 58"/>
                <a:gd name="T47" fmla="*/ 200 h 270"/>
                <a:gd name="T48" fmla="*/ 27 w 58"/>
                <a:gd name="T49" fmla="*/ 231 h 270"/>
                <a:gd name="T50" fmla="*/ 34 w 58"/>
                <a:gd name="T51" fmla="*/ 260 h 270"/>
                <a:gd name="T52" fmla="*/ 5 w 58"/>
                <a:gd name="T53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70">
                  <a:moveTo>
                    <a:pt x="5" y="270"/>
                  </a:moveTo>
                  <a:cubicBezTo>
                    <a:pt x="1" y="258"/>
                    <a:pt x="0" y="245"/>
                    <a:pt x="0" y="232"/>
                  </a:cubicBezTo>
                  <a:cubicBezTo>
                    <a:pt x="0" y="219"/>
                    <a:pt x="2" y="207"/>
                    <a:pt x="6" y="195"/>
                  </a:cubicBezTo>
                  <a:cubicBezTo>
                    <a:pt x="7" y="189"/>
                    <a:pt x="9" y="183"/>
                    <a:pt x="11" y="177"/>
                  </a:cubicBezTo>
                  <a:cubicBezTo>
                    <a:pt x="13" y="175"/>
                    <a:pt x="14" y="172"/>
                    <a:pt x="15" y="169"/>
                  </a:cubicBezTo>
                  <a:cubicBezTo>
                    <a:pt x="15" y="168"/>
                    <a:pt x="16" y="166"/>
                    <a:pt x="17" y="165"/>
                  </a:cubicBezTo>
                  <a:cubicBezTo>
                    <a:pt x="18" y="163"/>
                    <a:pt x="18" y="163"/>
                    <a:pt x="18" y="163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3" y="151"/>
                    <a:pt x="28" y="140"/>
                    <a:pt x="32" y="130"/>
                  </a:cubicBezTo>
                  <a:cubicBezTo>
                    <a:pt x="37" y="120"/>
                    <a:pt x="40" y="109"/>
                    <a:pt x="43" y="98"/>
                  </a:cubicBezTo>
                  <a:cubicBezTo>
                    <a:pt x="46" y="87"/>
                    <a:pt x="49" y="76"/>
                    <a:pt x="50" y="65"/>
                  </a:cubicBezTo>
                  <a:cubicBezTo>
                    <a:pt x="51" y="54"/>
                    <a:pt x="51" y="43"/>
                    <a:pt x="49" y="32"/>
                  </a:cubicBezTo>
                  <a:cubicBezTo>
                    <a:pt x="47" y="20"/>
                    <a:pt x="43" y="10"/>
                    <a:pt x="36" y="0"/>
                  </a:cubicBezTo>
                  <a:cubicBezTo>
                    <a:pt x="44" y="9"/>
                    <a:pt x="49" y="19"/>
                    <a:pt x="52" y="31"/>
                  </a:cubicBezTo>
                  <a:cubicBezTo>
                    <a:pt x="56" y="42"/>
                    <a:pt x="57" y="54"/>
                    <a:pt x="57" y="65"/>
                  </a:cubicBezTo>
                  <a:cubicBezTo>
                    <a:pt x="58" y="77"/>
                    <a:pt x="56" y="89"/>
                    <a:pt x="55" y="101"/>
                  </a:cubicBezTo>
                  <a:cubicBezTo>
                    <a:pt x="53" y="112"/>
                    <a:pt x="50" y="124"/>
                    <a:pt x="47" y="135"/>
                  </a:cubicBezTo>
                  <a:cubicBezTo>
                    <a:pt x="44" y="146"/>
                    <a:pt x="40" y="157"/>
                    <a:pt x="36" y="168"/>
                  </a:cubicBezTo>
                  <a:cubicBezTo>
                    <a:pt x="36" y="170"/>
                    <a:pt x="36" y="170"/>
                    <a:pt x="36" y="170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35" y="172"/>
                    <a:pt x="35" y="172"/>
                    <a:pt x="35" y="172"/>
                  </a:cubicBezTo>
                  <a:cubicBezTo>
                    <a:pt x="35" y="174"/>
                    <a:pt x="34" y="175"/>
                    <a:pt x="34" y="176"/>
                  </a:cubicBezTo>
                  <a:cubicBezTo>
                    <a:pt x="33" y="179"/>
                    <a:pt x="32" y="181"/>
                    <a:pt x="31" y="184"/>
                  </a:cubicBezTo>
                  <a:cubicBezTo>
                    <a:pt x="30" y="189"/>
                    <a:pt x="29" y="195"/>
                    <a:pt x="28" y="200"/>
                  </a:cubicBezTo>
                  <a:cubicBezTo>
                    <a:pt x="26" y="210"/>
                    <a:pt x="26" y="221"/>
                    <a:pt x="27" y="231"/>
                  </a:cubicBezTo>
                  <a:cubicBezTo>
                    <a:pt x="28" y="241"/>
                    <a:pt x="30" y="251"/>
                    <a:pt x="34" y="260"/>
                  </a:cubicBezTo>
                  <a:cubicBezTo>
                    <a:pt x="5" y="270"/>
                    <a:pt x="5" y="270"/>
                    <a:pt x="5" y="270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3" name="任意多边形 48">
              <a:extLst>
                <a:ext uri="{FF2B5EF4-FFF2-40B4-BE49-F238E27FC236}">
                  <a16:creationId xmlns:a16="http://schemas.microsoft.com/office/drawing/2014/main" id="{5EDA5E43-B124-40C2-9C0E-F4B66A6F7045}"/>
                </a:ext>
              </a:extLst>
            </p:cNvPr>
            <p:cNvSpPr/>
            <p:nvPr/>
          </p:nvSpPr>
          <p:spPr bwMode="auto">
            <a:xfrm>
              <a:off x="5380038" y="4191000"/>
              <a:ext cx="166688" cy="666750"/>
            </a:xfrm>
            <a:custGeom>
              <a:avLst/>
              <a:gdLst>
                <a:gd name="T0" fmla="*/ 35 w 56"/>
                <a:gd name="T1" fmla="*/ 0 h 224"/>
                <a:gd name="T2" fmla="*/ 48 w 56"/>
                <a:gd name="T3" fmla="*/ 32 h 224"/>
                <a:gd name="T4" fmla="*/ 50 w 56"/>
                <a:gd name="T5" fmla="*/ 51 h 224"/>
                <a:gd name="T6" fmla="*/ 49 w 56"/>
                <a:gd name="T7" fmla="*/ 65 h 224"/>
                <a:gd name="T8" fmla="*/ 53 w 56"/>
                <a:gd name="T9" fmla="*/ 82 h 224"/>
                <a:gd name="T10" fmla="*/ 44 w 56"/>
                <a:gd name="T11" fmla="*/ 99 h 224"/>
                <a:gd name="T12" fmla="*/ 42 w 56"/>
                <a:gd name="T13" fmla="*/ 100 h 224"/>
                <a:gd name="T14" fmla="*/ 31 w 56"/>
                <a:gd name="T15" fmla="*/ 130 h 224"/>
                <a:gd name="T16" fmla="*/ 29 w 56"/>
                <a:gd name="T17" fmla="*/ 137 h 224"/>
                <a:gd name="T18" fmla="*/ 27 w 56"/>
                <a:gd name="T19" fmla="*/ 145 h 224"/>
                <a:gd name="T20" fmla="*/ 23 w 56"/>
                <a:gd name="T21" fmla="*/ 150 h 224"/>
                <a:gd name="T22" fmla="*/ 18 w 56"/>
                <a:gd name="T23" fmla="*/ 161 h 224"/>
                <a:gd name="T24" fmla="*/ 17 w 56"/>
                <a:gd name="T25" fmla="*/ 163 h 224"/>
                <a:gd name="T26" fmla="*/ 16 w 56"/>
                <a:gd name="T27" fmla="*/ 165 h 224"/>
                <a:gd name="T28" fmla="*/ 14 w 56"/>
                <a:gd name="T29" fmla="*/ 169 h 224"/>
                <a:gd name="T30" fmla="*/ 10 w 56"/>
                <a:gd name="T31" fmla="*/ 177 h 224"/>
                <a:gd name="T32" fmla="*/ 5 w 56"/>
                <a:gd name="T33" fmla="*/ 195 h 224"/>
                <a:gd name="T34" fmla="*/ 0 w 56"/>
                <a:gd name="T35" fmla="*/ 224 h 224"/>
                <a:gd name="T36" fmla="*/ 26 w 56"/>
                <a:gd name="T37" fmla="*/ 224 h 224"/>
                <a:gd name="T38" fmla="*/ 25 w 56"/>
                <a:gd name="T39" fmla="*/ 220 h 224"/>
                <a:gd name="T40" fmla="*/ 27 w 56"/>
                <a:gd name="T41" fmla="*/ 200 h 224"/>
                <a:gd name="T42" fmla="*/ 30 w 56"/>
                <a:gd name="T43" fmla="*/ 184 h 224"/>
                <a:gd name="T44" fmla="*/ 33 w 56"/>
                <a:gd name="T45" fmla="*/ 176 h 224"/>
                <a:gd name="T46" fmla="*/ 34 w 56"/>
                <a:gd name="T47" fmla="*/ 172 h 224"/>
                <a:gd name="T48" fmla="*/ 34 w 56"/>
                <a:gd name="T49" fmla="*/ 171 h 224"/>
                <a:gd name="T50" fmla="*/ 35 w 56"/>
                <a:gd name="T51" fmla="*/ 170 h 224"/>
                <a:gd name="T52" fmla="*/ 35 w 56"/>
                <a:gd name="T53" fmla="*/ 168 h 224"/>
                <a:gd name="T54" fmla="*/ 46 w 56"/>
                <a:gd name="T55" fmla="*/ 135 h 224"/>
                <a:gd name="T56" fmla="*/ 54 w 56"/>
                <a:gd name="T57" fmla="*/ 101 h 224"/>
                <a:gd name="T58" fmla="*/ 55 w 56"/>
                <a:gd name="T59" fmla="*/ 87 h 224"/>
                <a:gd name="T60" fmla="*/ 55 w 56"/>
                <a:gd name="T61" fmla="*/ 70 h 224"/>
                <a:gd name="T62" fmla="*/ 56 w 56"/>
                <a:gd name="T63" fmla="*/ 68 h 224"/>
                <a:gd name="T64" fmla="*/ 56 w 56"/>
                <a:gd name="T65" fmla="*/ 67 h 224"/>
                <a:gd name="T66" fmla="*/ 56 w 56"/>
                <a:gd name="T67" fmla="*/ 65 h 224"/>
                <a:gd name="T68" fmla="*/ 54 w 56"/>
                <a:gd name="T69" fmla="*/ 40 h 224"/>
                <a:gd name="T70" fmla="*/ 51 w 56"/>
                <a:gd name="T71" fmla="*/ 31 h 224"/>
                <a:gd name="T72" fmla="*/ 50 w 56"/>
                <a:gd name="T73" fmla="*/ 25 h 224"/>
                <a:gd name="T74" fmla="*/ 35 w 56"/>
                <a:gd name="T7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224">
                  <a:moveTo>
                    <a:pt x="35" y="0"/>
                  </a:moveTo>
                  <a:cubicBezTo>
                    <a:pt x="42" y="10"/>
                    <a:pt x="46" y="20"/>
                    <a:pt x="48" y="32"/>
                  </a:cubicBezTo>
                  <a:cubicBezTo>
                    <a:pt x="49" y="38"/>
                    <a:pt x="50" y="45"/>
                    <a:pt x="50" y="51"/>
                  </a:cubicBezTo>
                  <a:cubicBezTo>
                    <a:pt x="50" y="56"/>
                    <a:pt x="49" y="60"/>
                    <a:pt x="49" y="65"/>
                  </a:cubicBezTo>
                  <a:cubicBezTo>
                    <a:pt x="52" y="71"/>
                    <a:pt x="53" y="77"/>
                    <a:pt x="53" y="82"/>
                  </a:cubicBezTo>
                  <a:cubicBezTo>
                    <a:pt x="53" y="90"/>
                    <a:pt x="50" y="96"/>
                    <a:pt x="44" y="99"/>
                  </a:cubicBezTo>
                  <a:cubicBezTo>
                    <a:pt x="43" y="99"/>
                    <a:pt x="43" y="99"/>
                    <a:pt x="42" y="100"/>
                  </a:cubicBezTo>
                  <a:cubicBezTo>
                    <a:pt x="39" y="110"/>
                    <a:pt x="35" y="120"/>
                    <a:pt x="31" y="130"/>
                  </a:cubicBezTo>
                  <a:cubicBezTo>
                    <a:pt x="30" y="132"/>
                    <a:pt x="29" y="135"/>
                    <a:pt x="29" y="137"/>
                  </a:cubicBezTo>
                  <a:cubicBezTo>
                    <a:pt x="29" y="139"/>
                    <a:pt x="28" y="142"/>
                    <a:pt x="27" y="145"/>
                  </a:cubicBezTo>
                  <a:cubicBezTo>
                    <a:pt x="26" y="147"/>
                    <a:pt x="24" y="149"/>
                    <a:pt x="23" y="150"/>
                  </a:cubicBezTo>
                  <a:cubicBezTo>
                    <a:pt x="21" y="154"/>
                    <a:pt x="19" y="158"/>
                    <a:pt x="18" y="161"/>
                  </a:cubicBezTo>
                  <a:cubicBezTo>
                    <a:pt x="17" y="163"/>
                    <a:pt x="17" y="163"/>
                    <a:pt x="17" y="163"/>
                  </a:cubicBezTo>
                  <a:cubicBezTo>
                    <a:pt x="16" y="165"/>
                    <a:pt x="16" y="165"/>
                    <a:pt x="16" y="165"/>
                  </a:cubicBezTo>
                  <a:cubicBezTo>
                    <a:pt x="15" y="166"/>
                    <a:pt x="14" y="168"/>
                    <a:pt x="14" y="169"/>
                  </a:cubicBezTo>
                  <a:cubicBezTo>
                    <a:pt x="13" y="172"/>
                    <a:pt x="12" y="175"/>
                    <a:pt x="10" y="177"/>
                  </a:cubicBezTo>
                  <a:cubicBezTo>
                    <a:pt x="8" y="183"/>
                    <a:pt x="6" y="189"/>
                    <a:pt x="5" y="195"/>
                  </a:cubicBezTo>
                  <a:cubicBezTo>
                    <a:pt x="2" y="204"/>
                    <a:pt x="0" y="214"/>
                    <a:pt x="0" y="224"/>
                  </a:cubicBezTo>
                  <a:cubicBezTo>
                    <a:pt x="26" y="224"/>
                    <a:pt x="26" y="224"/>
                    <a:pt x="26" y="224"/>
                  </a:cubicBezTo>
                  <a:cubicBezTo>
                    <a:pt x="25" y="222"/>
                    <a:pt x="25" y="221"/>
                    <a:pt x="25" y="220"/>
                  </a:cubicBezTo>
                  <a:cubicBezTo>
                    <a:pt x="25" y="213"/>
                    <a:pt x="26" y="207"/>
                    <a:pt x="27" y="200"/>
                  </a:cubicBezTo>
                  <a:cubicBezTo>
                    <a:pt x="28" y="195"/>
                    <a:pt x="29" y="189"/>
                    <a:pt x="30" y="184"/>
                  </a:cubicBezTo>
                  <a:cubicBezTo>
                    <a:pt x="31" y="181"/>
                    <a:pt x="32" y="179"/>
                    <a:pt x="33" y="176"/>
                  </a:cubicBezTo>
                  <a:cubicBezTo>
                    <a:pt x="33" y="175"/>
                    <a:pt x="34" y="174"/>
                    <a:pt x="34" y="172"/>
                  </a:cubicBezTo>
                  <a:cubicBezTo>
                    <a:pt x="34" y="171"/>
                    <a:pt x="34" y="171"/>
                    <a:pt x="34" y="171"/>
                  </a:cubicBezTo>
                  <a:cubicBezTo>
                    <a:pt x="35" y="170"/>
                    <a:pt x="35" y="170"/>
                    <a:pt x="35" y="170"/>
                  </a:cubicBezTo>
                  <a:cubicBezTo>
                    <a:pt x="35" y="168"/>
                    <a:pt x="35" y="168"/>
                    <a:pt x="35" y="168"/>
                  </a:cubicBezTo>
                  <a:cubicBezTo>
                    <a:pt x="39" y="157"/>
                    <a:pt x="43" y="146"/>
                    <a:pt x="46" y="135"/>
                  </a:cubicBezTo>
                  <a:cubicBezTo>
                    <a:pt x="49" y="124"/>
                    <a:pt x="52" y="112"/>
                    <a:pt x="54" y="101"/>
                  </a:cubicBezTo>
                  <a:cubicBezTo>
                    <a:pt x="54" y="96"/>
                    <a:pt x="55" y="91"/>
                    <a:pt x="55" y="87"/>
                  </a:cubicBezTo>
                  <a:cubicBezTo>
                    <a:pt x="53" y="82"/>
                    <a:pt x="53" y="76"/>
                    <a:pt x="55" y="70"/>
                  </a:cubicBezTo>
                  <a:cubicBezTo>
                    <a:pt x="56" y="69"/>
                    <a:pt x="56" y="69"/>
                    <a:pt x="56" y="68"/>
                  </a:cubicBezTo>
                  <a:cubicBezTo>
                    <a:pt x="56" y="68"/>
                    <a:pt x="56" y="67"/>
                    <a:pt x="56" y="67"/>
                  </a:cubicBezTo>
                  <a:cubicBezTo>
                    <a:pt x="56" y="67"/>
                    <a:pt x="56" y="66"/>
                    <a:pt x="56" y="65"/>
                  </a:cubicBezTo>
                  <a:cubicBezTo>
                    <a:pt x="56" y="57"/>
                    <a:pt x="56" y="48"/>
                    <a:pt x="54" y="40"/>
                  </a:cubicBezTo>
                  <a:cubicBezTo>
                    <a:pt x="53" y="37"/>
                    <a:pt x="52" y="34"/>
                    <a:pt x="51" y="31"/>
                  </a:cubicBezTo>
                  <a:cubicBezTo>
                    <a:pt x="51" y="29"/>
                    <a:pt x="50" y="27"/>
                    <a:pt x="50" y="25"/>
                  </a:cubicBezTo>
                  <a:cubicBezTo>
                    <a:pt x="46" y="16"/>
                    <a:pt x="41" y="8"/>
                    <a:pt x="35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4" name="任意多边形 49">
              <a:extLst>
                <a:ext uri="{FF2B5EF4-FFF2-40B4-BE49-F238E27FC236}">
                  <a16:creationId xmlns:a16="http://schemas.microsoft.com/office/drawing/2014/main" id="{90FF6958-35BC-4A57-A074-3F4449D60411}"/>
                </a:ext>
              </a:extLst>
            </p:cNvPr>
            <p:cNvSpPr/>
            <p:nvPr/>
          </p:nvSpPr>
          <p:spPr bwMode="auto">
            <a:xfrm>
              <a:off x="5267326" y="4857750"/>
              <a:ext cx="350838" cy="290512"/>
            </a:xfrm>
            <a:custGeom>
              <a:avLst/>
              <a:gdLst>
                <a:gd name="T0" fmla="*/ 118 w 118"/>
                <a:gd name="T1" fmla="*/ 0 h 97"/>
                <a:gd name="T2" fmla="*/ 117 w 118"/>
                <a:gd name="T3" fmla="*/ 12 h 97"/>
                <a:gd name="T4" fmla="*/ 110 w 118"/>
                <a:gd name="T5" fmla="*/ 92 h 97"/>
                <a:gd name="T6" fmla="*/ 105 w 118"/>
                <a:gd name="T7" fmla="*/ 97 h 97"/>
                <a:gd name="T8" fmla="*/ 14 w 118"/>
                <a:gd name="T9" fmla="*/ 97 h 97"/>
                <a:gd name="T10" fmla="*/ 9 w 118"/>
                <a:gd name="T11" fmla="*/ 92 h 97"/>
                <a:gd name="T12" fmla="*/ 1 w 118"/>
                <a:gd name="T13" fmla="*/ 12 h 97"/>
                <a:gd name="T14" fmla="*/ 0 w 118"/>
                <a:gd name="T15" fmla="*/ 0 h 97"/>
                <a:gd name="T16" fmla="*/ 118 w 118"/>
                <a:gd name="T1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97">
                  <a:moveTo>
                    <a:pt x="118" y="0"/>
                  </a:moveTo>
                  <a:cubicBezTo>
                    <a:pt x="117" y="12"/>
                    <a:pt x="117" y="12"/>
                    <a:pt x="117" y="12"/>
                  </a:cubicBezTo>
                  <a:cubicBezTo>
                    <a:pt x="110" y="92"/>
                    <a:pt x="110" y="92"/>
                    <a:pt x="110" y="92"/>
                  </a:cubicBezTo>
                  <a:cubicBezTo>
                    <a:pt x="110" y="95"/>
                    <a:pt x="108" y="97"/>
                    <a:pt x="105" y="97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1" y="97"/>
                    <a:pt x="9" y="95"/>
                    <a:pt x="9" y="9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8" y="0"/>
                    <a:pt x="118" y="0"/>
                    <a:pt x="118" y="0"/>
                  </a:cubicBezTo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5" name="任意多边形 50">
              <a:extLst>
                <a:ext uri="{FF2B5EF4-FFF2-40B4-BE49-F238E27FC236}">
                  <a16:creationId xmlns:a16="http://schemas.microsoft.com/office/drawing/2014/main" id="{7F9D2595-229C-4665-8ECE-7164AA2A7FC2}"/>
                </a:ext>
              </a:extLst>
            </p:cNvPr>
            <p:cNvSpPr/>
            <p:nvPr/>
          </p:nvSpPr>
          <p:spPr bwMode="auto">
            <a:xfrm>
              <a:off x="5608638" y="4989513"/>
              <a:ext cx="9525" cy="85725"/>
            </a:xfrm>
            <a:custGeom>
              <a:avLst/>
              <a:gdLst>
                <a:gd name="T0" fmla="*/ 2 w 6"/>
                <a:gd name="T1" fmla="*/ 54 h 54"/>
                <a:gd name="T2" fmla="*/ 0 w 6"/>
                <a:gd name="T3" fmla="*/ 54 h 54"/>
                <a:gd name="T4" fmla="*/ 4 w 6"/>
                <a:gd name="T5" fmla="*/ 0 h 54"/>
                <a:gd name="T6" fmla="*/ 6 w 6"/>
                <a:gd name="T7" fmla="*/ 0 h 54"/>
                <a:gd name="T8" fmla="*/ 2 w 6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4">
                  <a:moveTo>
                    <a:pt x="2" y="54"/>
                  </a:moveTo>
                  <a:lnTo>
                    <a:pt x="0" y="54"/>
                  </a:lnTo>
                  <a:lnTo>
                    <a:pt x="4" y="0"/>
                  </a:lnTo>
                  <a:lnTo>
                    <a:pt x="6" y="0"/>
                  </a:lnTo>
                  <a:lnTo>
                    <a:pt x="2" y="54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6" name="任意多边形 51">
              <a:extLst>
                <a:ext uri="{FF2B5EF4-FFF2-40B4-BE49-F238E27FC236}">
                  <a16:creationId xmlns:a16="http://schemas.microsoft.com/office/drawing/2014/main" id="{6D4DC744-5652-4177-BBF1-BE112577A623}"/>
                </a:ext>
              </a:extLst>
            </p:cNvPr>
            <p:cNvSpPr/>
            <p:nvPr/>
          </p:nvSpPr>
          <p:spPr bwMode="auto">
            <a:xfrm>
              <a:off x="5618163" y="4945063"/>
              <a:ext cx="6350" cy="20637"/>
            </a:xfrm>
            <a:custGeom>
              <a:avLst/>
              <a:gdLst>
                <a:gd name="T0" fmla="*/ 2 w 4"/>
                <a:gd name="T1" fmla="*/ 13 h 13"/>
                <a:gd name="T2" fmla="*/ 0 w 4"/>
                <a:gd name="T3" fmla="*/ 13 h 13"/>
                <a:gd name="T4" fmla="*/ 0 w 4"/>
                <a:gd name="T5" fmla="*/ 0 h 13"/>
                <a:gd name="T6" fmla="*/ 4 w 4"/>
                <a:gd name="T7" fmla="*/ 0 h 13"/>
                <a:gd name="T8" fmla="*/ 2 w 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2" y="13"/>
                  </a:moveTo>
                  <a:lnTo>
                    <a:pt x="0" y="13"/>
                  </a:lnTo>
                  <a:lnTo>
                    <a:pt x="0" y="0"/>
                  </a:lnTo>
                  <a:lnTo>
                    <a:pt x="4" y="0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7" name="任意多边形 52">
              <a:extLst>
                <a:ext uri="{FF2B5EF4-FFF2-40B4-BE49-F238E27FC236}">
                  <a16:creationId xmlns:a16="http://schemas.microsoft.com/office/drawing/2014/main" id="{2FF1A5D0-79A1-44DC-8A7E-01B42D6F39B9}"/>
                </a:ext>
              </a:extLst>
            </p:cNvPr>
            <p:cNvSpPr/>
            <p:nvPr/>
          </p:nvSpPr>
          <p:spPr bwMode="auto">
            <a:xfrm>
              <a:off x="5386388" y="4297363"/>
              <a:ext cx="160338" cy="200025"/>
            </a:xfrm>
            <a:custGeom>
              <a:avLst/>
              <a:gdLst>
                <a:gd name="T0" fmla="*/ 13 w 54"/>
                <a:gd name="T1" fmla="*/ 0 h 67"/>
                <a:gd name="T2" fmla="*/ 13 w 54"/>
                <a:gd name="T3" fmla="*/ 45 h 67"/>
                <a:gd name="T4" fmla="*/ 42 w 54"/>
                <a:gd name="T5" fmla="*/ 63 h 67"/>
                <a:gd name="T6" fmla="*/ 47 w 54"/>
                <a:gd name="T7" fmla="*/ 29 h 67"/>
                <a:gd name="T8" fmla="*/ 13 w 54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7">
                  <a:moveTo>
                    <a:pt x="13" y="0"/>
                  </a:moveTo>
                  <a:cubicBezTo>
                    <a:pt x="13" y="0"/>
                    <a:pt x="0" y="17"/>
                    <a:pt x="13" y="45"/>
                  </a:cubicBezTo>
                  <a:cubicBezTo>
                    <a:pt x="21" y="61"/>
                    <a:pt x="33" y="67"/>
                    <a:pt x="42" y="63"/>
                  </a:cubicBezTo>
                  <a:cubicBezTo>
                    <a:pt x="51" y="59"/>
                    <a:pt x="54" y="45"/>
                    <a:pt x="47" y="29"/>
                  </a:cubicBezTo>
                  <a:cubicBezTo>
                    <a:pt x="34" y="1"/>
                    <a:pt x="13" y="0"/>
                    <a:pt x="13" y="0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8" name="任意多边形 53">
              <a:extLst>
                <a:ext uri="{FF2B5EF4-FFF2-40B4-BE49-F238E27FC236}">
                  <a16:creationId xmlns:a16="http://schemas.microsoft.com/office/drawing/2014/main" id="{647D225F-C976-4440-9BA2-79A7B2DD9B16}"/>
                </a:ext>
              </a:extLst>
            </p:cNvPr>
            <p:cNvSpPr/>
            <p:nvPr/>
          </p:nvSpPr>
          <p:spPr bwMode="auto">
            <a:xfrm>
              <a:off x="5407026" y="4297363"/>
              <a:ext cx="130175" cy="192087"/>
            </a:xfrm>
            <a:custGeom>
              <a:avLst/>
              <a:gdLst>
                <a:gd name="T0" fmla="*/ 6 w 44"/>
                <a:gd name="T1" fmla="*/ 0 h 64"/>
                <a:gd name="T2" fmla="*/ 0 w 44"/>
                <a:gd name="T3" fmla="*/ 21 h 64"/>
                <a:gd name="T4" fmla="*/ 6 w 44"/>
                <a:gd name="T5" fmla="*/ 45 h 64"/>
                <a:gd name="T6" fmla="*/ 29 w 44"/>
                <a:gd name="T7" fmla="*/ 64 h 64"/>
                <a:gd name="T8" fmla="*/ 35 w 44"/>
                <a:gd name="T9" fmla="*/ 63 h 64"/>
                <a:gd name="T10" fmla="*/ 44 w 44"/>
                <a:gd name="T11" fmla="*/ 46 h 64"/>
                <a:gd name="T12" fmla="*/ 40 w 44"/>
                <a:gd name="T13" fmla="*/ 29 h 64"/>
                <a:gd name="T14" fmla="*/ 40 w 44"/>
                <a:gd name="T15" fmla="*/ 29 h 64"/>
                <a:gd name="T16" fmla="*/ 40 w 44"/>
                <a:gd name="T17" fmla="*/ 29 h 64"/>
                <a:gd name="T18" fmla="*/ 16 w 44"/>
                <a:gd name="T19" fmla="*/ 3 h 64"/>
                <a:gd name="T20" fmla="*/ 6 w 44"/>
                <a:gd name="T2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4">
                  <a:moveTo>
                    <a:pt x="6" y="0"/>
                  </a:moveTo>
                  <a:cubicBezTo>
                    <a:pt x="6" y="0"/>
                    <a:pt x="0" y="8"/>
                    <a:pt x="0" y="21"/>
                  </a:cubicBezTo>
                  <a:cubicBezTo>
                    <a:pt x="0" y="28"/>
                    <a:pt x="1" y="36"/>
                    <a:pt x="6" y="45"/>
                  </a:cubicBezTo>
                  <a:cubicBezTo>
                    <a:pt x="12" y="58"/>
                    <a:pt x="21" y="64"/>
                    <a:pt x="29" y="64"/>
                  </a:cubicBezTo>
                  <a:cubicBezTo>
                    <a:pt x="31" y="64"/>
                    <a:pt x="33" y="64"/>
                    <a:pt x="35" y="63"/>
                  </a:cubicBezTo>
                  <a:cubicBezTo>
                    <a:pt x="41" y="60"/>
                    <a:pt x="44" y="54"/>
                    <a:pt x="44" y="46"/>
                  </a:cubicBezTo>
                  <a:cubicBezTo>
                    <a:pt x="44" y="41"/>
                    <a:pt x="43" y="35"/>
                    <a:pt x="40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33" y="14"/>
                    <a:pt x="23" y="7"/>
                    <a:pt x="16" y="3"/>
                  </a:cubicBezTo>
                  <a:cubicBezTo>
                    <a:pt x="10" y="1"/>
                    <a:pt x="6" y="0"/>
                    <a:pt x="6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9" name="任意多边形 54">
              <a:extLst>
                <a:ext uri="{FF2B5EF4-FFF2-40B4-BE49-F238E27FC236}">
                  <a16:creationId xmlns:a16="http://schemas.microsoft.com/office/drawing/2014/main" id="{7B77F177-B6F6-464F-AA89-A656E47CE011}"/>
                </a:ext>
              </a:extLst>
            </p:cNvPr>
            <p:cNvSpPr/>
            <p:nvPr/>
          </p:nvSpPr>
          <p:spPr bwMode="auto">
            <a:xfrm>
              <a:off x="5267326" y="4857750"/>
              <a:ext cx="350838" cy="36512"/>
            </a:xfrm>
            <a:custGeom>
              <a:avLst/>
              <a:gdLst>
                <a:gd name="T0" fmla="*/ 221 w 221"/>
                <a:gd name="T1" fmla="*/ 0 h 23"/>
                <a:gd name="T2" fmla="*/ 120 w 221"/>
                <a:gd name="T3" fmla="*/ 0 h 23"/>
                <a:gd name="T4" fmla="*/ 71 w 221"/>
                <a:gd name="T5" fmla="*/ 0 h 23"/>
                <a:gd name="T6" fmla="*/ 3 w 221"/>
                <a:gd name="T7" fmla="*/ 0 h 23"/>
                <a:gd name="T8" fmla="*/ 0 w 221"/>
                <a:gd name="T9" fmla="*/ 0 h 23"/>
                <a:gd name="T10" fmla="*/ 2 w 221"/>
                <a:gd name="T11" fmla="*/ 23 h 23"/>
                <a:gd name="T12" fmla="*/ 219 w 221"/>
                <a:gd name="T13" fmla="*/ 23 h 23"/>
                <a:gd name="T14" fmla="*/ 221 w 221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" h="23">
                  <a:moveTo>
                    <a:pt x="221" y="0"/>
                  </a:moveTo>
                  <a:lnTo>
                    <a:pt x="120" y="0"/>
                  </a:lnTo>
                  <a:lnTo>
                    <a:pt x="71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2" y="23"/>
                  </a:lnTo>
                  <a:lnTo>
                    <a:pt x="219" y="23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0" name="任意多边形 55">
              <a:extLst>
                <a:ext uri="{FF2B5EF4-FFF2-40B4-BE49-F238E27FC236}">
                  <a16:creationId xmlns:a16="http://schemas.microsoft.com/office/drawing/2014/main" id="{D574B2BB-E77E-466D-AFE5-04940D88EF86}"/>
                </a:ext>
              </a:extLst>
            </p:cNvPr>
            <p:cNvSpPr/>
            <p:nvPr/>
          </p:nvSpPr>
          <p:spPr bwMode="auto">
            <a:xfrm>
              <a:off x="5267326" y="4857750"/>
              <a:ext cx="350838" cy="36512"/>
            </a:xfrm>
            <a:custGeom>
              <a:avLst/>
              <a:gdLst>
                <a:gd name="T0" fmla="*/ 221 w 221"/>
                <a:gd name="T1" fmla="*/ 0 h 23"/>
                <a:gd name="T2" fmla="*/ 120 w 221"/>
                <a:gd name="T3" fmla="*/ 0 h 23"/>
                <a:gd name="T4" fmla="*/ 71 w 221"/>
                <a:gd name="T5" fmla="*/ 0 h 23"/>
                <a:gd name="T6" fmla="*/ 3 w 221"/>
                <a:gd name="T7" fmla="*/ 0 h 23"/>
                <a:gd name="T8" fmla="*/ 0 w 221"/>
                <a:gd name="T9" fmla="*/ 0 h 23"/>
                <a:gd name="T10" fmla="*/ 2 w 221"/>
                <a:gd name="T11" fmla="*/ 23 h 23"/>
                <a:gd name="T12" fmla="*/ 219 w 221"/>
                <a:gd name="T13" fmla="*/ 23 h 23"/>
                <a:gd name="T14" fmla="*/ 221 w 221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" h="23">
                  <a:moveTo>
                    <a:pt x="221" y="0"/>
                  </a:moveTo>
                  <a:lnTo>
                    <a:pt x="120" y="0"/>
                  </a:lnTo>
                  <a:lnTo>
                    <a:pt x="71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2" y="23"/>
                  </a:lnTo>
                  <a:lnTo>
                    <a:pt x="219" y="23"/>
                  </a:lnTo>
                  <a:lnTo>
                    <a:pt x="22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1" name="任意多边形 56">
              <a:extLst>
                <a:ext uri="{FF2B5EF4-FFF2-40B4-BE49-F238E27FC236}">
                  <a16:creationId xmlns:a16="http://schemas.microsoft.com/office/drawing/2014/main" id="{9B3590B9-6631-42A9-815B-C5F0E1B76688}"/>
                </a:ext>
              </a:extLst>
            </p:cNvPr>
            <p:cNvSpPr/>
            <p:nvPr/>
          </p:nvSpPr>
          <p:spPr bwMode="auto">
            <a:xfrm>
              <a:off x="5240338" y="4813300"/>
              <a:ext cx="407988" cy="63500"/>
            </a:xfrm>
            <a:custGeom>
              <a:avLst/>
              <a:gdLst>
                <a:gd name="T0" fmla="*/ 134 w 137"/>
                <a:gd name="T1" fmla="*/ 21 h 21"/>
                <a:gd name="T2" fmla="*/ 2 w 137"/>
                <a:gd name="T3" fmla="*/ 21 h 21"/>
                <a:gd name="T4" fmla="*/ 0 w 137"/>
                <a:gd name="T5" fmla="*/ 18 h 21"/>
                <a:gd name="T6" fmla="*/ 0 w 137"/>
                <a:gd name="T7" fmla="*/ 2 h 21"/>
                <a:gd name="T8" fmla="*/ 2 w 137"/>
                <a:gd name="T9" fmla="*/ 0 h 21"/>
                <a:gd name="T10" fmla="*/ 134 w 137"/>
                <a:gd name="T11" fmla="*/ 0 h 21"/>
                <a:gd name="T12" fmla="*/ 137 w 137"/>
                <a:gd name="T13" fmla="*/ 2 h 21"/>
                <a:gd name="T14" fmla="*/ 137 w 137"/>
                <a:gd name="T15" fmla="*/ 18 h 21"/>
                <a:gd name="T16" fmla="*/ 134 w 137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21">
                  <a:moveTo>
                    <a:pt x="134" y="21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0" y="20"/>
                    <a:pt x="0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6" y="0"/>
                    <a:pt x="137" y="1"/>
                    <a:pt x="137" y="2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37" y="20"/>
                    <a:pt x="136" y="21"/>
                    <a:pt x="134" y="2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2" name="任意多边形 57">
              <a:extLst>
                <a:ext uri="{FF2B5EF4-FFF2-40B4-BE49-F238E27FC236}">
                  <a16:creationId xmlns:a16="http://schemas.microsoft.com/office/drawing/2014/main" id="{5C309CF1-AC54-430A-9B17-289ADB9CD67C}"/>
                </a:ext>
              </a:extLst>
            </p:cNvPr>
            <p:cNvSpPr/>
            <p:nvPr/>
          </p:nvSpPr>
          <p:spPr bwMode="auto">
            <a:xfrm>
              <a:off x="5532438" y="4357688"/>
              <a:ext cx="130175" cy="131762"/>
            </a:xfrm>
            <a:custGeom>
              <a:avLst/>
              <a:gdLst>
                <a:gd name="T0" fmla="*/ 39 w 44"/>
                <a:gd name="T1" fmla="*/ 31 h 44"/>
                <a:gd name="T2" fmla="*/ 13 w 44"/>
                <a:gd name="T3" fmla="*/ 40 h 44"/>
                <a:gd name="T4" fmla="*/ 4 w 44"/>
                <a:gd name="T5" fmla="*/ 14 h 44"/>
                <a:gd name="T6" fmla="*/ 30 w 44"/>
                <a:gd name="T7" fmla="*/ 5 h 44"/>
                <a:gd name="T8" fmla="*/ 39 w 44"/>
                <a:gd name="T9" fmla="*/ 3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4">
                  <a:moveTo>
                    <a:pt x="39" y="31"/>
                  </a:moveTo>
                  <a:cubicBezTo>
                    <a:pt x="35" y="40"/>
                    <a:pt x="23" y="44"/>
                    <a:pt x="13" y="40"/>
                  </a:cubicBezTo>
                  <a:cubicBezTo>
                    <a:pt x="4" y="35"/>
                    <a:pt x="0" y="24"/>
                    <a:pt x="4" y="14"/>
                  </a:cubicBezTo>
                  <a:cubicBezTo>
                    <a:pt x="9" y="4"/>
                    <a:pt x="20" y="0"/>
                    <a:pt x="30" y="5"/>
                  </a:cubicBezTo>
                  <a:cubicBezTo>
                    <a:pt x="40" y="9"/>
                    <a:pt x="44" y="21"/>
                    <a:pt x="39" y="3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3" name="任意多边形 58">
              <a:extLst>
                <a:ext uri="{FF2B5EF4-FFF2-40B4-BE49-F238E27FC236}">
                  <a16:creationId xmlns:a16="http://schemas.microsoft.com/office/drawing/2014/main" id="{CF26ADD6-A867-47B1-BDD0-1053BDF14CD6}"/>
                </a:ext>
              </a:extLst>
            </p:cNvPr>
            <p:cNvSpPr/>
            <p:nvPr/>
          </p:nvSpPr>
          <p:spPr bwMode="auto">
            <a:xfrm>
              <a:off x="5543551" y="4375150"/>
              <a:ext cx="107950" cy="77787"/>
            </a:xfrm>
            <a:custGeom>
              <a:avLst/>
              <a:gdLst>
                <a:gd name="T0" fmla="*/ 18 w 36"/>
                <a:gd name="T1" fmla="*/ 0 h 26"/>
                <a:gd name="T2" fmla="*/ 3 w 36"/>
                <a:gd name="T3" fmla="*/ 9 h 26"/>
                <a:gd name="T4" fmla="*/ 5 w 36"/>
                <a:gd name="T5" fmla="*/ 26 h 26"/>
                <a:gd name="T6" fmla="*/ 4 w 36"/>
                <a:gd name="T7" fmla="*/ 10 h 26"/>
                <a:gd name="T8" fmla="*/ 18 w 36"/>
                <a:gd name="T9" fmla="*/ 1 h 26"/>
                <a:gd name="T10" fmla="*/ 25 w 36"/>
                <a:gd name="T11" fmla="*/ 3 h 26"/>
                <a:gd name="T12" fmla="*/ 33 w 36"/>
                <a:gd name="T13" fmla="*/ 21 h 26"/>
                <a:gd name="T14" fmla="*/ 25 w 36"/>
                <a:gd name="T15" fmla="*/ 2 h 26"/>
                <a:gd name="T16" fmla="*/ 18 w 36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6">
                  <a:moveTo>
                    <a:pt x="18" y="0"/>
                  </a:moveTo>
                  <a:cubicBezTo>
                    <a:pt x="12" y="0"/>
                    <a:pt x="6" y="4"/>
                    <a:pt x="3" y="9"/>
                  </a:cubicBezTo>
                  <a:cubicBezTo>
                    <a:pt x="0" y="15"/>
                    <a:pt x="1" y="22"/>
                    <a:pt x="5" y="26"/>
                  </a:cubicBezTo>
                  <a:cubicBezTo>
                    <a:pt x="2" y="22"/>
                    <a:pt x="1" y="16"/>
                    <a:pt x="4" y="10"/>
                  </a:cubicBezTo>
                  <a:cubicBezTo>
                    <a:pt x="6" y="5"/>
                    <a:pt x="12" y="1"/>
                    <a:pt x="18" y="1"/>
                  </a:cubicBezTo>
                  <a:cubicBezTo>
                    <a:pt x="20" y="1"/>
                    <a:pt x="22" y="2"/>
                    <a:pt x="25" y="3"/>
                  </a:cubicBezTo>
                  <a:cubicBezTo>
                    <a:pt x="32" y="6"/>
                    <a:pt x="35" y="14"/>
                    <a:pt x="33" y="21"/>
                  </a:cubicBezTo>
                  <a:cubicBezTo>
                    <a:pt x="36" y="13"/>
                    <a:pt x="32" y="5"/>
                    <a:pt x="25" y="2"/>
                  </a:cubicBezTo>
                  <a:cubicBezTo>
                    <a:pt x="22" y="1"/>
                    <a:pt x="20" y="0"/>
                    <a:pt x="18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4" name="任意多边形 59">
              <a:extLst>
                <a:ext uri="{FF2B5EF4-FFF2-40B4-BE49-F238E27FC236}">
                  <a16:creationId xmlns:a16="http://schemas.microsoft.com/office/drawing/2014/main" id="{4EAEC0C1-C77B-4E7D-BA17-1A8DC85FF971}"/>
                </a:ext>
              </a:extLst>
            </p:cNvPr>
            <p:cNvSpPr/>
            <p:nvPr/>
          </p:nvSpPr>
          <p:spPr bwMode="auto">
            <a:xfrm>
              <a:off x="5573713" y="4395788"/>
              <a:ext cx="47625" cy="57150"/>
            </a:xfrm>
            <a:custGeom>
              <a:avLst/>
              <a:gdLst>
                <a:gd name="T0" fmla="*/ 14 w 16"/>
                <a:gd name="T1" fmla="*/ 12 h 19"/>
                <a:gd name="T2" fmla="*/ 12 w 16"/>
                <a:gd name="T3" fmla="*/ 16 h 19"/>
                <a:gd name="T4" fmla="*/ 11 w 16"/>
                <a:gd name="T5" fmla="*/ 17 h 19"/>
                <a:gd name="T6" fmla="*/ 10 w 16"/>
                <a:gd name="T7" fmla="*/ 17 h 19"/>
                <a:gd name="T8" fmla="*/ 6 w 16"/>
                <a:gd name="T9" fmla="*/ 15 h 19"/>
                <a:gd name="T10" fmla="*/ 5 w 16"/>
                <a:gd name="T11" fmla="*/ 18 h 19"/>
                <a:gd name="T12" fmla="*/ 4 w 16"/>
                <a:gd name="T13" fmla="*/ 19 h 19"/>
                <a:gd name="T14" fmla="*/ 3 w 16"/>
                <a:gd name="T15" fmla="*/ 19 h 19"/>
                <a:gd name="T16" fmla="*/ 3 w 16"/>
                <a:gd name="T17" fmla="*/ 18 h 19"/>
                <a:gd name="T18" fmla="*/ 3 w 16"/>
                <a:gd name="T19" fmla="*/ 17 h 19"/>
                <a:gd name="T20" fmla="*/ 4 w 16"/>
                <a:gd name="T21" fmla="*/ 14 h 19"/>
                <a:gd name="T22" fmla="*/ 0 w 16"/>
                <a:gd name="T23" fmla="*/ 12 h 19"/>
                <a:gd name="T24" fmla="*/ 0 w 16"/>
                <a:gd name="T25" fmla="*/ 12 h 19"/>
                <a:gd name="T26" fmla="*/ 0 w 16"/>
                <a:gd name="T27" fmla="*/ 11 h 19"/>
                <a:gd name="T28" fmla="*/ 1 w 16"/>
                <a:gd name="T29" fmla="*/ 10 h 19"/>
                <a:gd name="T30" fmla="*/ 2 w 16"/>
                <a:gd name="T31" fmla="*/ 10 h 19"/>
                <a:gd name="T32" fmla="*/ 10 w 16"/>
                <a:gd name="T33" fmla="*/ 14 h 19"/>
                <a:gd name="T34" fmla="*/ 11 w 16"/>
                <a:gd name="T35" fmla="*/ 12 h 19"/>
                <a:gd name="T36" fmla="*/ 2 w 16"/>
                <a:gd name="T37" fmla="*/ 8 h 19"/>
                <a:gd name="T38" fmla="*/ 2 w 16"/>
                <a:gd name="T39" fmla="*/ 7 h 19"/>
                <a:gd name="T40" fmla="*/ 2 w 16"/>
                <a:gd name="T41" fmla="*/ 6 h 19"/>
                <a:gd name="T42" fmla="*/ 4 w 16"/>
                <a:gd name="T43" fmla="*/ 2 h 19"/>
                <a:gd name="T44" fmla="*/ 4 w 16"/>
                <a:gd name="T45" fmla="*/ 2 h 19"/>
                <a:gd name="T46" fmla="*/ 5 w 16"/>
                <a:gd name="T47" fmla="*/ 2 h 19"/>
                <a:gd name="T48" fmla="*/ 9 w 16"/>
                <a:gd name="T49" fmla="*/ 3 h 19"/>
                <a:gd name="T50" fmla="*/ 10 w 16"/>
                <a:gd name="T51" fmla="*/ 1 h 19"/>
                <a:gd name="T52" fmla="*/ 11 w 16"/>
                <a:gd name="T53" fmla="*/ 0 h 19"/>
                <a:gd name="T54" fmla="*/ 12 w 16"/>
                <a:gd name="T55" fmla="*/ 0 h 19"/>
                <a:gd name="T56" fmla="*/ 13 w 16"/>
                <a:gd name="T57" fmla="*/ 1 h 19"/>
                <a:gd name="T58" fmla="*/ 13 w 16"/>
                <a:gd name="T59" fmla="*/ 2 h 19"/>
                <a:gd name="T60" fmla="*/ 11 w 16"/>
                <a:gd name="T61" fmla="*/ 5 h 19"/>
                <a:gd name="T62" fmla="*/ 15 w 16"/>
                <a:gd name="T63" fmla="*/ 6 h 19"/>
                <a:gd name="T64" fmla="*/ 16 w 16"/>
                <a:gd name="T65" fmla="*/ 7 h 19"/>
                <a:gd name="T66" fmla="*/ 16 w 16"/>
                <a:gd name="T67" fmla="*/ 8 h 19"/>
                <a:gd name="T68" fmla="*/ 15 w 16"/>
                <a:gd name="T69" fmla="*/ 9 h 19"/>
                <a:gd name="T70" fmla="*/ 14 w 16"/>
                <a:gd name="T71" fmla="*/ 9 h 19"/>
                <a:gd name="T72" fmla="*/ 5 w 16"/>
                <a:gd name="T73" fmla="*/ 5 h 19"/>
                <a:gd name="T74" fmla="*/ 5 w 16"/>
                <a:gd name="T75" fmla="*/ 6 h 19"/>
                <a:gd name="T76" fmla="*/ 13 w 16"/>
                <a:gd name="T77" fmla="*/ 10 h 19"/>
                <a:gd name="T78" fmla="*/ 14 w 16"/>
                <a:gd name="T79" fmla="*/ 11 h 19"/>
                <a:gd name="T80" fmla="*/ 14 w 16"/>
                <a:gd name="T81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" h="19">
                  <a:moveTo>
                    <a:pt x="14" y="12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5" name="任意多边形 60">
              <a:extLst>
                <a:ext uri="{FF2B5EF4-FFF2-40B4-BE49-F238E27FC236}">
                  <a16:creationId xmlns:a16="http://schemas.microsoft.com/office/drawing/2014/main" id="{FCC6B61B-7282-4A79-9921-0CFCFC68D431}"/>
                </a:ext>
              </a:extLst>
            </p:cNvPr>
            <p:cNvSpPr/>
            <p:nvPr/>
          </p:nvSpPr>
          <p:spPr bwMode="auto">
            <a:xfrm>
              <a:off x="5341938" y="4533900"/>
              <a:ext cx="130175" cy="128587"/>
            </a:xfrm>
            <a:custGeom>
              <a:avLst/>
              <a:gdLst>
                <a:gd name="T0" fmla="*/ 40 w 44"/>
                <a:gd name="T1" fmla="*/ 30 h 43"/>
                <a:gd name="T2" fmla="*/ 14 w 44"/>
                <a:gd name="T3" fmla="*/ 39 h 43"/>
                <a:gd name="T4" fmla="*/ 5 w 44"/>
                <a:gd name="T5" fmla="*/ 13 h 43"/>
                <a:gd name="T6" fmla="*/ 30 w 44"/>
                <a:gd name="T7" fmla="*/ 4 h 43"/>
                <a:gd name="T8" fmla="*/ 40 w 44"/>
                <a:gd name="T9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3">
                  <a:moveTo>
                    <a:pt x="40" y="30"/>
                  </a:moveTo>
                  <a:cubicBezTo>
                    <a:pt x="35" y="39"/>
                    <a:pt x="24" y="43"/>
                    <a:pt x="14" y="39"/>
                  </a:cubicBezTo>
                  <a:cubicBezTo>
                    <a:pt x="4" y="34"/>
                    <a:pt x="0" y="23"/>
                    <a:pt x="5" y="13"/>
                  </a:cubicBezTo>
                  <a:cubicBezTo>
                    <a:pt x="9" y="4"/>
                    <a:pt x="21" y="0"/>
                    <a:pt x="30" y="4"/>
                  </a:cubicBezTo>
                  <a:cubicBezTo>
                    <a:pt x="40" y="9"/>
                    <a:pt x="44" y="20"/>
                    <a:pt x="40" y="3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6" name="任意多边形 61">
              <a:extLst>
                <a:ext uri="{FF2B5EF4-FFF2-40B4-BE49-F238E27FC236}">
                  <a16:creationId xmlns:a16="http://schemas.microsoft.com/office/drawing/2014/main" id="{DBA60B8A-A685-4CF7-A3A9-CD8A5C8DC8EE}"/>
                </a:ext>
              </a:extLst>
            </p:cNvPr>
            <p:cNvSpPr/>
            <p:nvPr/>
          </p:nvSpPr>
          <p:spPr bwMode="auto">
            <a:xfrm>
              <a:off x="5356226" y="4548188"/>
              <a:ext cx="104775" cy="77787"/>
            </a:xfrm>
            <a:custGeom>
              <a:avLst/>
              <a:gdLst>
                <a:gd name="T0" fmla="*/ 17 w 35"/>
                <a:gd name="T1" fmla="*/ 0 h 26"/>
                <a:gd name="T2" fmla="*/ 3 w 35"/>
                <a:gd name="T3" fmla="*/ 10 h 26"/>
                <a:gd name="T4" fmla="*/ 4 w 35"/>
                <a:gd name="T5" fmla="*/ 26 h 26"/>
                <a:gd name="T6" fmla="*/ 3 w 35"/>
                <a:gd name="T7" fmla="*/ 11 h 26"/>
                <a:gd name="T8" fmla="*/ 17 w 35"/>
                <a:gd name="T9" fmla="*/ 2 h 26"/>
                <a:gd name="T10" fmla="*/ 24 w 35"/>
                <a:gd name="T11" fmla="*/ 3 h 26"/>
                <a:gd name="T12" fmla="*/ 33 w 35"/>
                <a:gd name="T13" fmla="*/ 21 h 26"/>
                <a:gd name="T14" fmla="*/ 24 w 35"/>
                <a:gd name="T15" fmla="*/ 2 h 26"/>
                <a:gd name="T16" fmla="*/ 17 w 3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26">
                  <a:moveTo>
                    <a:pt x="17" y="0"/>
                  </a:moveTo>
                  <a:cubicBezTo>
                    <a:pt x="11" y="0"/>
                    <a:pt x="5" y="4"/>
                    <a:pt x="3" y="10"/>
                  </a:cubicBezTo>
                  <a:cubicBezTo>
                    <a:pt x="0" y="15"/>
                    <a:pt x="1" y="22"/>
                    <a:pt x="4" y="26"/>
                  </a:cubicBezTo>
                  <a:cubicBezTo>
                    <a:pt x="1" y="22"/>
                    <a:pt x="1" y="16"/>
                    <a:pt x="3" y="11"/>
                  </a:cubicBezTo>
                  <a:cubicBezTo>
                    <a:pt x="6" y="5"/>
                    <a:pt x="12" y="2"/>
                    <a:pt x="17" y="2"/>
                  </a:cubicBezTo>
                  <a:cubicBezTo>
                    <a:pt x="20" y="2"/>
                    <a:pt x="22" y="2"/>
                    <a:pt x="24" y="3"/>
                  </a:cubicBezTo>
                  <a:cubicBezTo>
                    <a:pt x="31" y="6"/>
                    <a:pt x="35" y="14"/>
                    <a:pt x="33" y="21"/>
                  </a:cubicBezTo>
                  <a:cubicBezTo>
                    <a:pt x="35" y="14"/>
                    <a:pt x="32" y="5"/>
                    <a:pt x="24" y="2"/>
                  </a:cubicBezTo>
                  <a:cubicBezTo>
                    <a:pt x="22" y="1"/>
                    <a:pt x="20" y="0"/>
                    <a:pt x="1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7" name="任意多边形 62">
              <a:extLst>
                <a:ext uri="{FF2B5EF4-FFF2-40B4-BE49-F238E27FC236}">
                  <a16:creationId xmlns:a16="http://schemas.microsoft.com/office/drawing/2014/main" id="{3F7F216B-024A-4D2B-BDF4-80873093B7BB}"/>
                </a:ext>
              </a:extLst>
            </p:cNvPr>
            <p:cNvSpPr/>
            <p:nvPr/>
          </p:nvSpPr>
          <p:spPr bwMode="auto">
            <a:xfrm>
              <a:off x="5383213" y="4568825"/>
              <a:ext cx="47625" cy="57150"/>
            </a:xfrm>
            <a:custGeom>
              <a:avLst/>
              <a:gdLst>
                <a:gd name="T0" fmla="*/ 14 w 16"/>
                <a:gd name="T1" fmla="*/ 12 h 19"/>
                <a:gd name="T2" fmla="*/ 12 w 16"/>
                <a:gd name="T3" fmla="*/ 16 h 19"/>
                <a:gd name="T4" fmla="*/ 12 w 16"/>
                <a:gd name="T5" fmla="*/ 17 h 19"/>
                <a:gd name="T6" fmla="*/ 11 w 16"/>
                <a:gd name="T7" fmla="*/ 17 h 19"/>
                <a:gd name="T8" fmla="*/ 7 w 16"/>
                <a:gd name="T9" fmla="*/ 15 h 19"/>
                <a:gd name="T10" fmla="*/ 6 w 16"/>
                <a:gd name="T11" fmla="*/ 18 h 19"/>
                <a:gd name="T12" fmla="*/ 5 w 16"/>
                <a:gd name="T13" fmla="*/ 19 h 19"/>
                <a:gd name="T14" fmla="*/ 4 w 16"/>
                <a:gd name="T15" fmla="*/ 19 h 19"/>
                <a:gd name="T16" fmla="*/ 3 w 16"/>
                <a:gd name="T17" fmla="*/ 18 h 19"/>
                <a:gd name="T18" fmla="*/ 3 w 16"/>
                <a:gd name="T19" fmla="*/ 17 h 19"/>
                <a:gd name="T20" fmla="*/ 5 w 16"/>
                <a:gd name="T21" fmla="*/ 14 h 19"/>
                <a:gd name="T22" fmla="*/ 1 w 16"/>
                <a:gd name="T23" fmla="*/ 12 h 19"/>
                <a:gd name="T24" fmla="*/ 0 w 16"/>
                <a:gd name="T25" fmla="*/ 12 h 19"/>
                <a:gd name="T26" fmla="*/ 0 w 16"/>
                <a:gd name="T27" fmla="*/ 11 h 19"/>
                <a:gd name="T28" fmla="*/ 1 w 16"/>
                <a:gd name="T29" fmla="*/ 10 h 19"/>
                <a:gd name="T30" fmla="*/ 2 w 16"/>
                <a:gd name="T31" fmla="*/ 10 h 19"/>
                <a:gd name="T32" fmla="*/ 10 w 16"/>
                <a:gd name="T33" fmla="*/ 14 h 19"/>
                <a:gd name="T34" fmla="*/ 11 w 16"/>
                <a:gd name="T35" fmla="*/ 12 h 19"/>
                <a:gd name="T36" fmla="*/ 3 w 16"/>
                <a:gd name="T37" fmla="*/ 8 h 19"/>
                <a:gd name="T38" fmla="*/ 2 w 16"/>
                <a:gd name="T39" fmla="*/ 8 h 19"/>
                <a:gd name="T40" fmla="*/ 2 w 16"/>
                <a:gd name="T41" fmla="*/ 7 h 19"/>
                <a:gd name="T42" fmla="*/ 4 w 16"/>
                <a:gd name="T43" fmla="*/ 3 h 19"/>
                <a:gd name="T44" fmla="*/ 5 w 16"/>
                <a:gd name="T45" fmla="*/ 2 h 19"/>
                <a:gd name="T46" fmla="*/ 6 w 16"/>
                <a:gd name="T47" fmla="*/ 2 h 19"/>
                <a:gd name="T48" fmla="*/ 10 w 16"/>
                <a:gd name="T49" fmla="*/ 4 h 19"/>
                <a:gd name="T50" fmla="*/ 11 w 16"/>
                <a:gd name="T51" fmla="*/ 1 h 19"/>
                <a:gd name="T52" fmla="*/ 12 w 16"/>
                <a:gd name="T53" fmla="*/ 0 h 19"/>
                <a:gd name="T54" fmla="*/ 13 w 16"/>
                <a:gd name="T55" fmla="*/ 0 h 19"/>
                <a:gd name="T56" fmla="*/ 13 w 16"/>
                <a:gd name="T57" fmla="*/ 1 h 19"/>
                <a:gd name="T58" fmla="*/ 13 w 16"/>
                <a:gd name="T59" fmla="*/ 2 h 19"/>
                <a:gd name="T60" fmla="*/ 12 w 16"/>
                <a:gd name="T61" fmla="*/ 5 h 19"/>
                <a:gd name="T62" fmla="*/ 16 w 16"/>
                <a:gd name="T63" fmla="*/ 6 h 19"/>
                <a:gd name="T64" fmla="*/ 16 w 16"/>
                <a:gd name="T65" fmla="*/ 7 h 19"/>
                <a:gd name="T66" fmla="*/ 16 w 16"/>
                <a:gd name="T67" fmla="*/ 8 h 19"/>
                <a:gd name="T68" fmla="*/ 15 w 16"/>
                <a:gd name="T69" fmla="*/ 9 h 19"/>
                <a:gd name="T70" fmla="*/ 14 w 16"/>
                <a:gd name="T71" fmla="*/ 9 h 19"/>
                <a:gd name="T72" fmla="*/ 6 w 16"/>
                <a:gd name="T73" fmla="*/ 5 h 19"/>
                <a:gd name="T74" fmla="*/ 5 w 16"/>
                <a:gd name="T75" fmla="*/ 7 h 19"/>
                <a:gd name="T76" fmla="*/ 14 w 16"/>
                <a:gd name="T77" fmla="*/ 11 h 19"/>
                <a:gd name="T78" fmla="*/ 14 w 16"/>
                <a:gd name="T79" fmla="*/ 11 h 19"/>
                <a:gd name="T80" fmla="*/ 14 w 16"/>
                <a:gd name="T81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" h="19">
                  <a:moveTo>
                    <a:pt x="14" y="12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8" name="任意多边形 63">
              <a:extLst>
                <a:ext uri="{FF2B5EF4-FFF2-40B4-BE49-F238E27FC236}">
                  <a16:creationId xmlns:a16="http://schemas.microsoft.com/office/drawing/2014/main" id="{3585537A-5812-4184-8EA4-7320E3DC710A}"/>
                </a:ext>
              </a:extLst>
            </p:cNvPr>
            <p:cNvSpPr/>
            <p:nvPr/>
          </p:nvSpPr>
          <p:spPr bwMode="auto">
            <a:xfrm>
              <a:off x="4356101" y="2778125"/>
              <a:ext cx="446088" cy="727075"/>
            </a:xfrm>
            <a:custGeom>
              <a:avLst/>
              <a:gdLst>
                <a:gd name="T0" fmla="*/ 15 w 150"/>
                <a:gd name="T1" fmla="*/ 0 h 244"/>
                <a:gd name="T2" fmla="*/ 132 w 150"/>
                <a:gd name="T3" fmla="*/ 200 h 244"/>
                <a:gd name="T4" fmla="*/ 42 w 150"/>
                <a:gd name="T5" fmla="*/ 150 h 244"/>
                <a:gd name="T6" fmla="*/ 15 w 150"/>
                <a:gd name="T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244">
                  <a:moveTo>
                    <a:pt x="15" y="0"/>
                  </a:moveTo>
                  <a:cubicBezTo>
                    <a:pt x="61" y="6"/>
                    <a:pt x="150" y="162"/>
                    <a:pt x="132" y="200"/>
                  </a:cubicBezTo>
                  <a:cubicBezTo>
                    <a:pt x="117" y="233"/>
                    <a:pt x="84" y="244"/>
                    <a:pt x="42" y="150"/>
                  </a:cubicBezTo>
                  <a:cubicBezTo>
                    <a:pt x="0" y="56"/>
                    <a:pt x="15" y="0"/>
                    <a:pt x="15" y="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9" name="任意多边形 64">
              <a:extLst>
                <a:ext uri="{FF2B5EF4-FFF2-40B4-BE49-F238E27FC236}">
                  <a16:creationId xmlns:a16="http://schemas.microsoft.com/office/drawing/2014/main" id="{C49CB803-5FEB-46FE-AB70-AEA5EA9F3417}"/>
                </a:ext>
              </a:extLst>
            </p:cNvPr>
            <p:cNvSpPr/>
            <p:nvPr/>
          </p:nvSpPr>
          <p:spPr bwMode="auto">
            <a:xfrm>
              <a:off x="4414838" y="2781300"/>
              <a:ext cx="339725" cy="649287"/>
            </a:xfrm>
            <a:custGeom>
              <a:avLst/>
              <a:gdLst>
                <a:gd name="T0" fmla="*/ 0 w 114"/>
                <a:gd name="T1" fmla="*/ 0 h 218"/>
                <a:gd name="T2" fmla="*/ 41 w 114"/>
                <a:gd name="T3" fmla="*/ 55 h 218"/>
                <a:gd name="T4" fmla="*/ 45 w 114"/>
                <a:gd name="T5" fmla="*/ 82 h 218"/>
                <a:gd name="T6" fmla="*/ 101 w 114"/>
                <a:gd name="T7" fmla="*/ 151 h 218"/>
                <a:gd name="T8" fmla="*/ 113 w 114"/>
                <a:gd name="T9" fmla="*/ 184 h 218"/>
                <a:gd name="T10" fmla="*/ 98 w 114"/>
                <a:gd name="T11" fmla="*/ 218 h 218"/>
                <a:gd name="T12" fmla="*/ 112 w 114"/>
                <a:gd name="T13" fmla="*/ 199 h 218"/>
                <a:gd name="T14" fmla="*/ 114 w 114"/>
                <a:gd name="T15" fmla="*/ 186 h 218"/>
                <a:gd name="T16" fmla="*/ 0 w 114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218">
                  <a:moveTo>
                    <a:pt x="0" y="0"/>
                  </a:moveTo>
                  <a:cubicBezTo>
                    <a:pt x="17" y="11"/>
                    <a:pt x="35" y="28"/>
                    <a:pt x="41" y="55"/>
                  </a:cubicBezTo>
                  <a:cubicBezTo>
                    <a:pt x="43" y="62"/>
                    <a:pt x="44" y="71"/>
                    <a:pt x="45" y="82"/>
                  </a:cubicBezTo>
                  <a:cubicBezTo>
                    <a:pt x="63" y="104"/>
                    <a:pt x="88" y="135"/>
                    <a:pt x="101" y="151"/>
                  </a:cubicBezTo>
                  <a:cubicBezTo>
                    <a:pt x="109" y="162"/>
                    <a:pt x="113" y="173"/>
                    <a:pt x="113" y="184"/>
                  </a:cubicBezTo>
                  <a:cubicBezTo>
                    <a:pt x="113" y="198"/>
                    <a:pt x="107" y="211"/>
                    <a:pt x="98" y="218"/>
                  </a:cubicBezTo>
                  <a:cubicBezTo>
                    <a:pt x="104" y="214"/>
                    <a:pt x="108" y="207"/>
                    <a:pt x="112" y="199"/>
                  </a:cubicBezTo>
                  <a:cubicBezTo>
                    <a:pt x="114" y="196"/>
                    <a:pt x="114" y="191"/>
                    <a:pt x="114" y="186"/>
                  </a:cubicBezTo>
                  <a:cubicBezTo>
                    <a:pt x="114" y="136"/>
                    <a:pt x="42" y="15"/>
                    <a:pt x="0" y="0"/>
                  </a:cubicBezTo>
                </a:path>
              </a:pathLst>
            </a:custGeom>
            <a:solidFill>
              <a:srgbClr val="1E28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0" name="任意多边形 65">
              <a:extLst>
                <a:ext uri="{FF2B5EF4-FFF2-40B4-BE49-F238E27FC236}">
                  <a16:creationId xmlns:a16="http://schemas.microsoft.com/office/drawing/2014/main" id="{D615AF3D-4095-465F-BBEC-CF09FFF2BD09}"/>
                </a:ext>
              </a:extLst>
            </p:cNvPr>
            <p:cNvSpPr/>
            <p:nvPr/>
          </p:nvSpPr>
          <p:spPr bwMode="auto">
            <a:xfrm>
              <a:off x="4462463" y="5556250"/>
              <a:ext cx="115888" cy="220662"/>
            </a:xfrm>
            <a:custGeom>
              <a:avLst/>
              <a:gdLst>
                <a:gd name="T0" fmla="*/ 0 w 73"/>
                <a:gd name="T1" fmla="*/ 131 h 139"/>
                <a:gd name="T2" fmla="*/ 62 w 73"/>
                <a:gd name="T3" fmla="*/ 139 h 139"/>
                <a:gd name="T4" fmla="*/ 73 w 73"/>
                <a:gd name="T5" fmla="*/ 7 h 139"/>
                <a:gd name="T6" fmla="*/ 11 w 73"/>
                <a:gd name="T7" fmla="*/ 0 h 139"/>
                <a:gd name="T8" fmla="*/ 0 w 73"/>
                <a:gd name="T9" fmla="*/ 13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39">
                  <a:moveTo>
                    <a:pt x="0" y="131"/>
                  </a:moveTo>
                  <a:lnTo>
                    <a:pt x="62" y="139"/>
                  </a:lnTo>
                  <a:lnTo>
                    <a:pt x="73" y="7"/>
                  </a:lnTo>
                  <a:lnTo>
                    <a:pt x="11" y="0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E28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1" name="任意多边形 66">
              <a:extLst>
                <a:ext uri="{FF2B5EF4-FFF2-40B4-BE49-F238E27FC236}">
                  <a16:creationId xmlns:a16="http://schemas.microsoft.com/office/drawing/2014/main" id="{6CA77BC4-6FC7-4B3A-BFC5-E1AA33128685}"/>
                </a:ext>
              </a:extLst>
            </p:cNvPr>
            <p:cNvSpPr/>
            <p:nvPr/>
          </p:nvSpPr>
          <p:spPr bwMode="auto">
            <a:xfrm>
              <a:off x="4462463" y="5556250"/>
              <a:ext cx="115888" cy="220662"/>
            </a:xfrm>
            <a:custGeom>
              <a:avLst/>
              <a:gdLst>
                <a:gd name="T0" fmla="*/ 0 w 73"/>
                <a:gd name="T1" fmla="*/ 131 h 139"/>
                <a:gd name="T2" fmla="*/ 62 w 73"/>
                <a:gd name="T3" fmla="*/ 139 h 139"/>
                <a:gd name="T4" fmla="*/ 73 w 73"/>
                <a:gd name="T5" fmla="*/ 7 h 139"/>
                <a:gd name="T6" fmla="*/ 11 w 73"/>
                <a:gd name="T7" fmla="*/ 0 h 139"/>
                <a:gd name="T8" fmla="*/ 0 w 73"/>
                <a:gd name="T9" fmla="*/ 13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39">
                  <a:moveTo>
                    <a:pt x="0" y="131"/>
                  </a:moveTo>
                  <a:lnTo>
                    <a:pt x="62" y="139"/>
                  </a:lnTo>
                  <a:lnTo>
                    <a:pt x="73" y="7"/>
                  </a:lnTo>
                  <a:lnTo>
                    <a:pt x="11" y="0"/>
                  </a:lnTo>
                  <a:lnTo>
                    <a:pt x="0" y="1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2" name="任意多边形 67">
              <a:extLst>
                <a:ext uri="{FF2B5EF4-FFF2-40B4-BE49-F238E27FC236}">
                  <a16:creationId xmlns:a16="http://schemas.microsoft.com/office/drawing/2014/main" id="{5984EC66-814C-4869-BCE9-139E9BF9B433}"/>
                </a:ext>
              </a:extLst>
            </p:cNvPr>
            <p:cNvSpPr/>
            <p:nvPr/>
          </p:nvSpPr>
          <p:spPr bwMode="auto">
            <a:xfrm>
              <a:off x="3979863" y="5540375"/>
              <a:ext cx="101600" cy="217487"/>
            </a:xfrm>
            <a:custGeom>
              <a:avLst/>
              <a:gdLst>
                <a:gd name="T0" fmla="*/ 0 w 64"/>
                <a:gd name="T1" fmla="*/ 137 h 137"/>
                <a:gd name="T2" fmla="*/ 60 w 64"/>
                <a:gd name="T3" fmla="*/ 137 h 137"/>
                <a:gd name="T4" fmla="*/ 64 w 64"/>
                <a:gd name="T5" fmla="*/ 0 h 137"/>
                <a:gd name="T6" fmla="*/ 6 w 64"/>
                <a:gd name="T7" fmla="*/ 0 h 137"/>
                <a:gd name="T8" fmla="*/ 0 w 64"/>
                <a:gd name="T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37">
                  <a:moveTo>
                    <a:pt x="0" y="137"/>
                  </a:moveTo>
                  <a:lnTo>
                    <a:pt x="60" y="137"/>
                  </a:lnTo>
                  <a:lnTo>
                    <a:pt x="64" y="0"/>
                  </a:lnTo>
                  <a:lnTo>
                    <a:pt x="6" y="0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E28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3" name="任意多边形 68">
              <a:extLst>
                <a:ext uri="{FF2B5EF4-FFF2-40B4-BE49-F238E27FC236}">
                  <a16:creationId xmlns:a16="http://schemas.microsoft.com/office/drawing/2014/main" id="{EA2BFA4C-5AA7-46A1-812C-E22D72B71842}"/>
                </a:ext>
              </a:extLst>
            </p:cNvPr>
            <p:cNvSpPr/>
            <p:nvPr/>
          </p:nvSpPr>
          <p:spPr bwMode="auto">
            <a:xfrm>
              <a:off x="3979863" y="5540375"/>
              <a:ext cx="101600" cy="217487"/>
            </a:xfrm>
            <a:custGeom>
              <a:avLst/>
              <a:gdLst>
                <a:gd name="T0" fmla="*/ 0 w 64"/>
                <a:gd name="T1" fmla="*/ 137 h 137"/>
                <a:gd name="T2" fmla="*/ 60 w 64"/>
                <a:gd name="T3" fmla="*/ 137 h 137"/>
                <a:gd name="T4" fmla="*/ 64 w 64"/>
                <a:gd name="T5" fmla="*/ 0 h 137"/>
                <a:gd name="T6" fmla="*/ 6 w 64"/>
                <a:gd name="T7" fmla="*/ 0 h 137"/>
                <a:gd name="T8" fmla="*/ 0 w 64"/>
                <a:gd name="T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37">
                  <a:moveTo>
                    <a:pt x="0" y="137"/>
                  </a:moveTo>
                  <a:lnTo>
                    <a:pt x="60" y="137"/>
                  </a:lnTo>
                  <a:lnTo>
                    <a:pt x="64" y="0"/>
                  </a:lnTo>
                  <a:lnTo>
                    <a:pt x="6" y="0"/>
                  </a:lnTo>
                  <a:lnTo>
                    <a:pt x="0" y="1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4" name="任意多边形 69">
              <a:extLst>
                <a:ext uri="{FF2B5EF4-FFF2-40B4-BE49-F238E27FC236}">
                  <a16:creationId xmlns:a16="http://schemas.microsoft.com/office/drawing/2014/main" id="{7990698F-FF71-4B5F-BE82-F8D90D6FDF1B}"/>
                </a:ext>
              </a:extLst>
            </p:cNvPr>
            <p:cNvSpPr/>
            <p:nvPr/>
          </p:nvSpPr>
          <p:spPr bwMode="auto">
            <a:xfrm>
              <a:off x="3944938" y="5746750"/>
              <a:ext cx="323850" cy="106362"/>
            </a:xfrm>
            <a:custGeom>
              <a:avLst/>
              <a:gdLst>
                <a:gd name="T0" fmla="*/ 48 w 109"/>
                <a:gd name="T1" fmla="*/ 0 h 36"/>
                <a:gd name="T2" fmla="*/ 10 w 109"/>
                <a:gd name="T3" fmla="*/ 0 h 36"/>
                <a:gd name="T4" fmla="*/ 7 w 109"/>
                <a:gd name="T5" fmla="*/ 2 h 36"/>
                <a:gd name="T6" fmla="*/ 1 w 109"/>
                <a:gd name="T7" fmla="*/ 30 h 36"/>
                <a:gd name="T8" fmla="*/ 4 w 109"/>
                <a:gd name="T9" fmla="*/ 36 h 36"/>
                <a:gd name="T10" fmla="*/ 5 w 109"/>
                <a:gd name="T11" fmla="*/ 36 h 36"/>
                <a:gd name="T12" fmla="*/ 42 w 109"/>
                <a:gd name="T13" fmla="*/ 35 h 36"/>
                <a:gd name="T14" fmla="*/ 94 w 109"/>
                <a:gd name="T15" fmla="*/ 36 h 36"/>
                <a:gd name="T16" fmla="*/ 103 w 109"/>
                <a:gd name="T17" fmla="*/ 22 h 36"/>
                <a:gd name="T18" fmla="*/ 53 w 109"/>
                <a:gd name="T19" fmla="*/ 2 h 36"/>
                <a:gd name="T20" fmla="*/ 48 w 109"/>
                <a:gd name="T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36">
                  <a:moveTo>
                    <a:pt x="48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1"/>
                    <a:pt x="7" y="2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3"/>
                    <a:pt x="2" y="35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18" y="36"/>
                    <a:pt x="27" y="35"/>
                    <a:pt x="42" y="35"/>
                  </a:cubicBezTo>
                  <a:cubicBezTo>
                    <a:pt x="52" y="35"/>
                    <a:pt x="81" y="36"/>
                    <a:pt x="94" y="36"/>
                  </a:cubicBezTo>
                  <a:cubicBezTo>
                    <a:pt x="107" y="36"/>
                    <a:pt x="109" y="23"/>
                    <a:pt x="103" y="22"/>
                  </a:cubicBezTo>
                  <a:cubicBezTo>
                    <a:pt x="79" y="16"/>
                    <a:pt x="61" y="9"/>
                    <a:pt x="53" y="2"/>
                  </a:cubicBezTo>
                  <a:cubicBezTo>
                    <a:pt x="52" y="1"/>
                    <a:pt x="50" y="0"/>
                    <a:pt x="48" y="0"/>
                  </a:cubicBez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5" name="任意多边形 70">
              <a:extLst>
                <a:ext uri="{FF2B5EF4-FFF2-40B4-BE49-F238E27FC236}">
                  <a16:creationId xmlns:a16="http://schemas.microsoft.com/office/drawing/2014/main" id="{F8EEB404-BF8A-4948-B5F7-8C4EC957818E}"/>
                </a:ext>
              </a:extLst>
            </p:cNvPr>
            <p:cNvSpPr/>
            <p:nvPr/>
          </p:nvSpPr>
          <p:spPr bwMode="auto">
            <a:xfrm>
              <a:off x="4092576" y="5734050"/>
              <a:ext cx="47625" cy="30162"/>
            </a:xfrm>
            <a:custGeom>
              <a:avLst/>
              <a:gdLst>
                <a:gd name="T0" fmla="*/ 0 w 16"/>
                <a:gd name="T1" fmla="*/ 8 h 10"/>
                <a:gd name="T2" fmla="*/ 0 w 16"/>
                <a:gd name="T3" fmla="*/ 8 h 10"/>
                <a:gd name="T4" fmla="*/ 0 w 16"/>
                <a:gd name="T5" fmla="*/ 7 h 10"/>
                <a:gd name="T6" fmla="*/ 15 w 16"/>
                <a:gd name="T7" fmla="*/ 2 h 10"/>
                <a:gd name="T8" fmla="*/ 16 w 16"/>
                <a:gd name="T9" fmla="*/ 4 h 10"/>
                <a:gd name="T10" fmla="*/ 14 w 16"/>
                <a:gd name="T11" fmla="*/ 8 h 10"/>
                <a:gd name="T12" fmla="*/ 8 w 16"/>
                <a:gd name="T13" fmla="*/ 10 h 10"/>
                <a:gd name="T14" fmla="*/ 0 w 16"/>
                <a:gd name="T15" fmla="*/ 8 h 10"/>
                <a:gd name="T16" fmla="*/ 2 w 16"/>
                <a:gd name="T17" fmla="*/ 7 h 10"/>
                <a:gd name="T18" fmla="*/ 13 w 16"/>
                <a:gd name="T19" fmla="*/ 7 h 10"/>
                <a:gd name="T20" fmla="*/ 14 w 16"/>
                <a:gd name="T21" fmla="*/ 4 h 10"/>
                <a:gd name="T22" fmla="*/ 14 w 16"/>
                <a:gd name="T23" fmla="*/ 3 h 10"/>
                <a:gd name="T24" fmla="*/ 13 w 16"/>
                <a:gd name="T25" fmla="*/ 3 h 10"/>
                <a:gd name="T26" fmla="*/ 2 w 16"/>
                <a:gd name="T2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0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6"/>
                    <a:pt x="11" y="0"/>
                    <a:pt x="15" y="2"/>
                  </a:cubicBezTo>
                  <a:cubicBezTo>
                    <a:pt x="15" y="2"/>
                    <a:pt x="16" y="3"/>
                    <a:pt x="16" y="4"/>
                  </a:cubicBezTo>
                  <a:cubicBezTo>
                    <a:pt x="16" y="6"/>
                    <a:pt x="16" y="7"/>
                    <a:pt x="14" y="8"/>
                  </a:cubicBezTo>
                  <a:cubicBezTo>
                    <a:pt x="13" y="9"/>
                    <a:pt x="11" y="10"/>
                    <a:pt x="8" y="10"/>
                  </a:cubicBezTo>
                  <a:cubicBezTo>
                    <a:pt x="6" y="10"/>
                    <a:pt x="3" y="9"/>
                    <a:pt x="0" y="8"/>
                  </a:cubicBezTo>
                  <a:close/>
                  <a:moveTo>
                    <a:pt x="2" y="7"/>
                  </a:moveTo>
                  <a:cubicBezTo>
                    <a:pt x="6" y="9"/>
                    <a:pt x="10" y="8"/>
                    <a:pt x="13" y="7"/>
                  </a:cubicBezTo>
                  <a:cubicBezTo>
                    <a:pt x="14" y="6"/>
                    <a:pt x="15" y="5"/>
                    <a:pt x="14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9" y="4"/>
                    <a:pt x="6" y="5"/>
                    <a:pt x="2" y="7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6" name="任意多边形 71">
              <a:extLst>
                <a:ext uri="{FF2B5EF4-FFF2-40B4-BE49-F238E27FC236}">
                  <a16:creationId xmlns:a16="http://schemas.microsoft.com/office/drawing/2014/main" id="{0BF2EE88-0208-4132-9156-38CD5D0A55B8}"/>
                </a:ext>
              </a:extLst>
            </p:cNvPr>
            <p:cNvSpPr/>
            <p:nvPr/>
          </p:nvSpPr>
          <p:spPr bwMode="auto">
            <a:xfrm>
              <a:off x="4092576" y="5716588"/>
              <a:ext cx="30163" cy="44450"/>
            </a:xfrm>
            <a:custGeom>
              <a:avLst/>
              <a:gdLst>
                <a:gd name="T0" fmla="*/ 0 w 10"/>
                <a:gd name="T1" fmla="*/ 15 h 15"/>
                <a:gd name="T2" fmla="*/ 0 w 10"/>
                <a:gd name="T3" fmla="*/ 14 h 15"/>
                <a:gd name="T4" fmla="*/ 4 w 10"/>
                <a:gd name="T5" fmla="*/ 2 h 15"/>
                <a:gd name="T6" fmla="*/ 7 w 10"/>
                <a:gd name="T7" fmla="*/ 1 h 15"/>
                <a:gd name="T8" fmla="*/ 10 w 10"/>
                <a:gd name="T9" fmla="*/ 3 h 15"/>
                <a:gd name="T10" fmla="*/ 1 w 10"/>
                <a:gd name="T11" fmla="*/ 15 h 15"/>
                <a:gd name="T12" fmla="*/ 0 w 10"/>
                <a:gd name="T13" fmla="*/ 15 h 15"/>
                <a:gd name="T14" fmla="*/ 0 w 10"/>
                <a:gd name="T15" fmla="*/ 15 h 15"/>
                <a:gd name="T16" fmla="*/ 5 w 10"/>
                <a:gd name="T17" fmla="*/ 2 h 15"/>
                <a:gd name="T18" fmla="*/ 1 w 10"/>
                <a:gd name="T19" fmla="*/ 12 h 15"/>
                <a:gd name="T20" fmla="*/ 8 w 10"/>
                <a:gd name="T21" fmla="*/ 3 h 15"/>
                <a:gd name="T22" fmla="*/ 7 w 10"/>
                <a:gd name="T23" fmla="*/ 2 h 15"/>
                <a:gd name="T24" fmla="*/ 7 w 10"/>
                <a:gd name="T25" fmla="*/ 2 h 15"/>
                <a:gd name="T26" fmla="*/ 5 w 10"/>
                <a:gd name="T2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5">
                  <a:moveTo>
                    <a:pt x="0" y="15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4"/>
                    <a:pt x="4" y="2"/>
                  </a:cubicBezTo>
                  <a:cubicBezTo>
                    <a:pt x="5" y="1"/>
                    <a:pt x="6" y="0"/>
                    <a:pt x="7" y="1"/>
                  </a:cubicBezTo>
                  <a:cubicBezTo>
                    <a:pt x="8" y="1"/>
                    <a:pt x="9" y="1"/>
                    <a:pt x="10" y="3"/>
                  </a:cubicBezTo>
                  <a:cubicBezTo>
                    <a:pt x="10" y="6"/>
                    <a:pt x="4" y="13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5" y="2"/>
                  </a:moveTo>
                  <a:cubicBezTo>
                    <a:pt x="3" y="5"/>
                    <a:pt x="1" y="9"/>
                    <a:pt x="1" y="12"/>
                  </a:cubicBezTo>
                  <a:cubicBezTo>
                    <a:pt x="4" y="10"/>
                    <a:pt x="8" y="5"/>
                    <a:pt x="8" y="3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5" y="2"/>
                    <a:pt x="5" y="2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7" name="任意多边形 72">
              <a:extLst>
                <a:ext uri="{FF2B5EF4-FFF2-40B4-BE49-F238E27FC236}">
                  <a16:creationId xmlns:a16="http://schemas.microsoft.com/office/drawing/2014/main" id="{0B2245B6-411B-427B-B756-16CE642CF0E9}"/>
                </a:ext>
              </a:extLst>
            </p:cNvPr>
            <p:cNvSpPr/>
            <p:nvPr/>
          </p:nvSpPr>
          <p:spPr bwMode="auto">
            <a:xfrm>
              <a:off x="4427538" y="5743575"/>
              <a:ext cx="323850" cy="107950"/>
            </a:xfrm>
            <a:custGeom>
              <a:avLst/>
              <a:gdLst>
                <a:gd name="T0" fmla="*/ 48 w 109"/>
                <a:gd name="T1" fmla="*/ 0 h 36"/>
                <a:gd name="T2" fmla="*/ 10 w 109"/>
                <a:gd name="T3" fmla="*/ 0 h 36"/>
                <a:gd name="T4" fmla="*/ 7 w 109"/>
                <a:gd name="T5" fmla="*/ 2 h 36"/>
                <a:gd name="T6" fmla="*/ 1 w 109"/>
                <a:gd name="T7" fmla="*/ 30 h 36"/>
                <a:gd name="T8" fmla="*/ 4 w 109"/>
                <a:gd name="T9" fmla="*/ 36 h 36"/>
                <a:gd name="T10" fmla="*/ 5 w 109"/>
                <a:gd name="T11" fmla="*/ 36 h 36"/>
                <a:gd name="T12" fmla="*/ 42 w 109"/>
                <a:gd name="T13" fmla="*/ 35 h 36"/>
                <a:gd name="T14" fmla="*/ 94 w 109"/>
                <a:gd name="T15" fmla="*/ 36 h 36"/>
                <a:gd name="T16" fmla="*/ 103 w 109"/>
                <a:gd name="T17" fmla="*/ 22 h 36"/>
                <a:gd name="T18" fmla="*/ 53 w 109"/>
                <a:gd name="T19" fmla="*/ 2 h 36"/>
                <a:gd name="T20" fmla="*/ 48 w 109"/>
                <a:gd name="T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36">
                  <a:moveTo>
                    <a:pt x="48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1"/>
                    <a:pt x="7" y="2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3"/>
                    <a:pt x="2" y="35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18" y="36"/>
                    <a:pt x="27" y="35"/>
                    <a:pt x="42" y="35"/>
                  </a:cubicBezTo>
                  <a:cubicBezTo>
                    <a:pt x="52" y="35"/>
                    <a:pt x="81" y="36"/>
                    <a:pt x="94" y="36"/>
                  </a:cubicBezTo>
                  <a:cubicBezTo>
                    <a:pt x="107" y="36"/>
                    <a:pt x="109" y="23"/>
                    <a:pt x="103" y="22"/>
                  </a:cubicBezTo>
                  <a:cubicBezTo>
                    <a:pt x="79" y="16"/>
                    <a:pt x="61" y="9"/>
                    <a:pt x="53" y="2"/>
                  </a:cubicBezTo>
                  <a:cubicBezTo>
                    <a:pt x="52" y="1"/>
                    <a:pt x="50" y="0"/>
                    <a:pt x="48" y="0"/>
                  </a:cubicBez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8" name="任意多边形 73">
              <a:extLst>
                <a:ext uri="{FF2B5EF4-FFF2-40B4-BE49-F238E27FC236}">
                  <a16:creationId xmlns:a16="http://schemas.microsoft.com/office/drawing/2014/main" id="{46760983-17D7-43AB-981C-78CD4515EEF1}"/>
                </a:ext>
              </a:extLst>
            </p:cNvPr>
            <p:cNvSpPr/>
            <p:nvPr/>
          </p:nvSpPr>
          <p:spPr bwMode="auto">
            <a:xfrm>
              <a:off x="4575176" y="5730875"/>
              <a:ext cx="47625" cy="30162"/>
            </a:xfrm>
            <a:custGeom>
              <a:avLst/>
              <a:gdLst>
                <a:gd name="T0" fmla="*/ 0 w 16"/>
                <a:gd name="T1" fmla="*/ 8 h 10"/>
                <a:gd name="T2" fmla="*/ 0 w 16"/>
                <a:gd name="T3" fmla="*/ 8 h 10"/>
                <a:gd name="T4" fmla="*/ 0 w 16"/>
                <a:gd name="T5" fmla="*/ 7 h 10"/>
                <a:gd name="T6" fmla="*/ 15 w 16"/>
                <a:gd name="T7" fmla="*/ 2 h 10"/>
                <a:gd name="T8" fmla="*/ 16 w 16"/>
                <a:gd name="T9" fmla="*/ 4 h 10"/>
                <a:gd name="T10" fmla="*/ 14 w 16"/>
                <a:gd name="T11" fmla="*/ 8 h 10"/>
                <a:gd name="T12" fmla="*/ 8 w 16"/>
                <a:gd name="T13" fmla="*/ 10 h 10"/>
                <a:gd name="T14" fmla="*/ 0 w 16"/>
                <a:gd name="T15" fmla="*/ 8 h 10"/>
                <a:gd name="T16" fmla="*/ 2 w 16"/>
                <a:gd name="T17" fmla="*/ 7 h 10"/>
                <a:gd name="T18" fmla="*/ 13 w 16"/>
                <a:gd name="T19" fmla="*/ 7 h 10"/>
                <a:gd name="T20" fmla="*/ 14 w 16"/>
                <a:gd name="T21" fmla="*/ 4 h 10"/>
                <a:gd name="T22" fmla="*/ 14 w 16"/>
                <a:gd name="T23" fmla="*/ 3 h 10"/>
                <a:gd name="T24" fmla="*/ 13 w 16"/>
                <a:gd name="T25" fmla="*/ 3 h 10"/>
                <a:gd name="T26" fmla="*/ 2 w 16"/>
                <a:gd name="T2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0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6"/>
                    <a:pt x="11" y="0"/>
                    <a:pt x="15" y="2"/>
                  </a:cubicBezTo>
                  <a:cubicBezTo>
                    <a:pt x="15" y="2"/>
                    <a:pt x="16" y="3"/>
                    <a:pt x="16" y="4"/>
                  </a:cubicBezTo>
                  <a:cubicBezTo>
                    <a:pt x="16" y="6"/>
                    <a:pt x="16" y="7"/>
                    <a:pt x="14" y="8"/>
                  </a:cubicBezTo>
                  <a:cubicBezTo>
                    <a:pt x="13" y="9"/>
                    <a:pt x="11" y="10"/>
                    <a:pt x="8" y="10"/>
                  </a:cubicBezTo>
                  <a:cubicBezTo>
                    <a:pt x="6" y="10"/>
                    <a:pt x="3" y="9"/>
                    <a:pt x="0" y="8"/>
                  </a:cubicBezTo>
                  <a:close/>
                  <a:moveTo>
                    <a:pt x="2" y="7"/>
                  </a:moveTo>
                  <a:cubicBezTo>
                    <a:pt x="6" y="9"/>
                    <a:pt x="10" y="8"/>
                    <a:pt x="13" y="7"/>
                  </a:cubicBezTo>
                  <a:cubicBezTo>
                    <a:pt x="14" y="6"/>
                    <a:pt x="15" y="5"/>
                    <a:pt x="14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9" y="4"/>
                    <a:pt x="6" y="5"/>
                    <a:pt x="2" y="7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9" name="任意多边形 74">
              <a:extLst>
                <a:ext uri="{FF2B5EF4-FFF2-40B4-BE49-F238E27FC236}">
                  <a16:creationId xmlns:a16="http://schemas.microsoft.com/office/drawing/2014/main" id="{4909FC99-D822-443F-AB25-5F412FCDFEAD}"/>
                </a:ext>
              </a:extLst>
            </p:cNvPr>
            <p:cNvSpPr/>
            <p:nvPr/>
          </p:nvSpPr>
          <p:spPr bwMode="auto">
            <a:xfrm>
              <a:off x="4575176" y="5713413"/>
              <a:ext cx="30163" cy="44450"/>
            </a:xfrm>
            <a:custGeom>
              <a:avLst/>
              <a:gdLst>
                <a:gd name="T0" fmla="*/ 0 w 10"/>
                <a:gd name="T1" fmla="*/ 15 h 15"/>
                <a:gd name="T2" fmla="*/ 0 w 10"/>
                <a:gd name="T3" fmla="*/ 14 h 15"/>
                <a:gd name="T4" fmla="*/ 4 w 10"/>
                <a:gd name="T5" fmla="*/ 2 h 15"/>
                <a:gd name="T6" fmla="*/ 7 w 10"/>
                <a:gd name="T7" fmla="*/ 1 h 15"/>
                <a:gd name="T8" fmla="*/ 10 w 10"/>
                <a:gd name="T9" fmla="*/ 3 h 15"/>
                <a:gd name="T10" fmla="*/ 1 w 10"/>
                <a:gd name="T11" fmla="*/ 15 h 15"/>
                <a:gd name="T12" fmla="*/ 0 w 10"/>
                <a:gd name="T13" fmla="*/ 15 h 15"/>
                <a:gd name="T14" fmla="*/ 0 w 10"/>
                <a:gd name="T15" fmla="*/ 15 h 15"/>
                <a:gd name="T16" fmla="*/ 5 w 10"/>
                <a:gd name="T17" fmla="*/ 2 h 15"/>
                <a:gd name="T18" fmla="*/ 1 w 10"/>
                <a:gd name="T19" fmla="*/ 12 h 15"/>
                <a:gd name="T20" fmla="*/ 8 w 10"/>
                <a:gd name="T21" fmla="*/ 3 h 15"/>
                <a:gd name="T22" fmla="*/ 7 w 10"/>
                <a:gd name="T23" fmla="*/ 2 h 15"/>
                <a:gd name="T24" fmla="*/ 7 w 10"/>
                <a:gd name="T25" fmla="*/ 2 h 15"/>
                <a:gd name="T26" fmla="*/ 5 w 10"/>
                <a:gd name="T2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5">
                  <a:moveTo>
                    <a:pt x="0" y="15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4"/>
                    <a:pt x="4" y="2"/>
                  </a:cubicBezTo>
                  <a:cubicBezTo>
                    <a:pt x="5" y="1"/>
                    <a:pt x="6" y="0"/>
                    <a:pt x="7" y="1"/>
                  </a:cubicBezTo>
                  <a:cubicBezTo>
                    <a:pt x="8" y="1"/>
                    <a:pt x="9" y="1"/>
                    <a:pt x="10" y="3"/>
                  </a:cubicBezTo>
                  <a:cubicBezTo>
                    <a:pt x="10" y="6"/>
                    <a:pt x="4" y="13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5" y="2"/>
                  </a:moveTo>
                  <a:cubicBezTo>
                    <a:pt x="3" y="5"/>
                    <a:pt x="1" y="9"/>
                    <a:pt x="1" y="12"/>
                  </a:cubicBezTo>
                  <a:cubicBezTo>
                    <a:pt x="4" y="10"/>
                    <a:pt x="8" y="5"/>
                    <a:pt x="8" y="3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5" y="2"/>
                    <a:pt x="5" y="2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0" name="任意多边形 75">
              <a:extLst>
                <a:ext uri="{FF2B5EF4-FFF2-40B4-BE49-F238E27FC236}">
                  <a16:creationId xmlns:a16="http://schemas.microsoft.com/office/drawing/2014/main" id="{0B26E28F-A0C5-409E-8640-D43B8DFA28E5}"/>
                </a:ext>
              </a:extLst>
            </p:cNvPr>
            <p:cNvSpPr/>
            <p:nvPr/>
          </p:nvSpPr>
          <p:spPr bwMode="auto">
            <a:xfrm>
              <a:off x="3944938" y="3636963"/>
              <a:ext cx="768350" cy="2093912"/>
            </a:xfrm>
            <a:custGeom>
              <a:avLst/>
              <a:gdLst>
                <a:gd name="T0" fmla="*/ 28 w 258"/>
                <a:gd name="T1" fmla="*/ 0 h 703"/>
                <a:gd name="T2" fmla="*/ 195 w 258"/>
                <a:gd name="T3" fmla="*/ 0 h 703"/>
                <a:gd name="T4" fmla="*/ 222 w 258"/>
                <a:gd name="T5" fmla="*/ 701 h 703"/>
                <a:gd name="T6" fmla="*/ 166 w 258"/>
                <a:gd name="T7" fmla="*/ 698 h 703"/>
                <a:gd name="T8" fmla="*/ 123 w 258"/>
                <a:gd name="T9" fmla="*/ 163 h 703"/>
                <a:gd name="T10" fmla="*/ 105 w 258"/>
                <a:gd name="T11" fmla="*/ 351 h 703"/>
                <a:gd name="T12" fmla="*/ 57 w 258"/>
                <a:gd name="T13" fmla="*/ 703 h 703"/>
                <a:gd name="T14" fmla="*/ 0 w 258"/>
                <a:gd name="T15" fmla="*/ 700 h 703"/>
                <a:gd name="T16" fmla="*/ 19 w 258"/>
                <a:gd name="T17" fmla="*/ 363 h 703"/>
                <a:gd name="T18" fmla="*/ 28 w 258"/>
                <a:gd name="T19" fmla="*/ 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703">
                  <a:moveTo>
                    <a:pt x="28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210" y="87"/>
                    <a:pt x="258" y="428"/>
                    <a:pt x="222" y="701"/>
                  </a:cubicBezTo>
                  <a:cubicBezTo>
                    <a:pt x="166" y="698"/>
                    <a:pt x="166" y="698"/>
                    <a:pt x="166" y="698"/>
                  </a:cubicBezTo>
                  <a:cubicBezTo>
                    <a:pt x="166" y="698"/>
                    <a:pt x="173" y="297"/>
                    <a:pt x="123" y="163"/>
                  </a:cubicBezTo>
                  <a:cubicBezTo>
                    <a:pt x="118" y="234"/>
                    <a:pt x="111" y="311"/>
                    <a:pt x="105" y="351"/>
                  </a:cubicBezTo>
                  <a:cubicBezTo>
                    <a:pt x="90" y="451"/>
                    <a:pt x="57" y="703"/>
                    <a:pt x="57" y="703"/>
                  </a:cubicBezTo>
                  <a:cubicBezTo>
                    <a:pt x="0" y="700"/>
                    <a:pt x="0" y="700"/>
                    <a:pt x="0" y="700"/>
                  </a:cubicBezTo>
                  <a:cubicBezTo>
                    <a:pt x="0" y="700"/>
                    <a:pt x="14" y="461"/>
                    <a:pt x="19" y="363"/>
                  </a:cubicBezTo>
                  <a:cubicBezTo>
                    <a:pt x="25" y="256"/>
                    <a:pt x="27" y="22"/>
                    <a:pt x="28" y="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1" name="任意多边形 76">
              <a:extLst>
                <a:ext uri="{FF2B5EF4-FFF2-40B4-BE49-F238E27FC236}">
                  <a16:creationId xmlns:a16="http://schemas.microsoft.com/office/drawing/2014/main" id="{97A6AA05-B634-4245-86CE-733BD615FE36}"/>
                </a:ext>
              </a:extLst>
            </p:cNvPr>
            <p:cNvSpPr/>
            <p:nvPr/>
          </p:nvSpPr>
          <p:spPr bwMode="auto">
            <a:xfrm>
              <a:off x="3944938" y="3763963"/>
              <a:ext cx="700088" cy="1966912"/>
            </a:xfrm>
            <a:custGeom>
              <a:avLst/>
              <a:gdLst>
                <a:gd name="T0" fmla="*/ 142 w 235"/>
                <a:gd name="T1" fmla="*/ 192 h 660"/>
                <a:gd name="T2" fmla="*/ 123 w 235"/>
                <a:gd name="T3" fmla="*/ 120 h 660"/>
                <a:gd name="T4" fmla="*/ 128 w 235"/>
                <a:gd name="T5" fmla="*/ 60 h 660"/>
                <a:gd name="T6" fmla="*/ 142 w 235"/>
                <a:gd name="T7" fmla="*/ 192 h 660"/>
                <a:gd name="T8" fmla="*/ 129 w 235"/>
                <a:gd name="T9" fmla="*/ 0 h 660"/>
                <a:gd name="T10" fmla="*/ 110 w 235"/>
                <a:gd name="T11" fmla="*/ 84 h 660"/>
                <a:gd name="T12" fmla="*/ 64 w 235"/>
                <a:gd name="T13" fmla="*/ 89 h 660"/>
                <a:gd name="T14" fmla="*/ 26 w 235"/>
                <a:gd name="T15" fmla="*/ 86 h 660"/>
                <a:gd name="T16" fmla="*/ 19 w 235"/>
                <a:gd name="T17" fmla="*/ 320 h 660"/>
                <a:gd name="T18" fmla="*/ 0 w 235"/>
                <a:gd name="T19" fmla="*/ 657 h 660"/>
                <a:gd name="T20" fmla="*/ 57 w 235"/>
                <a:gd name="T21" fmla="*/ 660 h 660"/>
                <a:gd name="T22" fmla="*/ 105 w 235"/>
                <a:gd name="T23" fmla="*/ 308 h 660"/>
                <a:gd name="T24" fmla="*/ 123 w 235"/>
                <a:gd name="T25" fmla="*/ 120 h 660"/>
                <a:gd name="T26" fmla="*/ 166 w 235"/>
                <a:gd name="T27" fmla="*/ 600 h 660"/>
                <a:gd name="T28" fmla="*/ 166 w 235"/>
                <a:gd name="T29" fmla="*/ 655 h 660"/>
                <a:gd name="T30" fmla="*/ 222 w 235"/>
                <a:gd name="T31" fmla="*/ 658 h 660"/>
                <a:gd name="T32" fmla="*/ 235 w 235"/>
                <a:gd name="T33" fmla="*/ 435 h 660"/>
                <a:gd name="T34" fmla="*/ 212 w 235"/>
                <a:gd name="T35" fmla="*/ 73 h 660"/>
                <a:gd name="T36" fmla="*/ 184 w 235"/>
                <a:gd name="T37" fmla="*/ 80 h 660"/>
                <a:gd name="T38" fmla="*/ 185 w 235"/>
                <a:gd name="T39" fmla="*/ 0 h 660"/>
                <a:gd name="T40" fmla="*/ 155 w 235"/>
                <a:gd name="T41" fmla="*/ 2 h 660"/>
                <a:gd name="T42" fmla="*/ 129 w 235"/>
                <a:gd name="T43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5" h="660">
                  <a:moveTo>
                    <a:pt x="142" y="192"/>
                  </a:moveTo>
                  <a:cubicBezTo>
                    <a:pt x="137" y="164"/>
                    <a:pt x="131" y="139"/>
                    <a:pt x="123" y="120"/>
                  </a:cubicBezTo>
                  <a:cubicBezTo>
                    <a:pt x="128" y="60"/>
                    <a:pt x="128" y="60"/>
                    <a:pt x="128" y="60"/>
                  </a:cubicBezTo>
                  <a:cubicBezTo>
                    <a:pt x="128" y="60"/>
                    <a:pt x="147" y="128"/>
                    <a:pt x="142" y="192"/>
                  </a:cubicBezTo>
                  <a:moveTo>
                    <a:pt x="129" y="0"/>
                  </a:moveTo>
                  <a:cubicBezTo>
                    <a:pt x="120" y="47"/>
                    <a:pt x="110" y="84"/>
                    <a:pt x="110" y="84"/>
                  </a:cubicBezTo>
                  <a:cubicBezTo>
                    <a:pt x="95" y="87"/>
                    <a:pt x="79" y="89"/>
                    <a:pt x="64" y="89"/>
                  </a:cubicBezTo>
                  <a:cubicBezTo>
                    <a:pt x="50" y="89"/>
                    <a:pt x="37" y="88"/>
                    <a:pt x="26" y="86"/>
                  </a:cubicBezTo>
                  <a:cubicBezTo>
                    <a:pt x="24" y="165"/>
                    <a:pt x="22" y="261"/>
                    <a:pt x="19" y="320"/>
                  </a:cubicBezTo>
                  <a:cubicBezTo>
                    <a:pt x="14" y="418"/>
                    <a:pt x="0" y="657"/>
                    <a:pt x="0" y="657"/>
                  </a:cubicBezTo>
                  <a:cubicBezTo>
                    <a:pt x="57" y="660"/>
                    <a:pt x="57" y="660"/>
                    <a:pt x="57" y="660"/>
                  </a:cubicBezTo>
                  <a:cubicBezTo>
                    <a:pt x="57" y="660"/>
                    <a:pt x="90" y="408"/>
                    <a:pt x="105" y="308"/>
                  </a:cubicBezTo>
                  <a:cubicBezTo>
                    <a:pt x="111" y="268"/>
                    <a:pt x="118" y="191"/>
                    <a:pt x="123" y="120"/>
                  </a:cubicBezTo>
                  <a:cubicBezTo>
                    <a:pt x="162" y="223"/>
                    <a:pt x="166" y="485"/>
                    <a:pt x="166" y="600"/>
                  </a:cubicBezTo>
                  <a:cubicBezTo>
                    <a:pt x="166" y="634"/>
                    <a:pt x="166" y="655"/>
                    <a:pt x="166" y="655"/>
                  </a:cubicBezTo>
                  <a:cubicBezTo>
                    <a:pt x="222" y="658"/>
                    <a:pt x="222" y="658"/>
                    <a:pt x="222" y="658"/>
                  </a:cubicBezTo>
                  <a:cubicBezTo>
                    <a:pt x="232" y="586"/>
                    <a:pt x="235" y="510"/>
                    <a:pt x="235" y="435"/>
                  </a:cubicBezTo>
                  <a:cubicBezTo>
                    <a:pt x="235" y="299"/>
                    <a:pt x="223" y="167"/>
                    <a:pt x="212" y="73"/>
                  </a:cubicBezTo>
                  <a:cubicBezTo>
                    <a:pt x="200" y="79"/>
                    <a:pt x="184" y="80"/>
                    <a:pt x="184" y="80"/>
                  </a:cubicBezTo>
                  <a:cubicBezTo>
                    <a:pt x="184" y="80"/>
                    <a:pt x="185" y="41"/>
                    <a:pt x="185" y="0"/>
                  </a:cubicBezTo>
                  <a:cubicBezTo>
                    <a:pt x="177" y="1"/>
                    <a:pt x="166" y="2"/>
                    <a:pt x="155" y="2"/>
                  </a:cubicBezTo>
                  <a:cubicBezTo>
                    <a:pt x="146" y="2"/>
                    <a:pt x="137" y="2"/>
                    <a:pt x="129" y="0"/>
                  </a:cubicBezTo>
                </a:path>
              </a:pathLst>
            </a:custGeom>
            <a:solidFill>
              <a:srgbClr val="1B23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2" name="任意多边形 77">
              <a:extLst>
                <a:ext uri="{FF2B5EF4-FFF2-40B4-BE49-F238E27FC236}">
                  <a16:creationId xmlns:a16="http://schemas.microsoft.com/office/drawing/2014/main" id="{27550BDB-AF4D-48FB-89E7-4B67798CAAFE}"/>
                </a:ext>
              </a:extLst>
            </p:cNvPr>
            <p:cNvSpPr/>
            <p:nvPr/>
          </p:nvSpPr>
          <p:spPr bwMode="auto">
            <a:xfrm>
              <a:off x="4329113" y="3695700"/>
              <a:ext cx="166688" cy="74612"/>
            </a:xfrm>
            <a:custGeom>
              <a:avLst/>
              <a:gdLst>
                <a:gd name="T0" fmla="*/ 4 w 56"/>
                <a:gd name="T1" fmla="*/ 0 h 25"/>
                <a:gd name="T2" fmla="*/ 0 w 56"/>
                <a:gd name="T3" fmla="*/ 23 h 25"/>
                <a:gd name="T4" fmla="*/ 26 w 56"/>
                <a:gd name="T5" fmla="*/ 25 h 25"/>
                <a:gd name="T6" fmla="*/ 56 w 56"/>
                <a:gd name="T7" fmla="*/ 23 h 25"/>
                <a:gd name="T8" fmla="*/ 56 w 56"/>
                <a:gd name="T9" fmla="*/ 2 h 25"/>
                <a:gd name="T10" fmla="*/ 48 w 56"/>
                <a:gd name="T11" fmla="*/ 3 h 25"/>
                <a:gd name="T12" fmla="*/ 48 w 56"/>
                <a:gd name="T13" fmla="*/ 24 h 25"/>
                <a:gd name="T14" fmla="*/ 26 w 56"/>
                <a:gd name="T15" fmla="*/ 25 h 25"/>
                <a:gd name="T16" fmla="*/ 16 w 56"/>
                <a:gd name="T17" fmla="*/ 25 h 25"/>
                <a:gd name="T18" fmla="*/ 16 w 56"/>
                <a:gd name="T19" fmla="*/ 2 h 25"/>
                <a:gd name="T20" fmla="*/ 4 w 56"/>
                <a:gd name="T2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25">
                  <a:moveTo>
                    <a:pt x="4" y="0"/>
                  </a:moveTo>
                  <a:cubicBezTo>
                    <a:pt x="3" y="8"/>
                    <a:pt x="1" y="16"/>
                    <a:pt x="0" y="23"/>
                  </a:cubicBezTo>
                  <a:cubicBezTo>
                    <a:pt x="8" y="25"/>
                    <a:pt x="17" y="25"/>
                    <a:pt x="26" y="25"/>
                  </a:cubicBezTo>
                  <a:cubicBezTo>
                    <a:pt x="37" y="25"/>
                    <a:pt x="48" y="24"/>
                    <a:pt x="56" y="23"/>
                  </a:cubicBezTo>
                  <a:cubicBezTo>
                    <a:pt x="56" y="16"/>
                    <a:pt x="56" y="9"/>
                    <a:pt x="56" y="2"/>
                  </a:cubicBezTo>
                  <a:cubicBezTo>
                    <a:pt x="54" y="2"/>
                    <a:pt x="51" y="2"/>
                    <a:pt x="48" y="3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1" y="25"/>
                    <a:pt x="33" y="25"/>
                    <a:pt x="26" y="25"/>
                  </a:cubicBezTo>
                  <a:cubicBezTo>
                    <a:pt x="22" y="25"/>
                    <a:pt x="19" y="25"/>
                    <a:pt x="16" y="2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2" y="2"/>
                    <a:pt x="8" y="1"/>
                    <a:pt x="4" y="0"/>
                  </a:cubicBezTo>
                </a:path>
              </a:pathLst>
            </a:custGeom>
            <a:solidFill>
              <a:srgbClr val="1015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3" name="任意多边形 78">
              <a:extLst>
                <a:ext uri="{FF2B5EF4-FFF2-40B4-BE49-F238E27FC236}">
                  <a16:creationId xmlns:a16="http://schemas.microsoft.com/office/drawing/2014/main" id="{E92508E1-898A-4032-A708-0093114A1FB6}"/>
                </a:ext>
              </a:extLst>
            </p:cNvPr>
            <p:cNvSpPr/>
            <p:nvPr/>
          </p:nvSpPr>
          <p:spPr bwMode="auto">
            <a:xfrm>
              <a:off x="4376738" y="3702050"/>
              <a:ext cx="95250" cy="68262"/>
            </a:xfrm>
            <a:custGeom>
              <a:avLst/>
              <a:gdLst>
                <a:gd name="T0" fmla="*/ 0 w 32"/>
                <a:gd name="T1" fmla="*/ 0 h 23"/>
                <a:gd name="T2" fmla="*/ 0 w 32"/>
                <a:gd name="T3" fmla="*/ 23 h 23"/>
                <a:gd name="T4" fmla="*/ 10 w 32"/>
                <a:gd name="T5" fmla="*/ 23 h 23"/>
                <a:gd name="T6" fmla="*/ 32 w 32"/>
                <a:gd name="T7" fmla="*/ 22 h 23"/>
                <a:gd name="T8" fmla="*/ 32 w 32"/>
                <a:gd name="T9" fmla="*/ 1 h 23"/>
                <a:gd name="T10" fmla="*/ 19 w 32"/>
                <a:gd name="T11" fmla="*/ 1 h 23"/>
                <a:gd name="T12" fmla="*/ 0 w 32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3" y="23"/>
                    <a:pt x="6" y="23"/>
                    <a:pt x="10" y="23"/>
                  </a:cubicBezTo>
                  <a:cubicBezTo>
                    <a:pt x="17" y="23"/>
                    <a:pt x="25" y="23"/>
                    <a:pt x="32" y="22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8" y="1"/>
                    <a:pt x="23" y="1"/>
                    <a:pt x="19" y="1"/>
                  </a:cubicBezTo>
                  <a:cubicBezTo>
                    <a:pt x="13" y="1"/>
                    <a:pt x="6" y="1"/>
                    <a:pt x="0" y="0"/>
                  </a:cubicBezTo>
                </a:path>
              </a:pathLst>
            </a:custGeom>
            <a:solidFill>
              <a:srgbClr val="282D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4" name="任意多边形 79">
              <a:extLst>
                <a:ext uri="{FF2B5EF4-FFF2-40B4-BE49-F238E27FC236}">
                  <a16:creationId xmlns:a16="http://schemas.microsoft.com/office/drawing/2014/main" id="{C3F13096-0975-4F6D-ABD9-5E4C4061B40A}"/>
                </a:ext>
              </a:extLst>
            </p:cNvPr>
            <p:cNvSpPr/>
            <p:nvPr/>
          </p:nvSpPr>
          <p:spPr bwMode="auto">
            <a:xfrm>
              <a:off x="4310063" y="3943350"/>
              <a:ext cx="71438" cy="393700"/>
            </a:xfrm>
            <a:custGeom>
              <a:avLst/>
              <a:gdLst>
                <a:gd name="T0" fmla="*/ 5 w 24"/>
                <a:gd name="T1" fmla="*/ 0 h 132"/>
                <a:gd name="T2" fmla="*/ 0 w 24"/>
                <a:gd name="T3" fmla="*/ 60 h 132"/>
                <a:gd name="T4" fmla="*/ 19 w 24"/>
                <a:gd name="T5" fmla="*/ 132 h 132"/>
                <a:gd name="T6" fmla="*/ 5 w 24"/>
                <a:gd name="T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32">
                  <a:moveTo>
                    <a:pt x="5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8" y="79"/>
                    <a:pt x="14" y="104"/>
                    <a:pt x="19" y="132"/>
                  </a:cubicBezTo>
                  <a:cubicBezTo>
                    <a:pt x="24" y="68"/>
                    <a:pt x="5" y="0"/>
                    <a:pt x="5" y="0"/>
                  </a:cubicBezTo>
                </a:path>
              </a:pathLst>
            </a:custGeom>
            <a:solidFill>
              <a:srgbClr val="161C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5" name="任意多边形 80">
              <a:extLst>
                <a:ext uri="{FF2B5EF4-FFF2-40B4-BE49-F238E27FC236}">
                  <a16:creationId xmlns:a16="http://schemas.microsoft.com/office/drawing/2014/main" id="{AFD6E674-1F1A-454D-B8AC-B55202537D7A}"/>
                </a:ext>
              </a:extLst>
            </p:cNvPr>
            <p:cNvSpPr/>
            <p:nvPr/>
          </p:nvSpPr>
          <p:spPr bwMode="auto">
            <a:xfrm>
              <a:off x="4092576" y="2471738"/>
              <a:ext cx="146050" cy="122237"/>
            </a:xfrm>
            <a:custGeom>
              <a:avLst/>
              <a:gdLst>
                <a:gd name="T0" fmla="*/ 0 w 49"/>
                <a:gd name="T1" fmla="*/ 11 h 41"/>
                <a:gd name="T2" fmla="*/ 25 w 49"/>
                <a:gd name="T3" fmla="*/ 34 h 41"/>
                <a:gd name="T4" fmla="*/ 0 w 49"/>
                <a:gd name="T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41">
                  <a:moveTo>
                    <a:pt x="0" y="11"/>
                  </a:moveTo>
                  <a:cubicBezTo>
                    <a:pt x="0" y="11"/>
                    <a:pt x="1" y="41"/>
                    <a:pt x="25" y="34"/>
                  </a:cubicBezTo>
                  <a:cubicBezTo>
                    <a:pt x="49" y="27"/>
                    <a:pt x="21" y="0"/>
                    <a:pt x="0" y="11"/>
                  </a:cubicBez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6" name="任意多边形 81">
              <a:extLst>
                <a:ext uri="{FF2B5EF4-FFF2-40B4-BE49-F238E27FC236}">
                  <a16:creationId xmlns:a16="http://schemas.microsoft.com/office/drawing/2014/main" id="{1C621529-2A68-4F87-A9C0-8A65C5D31629}"/>
                </a:ext>
              </a:extLst>
            </p:cNvPr>
            <p:cNvSpPr/>
            <p:nvPr/>
          </p:nvSpPr>
          <p:spPr bwMode="auto">
            <a:xfrm>
              <a:off x="4129088" y="2527300"/>
              <a:ext cx="196850" cy="274637"/>
            </a:xfrm>
            <a:custGeom>
              <a:avLst/>
              <a:gdLst>
                <a:gd name="T0" fmla="*/ 59 w 66"/>
                <a:gd name="T1" fmla="*/ 68 h 92"/>
                <a:gd name="T2" fmla="*/ 48 w 66"/>
                <a:gd name="T3" fmla="*/ 35 h 92"/>
                <a:gd name="T4" fmla="*/ 5 w 66"/>
                <a:gd name="T5" fmla="*/ 0 h 92"/>
                <a:gd name="T6" fmla="*/ 0 w 66"/>
                <a:gd name="T7" fmla="*/ 65 h 92"/>
                <a:gd name="T8" fmla="*/ 46 w 66"/>
                <a:gd name="T9" fmla="*/ 86 h 92"/>
                <a:gd name="T10" fmla="*/ 59 w 66"/>
                <a:gd name="T11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92">
                  <a:moveTo>
                    <a:pt x="59" y="68"/>
                  </a:moveTo>
                  <a:cubicBezTo>
                    <a:pt x="59" y="68"/>
                    <a:pt x="43" y="57"/>
                    <a:pt x="48" y="35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10" y="43"/>
                    <a:pt x="0" y="65"/>
                  </a:cubicBezTo>
                  <a:cubicBezTo>
                    <a:pt x="0" y="65"/>
                    <a:pt x="26" y="92"/>
                    <a:pt x="46" y="86"/>
                  </a:cubicBezTo>
                  <a:cubicBezTo>
                    <a:pt x="66" y="80"/>
                    <a:pt x="59" y="68"/>
                    <a:pt x="59" y="68"/>
                  </a:cubicBezTo>
                </a:path>
              </a:pathLst>
            </a:custGeom>
            <a:solidFill>
              <a:srgbClr val="E28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7" name="任意多边形 82">
              <a:extLst>
                <a:ext uri="{FF2B5EF4-FFF2-40B4-BE49-F238E27FC236}">
                  <a16:creationId xmlns:a16="http://schemas.microsoft.com/office/drawing/2014/main" id="{E09D8F71-24D1-4741-B5ED-DD6C1247518F}"/>
                </a:ext>
              </a:extLst>
            </p:cNvPr>
            <p:cNvSpPr/>
            <p:nvPr/>
          </p:nvSpPr>
          <p:spPr bwMode="auto">
            <a:xfrm>
              <a:off x="4224338" y="2590800"/>
              <a:ext cx="47625" cy="92075"/>
            </a:xfrm>
            <a:custGeom>
              <a:avLst/>
              <a:gdLst>
                <a:gd name="T0" fmla="*/ 16 w 16"/>
                <a:gd name="T1" fmla="*/ 31 h 31"/>
                <a:gd name="T2" fmla="*/ 15 w 16"/>
                <a:gd name="T3" fmla="*/ 24 h 31"/>
                <a:gd name="T4" fmla="*/ 15 w 16"/>
                <a:gd name="T5" fmla="*/ 24 h 31"/>
                <a:gd name="T6" fmla="*/ 15 w 16"/>
                <a:gd name="T7" fmla="*/ 23 h 31"/>
                <a:gd name="T8" fmla="*/ 15 w 16"/>
                <a:gd name="T9" fmla="*/ 23 h 31"/>
                <a:gd name="T10" fmla="*/ 15 w 16"/>
                <a:gd name="T11" fmla="*/ 23 h 31"/>
                <a:gd name="T12" fmla="*/ 15 w 16"/>
                <a:gd name="T13" fmla="*/ 22 h 31"/>
                <a:gd name="T14" fmla="*/ 15 w 16"/>
                <a:gd name="T15" fmla="*/ 22 h 31"/>
                <a:gd name="T16" fmla="*/ 15 w 16"/>
                <a:gd name="T17" fmla="*/ 22 h 31"/>
                <a:gd name="T18" fmla="*/ 15 w 16"/>
                <a:gd name="T19" fmla="*/ 22 h 31"/>
                <a:gd name="T20" fmla="*/ 15 w 16"/>
                <a:gd name="T21" fmla="*/ 22 h 31"/>
                <a:gd name="T22" fmla="*/ 15 w 16"/>
                <a:gd name="T23" fmla="*/ 22 h 31"/>
                <a:gd name="T24" fmla="*/ 15 w 16"/>
                <a:gd name="T25" fmla="*/ 21 h 31"/>
                <a:gd name="T26" fmla="*/ 15 w 16"/>
                <a:gd name="T27" fmla="*/ 21 h 31"/>
                <a:gd name="T28" fmla="*/ 15 w 16"/>
                <a:gd name="T29" fmla="*/ 21 h 31"/>
                <a:gd name="T30" fmla="*/ 15 w 16"/>
                <a:gd name="T31" fmla="*/ 21 h 31"/>
                <a:gd name="T32" fmla="*/ 15 w 16"/>
                <a:gd name="T33" fmla="*/ 21 h 31"/>
                <a:gd name="T34" fmla="*/ 15 w 16"/>
                <a:gd name="T35" fmla="*/ 20 h 31"/>
                <a:gd name="T36" fmla="*/ 15 w 16"/>
                <a:gd name="T37" fmla="*/ 20 h 31"/>
                <a:gd name="T38" fmla="*/ 15 w 16"/>
                <a:gd name="T39" fmla="*/ 20 h 31"/>
                <a:gd name="T40" fmla="*/ 15 w 16"/>
                <a:gd name="T41" fmla="*/ 20 h 31"/>
                <a:gd name="T42" fmla="*/ 15 w 16"/>
                <a:gd name="T43" fmla="*/ 19 h 31"/>
                <a:gd name="T44" fmla="*/ 15 w 16"/>
                <a:gd name="T45" fmla="*/ 19 h 31"/>
                <a:gd name="T46" fmla="*/ 15 w 16"/>
                <a:gd name="T47" fmla="*/ 19 h 31"/>
                <a:gd name="T48" fmla="*/ 15 w 16"/>
                <a:gd name="T49" fmla="*/ 19 h 31"/>
                <a:gd name="T50" fmla="*/ 15 w 16"/>
                <a:gd name="T51" fmla="*/ 19 h 31"/>
                <a:gd name="T52" fmla="*/ 15 w 16"/>
                <a:gd name="T53" fmla="*/ 19 h 31"/>
                <a:gd name="T54" fmla="*/ 15 w 16"/>
                <a:gd name="T55" fmla="*/ 18 h 31"/>
                <a:gd name="T56" fmla="*/ 15 w 16"/>
                <a:gd name="T57" fmla="*/ 18 h 31"/>
                <a:gd name="T58" fmla="*/ 15 w 16"/>
                <a:gd name="T59" fmla="*/ 18 h 31"/>
                <a:gd name="T60" fmla="*/ 15 w 16"/>
                <a:gd name="T61" fmla="*/ 18 h 31"/>
                <a:gd name="T62" fmla="*/ 15 w 16"/>
                <a:gd name="T63" fmla="*/ 18 h 31"/>
                <a:gd name="T64" fmla="*/ 15 w 16"/>
                <a:gd name="T65" fmla="*/ 17 h 31"/>
                <a:gd name="T66" fmla="*/ 15 w 16"/>
                <a:gd name="T67" fmla="*/ 17 h 31"/>
                <a:gd name="T68" fmla="*/ 15 w 16"/>
                <a:gd name="T69" fmla="*/ 17 h 31"/>
                <a:gd name="T70" fmla="*/ 15 w 16"/>
                <a:gd name="T71" fmla="*/ 17 h 31"/>
                <a:gd name="T72" fmla="*/ 15 w 16"/>
                <a:gd name="T73" fmla="*/ 16 h 31"/>
                <a:gd name="T74" fmla="*/ 15 w 16"/>
                <a:gd name="T75" fmla="*/ 16 h 31"/>
                <a:gd name="T76" fmla="*/ 15 w 16"/>
                <a:gd name="T77" fmla="*/ 16 h 31"/>
                <a:gd name="T78" fmla="*/ 16 w 16"/>
                <a:gd name="T79" fmla="*/ 16 h 31"/>
                <a:gd name="T80" fmla="*/ 16 w 16"/>
                <a:gd name="T81" fmla="*/ 16 h 31"/>
                <a:gd name="T82" fmla="*/ 16 w 16"/>
                <a:gd name="T83" fmla="*/ 16 h 31"/>
                <a:gd name="T84" fmla="*/ 16 w 16"/>
                <a:gd name="T85" fmla="*/ 15 h 31"/>
                <a:gd name="T86" fmla="*/ 16 w 16"/>
                <a:gd name="T87" fmla="*/ 15 h 31"/>
                <a:gd name="T88" fmla="*/ 16 w 16"/>
                <a:gd name="T89" fmla="*/ 15 h 31"/>
                <a:gd name="T90" fmla="*/ 16 w 16"/>
                <a:gd name="T91" fmla="*/ 14 h 31"/>
                <a:gd name="T92" fmla="*/ 16 w 16"/>
                <a:gd name="T93" fmla="*/ 14 h 31"/>
                <a:gd name="T94" fmla="*/ 16 w 16"/>
                <a:gd name="T95" fmla="*/ 14 h 31"/>
                <a:gd name="T96" fmla="*/ 16 w 16"/>
                <a:gd name="T97" fmla="*/ 14 h 31"/>
                <a:gd name="T98" fmla="*/ 16 w 16"/>
                <a:gd name="T99" fmla="*/ 14 h 31"/>
                <a:gd name="T100" fmla="*/ 16 w 16"/>
                <a:gd name="T101" fmla="*/ 14 h 31"/>
                <a:gd name="T102" fmla="*/ 0 w 16"/>
                <a:gd name="T10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" h="31">
                  <a:moveTo>
                    <a:pt x="15" y="24"/>
                  </a:moveTo>
                  <a:cubicBezTo>
                    <a:pt x="15" y="27"/>
                    <a:pt x="15" y="29"/>
                    <a:pt x="16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29"/>
                    <a:pt x="15" y="27"/>
                    <a:pt x="15" y="24"/>
                  </a:cubicBezTo>
                  <a:moveTo>
                    <a:pt x="15" y="23"/>
                  </a:moveTo>
                  <a:cubicBezTo>
                    <a:pt x="15" y="23"/>
                    <a:pt x="15" y="24"/>
                    <a:pt x="15" y="24"/>
                  </a:cubicBezTo>
                  <a:cubicBezTo>
                    <a:pt x="15" y="24"/>
                    <a:pt x="15" y="23"/>
                    <a:pt x="15" y="23"/>
                  </a:cubicBezTo>
                  <a:moveTo>
                    <a:pt x="15" y="2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moveTo>
                    <a:pt x="15" y="2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moveTo>
                    <a:pt x="15" y="22"/>
                  </a:moveTo>
                  <a:cubicBezTo>
                    <a:pt x="15" y="22"/>
                    <a:pt x="15" y="22"/>
                    <a:pt x="15" y="23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15" y="22"/>
                  </a:move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15" y="22"/>
                  </a:move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15" y="21"/>
                  </a:move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1"/>
                  </a:cubicBezTo>
                  <a:moveTo>
                    <a:pt x="15" y="21"/>
                  </a:move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moveTo>
                    <a:pt x="15" y="21"/>
                  </a:move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moveTo>
                    <a:pt x="15" y="21"/>
                  </a:move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moveTo>
                    <a:pt x="15" y="20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5" y="20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5" y="20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5" y="19"/>
                  </a:moveTo>
                  <a:cubicBezTo>
                    <a:pt x="15" y="19"/>
                    <a:pt x="15" y="20"/>
                    <a:pt x="15" y="20"/>
                  </a:cubicBezTo>
                  <a:cubicBezTo>
                    <a:pt x="15" y="20"/>
                    <a:pt x="15" y="19"/>
                    <a:pt x="15" y="19"/>
                  </a:cubicBezTo>
                  <a:moveTo>
                    <a:pt x="15" y="19"/>
                  </a:move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5" y="19"/>
                  </a:move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5" y="18"/>
                  </a:move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8"/>
                  </a:cubicBezTo>
                  <a:moveTo>
                    <a:pt x="15" y="18"/>
                  </a:move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5" y="18"/>
                  </a:move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5" y="18"/>
                  </a:move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5" y="17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5" y="17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5" y="17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5" y="16"/>
                  </a:moveTo>
                  <a:cubicBezTo>
                    <a:pt x="15" y="16"/>
                    <a:pt x="15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moveTo>
                    <a:pt x="15" y="16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moveTo>
                    <a:pt x="16" y="16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6" y="15"/>
                  </a:moveTo>
                  <a:cubicBezTo>
                    <a:pt x="16" y="15"/>
                    <a:pt x="16" y="16"/>
                    <a:pt x="16" y="16"/>
                  </a:cubicBezTo>
                  <a:cubicBezTo>
                    <a:pt x="16" y="16"/>
                    <a:pt x="16" y="15"/>
                    <a:pt x="16" y="15"/>
                  </a:cubicBezTo>
                  <a:moveTo>
                    <a:pt x="1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moveTo>
                    <a:pt x="1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moveTo>
                    <a:pt x="16" y="14"/>
                  </a:moveTo>
                  <a:cubicBezTo>
                    <a:pt x="16" y="14"/>
                    <a:pt x="16" y="15"/>
                    <a:pt x="16" y="15"/>
                  </a:cubicBezTo>
                  <a:cubicBezTo>
                    <a:pt x="16" y="15"/>
                    <a:pt x="16" y="14"/>
                    <a:pt x="16" y="14"/>
                  </a:cubicBezTo>
                  <a:moveTo>
                    <a:pt x="16" y="14"/>
                  </a:move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moveTo>
                    <a:pt x="16" y="14"/>
                  </a:move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moveTo>
                    <a:pt x="0" y="0"/>
                  </a:move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8" name="任意多边形 83">
              <a:extLst>
                <a:ext uri="{FF2B5EF4-FFF2-40B4-BE49-F238E27FC236}">
                  <a16:creationId xmlns:a16="http://schemas.microsoft.com/office/drawing/2014/main" id="{0BB64BA2-2D8A-4385-9A39-181BEC6A55EA}"/>
                </a:ext>
              </a:extLst>
            </p:cNvPr>
            <p:cNvSpPr/>
            <p:nvPr/>
          </p:nvSpPr>
          <p:spPr bwMode="auto">
            <a:xfrm>
              <a:off x="4170363" y="2590800"/>
              <a:ext cx="101600" cy="92075"/>
            </a:xfrm>
            <a:custGeom>
              <a:avLst/>
              <a:gdLst>
                <a:gd name="T0" fmla="*/ 34 w 34"/>
                <a:gd name="T1" fmla="*/ 31 h 31"/>
                <a:gd name="T2" fmla="*/ 33 w 34"/>
                <a:gd name="T3" fmla="*/ 24 h 31"/>
                <a:gd name="T4" fmla="*/ 33 w 34"/>
                <a:gd name="T5" fmla="*/ 23 h 31"/>
                <a:gd name="T6" fmla="*/ 33 w 34"/>
                <a:gd name="T7" fmla="*/ 23 h 31"/>
                <a:gd name="T8" fmla="*/ 33 w 34"/>
                <a:gd name="T9" fmla="*/ 23 h 31"/>
                <a:gd name="T10" fmla="*/ 33 w 34"/>
                <a:gd name="T11" fmla="*/ 22 h 31"/>
                <a:gd name="T12" fmla="*/ 33 w 34"/>
                <a:gd name="T13" fmla="*/ 22 h 31"/>
                <a:gd name="T14" fmla="*/ 33 w 34"/>
                <a:gd name="T15" fmla="*/ 22 h 31"/>
                <a:gd name="T16" fmla="*/ 33 w 34"/>
                <a:gd name="T17" fmla="*/ 21 h 31"/>
                <a:gd name="T18" fmla="*/ 33 w 34"/>
                <a:gd name="T19" fmla="*/ 21 h 31"/>
                <a:gd name="T20" fmla="*/ 33 w 34"/>
                <a:gd name="T21" fmla="*/ 21 h 31"/>
                <a:gd name="T22" fmla="*/ 33 w 34"/>
                <a:gd name="T23" fmla="*/ 20 h 31"/>
                <a:gd name="T24" fmla="*/ 33 w 34"/>
                <a:gd name="T25" fmla="*/ 20 h 31"/>
                <a:gd name="T26" fmla="*/ 33 w 34"/>
                <a:gd name="T27" fmla="*/ 20 h 31"/>
                <a:gd name="T28" fmla="*/ 33 w 34"/>
                <a:gd name="T29" fmla="*/ 20 h 31"/>
                <a:gd name="T30" fmla="*/ 33 w 34"/>
                <a:gd name="T31" fmla="*/ 19 h 31"/>
                <a:gd name="T32" fmla="*/ 33 w 34"/>
                <a:gd name="T33" fmla="*/ 19 h 31"/>
                <a:gd name="T34" fmla="*/ 33 w 34"/>
                <a:gd name="T35" fmla="*/ 19 h 31"/>
                <a:gd name="T36" fmla="*/ 33 w 34"/>
                <a:gd name="T37" fmla="*/ 18 h 31"/>
                <a:gd name="T38" fmla="*/ 33 w 34"/>
                <a:gd name="T39" fmla="*/ 18 h 31"/>
                <a:gd name="T40" fmla="*/ 33 w 34"/>
                <a:gd name="T41" fmla="*/ 18 h 31"/>
                <a:gd name="T42" fmla="*/ 33 w 34"/>
                <a:gd name="T43" fmla="*/ 17 h 31"/>
                <a:gd name="T44" fmla="*/ 33 w 34"/>
                <a:gd name="T45" fmla="*/ 17 h 31"/>
                <a:gd name="T46" fmla="*/ 33 w 34"/>
                <a:gd name="T47" fmla="*/ 17 h 31"/>
                <a:gd name="T48" fmla="*/ 33 w 34"/>
                <a:gd name="T49" fmla="*/ 17 h 31"/>
                <a:gd name="T50" fmla="*/ 33 w 34"/>
                <a:gd name="T51" fmla="*/ 16 h 31"/>
                <a:gd name="T52" fmla="*/ 34 w 34"/>
                <a:gd name="T53" fmla="*/ 16 h 31"/>
                <a:gd name="T54" fmla="*/ 34 w 34"/>
                <a:gd name="T55" fmla="*/ 16 h 31"/>
                <a:gd name="T56" fmla="*/ 34 w 34"/>
                <a:gd name="T57" fmla="*/ 15 h 31"/>
                <a:gd name="T58" fmla="*/ 34 w 34"/>
                <a:gd name="T59" fmla="*/ 15 h 31"/>
                <a:gd name="T60" fmla="*/ 34 w 34"/>
                <a:gd name="T61" fmla="*/ 15 h 31"/>
                <a:gd name="T62" fmla="*/ 34 w 34"/>
                <a:gd name="T63" fmla="*/ 14 h 31"/>
                <a:gd name="T64" fmla="*/ 34 w 34"/>
                <a:gd name="T65" fmla="*/ 14 h 31"/>
                <a:gd name="T66" fmla="*/ 34 w 34"/>
                <a:gd name="T67" fmla="*/ 14 h 31"/>
                <a:gd name="T68" fmla="*/ 0 w 34"/>
                <a:gd name="T6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" h="31">
                  <a:moveTo>
                    <a:pt x="0" y="0"/>
                  </a:moveTo>
                  <a:cubicBezTo>
                    <a:pt x="0" y="0"/>
                    <a:pt x="8" y="27"/>
                    <a:pt x="34" y="31"/>
                  </a:cubicBezTo>
                  <a:cubicBezTo>
                    <a:pt x="33" y="29"/>
                    <a:pt x="33" y="27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24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19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9"/>
                    <a:pt x="33" y="19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7"/>
                    <a:pt x="33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16"/>
                    <a:pt x="33" y="16"/>
                    <a:pt x="34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6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4"/>
                    <a:pt x="3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56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9" name="任意多边形 84">
              <a:extLst>
                <a:ext uri="{FF2B5EF4-FFF2-40B4-BE49-F238E27FC236}">
                  <a16:creationId xmlns:a16="http://schemas.microsoft.com/office/drawing/2014/main" id="{C9FDEE2F-67C5-4BA3-838F-85772AF45C2C}"/>
                </a:ext>
              </a:extLst>
            </p:cNvPr>
            <p:cNvSpPr/>
            <p:nvPr/>
          </p:nvSpPr>
          <p:spPr bwMode="auto">
            <a:xfrm>
              <a:off x="4176713" y="2784475"/>
              <a:ext cx="360363" cy="927100"/>
            </a:xfrm>
            <a:custGeom>
              <a:avLst/>
              <a:gdLst>
                <a:gd name="T0" fmla="*/ 0 w 121"/>
                <a:gd name="T1" fmla="*/ 13 h 311"/>
                <a:gd name="T2" fmla="*/ 35 w 121"/>
                <a:gd name="T3" fmla="*/ 0 h 311"/>
                <a:gd name="T4" fmla="*/ 65 w 121"/>
                <a:gd name="T5" fmla="*/ 2 h 311"/>
                <a:gd name="T6" fmla="*/ 109 w 121"/>
                <a:gd name="T7" fmla="*/ 149 h 311"/>
                <a:gd name="T8" fmla="*/ 121 w 121"/>
                <a:gd name="T9" fmla="*/ 306 h 311"/>
                <a:gd name="T10" fmla="*/ 110 w 121"/>
                <a:gd name="T11" fmla="*/ 308 h 311"/>
                <a:gd name="T12" fmla="*/ 37 w 121"/>
                <a:gd name="T13" fmla="*/ 302 h 311"/>
                <a:gd name="T14" fmla="*/ 49 w 121"/>
                <a:gd name="T15" fmla="*/ 138 h 311"/>
                <a:gd name="T16" fmla="*/ 0 w 121"/>
                <a:gd name="T17" fmla="*/ 13 h 311"/>
                <a:gd name="T18" fmla="*/ 0 w 121"/>
                <a:gd name="T19" fmla="*/ 13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311">
                  <a:moveTo>
                    <a:pt x="0" y="13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5" y="2"/>
                    <a:pt x="97" y="74"/>
                    <a:pt x="109" y="149"/>
                  </a:cubicBezTo>
                  <a:cubicBezTo>
                    <a:pt x="121" y="224"/>
                    <a:pt x="121" y="306"/>
                    <a:pt x="121" y="306"/>
                  </a:cubicBezTo>
                  <a:cubicBezTo>
                    <a:pt x="121" y="306"/>
                    <a:pt x="117" y="307"/>
                    <a:pt x="110" y="308"/>
                  </a:cubicBezTo>
                  <a:cubicBezTo>
                    <a:pt x="95" y="309"/>
                    <a:pt x="65" y="311"/>
                    <a:pt x="37" y="302"/>
                  </a:cubicBezTo>
                  <a:cubicBezTo>
                    <a:pt x="37" y="302"/>
                    <a:pt x="64" y="190"/>
                    <a:pt x="49" y="138"/>
                  </a:cubicBezTo>
                  <a:cubicBezTo>
                    <a:pt x="35" y="87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0" name="任意多边形 85">
              <a:extLst>
                <a:ext uri="{FF2B5EF4-FFF2-40B4-BE49-F238E27FC236}">
                  <a16:creationId xmlns:a16="http://schemas.microsoft.com/office/drawing/2014/main" id="{A7A8DA28-D911-4F2D-9CBF-A041CC0F6B57}"/>
                </a:ext>
              </a:extLst>
            </p:cNvPr>
            <p:cNvSpPr/>
            <p:nvPr/>
          </p:nvSpPr>
          <p:spPr bwMode="auto">
            <a:xfrm>
              <a:off x="4238626" y="2805113"/>
              <a:ext cx="257175" cy="900112"/>
            </a:xfrm>
            <a:custGeom>
              <a:avLst/>
              <a:gdLst>
                <a:gd name="T0" fmla="*/ 8 w 86"/>
                <a:gd name="T1" fmla="*/ 8 h 302"/>
                <a:gd name="T2" fmla="*/ 0 w 86"/>
                <a:gd name="T3" fmla="*/ 20 h 302"/>
                <a:gd name="T4" fmla="*/ 45 w 86"/>
                <a:gd name="T5" fmla="*/ 177 h 302"/>
                <a:gd name="T6" fmla="*/ 34 w 86"/>
                <a:gd name="T7" fmla="*/ 299 h 302"/>
                <a:gd name="T8" fmla="*/ 65 w 86"/>
                <a:gd name="T9" fmla="*/ 302 h 302"/>
                <a:gd name="T10" fmla="*/ 86 w 86"/>
                <a:gd name="T11" fmla="*/ 301 h 302"/>
                <a:gd name="T12" fmla="*/ 84 w 86"/>
                <a:gd name="T13" fmla="*/ 236 h 302"/>
                <a:gd name="T14" fmla="*/ 76 w 86"/>
                <a:gd name="T15" fmla="*/ 148 h 302"/>
                <a:gd name="T16" fmla="*/ 74 w 86"/>
                <a:gd name="T17" fmla="*/ 139 h 302"/>
                <a:gd name="T18" fmla="*/ 74 w 86"/>
                <a:gd name="T19" fmla="*/ 139 h 302"/>
                <a:gd name="T20" fmla="*/ 74 w 86"/>
                <a:gd name="T21" fmla="*/ 137 h 302"/>
                <a:gd name="T22" fmla="*/ 68 w 86"/>
                <a:gd name="T23" fmla="*/ 127 h 302"/>
                <a:gd name="T24" fmla="*/ 79 w 86"/>
                <a:gd name="T25" fmla="*/ 239 h 302"/>
                <a:gd name="T26" fmla="*/ 63 w 86"/>
                <a:gd name="T27" fmla="*/ 268 h 302"/>
                <a:gd name="T28" fmla="*/ 47 w 86"/>
                <a:gd name="T29" fmla="*/ 239 h 302"/>
                <a:gd name="T30" fmla="*/ 39 w 86"/>
                <a:gd name="T31" fmla="*/ 99 h 302"/>
                <a:gd name="T32" fmla="*/ 29 w 86"/>
                <a:gd name="T33" fmla="*/ 52 h 302"/>
                <a:gd name="T34" fmla="*/ 26 w 86"/>
                <a:gd name="T35" fmla="*/ 49 h 302"/>
                <a:gd name="T36" fmla="*/ 14 w 86"/>
                <a:gd name="T37" fmla="*/ 12 h 302"/>
                <a:gd name="T38" fmla="*/ 8 w 86"/>
                <a:gd name="T39" fmla="*/ 8 h 302"/>
                <a:gd name="T40" fmla="*/ 28 w 86"/>
                <a:gd name="T41" fmla="*/ 0 h 302"/>
                <a:gd name="T42" fmla="*/ 27 w 86"/>
                <a:gd name="T43" fmla="*/ 8 h 302"/>
                <a:gd name="T44" fmla="*/ 28 w 86"/>
                <a:gd name="T45" fmla="*/ 8 h 302"/>
                <a:gd name="T46" fmla="*/ 39 w 86"/>
                <a:gd name="T47" fmla="*/ 8 h 302"/>
                <a:gd name="T48" fmla="*/ 36 w 86"/>
                <a:gd name="T49" fmla="*/ 2 h 302"/>
                <a:gd name="T50" fmla="*/ 28 w 86"/>
                <a:gd name="T51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302">
                  <a:moveTo>
                    <a:pt x="8" y="8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29" y="66"/>
                    <a:pt x="42" y="121"/>
                    <a:pt x="45" y="177"/>
                  </a:cubicBezTo>
                  <a:cubicBezTo>
                    <a:pt x="48" y="210"/>
                    <a:pt x="42" y="257"/>
                    <a:pt x="34" y="299"/>
                  </a:cubicBezTo>
                  <a:cubicBezTo>
                    <a:pt x="45" y="301"/>
                    <a:pt x="55" y="302"/>
                    <a:pt x="65" y="302"/>
                  </a:cubicBezTo>
                  <a:cubicBezTo>
                    <a:pt x="73" y="302"/>
                    <a:pt x="80" y="302"/>
                    <a:pt x="86" y="301"/>
                  </a:cubicBezTo>
                  <a:cubicBezTo>
                    <a:pt x="86" y="274"/>
                    <a:pt x="86" y="249"/>
                    <a:pt x="84" y="236"/>
                  </a:cubicBezTo>
                  <a:cubicBezTo>
                    <a:pt x="83" y="223"/>
                    <a:pt x="81" y="181"/>
                    <a:pt x="76" y="148"/>
                  </a:cubicBezTo>
                  <a:cubicBezTo>
                    <a:pt x="75" y="145"/>
                    <a:pt x="75" y="142"/>
                    <a:pt x="74" y="139"/>
                  </a:cubicBezTo>
                  <a:cubicBezTo>
                    <a:pt x="74" y="139"/>
                    <a:pt x="74" y="139"/>
                    <a:pt x="74" y="139"/>
                  </a:cubicBezTo>
                  <a:cubicBezTo>
                    <a:pt x="74" y="138"/>
                    <a:pt x="74" y="138"/>
                    <a:pt x="74" y="137"/>
                  </a:cubicBezTo>
                  <a:cubicBezTo>
                    <a:pt x="72" y="134"/>
                    <a:pt x="70" y="130"/>
                    <a:pt x="68" y="127"/>
                  </a:cubicBezTo>
                  <a:cubicBezTo>
                    <a:pt x="74" y="171"/>
                    <a:pt x="79" y="239"/>
                    <a:pt x="79" y="239"/>
                  </a:cubicBezTo>
                  <a:cubicBezTo>
                    <a:pt x="63" y="268"/>
                    <a:pt x="63" y="268"/>
                    <a:pt x="63" y="268"/>
                  </a:cubicBezTo>
                  <a:cubicBezTo>
                    <a:pt x="47" y="239"/>
                    <a:pt x="47" y="239"/>
                    <a:pt x="47" y="239"/>
                  </a:cubicBezTo>
                  <a:cubicBezTo>
                    <a:pt x="47" y="239"/>
                    <a:pt x="51" y="155"/>
                    <a:pt x="39" y="99"/>
                  </a:cubicBezTo>
                  <a:cubicBezTo>
                    <a:pt x="35" y="80"/>
                    <a:pt x="32" y="64"/>
                    <a:pt x="29" y="52"/>
                  </a:cubicBezTo>
                  <a:cubicBezTo>
                    <a:pt x="28" y="51"/>
                    <a:pt x="27" y="50"/>
                    <a:pt x="26" y="49"/>
                  </a:cubicBezTo>
                  <a:cubicBezTo>
                    <a:pt x="20" y="43"/>
                    <a:pt x="14" y="20"/>
                    <a:pt x="14" y="12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8" y="8"/>
                    <a:pt x="28" y="8"/>
                  </a:cubicBezTo>
                  <a:cubicBezTo>
                    <a:pt x="32" y="8"/>
                    <a:pt x="36" y="8"/>
                    <a:pt x="39" y="8"/>
                  </a:cubicBezTo>
                  <a:cubicBezTo>
                    <a:pt x="38" y="6"/>
                    <a:pt x="37" y="4"/>
                    <a:pt x="36" y="2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D9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1" name="任意多边形 86">
              <a:extLst>
                <a:ext uri="{FF2B5EF4-FFF2-40B4-BE49-F238E27FC236}">
                  <a16:creationId xmlns:a16="http://schemas.microsoft.com/office/drawing/2014/main" id="{3B8CD592-2CB0-4B0F-AF4A-E351456B2B49}"/>
                </a:ext>
              </a:extLst>
            </p:cNvPr>
            <p:cNvSpPr/>
            <p:nvPr/>
          </p:nvSpPr>
          <p:spPr bwMode="auto">
            <a:xfrm>
              <a:off x="4262438" y="2792413"/>
              <a:ext cx="212725" cy="811212"/>
            </a:xfrm>
            <a:custGeom>
              <a:avLst/>
              <a:gdLst>
                <a:gd name="T0" fmla="*/ 21 w 71"/>
                <a:gd name="T1" fmla="*/ 56 h 272"/>
                <a:gd name="T2" fmla="*/ 31 w 71"/>
                <a:gd name="T3" fmla="*/ 103 h 272"/>
                <a:gd name="T4" fmla="*/ 39 w 71"/>
                <a:gd name="T5" fmla="*/ 243 h 272"/>
                <a:gd name="T6" fmla="*/ 55 w 71"/>
                <a:gd name="T7" fmla="*/ 272 h 272"/>
                <a:gd name="T8" fmla="*/ 71 w 71"/>
                <a:gd name="T9" fmla="*/ 243 h 272"/>
                <a:gd name="T10" fmla="*/ 60 w 71"/>
                <a:gd name="T11" fmla="*/ 131 h 272"/>
                <a:gd name="T12" fmla="*/ 35 w 71"/>
                <a:gd name="T13" fmla="*/ 86 h 272"/>
                <a:gd name="T14" fmla="*/ 35 w 71"/>
                <a:gd name="T15" fmla="*/ 86 h 272"/>
                <a:gd name="T16" fmla="*/ 35 w 71"/>
                <a:gd name="T17" fmla="*/ 86 h 272"/>
                <a:gd name="T18" fmla="*/ 39 w 71"/>
                <a:gd name="T19" fmla="*/ 82 h 272"/>
                <a:gd name="T20" fmla="*/ 33 w 71"/>
                <a:gd name="T21" fmla="*/ 72 h 272"/>
                <a:gd name="T22" fmla="*/ 39 w 71"/>
                <a:gd name="T23" fmla="*/ 67 h 272"/>
                <a:gd name="T24" fmla="*/ 34 w 71"/>
                <a:gd name="T25" fmla="*/ 61 h 272"/>
                <a:gd name="T26" fmla="*/ 21 w 71"/>
                <a:gd name="T27" fmla="*/ 56 h 272"/>
                <a:gd name="T28" fmla="*/ 7 w 71"/>
                <a:gd name="T29" fmla="*/ 0 h 272"/>
                <a:gd name="T30" fmla="*/ 0 w 71"/>
                <a:gd name="T31" fmla="*/ 12 h 272"/>
                <a:gd name="T32" fmla="*/ 6 w 71"/>
                <a:gd name="T33" fmla="*/ 16 h 272"/>
                <a:gd name="T34" fmla="*/ 6 w 71"/>
                <a:gd name="T35" fmla="*/ 13 h 272"/>
                <a:gd name="T36" fmla="*/ 19 w 71"/>
                <a:gd name="T37" fmla="*/ 12 h 272"/>
                <a:gd name="T38" fmla="*/ 20 w 71"/>
                <a:gd name="T39" fmla="*/ 4 h 272"/>
                <a:gd name="T40" fmla="*/ 7 w 71"/>
                <a:gd name="T41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" h="272">
                  <a:moveTo>
                    <a:pt x="21" y="56"/>
                  </a:moveTo>
                  <a:cubicBezTo>
                    <a:pt x="24" y="68"/>
                    <a:pt x="27" y="84"/>
                    <a:pt x="31" y="103"/>
                  </a:cubicBezTo>
                  <a:cubicBezTo>
                    <a:pt x="43" y="159"/>
                    <a:pt x="39" y="243"/>
                    <a:pt x="39" y="243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71" y="243"/>
                    <a:pt x="71" y="243"/>
                    <a:pt x="71" y="243"/>
                  </a:cubicBezTo>
                  <a:cubicBezTo>
                    <a:pt x="71" y="243"/>
                    <a:pt x="66" y="175"/>
                    <a:pt x="60" y="131"/>
                  </a:cubicBezTo>
                  <a:cubicBezTo>
                    <a:pt x="46" y="106"/>
                    <a:pt x="35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3" y="72"/>
                    <a:pt x="33" y="72"/>
                    <a:pt x="33" y="7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4" y="61"/>
                    <a:pt x="27" y="61"/>
                    <a:pt x="21" y="56"/>
                  </a:cubicBezTo>
                  <a:moveTo>
                    <a:pt x="7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4"/>
                    <a:pt x="6" y="13"/>
                    <a:pt x="6" y="13"/>
                  </a:cubicBezTo>
                  <a:cubicBezTo>
                    <a:pt x="7" y="12"/>
                    <a:pt x="13" y="12"/>
                    <a:pt x="19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8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2" name="任意多边形 87">
              <a:extLst>
                <a:ext uri="{FF2B5EF4-FFF2-40B4-BE49-F238E27FC236}">
                  <a16:creationId xmlns:a16="http://schemas.microsoft.com/office/drawing/2014/main" id="{724D7921-02E8-45DF-9BC2-F9400C78E065}"/>
                </a:ext>
              </a:extLst>
            </p:cNvPr>
            <p:cNvSpPr/>
            <p:nvPr/>
          </p:nvSpPr>
          <p:spPr bwMode="auto">
            <a:xfrm>
              <a:off x="4129088" y="2720975"/>
              <a:ext cx="238125" cy="155575"/>
            </a:xfrm>
            <a:custGeom>
              <a:avLst/>
              <a:gdLst>
                <a:gd name="T0" fmla="*/ 111 w 150"/>
                <a:gd name="T1" fmla="*/ 6 h 98"/>
                <a:gd name="T2" fmla="*/ 88 w 150"/>
                <a:gd name="T3" fmla="*/ 30 h 98"/>
                <a:gd name="T4" fmla="*/ 0 w 150"/>
                <a:gd name="T5" fmla="*/ 0 h 98"/>
                <a:gd name="T6" fmla="*/ 66 w 150"/>
                <a:gd name="T7" fmla="*/ 98 h 98"/>
                <a:gd name="T8" fmla="*/ 98 w 150"/>
                <a:gd name="T9" fmla="*/ 45 h 98"/>
                <a:gd name="T10" fmla="*/ 150 w 150"/>
                <a:gd name="T11" fmla="*/ 60 h 98"/>
                <a:gd name="T12" fmla="*/ 111 w 150"/>
                <a:gd name="T13" fmla="*/ 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98">
                  <a:moveTo>
                    <a:pt x="111" y="6"/>
                  </a:moveTo>
                  <a:lnTo>
                    <a:pt x="88" y="30"/>
                  </a:lnTo>
                  <a:lnTo>
                    <a:pt x="0" y="0"/>
                  </a:lnTo>
                  <a:lnTo>
                    <a:pt x="66" y="98"/>
                  </a:lnTo>
                  <a:lnTo>
                    <a:pt x="98" y="45"/>
                  </a:lnTo>
                  <a:lnTo>
                    <a:pt x="150" y="60"/>
                  </a:lnTo>
                  <a:lnTo>
                    <a:pt x="111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3" name="任意多边形 88">
              <a:extLst>
                <a:ext uri="{FF2B5EF4-FFF2-40B4-BE49-F238E27FC236}">
                  <a16:creationId xmlns:a16="http://schemas.microsoft.com/office/drawing/2014/main" id="{5406458F-CD86-4786-9253-089643CECEE1}"/>
                </a:ext>
              </a:extLst>
            </p:cNvPr>
            <p:cNvSpPr/>
            <p:nvPr/>
          </p:nvSpPr>
          <p:spPr bwMode="auto">
            <a:xfrm>
              <a:off x="4129088" y="2720975"/>
              <a:ext cx="238125" cy="155575"/>
            </a:xfrm>
            <a:custGeom>
              <a:avLst/>
              <a:gdLst>
                <a:gd name="T0" fmla="*/ 111 w 150"/>
                <a:gd name="T1" fmla="*/ 6 h 98"/>
                <a:gd name="T2" fmla="*/ 88 w 150"/>
                <a:gd name="T3" fmla="*/ 30 h 98"/>
                <a:gd name="T4" fmla="*/ 0 w 150"/>
                <a:gd name="T5" fmla="*/ 0 h 98"/>
                <a:gd name="T6" fmla="*/ 66 w 150"/>
                <a:gd name="T7" fmla="*/ 98 h 98"/>
                <a:gd name="T8" fmla="*/ 98 w 150"/>
                <a:gd name="T9" fmla="*/ 45 h 98"/>
                <a:gd name="T10" fmla="*/ 150 w 150"/>
                <a:gd name="T11" fmla="*/ 60 h 98"/>
                <a:gd name="T12" fmla="*/ 111 w 150"/>
                <a:gd name="T13" fmla="*/ 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98">
                  <a:moveTo>
                    <a:pt x="111" y="6"/>
                  </a:moveTo>
                  <a:lnTo>
                    <a:pt x="88" y="30"/>
                  </a:lnTo>
                  <a:lnTo>
                    <a:pt x="0" y="0"/>
                  </a:lnTo>
                  <a:lnTo>
                    <a:pt x="66" y="98"/>
                  </a:lnTo>
                  <a:lnTo>
                    <a:pt x="98" y="45"/>
                  </a:lnTo>
                  <a:lnTo>
                    <a:pt x="150" y="60"/>
                  </a:lnTo>
                  <a:lnTo>
                    <a:pt x="111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4" name="任意多边形 89">
              <a:extLst>
                <a:ext uri="{FF2B5EF4-FFF2-40B4-BE49-F238E27FC236}">
                  <a16:creationId xmlns:a16="http://schemas.microsoft.com/office/drawing/2014/main" id="{5750D497-87C6-4ECF-B046-8557C3D49B40}"/>
                </a:ext>
              </a:extLst>
            </p:cNvPr>
            <p:cNvSpPr/>
            <p:nvPr/>
          </p:nvSpPr>
          <p:spPr bwMode="auto">
            <a:xfrm>
              <a:off x="4305301" y="2730500"/>
              <a:ext cx="309563" cy="1273175"/>
            </a:xfrm>
            <a:custGeom>
              <a:avLst/>
              <a:gdLst>
                <a:gd name="T0" fmla="*/ 0 w 104"/>
                <a:gd name="T1" fmla="*/ 0 h 427"/>
                <a:gd name="T2" fmla="*/ 78 w 104"/>
                <a:gd name="T3" fmla="*/ 72 h 427"/>
                <a:gd name="T4" fmla="*/ 102 w 104"/>
                <a:gd name="T5" fmla="*/ 404 h 427"/>
                <a:gd name="T6" fmla="*/ 63 w 104"/>
                <a:gd name="T7" fmla="*/ 427 h 427"/>
                <a:gd name="T8" fmla="*/ 62 w 104"/>
                <a:gd name="T9" fmla="*/ 261 h 427"/>
                <a:gd name="T10" fmla="*/ 54 w 104"/>
                <a:gd name="T11" fmla="*/ 173 h 427"/>
                <a:gd name="T12" fmla="*/ 0 w 104"/>
                <a:gd name="T13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427">
                  <a:moveTo>
                    <a:pt x="0" y="0"/>
                  </a:moveTo>
                  <a:cubicBezTo>
                    <a:pt x="0" y="0"/>
                    <a:pt x="64" y="14"/>
                    <a:pt x="78" y="72"/>
                  </a:cubicBezTo>
                  <a:cubicBezTo>
                    <a:pt x="92" y="130"/>
                    <a:pt x="100" y="383"/>
                    <a:pt x="102" y="404"/>
                  </a:cubicBezTo>
                  <a:cubicBezTo>
                    <a:pt x="104" y="424"/>
                    <a:pt x="63" y="427"/>
                    <a:pt x="63" y="427"/>
                  </a:cubicBezTo>
                  <a:cubicBezTo>
                    <a:pt x="63" y="427"/>
                    <a:pt x="66" y="296"/>
                    <a:pt x="62" y="261"/>
                  </a:cubicBezTo>
                  <a:cubicBezTo>
                    <a:pt x="61" y="248"/>
                    <a:pt x="59" y="206"/>
                    <a:pt x="54" y="173"/>
                  </a:cubicBezTo>
                  <a:cubicBezTo>
                    <a:pt x="44" y="115"/>
                    <a:pt x="26" y="39"/>
                    <a:pt x="0" y="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5" name="任意多边形 90">
              <a:extLst>
                <a:ext uri="{FF2B5EF4-FFF2-40B4-BE49-F238E27FC236}">
                  <a16:creationId xmlns:a16="http://schemas.microsoft.com/office/drawing/2014/main" id="{FD9A0209-C914-46EA-8979-64B9E1E3E9E8}"/>
                </a:ext>
              </a:extLst>
            </p:cNvPr>
            <p:cNvSpPr/>
            <p:nvPr/>
          </p:nvSpPr>
          <p:spPr bwMode="auto">
            <a:xfrm>
              <a:off x="4305301" y="2730500"/>
              <a:ext cx="174625" cy="488950"/>
            </a:xfrm>
            <a:custGeom>
              <a:avLst/>
              <a:gdLst>
                <a:gd name="T0" fmla="*/ 13 w 59"/>
                <a:gd name="T1" fmla="*/ 5 h 164"/>
                <a:gd name="T2" fmla="*/ 53 w 59"/>
                <a:gd name="T3" fmla="*/ 46 h 164"/>
                <a:gd name="T4" fmla="*/ 37 w 59"/>
                <a:gd name="T5" fmla="*/ 55 h 164"/>
                <a:gd name="T6" fmla="*/ 59 w 59"/>
                <a:gd name="T7" fmla="*/ 69 h 164"/>
                <a:gd name="T8" fmla="*/ 52 w 59"/>
                <a:gd name="T9" fmla="*/ 164 h 164"/>
                <a:gd name="T10" fmla="*/ 0 w 59"/>
                <a:gd name="T11" fmla="*/ 0 h 164"/>
                <a:gd name="T12" fmla="*/ 13 w 59"/>
                <a:gd name="T13" fmla="*/ 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64">
                  <a:moveTo>
                    <a:pt x="13" y="5"/>
                  </a:moveTo>
                  <a:cubicBezTo>
                    <a:pt x="22" y="13"/>
                    <a:pt x="43" y="29"/>
                    <a:pt x="53" y="46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59" y="69"/>
                    <a:pt x="57" y="131"/>
                    <a:pt x="52" y="164"/>
                  </a:cubicBezTo>
                  <a:cubicBezTo>
                    <a:pt x="42" y="107"/>
                    <a:pt x="25" y="37"/>
                    <a:pt x="0" y="0"/>
                  </a:cubicBezTo>
                  <a:cubicBezTo>
                    <a:pt x="0" y="0"/>
                    <a:pt x="5" y="2"/>
                    <a:pt x="13" y="5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6" name="任意多边形 91">
              <a:extLst>
                <a:ext uri="{FF2B5EF4-FFF2-40B4-BE49-F238E27FC236}">
                  <a16:creationId xmlns:a16="http://schemas.microsoft.com/office/drawing/2014/main" id="{4A0283B7-7A52-4059-BD15-0B1FEA535444}"/>
                </a:ext>
              </a:extLst>
            </p:cNvPr>
            <p:cNvSpPr/>
            <p:nvPr/>
          </p:nvSpPr>
          <p:spPr bwMode="auto">
            <a:xfrm>
              <a:off x="4305301" y="2730500"/>
              <a:ext cx="174625" cy="488950"/>
            </a:xfrm>
            <a:custGeom>
              <a:avLst/>
              <a:gdLst>
                <a:gd name="T0" fmla="*/ 52 w 59"/>
                <a:gd name="T1" fmla="*/ 162 h 164"/>
                <a:gd name="T2" fmla="*/ 52 w 59"/>
                <a:gd name="T3" fmla="*/ 164 h 164"/>
                <a:gd name="T4" fmla="*/ 52 w 59"/>
                <a:gd name="T5" fmla="*/ 163 h 164"/>
                <a:gd name="T6" fmla="*/ 52 w 59"/>
                <a:gd name="T7" fmla="*/ 162 h 164"/>
                <a:gd name="T8" fmla="*/ 0 w 59"/>
                <a:gd name="T9" fmla="*/ 0 h 164"/>
                <a:gd name="T10" fmla="*/ 17 w 59"/>
                <a:gd name="T11" fmla="*/ 33 h 164"/>
                <a:gd name="T12" fmla="*/ 27 w 59"/>
                <a:gd name="T13" fmla="*/ 36 h 164"/>
                <a:gd name="T14" fmla="*/ 39 w 59"/>
                <a:gd name="T15" fmla="*/ 71 h 164"/>
                <a:gd name="T16" fmla="*/ 43 w 59"/>
                <a:gd name="T17" fmla="*/ 75 h 164"/>
                <a:gd name="T18" fmla="*/ 50 w 59"/>
                <a:gd name="T19" fmla="*/ 69 h 164"/>
                <a:gd name="T20" fmla="*/ 59 w 59"/>
                <a:gd name="T21" fmla="*/ 76 h 164"/>
                <a:gd name="T22" fmla="*/ 59 w 59"/>
                <a:gd name="T23" fmla="*/ 69 h 164"/>
                <a:gd name="T24" fmla="*/ 37 w 59"/>
                <a:gd name="T25" fmla="*/ 55 h 164"/>
                <a:gd name="T26" fmla="*/ 53 w 59"/>
                <a:gd name="T27" fmla="*/ 46 h 164"/>
                <a:gd name="T28" fmla="*/ 13 w 59"/>
                <a:gd name="T29" fmla="*/ 5 h 164"/>
                <a:gd name="T30" fmla="*/ 0 w 59"/>
                <a:gd name="T3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164">
                  <a:moveTo>
                    <a:pt x="52" y="162"/>
                  </a:moveTo>
                  <a:cubicBezTo>
                    <a:pt x="52" y="163"/>
                    <a:pt x="52" y="163"/>
                    <a:pt x="52" y="164"/>
                  </a:cubicBezTo>
                  <a:cubicBezTo>
                    <a:pt x="52" y="164"/>
                    <a:pt x="52" y="163"/>
                    <a:pt x="52" y="163"/>
                  </a:cubicBezTo>
                  <a:cubicBezTo>
                    <a:pt x="52" y="163"/>
                    <a:pt x="52" y="163"/>
                    <a:pt x="52" y="162"/>
                  </a:cubicBezTo>
                  <a:moveTo>
                    <a:pt x="0" y="0"/>
                  </a:moveTo>
                  <a:cubicBezTo>
                    <a:pt x="6" y="10"/>
                    <a:pt x="12" y="21"/>
                    <a:pt x="17" y="33"/>
                  </a:cubicBezTo>
                  <a:cubicBezTo>
                    <a:pt x="22" y="34"/>
                    <a:pt x="26" y="35"/>
                    <a:pt x="27" y="36"/>
                  </a:cubicBezTo>
                  <a:cubicBezTo>
                    <a:pt x="29" y="39"/>
                    <a:pt x="39" y="71"/>
                    <a:pt x="39" y="71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59" y="72"/>
                    <a:pt x="59" y="69"/>
                    <a:pt x="59" y="69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43" y="29"/>
                    <a:pt x="22" y="13"/>
                    <a:pt x="13" y="5"/>
                  </a:cubicBezTo>
                  <a:cubicBezTo>
                    <a:pt x="5" y="2"/>
                    <a:pt x="0" y="0"/>
                    <a:pt x="0" y="0"/>
                  </a:cubicBezTo>
                </a:path>
              </a:pathLst>
            </a:custGeom>
            <a:solidFill>
              <a:srgbClr val="3C4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7" name="任意多边形 92">
              <a:extLst>
                <a:ext uri="{FF2B5EF4-FFF2-40B4-BE49-F238E27FC236}">
                  <a16:creationId xmlns:a16="http://schemas.microsoft.com/office/drawing/2014/main" id="{5EEDE9A5-E6C8-426A-9125-EEC2C426FA4C}"/>
                </a:ext>
              </a:extLst>
            </p:cNvPr>
            <p:cNvSpPr/>
            <p:nvPr/>
          </p:nvSpPr>
          <p:spPr bwMode="auto">
            <a:xfrm>
              <a:off x="4367213" y="2309813"/>
              <a:ext cx="88900" cy="107950"/>
            </a:xfrm>
            <a:custGeom>
              <a:avLst/>
              <a:gdLst>
                <a:gd name="T0" fmla="*/ 25 w 30"/>
                <a:gd name="T1" fmla="*/ 0 h 36"/>
                <a:gd name="T2" fmla="*/ 12 w 30"/>
                <a:gd name="T3" fmla="*/ 36 h 36"/>
                <a:gd name="T4" fmla="*/ 12 w 30"/>
                <a:gd name="T5" fmla="*/ 6 h 36"/>
                <a:gd name="T6" fmla="*/ 25 w 30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6">
                  <a:moveTo>
                    <a:pt x="25" y="0"/>
                  </a:moveTo>
                  <a:cubicBezTo>
                    <a:pt x="25" y="0"/>
                    <a:pt x="30" y="31"/>
                    <a:pt x="12" y="36"/>
                  </a:cubicBezTo>
                  <a:cubicBezTo>
                    <a:pt x="12" y="36"/>
                    <a:pt x="0" y="8"/>
                    <a:pt x="12" y="6"/>
                  </a:cubicBezTo>
                  <a:cubicBezTo>
                    <a:pt x="25" y="3"/>
                    <a:pt x="25" y="0"/>
                    <a:pt x="25" y="0"/>
                  </a:cubicBez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8" name="任意多边形 93">
              <a:extLst>
                <a:ext uri="{FF2B5EF4-FFF2-40B4-BE49-F238E27FC236}">
                  <a16:creationId xmlns:a16="http://schemas.microsoft.com/office/drawing/2014/main" id="{E53C55BF-A996-470D-8A77-CBCC6930869B}"/>
                </a:ext>
              </a:extLst>
            </p:cNvPr>
            <p:cNvSpPr/>
            <p:nvPr/>
          </p:nvSpPr>
          <p:spPr bwMode="auto">
            <a:xfrm>
              <a:off x="4140201" y="2265363"/>
              <a:ext cx="288925" cy="417512"/>
            </a:xfrm>
            <a:custGeom>
              <a:avLst/>
              <a:gdLst>
                <a:gd name="T0" fmla="*/ 88 w 97"/>
                <a:gd name="T1" fmla="*/ 88 h 140"/>
                <a:gd name="T2" fmla="*/ 38 w 97"/>
                <a:gd name="T3" fmla="*/ 129 h 140"/>
                <a:gd name="T4" fmla="*/ 0 w 97"/>
                <a:gd name="T5" fmla="*/ 83 h 140"/>
                <a:gd name="T6" fmla="*/ 30 w 97"/>
                <a:gd name="T7" fmla="*/ 6 h 140"/>
                <a:gd name="T8" fmla="*/ 88 w 97"/>
                <a:gd name="T9" fmla="*/ 21 h 140"/>
                <a:gd name="T10" fmla="*/ 88 w 97"/>
                <a:gd name="T11" fmla="*/ 8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140">
                  <a:moveTo>
                    <a:pt x="88" y="88"/>
                  </a:moveTo>
                  <a:cubicBezTo>
                    <a:pt x="85" y="105"/>
                    <a:pt x="73" y="140"/>
                    <a:pt x="38" y="129"/>
                  </a:cubicBezTo>
                  <a:cubicBezTo>
                    <a:pt x="2" y="119"/>
                    <a:pt x="1" y="91"/>
                    <a:pt x="0" y="83"/>
                  </a:cubicBezTo>
                  <a:cubicBezTo>
                    <a:pt x="0" y="75"/>
                    <a:pt x="7" y="12"/>
                    <a:pt x="30" y="6"/>
                  </a:cubicBezTo>
                  <a:cubicBezTo>
                    <a:pt x="52" y="0"/>
                    <a:pt x="80" y="8"/>
                    <a:pt x="88" y="21"/>
                  </a:cubicBezTo>
                  <a:cubicBezTo>
                    <a:pt x="97" y="33"/>
                    <a:pt x="88" y="88"/>
                    <a:pt x="88" y="88"/>
                  </a:cubicBezTo>
                  <a:close/>
                </a:path>
              </a:pathLst>
            </a:custGeom>
            <a:solidFill>
              <a:srgbClr val="E28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9" name="任意多边形 94">
              <a:extLst>
                <a:ext uri="{FF2B5EF4-FFF2-40B4-BE49-F238E27FC236}">
                  <a16:creationId xmlns:a16="http://schemas.microsoft.com/office/drawing/2014/main" id="{0FB540C8-E8FC-4553-8D4F-7C175C29769D}"/>
                </a:ext>
              </a:extLst>
            </p:cNvPr>
            <p:cNvSpPr/>
            <p:nvPr/>
          </p:nvSpPr>
          <p:spPr bwMode="auto">
            <a:xfrm>
              <a:off x="4081463" y="2200275"/>
              <a:ext cx="455613" cy="274637"/>
            </a:xfrm>
            <a:custGeom>
              <a:avLst/>
              <a:gdLst>
                <a:gd name="T0" fmla="*/ 22 w 153"/>
                <a:gd name="T1" fmla="*/ 85 h 92"/>
                <a:gd name="T2" fmla="*/ 42 w 153"/>
                <a:gd name="T3" fmla="*/ 43 h 92"/>
                <a:gd name="T4" fmla="*/ 131 w 153"/>
                <a:gd name="T5" fmla="*/ 35 h 92"/>
                <a:gd name="T6" fmla="*/ 117 w 153"/>
                <a:gd name="T7" fmla="*/ 9 h 92"/>
                <a:gd name="T8" fmla="*/ 14 w 153"/>
                <a:gd name="T9" fmla="*/ 15 h 92"/>
                <a:gd name="T10" fmla="*/ 0 w 153"/>
                <a:gd name="T11" fmla="*/ 82 h 92"/>
                <a:gd name="T12" fmla="*/ 22 w 153"/>
                <a:gd name="T13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" h="92">
                  <a:moveTo>
                    <a:pt x="22" y="85"/>
                  </a:moveTo>
                  <a:cubicBezTo>
                    <a:pt x="22" y="85"/>
                    <a:pt x="43" y="92"/>
                    <a:pt x="42" y="43"/>
                  </a:cubicBezTo>
                  <a:cubicBezTo>
                    <a:pt x="42" y="43"/>
                    <a:pt x="114" y="58"/>
                    <a:pt x="131" y="35"/>
                  </a:cubicBezTo>
                  <a:cubicBezTo>
                    <a:pt x="153" y="6"/>
                    <a:pt x="144" y="1"/>
                    <a:pt x="117" y="9"/>
                  </a:cubicBezTo>
                  <a:cubicBezTo>
                    <a:pt x="117" y="9"/>
                    <a:pt x="25" y="0"/>
                    <a:pt x="14" y="15"/>
                  </a:cubicBezTo>
                  <a:cubicBezTo>
                    <a:pt x="0" y="33"/>
                    <a:pt x="0" y="82"/>
                    <a:pt x="0" y="82"/>
                  </a:cubicBezTo>
                  <a:lnTo>
                    <a:pt x="22" y="85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0" name="任意多边形 95">
              <a:extLst>
                <a:ext uri="{FF2B5EF4-FFF2-40B4-BE49-F238E27FC236}">
                  <a16:creationId xmlns:a16="http://schemas.microsoft.com/office/drawing/2014/main" id="{7B524852-B8DD-4C7E-B567-5DD88D4A6D2C}"/>
                </a:ext>
              </a:extLst>
            </p:cNvPr>
            <p:cNvSpPr/>
            <p:nvPr/>
          </p:nvSpPr>
          <p:spPr bwMode="auto">
            <a:xfrm>
              <a:off x="4308476" y="2139950"/>
              <a:ext cx="228600" cy="117475"/>
            </a:xfrm>
            <a:custGeom>
              <a:avLst/>
              <a:gdLst>
                <a:gd name="T0" fmla="*/ 38 w 77"/>
                <a:gd name="T1" fmla="*/ 39 h 39"/>
                <a:gd name="T2" fmla="*/ 0 w 77"/>
                <a:gd name="T3" fmla="*/ 35 h 39"/>
                <a:gd name="T4" fmla="*/ 38 w 77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39">
                  <a:moveTo>
                    <a:pt x="38" y="39"/>
                  </a:moveTo>
                  <a:cubicBezTo>
                    <a:pt x="38" y="39"/>
                    <a:pt x="77" y="0"/>
                    <a:pt x="0" y="35"/>
                  </a:cubicBezTo>
                  <a:lnTo>
                    <a:pt x="38" y="39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1" name="任意多边形 96">
              <a:extLst>
                <a:ext uri="{FF2B5EF4-FFF2-40B4-BE49-F238E27FC236}">
                  <a16:creationId xmlns:a16="http://schemas.microsoft.com/office/drawing/2014/main" id="{9B3464BE-9FC4-46A5-B0D1-2B85716052C4}"/>
                </a:ext>
              </a:extLst>
            </p:cNvPr>
            <p:cNvSpPr/>
            <p:nvPr/>
          </p:nvSpPr>
          <p:spPr bwMode="auto">
            <a:xfrm>
              <a:off x="4060826" y="2411413"/>
              <a:ext cx="130175" cy="139700"/>
            </a:xfrm>
            <a:custGeom>
              <a:avLst/>
              <a:gdLst>
                <a:gd name="T0" fmla="*/ 37 w 44"/>
                <a:gd name="T1" fmla="*/ 17 h 47"/>
                <a:gd name="T2" fmla="*/ 14 w 44"/>
                <a:gd name="T3" fmla="*/ 0 h 47"/>
                <a:gd name="T4" fmla="*/ 5 w 44"/>
                <a:gd name="T5" fmla="*/ 27 h 47"/>
                <a:gd name="T6" fmla="*/ 34 w 44"/>
                <a:gd name="T7" fmla="*/ 35 h 47"/>
                <a:gd name="T8" fmla="*/ 37 w 44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37" y="17"/>
                  </a:moveTo>
                  <a:cubicBezTo>
                    <a:pt x="37" y="17"/>
                    <a:pt x="30" y="0"/>
                    <a:pt x="14" y="0"/>
                  </a:cubicBezTo>
                  <a:cubicBezTo>
                    <a:pt x="1" y="0"/>
                    <a:pt x="0" y="16"/>
                    <a:pt x="5" y="27"/>
                  </a:cubicBezTo>
                  <a:cubicBezTo>
                    <a:pt x="10" y="36"/>
                    <a:pt x="25" y="47"/>
                    <a:pt x="34" y="35"/>
                  </a:cubicBezTo>
                  <a:cubicBezTo>
                    <a:pt x="44" y="24"/>
                    <a:pt x="37" y="17"/>
                    <a:pt x="37" y="17"/>
                  </a:cubicBezTo>
                  <a:close/>
                </a:path>
              </a:pathLst>
            </a:custGeom>
            <a:solidFill>
              <a:srgbClr val="E28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2" name="任意多边形 97">
              <a:extLst>
                <a:ext uri="{FF2B5EF4-FFF2-40B4-BE49-F238E27FC236}">
                  <a16:creationId xmlns:a16="http://schemas.microsoft.com/office/drawing/2014/main" id="{4F72CCA6-6363-432C-88DD-914A2D20C4C7}"/>
                </a:ext>
              </a:extLst>
            </p:cNvPr>
            <p:cNvSpPr/>
            <p:nvPr/>
          </p:nvSpPr>
          <p:spPr bwMode="auto">
            <a:xfrm>
              <a:off x="4281488" y="2438400"/>
              <a:ext cx="20638" cy="30162"/>
            </a:xfrm>
            <a:custGeom>
              <a:avLst/>
              <a:gdLst>
                <a:gd name="T0" fmla="*/ 1 w 7"/>
                <a:gd name="T1" fmla="*/ 5 h 10"/>
                <a:gd name="T2" fmla="*/ 3 w 7"/>
                <a:gd name="T3" fmla="*/ 10 h 10"/>
                <a:gd name="T4" fmla="*/ 7 w 7"/>
                <a:gd name="T5" fmla="*/ 6 h 10"/>
                <a:gd name="T6" fmla="*/ 4 w 7"/>
                <a:gd name="T7" fmla="*/ 1 h 10"/>
                <a:gd name="T8" fmla="*/ 1 w 7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1" y="5"/>
                  </a:moveTo>
                  <a:cubicBezTo>
                    <a:pt x="0" y="7"/>
                    <a:pt x="1" y="10"/>
                    <a:pt x="3" y="10"/>
                  </a:cubicBezTo>
                  <a:cubicBezTo>
                    <a:pt x="4" y="10"/>
                    <a:pt x="6" y="8"/>
                    <a:pt x="7" y="6"/>
                  </a:cubicBezTo>
                  <a:cubicBezTo>
                    <a:pt x="7" y="3"/>
                    <a:pt x="6" y="1"/>
                    <a:pt x="4" y="1"/>
                  </a:cubicBezTo>
                  <a:cubicBezTo>
                    <a:pt x="3" y="0"/>
                    <a:pt x="1" y="2"/>
                    <a:pt x="1" y="5"/>
                  </a:cubicBez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3" name="任意多边形 98">
              <a:extLst>
                <a:ext uri="{FF2B5EF4-FFF2-40B4-BE49-F238E27FC236}">
                  <a16:creationId xmlns:a16="http://schemas.microsoft.com/office/drawing/2014/main" id="{13AC719E-F5D6-49C1-BB78-B402B754194F}"/>
                </a:ext>
              </a:extLst>
            </p:cNvPr>
            <p:cNvSpPr/>
            <p:nvPr/>
          </p:nvSpPr>
          <p:spPr bwMode="auto">
            <a:xfrm>
              <a:off x="4364038" y="2452688"/>
              <a:ext cx="20638" cy="30162"/>
            </a:xfrm>
            <a:custGeom>
              <a:avLst/>
              <a:gdLst>
                <a:gd name="T0" fmla="*/ 1 w 7"/>
                <a:gd name="T1" fmla="*/ 5 h 10"/>
                <a:gd name="T2" fmla="*/ 3 w 7"/>
                <a:gd name="T3" fmla="*/ 10 h 10"/>
                <a:gd name="T4" fmla="*/ 6 w 7"/>
                <a:gd name="T5" fmla="*/ 6 h 10"/>
                <a:gd name="T6" fmla="*/ 4 w 7"/>
                <a:gd name="T7" fmla="*/ 1 h 10"/>
                <a:gd name="T8" fmla="*/ 1 w 7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1" y="5"/>
                  </a:moveTo>
                  <a:cubicBezTo>
                    <a:pt x="0" y="7"/>
                    <a:pt x="1" y="9"/>
                    <a:pt x="3" y="10"/>
                  </a:cubicBezTo>
                  <a:cubicBezTo>
                    <a:pt x="4" y="10"/>
                    <a:pt x="6" y="8"/>
                    <a:pt x="6" y="6"/>
                  </a:cubicBezTo>
                  <a:cubicBezTo>
                    <a:pt x="7" y="3"/>
                    <a:pt x="6" y="1"/>
                    <a:pt x="4" y="1"/>
                  </a:cubicBezTo>
                  <a:cubicBezTo>
                    <a:pt x="3" y="0"/>
                    <a:pt x="1" y="2"/>
                    <a:pt x="1" y="5"/>
                  </a:cubicBez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4" name="任意多边形 99">
              <a:extLst>
                <a:ext uri="{FF2B5EF4-FFF2-40B4-BE49-F238E27FC236}">
                  <a16:creationId xmlns:a16="http://schemas.microsoft.com/office/drawing/2014/main" id="{D56C23B8-9D27-42F1-B8D5-D9A7C99CE19D}"/>
                </a:ext>
              </a:extLst>
            </p:cNvPr>
            <p:cNvSpPr/>
            <p:nvPr/>
          </p:nvSpPr>
          <p:spPr bwMode="auto">
            <a:xfrm>
              <a:off x="4329113" y="2465388"/>
              <a:ext cx="34925" cy="77787"/>
            </a:xfrm>
            <a:custGeom>
              <a:avLst/>
              <a:gdLst>
                <a:gd name="T0" fmla="*/ 4 w 12"/>
                <a:gd name="T1" fmla="*/ 0 h 26"/>
                <a:gd name="T2" fmla="*/ 12 w 12"/>
                <a:gd name="T3" fmla="*/ 24 h 26"/>
                <a:gd name="T4" fmla="*/ 0 w 12"/>
                <a:gd name="T5" fmla="*/ 24 h 26"/>
                <a:gd name="T6" fmla="*/ 4 w 12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6">
                  <a:moveTo>
                    <a:pt x="4" y="0"/>
                  </a:moveTo>
                  <a:cubicBezTo>
                    <a:pt x="5" y="8"/>
                    <a:pt x="8" y="16"/>
                    <a:pt x="12" y="24"/>
                  </a:cubicBezTo>
                  <a:cubicBezTo>
                    <a:pt x="8" y="26"/>
                    <a:pt x="4" y="26"/>
                    <a:pt x="0" y="24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DC57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5" name="任意多边形 100">
              <a:extLst>
                <a:ext uri="{FF2B5EF4-FFF2-40B4-BE49-F238E27FC236}">
                  <a16:creationId xmlns:a16="http://schemas.microsoft.com/office/drawing/2014/main" id="{CCF61BF9-1BB1-407C-BDA9-2C518E1BAEE4}"/>
                </a:ext>
              </a:extLst>
            </p:cNvPr>
            <p:cNvSpPr/>
            <p:nvPr/>
          </p:nvSpPr>
          <p:spPr bwMode="auto">
            <a:xfrm>
              <a:off x="4265613" y="2400300"/>
              <a:ext cx="44450" cy="20637"/>
            </a:xfrm>
            <a:custGeom>
              <a:avLst/>
              <a:gdLst>
                <a:gd name="T0" fmla="*/ 0 w 15"/>
                <a:gd name="T1" fmla="*/ 3 h 7"/>
                <a:gd name="T2" fmla="*/ 2 w 15"/>
                <a:gd name="T3" fmla="*/ 4 h 7"/>
                <a:gd name="T4" fmla="*/ 12 w 15"/>
                <a:gd name="T5" fmla="*/ 6 h 7"/>
                <a:gd name="T6" fmla="*/ 14 w 15"/>
                <a:gd name="T7" fmla="*/ 6 h 7"/>
                <a:gd name="T8" fmla="*/ 14 w 15"/>
                <a:gd name="T9" fmla="*/ 4 h 7"/>
                <a:gd name="T10" fmla="*/ 14 w 15"/>
                <a:gd name="T11" fmla="*/ 4 h 7"/>
                <a:gd name="T12" fmla="*/ 1 w 15"/>
                <a:gd name="T13" fmla="*/ 1 h 7"/>
                <a:gd name="T14" fmla="*/ 0 w 15"/>
                <a:gd name="T15" fmla="*/ 2 h 7"/>
                <a:gd name="T16" fmla="*/ 0 w 15"/>
                <a:gd name="T17" fmla="*/ 2 h 7"/>
                <a:gd name="T18" fmla="*/ 0 w 15"/>
                <a:gd name="T1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">
                  <a:moveTo>
                    <a:pt x="0" y="3"/>
                  </a:moveTo>
                  <a:cubicBezTo>
                    <a:pt x="1" y="3"/>
                    <a:pt x="1" y="4"/>
                    <a:pt x="2" y="4"/>
                  </a:cubicBezTo>
                  <a:cubicBezTo>
                    <a:pt x="5" y="3"/>
                    <a:pt x="9" y="4"/>
                    <a:pt x="12" y="6"/>
                  </a:cubicBezTo>
                  <a:cubicBezTo>
                    <a:pt x="13" y="7"/>
                    <a:pt x="13" y="7"/>
                    <a:pt x="14" y="6"/>
                  </a:cubicBezTo>
                  <a:cubicBezTo>
                    <a:pt x="15" y="6"/>
                    <a:pt x="15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1" y="1"/>
                    <a:pt x="6" y="0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6" name="任意多边形 101">
              <a:extLst>
                <a:ext uri="{FF2B5EF4-FFF2-40B4-BE49-F238E27FC236}">
                  <a16:creationId xmlns:a16="http://schemas.microsoft.com/office/drawing/2014/main" id="{C987C81F-A069-4729-A06E-1A29DA53A068}"/>
                </a:ext>
              </a:extLst>
            </p:cNvPr>
            <p:cNvSpPr/>
            <p:nvPr/>
          </p:nvSpPr>
          <p:spPr bwMode="auto">
            <a:xfrm>
              <a:off x="4254501" y="2540000"/>
              <a:ext cx="55563" cy="33337"/>
            </a:xfrm>
            <a:custGeom>
              <a:avLst/>
              <a:gdLst>
                <a:gd name="T0" fmla="*/ 18 w 19"/>
                <a:gd name="T1" fmla="*/ 11 h 11"/>
                <a:gd name="T2" fmla="*/ 18 w 19"/>
                <a:gd name="T3" fmla="*/ 11 h 11"/>
                <a:gd name="T4" fmla="*/ 0 w 19"/>
                <a:gd name="T5" fmla="*/ 1 h 11"/>
                <a:gd name="T6" fmla="*/ 0 w 19"/>
                <a:gd name="T7" fmla="*/ 0 h 11"/>
                <a:gd name="T8" fmla="*/ 1 w 19"/>
                <a:gd name="T9" fmla="*/ 0 h 11"/>
                <a:gd name="T10" fmla="*/ 1 w 19"/>
                <a:gd name="T11" fmla="*/ 0 h 11"/>
                <a:gd name="T12" fmla="*/ 18 w 19"/>
                <a:gd name="T13" fmla="*/ 10 h 11"/>
                <a:gd name="T14" fmla="*/ 19 w 19"/>
                <a:gd name="T15" fmla="*/ 10 h 11"/>
                <a:gd name="T16" fmla="*/ 19 w 19"/>
                <a:gd name="T17" fmla="*/ 10 h 11"/>
                <a:gd name="T18" fmla="*/ 18 w 19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11">
                  <a:moveTo>
                    <a:pt x="18" y="11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11" y="11"/>
                    <a:pt x="4" y="7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" y="6"/>
                    <a:pt x="11" y="9"/>
                    <a:pt x="18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1"/>
                    <a:pt x="19" y="11"/>
                    <a:pt x="18" y="11"/>
                  </a:cubicBez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7" name="任意多边形 102">
              <a:extLst>
                <a:ext uri="{FF2B5EF4-FFF2-40B4-BE49-F238E27FC236}">
                  <a16:creationId xmlns:a16="http://schemas.microsoft.com/office/drawing/2014/main" id="{31F85053-7692-4FEF-8AF3-891D71605BD2}"/>
                </a:ext>
              </a:extLst>
            </p:cNvPr>
            <p:cNvSpPr/>
            <p:nvPr/>
          </p:nvSpPr>
          <p:spPr bwMode="auto">
            <a:xfrm>
              <a:off x="4364038" y="2408238"/>
              <a:ext cx="44450" cy="19050"/>
            </a:xfrm>
            <a:custGeom>
              <a:avLst/>
              <a:gdLst>
                <a:gd name="T0" fmla="*/ 14 w 15"/>
                <a:gd name="T1" fmla="*/ 4 h 6"/>
                <a:gd name="T2" fmla="*/ 15 w 15"/>
                <a:gd name="T3" fmla="*/ 4 h 6"/>
                <a:gd name="T4" fmla="*/ 14 w 15"/>
                <a:gd name="T5" fmla="*/ 2 h 6"/>
                <a:gd name="T6" fmla="*/ 14 w 15"/>
                <a:gd name="T7" fmla="*/ 2 h 6"/>
                <a:gd name="T8" fmla="*/ 1 w 15"/>
                <a:gd name="T9" fmla="*/ 3 h 6"/>
                <a:gd name="T10" fmla="*/ 0 w 15"/>
                <a:gd name="T11" fmla="*/ 5 h 6"/>
                <a:gd name="T12" fmla="*/ 0 w 15"/>
                <a:gd name="T13" fmla="*/ 5 h 6"/>
                <a:gd name="T14" fmla="*/ 2 w 15"/>
                <a:gd name="T15" fmla="*/ 5 h 6"/>
                <a:gd name="T16" fmla="*/ 13 w 15"/>
                <a:gd name="T17" fmla="*/ 5 h 6"/>
                <a:gd name="T18" fmla="*/ 14 w 15"/>
                <a:gd name="T1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6">
                  <a:moveTo>
                    <a:pt x="14" y="4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0" y="0"/>
                    <a:pt x="5" y="0"/>
                    <a:pt x="1" y="3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2" y="6"/>
                    <a:pt x="2" y="5"/>
                  </a:cubicBezTo>
                  <a:cubicBezTo>
                    <a:pt x="6" y="3"/>
                    <a:pt x="10" y="3"/>
                    <a:pt x="13" y="5"/>
                  </a:cubicBezTo>
                  <a:cubicBezTo>
                    <a:pt x="14" y="5"/>
                    <a:pt x="14" y="5"/>
                    <a:pt x="14" y="4"/>
                  </a:cubicBez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8" name="任意多边形 103">
              <a:extLst>
                <a:ext uri="{FF2B5EF4-FFF2-40B4-BE49-F238E27FC236}">
                  <a16:creationId xmlns:a16="http://schemas.microsoft.com/office/drawing/2014/main" id="{897AED0E-4EEF-4C24-B612-3E32241845D1}"/>
                </a:ext>
              </a:extLst>
            </p:cNvPr>
            <p:cNvSpPr/>
            <p:nvPr/>
          </p:nvSpPr>
          <p:spPr bwMode="auto">
            <a:xfrm>
              <a:off x="3876676" y="2720975"/>
              <a:ext cx="511175" cy="1333500"/>
            </a:xfrm>
            <a:custGeom>
              <a:avLst/>
              <a:gdLst>
                <a:gd name="T0" fmla="*/ 85 w 172"/>
                <a:gd name="T1" fmla="*/ 0 h 447"/>
                <a:gd name="T2" fmla="*/ 20 w 172"/>
                <a:gd name="T3" fmla="*/ 35 h 447"/>
                <a:gd name="T4" fmla="*/ 32 w 172"/>
                <a:gd name="T5" fmla="*/ 222 h 447"/>
                <a:gd name="T6" fmla="*/ 9 w 172"/>
                <a:gd name="T7" fmla="*/ 429 h 447"/>
                <a:gd name="T8" fmla="*/ 133 w 172"/>
                <a:gd name="T9" fmla="*/ 434 h 447"/>
                <a:gd name="T10" fmla="*/ 167 w 172"/>
                <a:gd name="T11" fmla="*/ 205 h 447"/>
                <a:gd name="T12" fmla="*/ 85 w 172"/>
                <a:gd name="T13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2" h="447">
                  <a:moveTo>
                    <a:pt x="85" y="0"/>
                  </a:moveTo>
                  <a:cubicBezTo>
                    <a:pt x="85" y="0"/>
                    <a:pt x="40" y="22"/>
                    <a:pt x="20" y="35"/>
                  </a:cubicBezTo>
                  <a:cubicBezTo>
                    <a:pt x="0" y="47"/>
                    <a:pt x="31" y="196"/>
                    <a:pt x="32" y="222"/>
                  </a:cubicBezTo>
                  <a:cubicBezTo>
                    <a:pt x="33" y="249"/>
                    <a:pt x="9" y="429"/>
                    <a:pt x="9" y="429"/>
                  </a:cubicBezTo>
                  <a:cubicBezTo>
                    <a:pt x="9" y="429"/>
                    <a:pt x="77" y="447"/>
                    <a:pt x="133" y="434"/>
                  </a:cubicBezTo>
                  <a:cubicBezTo>
                    <a:pt x="133" y="434"/>
                    <a:pt x="172" y="284"/>
                    <a:pt x="167" y="205"/>
                  </a:cubicBezTo>
                  <a:cubicBezTo>
                    <a:pt x="163" y="129"/>
                    <a:pt x="140" y="55"/>
                    <a:pt x="85" y="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9" name="任意多边形 104">
              <a:extLst>
                <a:ext uri="{FF2B5EF4-FFF2-40B4-BE49-F238E27FC236}">
                  <a16:creationId xmlns:a16="http://schemas.microsoft.com/office/drawing/2014/main" id="{43C23D02-B548-4C7C-BC6D-83B631A9389E}"/>
                </a:ext>
              </a:extLst>
            </p:cNvPr>
            <p:cNvSpPr/>
            <p:nvPr/>
          </p:nvSpPr>
          <p:spPr bwMode="auto">
            <a:xfrm>
              <a:off x="4006851" y="3687763"/>
              <a:ext cx="238125" cy="258762"/>
            </a:xfrm>
            <a:custGeom>
              <a:avLst/>
              <a:gdLst>
                <a:gd name="T0" fmla="*/ 6 w 80"/>
                <a:gd name="T1" fmla="*/ 23 h 87"/>
                <a:gd name="T2" fmla="*/ 80 w 80"/>
                <a:gd name="T3" fmla="*/ 0 h 87"/>
                <a:gd name="T4" fmla="*/ 71 w 80"/>
                <a:gd name="T5" fmla="*/ 81 h 87"/>
                <a:gd name="T6" fmla="*/ 0 w 80"/>
                <a:gd name="T7" fmla="*/ 82 h 87"/>
                <a:gd name="T8" fmla="*/ 6 w 80"/>
                <a:gd name="T9" fmla="*/ 2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7">
                  <a:moveTo>
                    <a:pt x="6" y="23"/>
                  </a:moveTo>
                  <a:cubicBezTo>
                    <a:pt x="6" y="23"/>
                    <a:pt x="52" y="16"/>
                    <a:pt x="80" y="0"/>
                  </a:cubicBezTo>
                  <a:cubicBezTo>
                    <a:pt x="80" y="0"/>
                    <a:pt x="80" y="52"/>
                    <a:pt x="71" y="81"/>
                  </a:cubicBezTo>
                  <a:cubicBezTo>
                    <a:pt x="71" y="81"/>
                    <a:pt x="28" y="87"/>
                    <a:pt x="0" y="82"/>
                  </a:cubicBezTo>
                  <a:cubicBezTo>
                    <a:pt x="0" y="82"/>
                    <a:pt x="1" y="56"/>
                    <a:pt x="6" y="23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0" name="任意多边形 105">
              <a:extLst>
                <a:ext uri="{FF2B5EF4-FFF2-40B4-BE49-F238E27FC236}">
                  <a16:creationId xmlns:a16="http://schemas.microsoft.com/office/drawing/2014/main" id="{DA705D1A-9ECF-4C6B-80FA-605852A18C7B}"/>
                </a:ext>
              </a:extLst>
            </p:cNvPr>
            <p:cNvSpPr/>
            <p:nvPr/>
          </p:nvSpPr>
          <p:spPr bwMode="auto">
            <a:xfrm>
              <a:off x="4019551" y="3687763"/>
              <a:ext cx="225425" cy="115887"/>
            </a:xfrm>
            <a:custGeom>
              <a:avLst/>
              <a:gdLst>
                <a:gd name="T0" fmla="*/ 76 w 76"/>
                <a:gd name="T1" fmla="*/ 2 h 39"/>
                <a:gd name="T2" fmla="*/ 75 w 76"/>
                <a:gd name="T3" fmla="*/ 19 h 39"/>
                <a:gd name="T4" fmla="*/ 75 w 76"/>
                <a:gd name="T5" fmla="*/ 19 h 39"/>
                <a:gd name="T6" fmla="*/ 76 w 76"/>
                <a:gd name="T7" fmla="*/ 2 h 39"/>
                <a:gd name="T8" fmla="*/ 76 w 76"/>
                <a:gd name="T9" fmla="*/ 2 h 39"/>
                <a:gd name="T10" fmla="*/ 76 w 76"/>
                <a:gd name="T11" fmla="*/ 2 h 39"/>
                <a:gd name="T12" fmla="*/ 76 w 76"/>
                <a:gd name="T13" fmla="*/ 2 h 39"/>
                <a:gd name="T14" fmla="*/ 76 w 76"/>
                <a:gd name="T15" fmla="*/ 1 h 39"/>
                <a:gd name="T16" fmla="*/ 76 w 76"/>
                <a:gd name="T17" fmla="*/ 1 h 39"/>
                <a:gd name="T18" fmla="*/ 76 w 76"/>
                <a:gd name="T19" fmla="*/ 1 h 39"/>
                <a:gd name="T20" fmla="*/ 76 w 76"/>
                <a:gd name="T21" fmla="*/ 1 h 39"/>
                <a:gd name="T22" fmla="*/ 76 w 76"/>
                <a:gd name="T23" fmla="*/ 1 h 39"/>
                <a:gd name="T24" fmla="*/ 76 w 76"/>
                <a:gd name="T25" fmla="*/ 1 h 39"/>
                <a:gd name="T26" fmla="*/ 76 w 76"/>
                <a:gd name="T27" fmla="*/ 1 h 39"/>
                <a:gd name="T28" fmla="*/ 76 w 76"/>
                <a:gd name="T29" fmla="*/ 1 h 39"/>
                <a:gd name="T30" fmla="*/ 76 w 76"/>
                <a:gd name="T31" fmla="*/ 1 h 39"/>
                <a:gd name="T32" fmla="*/ 76 w 76"/>
                <a:gd name="T33" fmla="*/ 1 h 39"/>
                <a:gd name="T34" fmla="*/ 76 w 76"/>
                <a:gd name="T35" fmla="*/ 1 h 39"/>
                <a:gd name="T36" fmla="*/ 76 w 76"/>
                <a:gd name="T37" fmla="*/ 1 h 39"/>
                <a:gd name="T38" fmla="*/ 76 w 76"/>
                <a:gd name="T39" fmla="*/ 1 h 39"/>
                <a:gd name="T40" fmla="*/ 76 w 76"/>
                <a:gd name="T41" fmla="*/ 1 h 39"/>
                <a:gd name="T42" fmla="*/ 76 w 76"/>
                <a:gd name="T43" fmla="*/ 1 h 39"/>
                <a:gd name="T44" fmla="*/ 76 w 76"/>
                <a:gd name="T45" fmla="*/ 0 h 39"/>
                <a:gd name="T46" fmla="*/ 76 w 76"/>
                <a:gd name="T47" fmla="*/ 0 h 39"/>
                <a:gd name="T48" fmla="*/ 76 w 76"/>
                <a:gd name="T49" fmla="*/ 0 h 39"/>
                <a:gd name="T50" fmla="*/ 76 w 76"/>
                <a:gd name="T51" fmla="*/ 0 h 39"/>
                <a:gd name="T52" fmla="*/ 76 w 76"/>
                <a:gd name="T53" fmla="*/ 0 h 39"/>
                <a:gd name="T54" fmla="*/ 76 w 76"/>
                <a:gd name="T55" fmla="*/ 0 h 39"/>
                <a:gd name="T56" fmla="*/ 76 w 76"/>
                <a:gd name="T57" fmla="*/ 0 h 39"/>
                <a:gd name="T58" fmla="*/ 76 w 76"/>
                <a:gd name="T59" fmla="*/ 0 h 39"/>
                <a:gd name="T60" fmla="*/ 76 w 76"/>
                <a:gd name="T61" fmla="*/ 0 h 39"/>
                <a:gd name="T62" fmla="*/ 76 w 76"/>
                <a:gd name="T63" fmla="*/ 0 h 39"/>
                <a:gd name="T64" fmla="*/ 76 w 76"/>
                <a:gd name="T65" fmla="*/ 0 h 39"/>
                <a:gd name="T66" fmla="*/ 76 w 76"/>
                <a:gd name="T67" fmla="*/ 0 h 39"/>
                <a:gd name="T68" fmla="*/ 76 w 76"/>
                <a:gd name="T69" fmla="*/ 0 h 39"/>
                <a:gd name="T70" fmla="*/ 2 w 76"/>
                <a:gd name="T71" fmla="*/ 23 h 39"/>
                <a:gd name="T72" fmla="*/ 0 w 76"/>
                <a:gd name="T73" fmla="*/ 39 h 39"/>
                <a:gd name="T74" fmla="*/ 2 w 76"/>
                <a:gd name="T75" fmla="*/ 23 h 39"/>
                <a:gd name="T76" fmla="*/ 76 w 76"/>
                <a:gd name="T77" fmla="*/ 0 h 39"/>
                <a:gd name="T78" fmla="*/ 76 w 76"/>
                <a:gd name="T79" fmla="*/ 0 h 39"/>
                <a:gd name="T80" fmla="*/ 76 w 76"/>
                <a:gd name="T8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" h="39">
                  <a:moveTo>
                    <a:pt x="76" y="2"/>
                  </a:moveTo>
                  <a:cubicBezTo>
                    <a:pt x="76" y="4"/>
                    <a:pt x="76" y="11"/>
                    <a:pt x="75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6" y="11"/>
                    <a:pt x="76" y="4"/>
                    <a:pt x="76" y="2"/>
                  </a:cubicBezTo>
                  <a:moveTo>
                    <a:pt x="76" y="2"/>
                  </a:moveTo>
                  <a:cubicBezTo>
                    <a:pt x="76" y="2"/>
                    <a:pt x="76" y="2"/>
                    <a:pt x="76" y="2"/>
                  </a:cubicBezTo>
                  <a:cubicBezTo>
                    <a:pt x="76" y="2"/>
                    <a:pt x="76" y="2"/>
                    <a:pt x="76" y="2"/>
                  </a:cubicBezTo>
                  <a:moveTo>
                    <a:pt x="76" y="1"/>
                  </a:moveTo>
                  <a:cubicBezTo>
                    <a:pt x="76" y="1"/>
                    <a:pt x="76" y="1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moveTo>
                    <a:pt x="76" y="1"/>
                  </a:moveTo>
                  <a:cubicBezTo>
                    <a:pt x="76" y="1"/>
                    <a:pt x="76" y="1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moveTo>
                    <a:pt x="76" y="1"/>
                  </a:moveTo>
                  <a:cubicBezTo>
                    <a:pt x="76" y="1"/>
                    <a:pt x="76" y="1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moveTo>
                    <a:pt x="76" y="1"/>
                  </a:moveTo>
                  <a:cubicBezTo>
                    <a:pt x="76" y="1"/>
                    <a:pt x="76" y="1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moveTo>
                    <a:pt x="76" y="1"/>
                  </a:moveTo>
                  <a:cubicBezTo>
                    <a:pt x="76" y="1"/>
                    <a:pt x="76" y="1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moveTo>
                    <a:pt x="76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moveTo>
                    <a:pt x="76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moveTo>
                    <a:pt x="76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moveTo>
                    <a:pt x="76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moveTo>
                    <a:pt x="76" y="0"/>
                  </a:moveTo>
                  <a:cubicBezTo>
                    <a:pt x="48" y="16"/>
                    <a:pt x="2" y="23"/>
                    <a:pt x="2" y="23"/>
                  </a:cubicBezTo>
                  <a:cubicBezTo>
                    <a:pt x="1" y="29"/>
                    <a:pt x="0" y="34"/>
                    <a:pt x="0" y="39"/>
                  </a:cubicBezTo>
                  <a:cubicBezTo>
                    <a:pt x="0" y="34"/>
                    <a:pt x="1" y="29"/>
                    <a:pt x="2" y="23"/>
                  </a:cubicBezTo>
                  <a:cubicBezTo>
                    <a:pt x="2" y="23"/>
                    <a:pt x="48" y="16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</a:path>
              </a:pathLst>
            </a:custGeom>
            <a:solidFill>
              <a:srgbClr val="22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1" name="任意多边形 106">
              <a:extLst>
                <a:ext uri="{FF2B5EF4-FFF2-40B4-BE49-F238E27FC236}">
                  <a16:creationId xmlns:a16="http://schemas.microsoft.com/office/drawing/2014/main" id="{FEC86568-EEA8-4D8B-AC42-C93A3F5FD807}"/>
                </a:ext>
              </a:extLst>
            </p:cNvPr>
            <p:cNvSpPr/>
            <p:nvPr/>
          </p:nvSpPr>
          <p:spPr bwMode="auto">
            <a:xfrm>
              <a:off x="4016376" y="3687763"/>
              <a:ext cx="228600" cy="133350"/>
            </a:xfrm>
            <a:custGeom>
              <a:avLst/>
              <a:gdLst>
                <a:gd name="T0" fmla="*/ 77 w 77"/>
                <a:gd name="T1" fmla="*/ 0 h 45"/>
                <a:gd name="T2" fmla="*/ 3 w 77"/>
                <a:gd name="T3" fmla="*/ 23 h 45"/>
                <a:gd name="T4" fmla="*/ 1 w 77"/>
                <a:gd name="T5" fmla="*/ 39 h 45"/>
                <a:gd name="T6" fmla="*/ 1 w 77"/>
                <a:gd name="T7" fmla="*/ 39 h 45"/>
                <a:gd name="T8" fmla="*/ 13 w 77"/>
                <a:gd name="T9" fmla="*/ 45 h 45"/>
                <a:gd name="T10" fmla="*/ 76 w 77"/>
                <a:gd name="T11" fmla="*/ 19 h 45"/>
                <a:gd name="T12" fmla="*/ 77 w 77"/>
                <a:gd name="T13" fmla="*/ 2 h 45"/>
                <a:gd name="T14" fmla="*/ 77 w 77"/>
                <a:gd name="T15" fmla="*/ 2 h 45"/>
                <a:gd name="T16" fmla="*/ 77 w 77"/>
                <a:gd name="T17" fmla="*/ 2 h 45"/>
                <a:gd name="T18" fmla="*/ 77 w 77"/>
                <a:gd name="T19" fmla="*/ 1 h 45"/>
                <a:gd name="T20" fmla="*/ 77 w 77"/>
                <a:gd name="T21" fmla="*/ 1 h 45"/>
                <a:gd name="T22" fmla="*/ 77 w 77"/>
                <a:gd name="T23" fmla="*/ 1 h 45"/>
                <a:gd name="T24" fmla="*/ 77 w 77"/>
                <a:gd name="T25" fmla="*/ 1 h 45"/>
                <a:gd name="T26" fmla="*/ 77 w 77"/>
                <a:gd name="T27" fmla="*/ 1 h 45"/>
                <a:gd name="T28" fmla="*/ 77 w 77"/>
                <a:gd name="T29" fmla="*/ 1 h 45"/>
                <a:gd name="T30" fmla="*/ 77 w 77"/>
                <a:gd name="T31" fmla="*/ 1 h 45"/>
                <a:gd name="T32" fmla="*/ 77 w 77"/>
                <a:gd name="T33" fmla="*/ 1 h 45"/>
                <a:gd name="T34" fmla="*/ 77 w 77"/>
                <a:gd name="T35" fmla="*/ 1 h 45"/>
                <a:gd name="T36" fmla="*/ 77 w 77"/>
                <a:gd name="T37" fmla="*/ 1 h 45"/>
                <a:gd name="T38" fmla="*/ 77 w 77"/>
                <a:gd name="T39" fmla="*/ 0 h 45"/>
                <a:gd name="T40" fmla="*/ 77 w 77"/>
                <a:gd name="T41" fmla="*/ 0 h 45"/>
                <a:gd name="T42" fmla="*/ 77 w 77"/>
                <a:gd name="T43" fmla="*/ 0 h 45"/>
                <a:gd name="T44" fmla="*/ 77 w 77"/>
                <a:gd name="T45" fmla="*/ 0 h 45"/>
                <a:gd name="T46" fmla="*/ 77 w 77"/>
                <a:gd name="T47" fmla="*/ 0 h 45"/>
                <a:gd name="T48" fmla="*/ 77 w 77"/>
                <a:gd name="T49" fmla="*/ 0 h 45"/>
                <a:gd name="T50" fmla="*/ 77 w 77"/>
                <a:gd name="T51" fmla="*/ 0 h 45"/>
                <a:gd name="T52" fmla="*/ 77 w 77"/>
                <a:gd name="T53" fmla="*/ 0 h 45"/>
                <a:gd name="T54" fmla="*/ 77 w 77"/>
                <a:gd name="T55" fmla="*/ 0 h 45"/>
                <a:gd name="T56" fmla="*/ 77 w 77"/>
                <a:gd name="T57" fmla="*/ 0 h 45"/>
                <a:gd name="T58" fmla="*/ 77 w 77"/>
                <a:gd name="T59" fmla="*/ 0 h 45"/>
                <a:gd name="T60" fmla="*/ 77 w 77"/>
                <a:gd name="T6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" h="45">
                  <a:moveTo>
                    <a:pt x="77" y="0"/>
                  </a:moveTo>
                  <a:cubicBezTo>
                    <a:pt x="49" y="16"/>
                    <a:pt x="3" y="23"/>
                    <a:pt x="3" y="23"/>
                  </a:cubicBezTo>
                  <a:cubicBezTo>
                    <a:pt x="2" y="29"/>
                    <a:pt x="1" y="34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43"/>
                    <a:pt x="5" y="45"/>
                    <a:pt x="13" y="45"/>
                  </a:cubicBezTo>
                  <a:cubicBezTo>
                    <a:pt x="34" y="45"/>
                    <a:pt x="75" y="32"/>
                    <a:pt x="76" y="19"/>
                  </a:cubicBezTo>
                  <a:cubicBezTo>
                    <a:pt x="77" y="11"/>
                    <a:pt x="77" y="4"/>
                    <a:pt x="77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</a:path>
              </a:pathLst>
            </a:custGeom>
            <a:solidFill>
              <a:srgbClr val="22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2" name="任意多边形 107">
              <a:extLst>
                <a:ext uri="{FF2B5EF4-FFF2-40B4-BE49-F238E27FC236}">
                  <a16:creationId xmlns:a16="http://schemas.microsoft.com/office/drawing/2014/main" id="{D10A68F5-DE4E-4715-B958-516F8C602391}"/>
                </a:ext>
              </a:extLst>
            </p:cNvPr>
            <p:cNvSpPr/>
            <p:nvPr/>
          </p:nvSpPr>
          <p:spPr bwMode="auto">
            <a:xfrm>
              <a:off x="4075113" y="2720975"/>
              <a:ext cx="298450" cy="587375"/>
            </a:xfrm>
            <a:custGeom>
              <a:avLst/>
              <a:gdLst>
                <a:gd name="T0" fmla="*/ 0 w 100"/>
                <a:gd name="T1" fmla="*/ 10 h 197"/>
                <a:gd name="T2" fmla="*/ 18 w 100"/>
                <a:gd name="T3" fmla="*/ 0 h 197"/>
                <a:gd name="T4" fmla="*/ 100 w 100"/>
                <a:gd name="T5" fmla="*/ 197 h 197"/>
                <a:gd name="T6" fmla="*/ 23 w 100"/>
                <a:gd name="T7" fmla="*/ 89 h 197"/>
                <a:gd name="T8" fmla="*/ 40 w 100"/>
                <a:gd name="T9" fmla="*/ 65 h 197"/>
                <a:gd name="T10" fmla="*/ 9 w 100"/>
                <a:gd name="T11" fmla="*/ 63 h 197"/>
                <a:gd name="T12" fmla="*/ 0 w 100"/>
                <a:gd name="T13" fmla="*/ 1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97">
                  <a:moveTo>
                    <a:pt x="0" y="10"/>
                  </a:moveTo>
                  <a:cubicBezTo>
                    <a:pt x="11" y="5"/>
                    <a:pt x="18" y="0"/>
                    <a:pt x="18" y="0"/>
                  </a:cubicBezTo>
                  <a:cubicBezTo>
                    <a:pt x="71" y="53"/>
                    <a:pt x="94" y="124"/>
                    <a:pt x="100" y="197"/>
                  </a:cubicBezTo>
                  <a:cubicBezTo>
                    <a:pt x="77" y="141"/>
                    <a:pt x="23" y="89"/>
                    <a:pt x="23" y="89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41"/>
                    <a:pt x="3" y="20"/>
                    <a:pt x="0" y="1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3" name="任意多边形 108">
              <a:extLst>
                <a:ext uri="{FF2B5EF4-FFF2-40B4-BE49-F238E27FC236}">
                  <a16:creationId xmlns:a16="http://schemas.microsoft.com/office/drawing/2014/main" id="{54131F3F-EC21-4D58-BD44-9F85DAECA1C5}"/>
                </a:ext>
              </a:extLst>
            </p:cNvPr>
            <p:cNvSpPr/>
            <p:nvPr/>
          </p:nvSpPr>
          <p:spPr bwMode="auto">
            <a:xfrm>
              <a:off x="4075113" y="2720975"/>
              <a:ext cx="298450" cy="587375"/>
            </a:xfrm>
            <a:custGeom>
              <a:avLst/>
              <a:gdLst>
                <a:gd name="T0" fmla="*/ 18 w 100"/>
                <a:gd name="T1" fmla="*/ 0 h 197"/>
                <a:gd name="T2" fmla="*/ 0 w 100"/>
                <a:gd name="T3" fmla="*/ 10 h 197"/>
                <a:gd name="T4" fmla="*/ 9 w 100"/>
                <a:gd name="T5" fmla="*/ 63 h 197"/>
                <a:gd name="T6" fmla="*/ 40 w 100"/>
                <a:gd name="T7" fmla="*/ 65 h 197"/>
                <a:gd name="T8" fmla="*/ 23 w 100"/>
                <a:gd name="T9" fmla="*/ 89 h 197"/>
                <a:gd name="T10" fmla="*/ 100 w 100"/>
                <a:gd name="T11" fmla="*/ 197 h 197"/>
                <a:gd name="T12" fmla="*/ 18 w 100"/>
                <a:gd name="T13" fmla="*/ 0 h 197"/>
                <a:gd name="T14" fmla="*/ 18 w 100"/>
                <a:gd name="T15" fmla="*/ 0 h 197"/>
                <a:gd name="T16" fmla="*/ 18 w 100"/>
                <a:gd name="T17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197">
                  <a:moveTo>
                    <a:pt x="18" y="0"/>
                  </a:moveTo>
                  <a:cubicBezTo>
                    <a:pt x="18" y="0"/>
                    <a:pt x="11" y="5"/>
                    <a:pt x="0" y="10"/>
                  </a:cubicBezTo>
                  <a:cubicBezTo>
                    <a:pt x="3" y="20"/>
                    <a:pt x="9" y="41"/>
                    <a:pt x="9" y="63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3" y="89"/>
                    <a:pt x="77" y="141"/>
                    <a:pt x="100" y="197"/>
                  </a:cubicBezTo>
                  <a:cubicBezTo>
                    <a:pt x="94" y="124"/>
                    <a:pt x="71" y="53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3C4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4" name="任意多边形 109">
              <a:extLst>
                <a:ext uri="{FF2B5EF4-FFF2-40B4-BE49-F238E27FC236}">
                  <a16:creationId xmlns:a16="http://schemas.microsoft.com/office/drawing/2014/main" id="{29037921-2D10-4748-A60A-746E73E4A4C6}"/>
                </a:ext>
              </a:extLst>
            </p:cNvPr>
            <p:cNvSpPr/>
            <p:nvPr/>
          </p:nvSpPr>
          <p:spPr bwMode="auto">
            <a:xfrm>
              <a:off x="4527551" y="3687763"/>
              <a:ext cx="80963" cy="68262"/>
            </a:xfrm>
            <a:custGeom>
              <a:avLst/>
              <a:gdLst>
                <a:gd name="T0" fmla="*/ 3 w 27"/>
                <a:gd name="T1" fmla="*/ 0 h 23"/>
                <a:gd name="T2" fmla="*/ 27 w 27"/>
                <a:gd name="T3" fmla="*/ 4 h 23"/>
                <a:gd name="T4" fmla="*/ 24 w 27"/>
                <a:gd name="T5" fmla="*/ 23 h 23"/>
                <a:gd name="T6" fmla="*/ 3 w 27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3">
                  <a:moveTo>
                    <a:pt x="3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0" y="22"/>
                    <a:pt x="3" y="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5" name="任意多边形 110">
              <a:extLst>
                <a:ext uri="{FF2B5EF4-FFF2-40B4-BE49-F238E27FC236}">
                  <a16:creationId xmlns:a16="http://schemas.microsoft.com/office/drawing/2014/main" id="{DCA88D29-9F55-4FD8-AA17-D7EB29DBBF5C}"/>
                </a:ext>
              </a:extLst>
            </p:cNvPr>
            <p:cNvSpPr/>
            <p:nvPr/>
          </p:nvSpPr>
          <p:spPr bwMode="auto">
            <a:xfrm>
              <a:off x="4537076" y="3687763"/>
              <a:ext cx="71438" cy="6826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3 h 23"/>
                <a:gd name="T4" fmla="*/ 21 w 24"/>
                <a:gd name="T5" fmla="*/ 23 h 23"/>
                <a:gd name="T6" fmla="*/ 24 w 24"/>
                <a:gd name="T7" fmla="*/ 4 h 23"/>
                <a:gd name="T8" fmla="*/ 0 w 24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22"/>
                    <a:pt x="21" y="23"/>
                    <a:pt x="21" y="23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2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6" name="任意多边形 111">
              <a:extLst>
                <a:ext uri="{FF2B5EF4-FFF2-40B4-BE49-F238E27FC236}">
                  <a16:creationId xmlns:a16="http://schemas.microsoft.com/office/drawing/2014/main" id="{24ACD2BA-0F19-4120-926E-ECA93F28E25C}"/>
                </a:ext>
              </a:extLst>
            </p:cNvPr>
            <p:cNvSpPr/>
            <p:nvPr/>
          </p:nvSpPr>
          <p:spPr bwMode="auto">
            <a:xfrm>
              <a:off x="4275138" y="2825750"/>
              <a:ext cx="292100" cy="319087"/>
            </a:xfrm>
            <a:custGeom>
              <a:avLst/>
              <a:gdLst>
                <a:gd name="T0" fmla="*/ 75 w 98"/>
                <a:gd name="T1" fmla="*/ 107 h 107"/>
                <a:gd name="T2" fmla="*/ 30 w 98"/>
                <a:gd name="T3" fmla="*/ 50 h 107"/>
                <a:gd name="T4" fmla="*/ 14 w 98"/>
                <a:gd name="T5" fmla="*/ 42 h 107"/>
                <a:gd name="T6" fmla="*/ 2 w 98"/>
                <a:gd name="T7" fmla="*/ 2 h 107"/>
                <a:gd name="T8" fmla="*/ 37 w 98"/>
                <a:gd name="T9" fmla="*/ 4 h 107"/>
                <a:gd name="T10" fmla="*/ 49 w 98"/>
                <a:gd name="T11" fmla="*/ 39 h 107"/>
                <a:gd name="T12" fmla="*/ 98 w 98"/>
                <a:gd name="T13" fmla="*/ 84 h 107"/>
                <a:gd name="T14" fmla="*/ 75 w 98"/>
                <a:gd name="T1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107">
                  <a:moveTo>
                    <a:pt x="75" y="107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0" y="50"/>
                    <a:pt x="21" y="50"/>
                    <a:pt x="14" y="42"/>
                  </a:cubicBezTo>
                  <a:cubicBezTo>
                    <a:pt x="7" y="35"/>
                    <a:pt x="0" y="4"/>
                    <a:pt x="2" y="2"/>
                  </a:cubicBezTo>
                  <a:cubicBezTo>
                    <a:pt x="5" y="0"/>
                    <a:pt x="34" y="0"/>
                    <a:pt x="37" y="4"/>
                  </a:cubicBezTo>
                  <a:cubicBezTo>
                    <a:pt x="39" y="7"/>
                    <a:pt x="49" y="39"/>
                    <a:pt x="49" y="39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75" y="107"/>
                    <a:pt x="75" y="107"/>
                    <a:pt x="75" y="107"/>
                  </a:cubicBezTo>
                </a:path>
              </a:pathLst>
            </a:custGeom>
            <a:solidFill>
              <a:srgbClr val="E489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7" name="任意多边形 112">
              <a:extLst>
                <a:ext uri="{FF2B5EF4-FFF2-40B4-BE49-F238E27FC236}">
                  <a16:creationId xmlns:a16="http://schemas.microsoft.com/office/drawing/2014/main" id="{44B389DF-9C02-4198-88DC-7E54A0A64178}"/>
                </a:ext>
              </a:extLst>
            </p:cNvPr>
            <p:cNvSpPr/>
            <p:nvPr/>
          </p:nvSpPr>
          <p:spPr bwMode="auto">
            <a:xfrm>
              <a:off x="4360863" y="2936875"/>
              <a:ext cx="125413" cy="112712"/>
            </a:xfrm>
            <a:custGeom>
              <a:avLst/>
              <a:gdLst>
                <a:gd name="T0" fmla="*/ 79 w 79"/>
                <a:gd name="T1" fmla="*/ 15 h 71"/>
                <a:gd name="T2" fmla="*/ 58 w 79"/>
                <a:gd name="T3" fmla="*/ 0 h 71"/>
                <a:gd name="T4" fmla="*/ 0 w 79"/>
                <a:gd name="T5" fmla="*/ 45 h 71"/>
                <a:gd name="T6" fmla="*/ 17 w 79"/>
                <a:gd name="T7" fmla="*/ 71 h 71"/>
                <a:gd name="T8" fmla="*/ 79 w 79"/>
                <a:gd name="T9" fmla="*/ 1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71">
                  <a:moveTo>
                    <a:pt x="79" y="15"/>
                  </a:moveTo>
                  <a:lnTo>
                    <a:pt x="58" y="0"/>
                  </a:lnTo>
                  <a:lnTo>
                    <a:pt x="0" y="45"/>
                  </a:lnTo>
                  <a:lnTo>
                    <a:pt x="17" y="71"/>
                  </a:lnTo>
                  <a:lnTo>
                    <a:pt x="79" y="15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8" name="任意多边形 113">
              <a:extLst>
                <a:ext uri="{FF2B5EF4-FFF2-40B4-BE49-F238E27FC236}">
                  <a16:creationId xmlns:a16="http://schemas.microsoft.com/office/drawing/2014/main" id="{A3B7F65C-5121-4BDA-951D-A8A4F5CAA5E8}"/>
                </a:ext>
              </a:extLst>
            </p:cNvPr>
            <p:cNvSpPr/>
            <p:nvPr/>
          </p:nvSpPr>
          <p:spPr bwMode="auto">
            <a:xfrm>
              <a:off x="4360863" y="2936875"/>
              <a:ext cx="125413" cy="112712"/>
            </a:xfrm>
            <a:custGeom>
              <a:avLst/>
              <a:gdLst>
                <a:gd name="T0" fmla="*/ 79 w 79"/>
                <a:gd name="T1" fmla="*/ 15 h 71"/>
                <a:gd name="T2" fmla="*/ 58 w 79"/>
                <a:gd name="T3" fmla="*/ 0 h 71"/>
                <a:gd name="T4" fmla="*/ 0 w 79"/>
                <a:gd name="T5" fmla="*/ 45 h 71"/>
                <a:gd name="T6" fmla="*/ 17 w 79"/>
                <a:gd name="T7" fmla="*/ 71 h 71"/>
                <a:gd name="T8" fmla="*/ 79 w 79"/>
                <a:gd name="T9" fmla="*/ 1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71">
                  <a:moveTo>
                    <a:pt x="79" y="15"/>
                  </a:moveTo>
                  <a:lnTo>
                    <a:pt x="58" y="0"/>
                  </a:lnTo>
                  <a:lnTo>
                    <a:pt x="0" y="45"/>
                  </a:lnTo>
                  <a:lnTo>
                    <a:pt x="17" y="71"/>
                  </a:lnTo>
                  <a:lnTo>
                    <a:pt x="79" y="1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9" name="任意多边形 114">
              <a:extLst>
                <a:ext uri="{FF2B5EF4-FFF2-40B4-BE49-F238E27FC236}">
                  <a16:creationId xmlns:a16="http://schemas.microsoft.com/office/drawing/2014/main" id="{A7132E70-3976-4EDF-9F93-FFB4CFF8F848}"/>
                </a:ext>
              </a:extLst>
            </p:cNvPr>
            <p:cNvSpPr/>
            <p:nvPr/>
          </p:nvSpPr>
          <p:spPr bwMode="auto">
            <a:xfrm>
              <a:off x="4360863" y="2936875"/>
              <a:ext cx="122238" cy="100012"/>
            </a:xfrm>
            <a:custGeom>
              <a:avLst/>
              <a:gdLst>
                <a:gd name="T0" fmla="*/ 58 w 77"/>
                <a:gd name="T1" fmla="*/ 0 h 63"/>
                <a:gd name="T2" fmla="*/ 45 w 77"/>
                <a:gd name="T3" fmla="*/ 11 h 63"/>
                <a:gd name="T4" fmla="*/ 12 w 77"/>
                <a:gd name="T5" fmla="*/ 35 h 63"/>
                <a:gd name="T6" fmla="*/ 0 w 77"/>
                <a:gd name="T7" fmla="*/ 45 h 63"/>
                <a:gd name="T8" fmla="*/ 12 w 77"/>
                <a:gd name="T9" fmla="*/ 63 h 63"/>
                <a:gd name="T10" fmla="*/ 77 w 77"/>
                <a:gd name="T11" fmla="*/ 13 h 63"/>
                <a:gd name="T12" fmla="*/ 58 w 77"/>
                <a:gd name="T1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63">
                  <a:moveTo>
                    <a:pt x="58" y="0"/>
                  </a:moveTo>
                  <a:lnTo>
                    <a:pt x="45" y="11"/>
                  </a:lnTo>
                  <a:lnTo>
                    <a:pt x="12" y="35"/>
                  </a:lnTo>
                  <a:lnTo>
                    <a:pt x="0" y="45"/>
                  </a:lnTo>
                  <a:lnTo>
                    <a:pt x="12" y="63"/>
                  </a:lnTo>
                  <a:lnTo>
                    <a:pt x="77" y="1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D9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0" name="任意多边形 115">
              <a:extLst>
                <a:ext uri="{FF2B5EF4-FFF2-40B4-BE49-F238E27FC236}">
                  <a16:creationId xmlns:a16="http://schemas.microsoft.com/office/drawing/2014/main" id="{DBCE63A3-F8C7-46CA-A1E3-DC48F52B2D4C}"/>
                </a:ext>
              </a:extLst>
            </p:cNvPr>
            <p:cNvSpPr/>
            <p:nvPr/>
          </p:nvSpPr>
          <p:spPr bwMode="auto">
            <a:xfrm>
              <a:off x="4360863" y="2936875"/>
              <a:ext cx="122238" cy="100012"/>
            </a:xfrm>
            <a:custGeom>
              <a:avLst/>
              <a:gdLst>
                <a:gd name="T0" fmla="*/ 58 w 77"/>
                <a:gd name="T1" fmla="*/ 0 h 63"/>
                <a:gd name="T2" fmla="*/ 45 w 77"/>
                <a:gd name="T3" fmla="*/ 11 h 63"/>
                <a:gd name="T4" fmla="*/ 12 w 77"/>
                <a:gd name="T5" fmla="*/ 35 h 63"/>
                <a:gd name="T6" fmla="*/ 0 w 77"/>
                <a:gd name="T7" fmla="*/ 45 h 63"/>
                <a:gd name="T8" fmla="*/ 12 w 77"/>
                <a:gd name="T9" fmla="*/ 63 h 63"/>
                <a:gd name="T10" fmla="*/ 77 w 77"/>
                <a:gd name="T11" fmla="*/ 13 h 63"/>
                <a:gd name="T12" fmla="*/ 58 w 77"/>
                <a:gd name="T1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63">
                  <a:moveTo>
                    <a:pt x="58" y="0"/>
                  </a:moveTo>
                  <a:lnTo>
                    <a:pt x="45" y="11"/>
                  </a:lnTo>
                  <a:lnTo>
                    <a:pt x="12" y="35"/>
                  </a:lnTo>
                  <a:lnTo>
                    <a:pt x="0" y="45"/>
                  </a:lnTo>
                  <a:lnTo>
                    <a:pt x="12" y="63"/>
                  </a:lnTo>
                  <a:lnTo>
                    <a:pt x="77" y="13"/>
                  </a:lnTo>
                  <a:lnTo>
                    <a:pt x="5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1" name="任意多边形 116">
              <a:extLst>
                <a:ext uri="{FF2B5EF4-FFF2-40B4-BE49-F238E27FC236}">
                  <a16:creationId xmlns:a16="http://schemas.microsoft.com/office/drawing/2014/main" id="{D87A382F-22C3-4BE3-B1E7-E55E564E70CE}"/>
                </a:ext>
              </a:extLst>
            </p:cNvPr>
            <p:cNvSpPr/>
            <p:nvPr/>
          </p:nvSpPr>
          <p:spPr bwMode="auto">
            <a:xfrm>
              <a:off x="4367213" y="2951163"/>
              <a:ext cx="441325" cy="554037"/>
            </a:xfrm>
            <a:custGeom>
              <a:avLst/>
              <a:gdLst>
                <a:gd name="T0" fmla="*/ 117 w 148"/>
                <a:gd name="T1" fmla="*/ 94 h 186"/>
                <a:gd name="T2" fmla="*/ 41 w 148"/>
                <a:gd name="T3" fmla="*/ 0 h 186"/>
                <a:gd name="T4" fmla="*/ 0 w 148"/>
                <a:gd name="T5" fmla="*/ 33 h 186"/>
                <a:gd name="T6" fmla="*/ 81 w 148"/>
                <a:gd name="T7" fmla="*/ 161 h 186"/>
                <a:gd name="T8" fmla="*/ 117 w 148"/>
                <a:gd name="T9" fmla="*/ 9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86">
                  <a:moveTo>
                    <a:pt x="117" y="94"/>
                  </a:moveTo>
                  <a:cubicBezTo>
                    <a:pt x="95" y="67"/>
                    <a:pt x="41" y="0"/>
                    <a:pt x="41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8" y="143"/>
                    <a:pt x="81" y="161"/>
                  </a:cubicBezTo>
                  <a:cubicBezTo>
                    <a:pt x="111" y="186"/>
                    <a:pt x="148" y="134"/>
                    <a:pt x="117" y="94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2" name="任意多边形 117">
              <a:extLst>
                <a:ext uri="{FF2B5EF4-FFF2-40B4-BE49-F238E27FC236}">
                  <a16:creationId xmlns:a16="http://schemas.microsoft.com/office/drawing/2014/main" id="{1E146115-470B-4DDB-A6E4-11F9FA348E6C}"/>
                </a:ext>
              </a:extLst>
            </p:cNvPr>
            <p:cNvSpPr/>
            <p:nvPr/>
          </p:nvSpPr>
          <p:spPr bwMode="auto">
            <a:xfrm>
              <a:off x="4367213" y="2951163"/>
              <a:ext cx="384175" cy="496887"/>
            </a:xfrm>
            <a:custGeom>
              <a:avLst/>
              <a:gdLst>
                <a:gd name="T0" fmla="*/ 41 w 129"/>
                <a:gd name="T1" fmla="*/ 0 h 167"/>
                <a:gd name="T2" fmla="*/ 39 w 129"/>
                <a:gd name="T3" fmla="*/ 2 h 167"/>
                <a:gd name="T4" fmla="*/ 4 w 129"/>
                <a:gd name="T5" fmla="*/ 29 h 167"/>
                <a:gd name="T6" fmla="*/ 0 w 129"/>
                <a:gd name="T7" fmla="*/ 33 h 167"/>
                <a:gd name="T8" fmla="*/ 81 w 129"/>
                <a:gd name="T9" fmla="*/ 161 h 167"/>
                <a:gd name="T10" fmla="*/ 97 w 129"/>
                <a:gd name="T11" fmla="*/ 167 h 167"/>
                <a:gd name="T12" fmla="*/ 129 w 129"/>
                <a:gd name="T13" fmla="*/ 127 h 167"/>
                <a:gd name="T14" fmla="*/ 117 w 129"/>
                <a:gd name="T15" fmla="*/ 94 h 167"/>
                <a:gd name="T16" fmla="*/ 41 w 129"/>
                <a:gd name="T17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167">
                  <a:moveTo>
                    <a:pt x="41" y="0"/>
                  </a:moveTo>
                  <a:cubicBezTo>
                    <a:pt x="39" y="2"/>
                    <a:pt x="39" y="2"/>
                    <a:pt x="39" y="2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8" y="143"/>
                    <a:pt x="81" y="161"/>
                  </a:cubicBezTo>
                  <a:cubicBezTo>
                    <a:pt x="86" y="166"/>
                    <a:pt x="92" y="167"/>
                    <a:pt x="97" y="167"/>
                  </a:cubicBezTo>
                  <a:cubicBezTo>
                    <a:pt x="114" y="167"/>
                    <a:pt x="129" y="149"/>
                    <a:pt x="129" y="127"/>
                  </a:cubicBezTo>
                  <a:cubicBezTo>
                    <a:pt x="129" y="116"/>
                    <a:pt x="125" y="105"/>
                    <a:pt x="117" y="94"/>
                  </a:cubicBezTo>
                  <a:cubicBezTo>
                    <a:pt x="95" y="67"/>
                    <a:pt x="41" y="0"/>
                    <a:pt x="41" y="0"/>
                  </a:cubicBezTo>
                </a:path>
              </a:pathLst>
            </a:custGeom>
            <a:solidFill>
              <a:srgbClr val="22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3" name="任意多边形 118">
              <a:extLst>
                <a:ext uri="{FF2B5EF4-FFF2-40B4-BE49-F238E27FC236}">
                  <a16:creationId xmlns:a16="http://schemas.microsoft.com/office/drawing/2014/main" id="{C0353657-EA88-4D57-B561-0B33776C6763}"/>
                </a:ext>
              </a:extLst>
            </p:cNvPr>
            <p:cNvSpPr/>
            <p:nvPr/>
          </p:nvSpPr>
          <p:spPr bwMode="auto">
            <a:xfrm>
              <a:off x="4173538" y="3532188"/>
              <a:ext cx="438150" cy="438150"/>
            </a:xfrm>
            <a:custGeom>
              <a:avLst/>
              <a:gdLst>
                <a:gd name="T0" fmla="*/ 74 w 147"/>
                <a:gd name="T1" fmla="*/ 147 h 147"/>
                <a:gd name="T2" fmla="*/ 0 w 147"/>
                <a:gd name="T3" fmla="*/ 74 h 147"/>
                <a:gd name="T4" fmla="*/ 74 w 147"/>
                <a:gd name="T5" fmla="*/ 0 h 147"/>
                <a:gd name="T6" fmla="*/ 147 w 147"/>
                <a:gd name="T7" fmla="*/ 74 h 147"/>
                <a:gd name="T8" fmla="*/ 146 w 147"/>
                <a:gd name="T9" fmla="*/ 87 h 147"/>
                <a:gd name="T10" fmla="*/ 74 w 147"/>
                <a:gd name="T11" fmla="*/ 147 h 147"/>
                <a:gd name="T12" fmla="*/ 74 w 147"/>
                <a:gd name="T13" fmla="*/ 15 h 147"/>
                <a:gd name="T14" fmla="*/ 16 w 147"/>
                <a:gd name="T15" fmla="*/ 63 h 147"/>
                <a:gd name="T16" fmla="*/ 63 w 147"/>
                <a:gd name="T17" fmla="*/ 131 h 147"/>
                <a:gd name="T18" fmla="*/ 131 w 147"/>
                <a:gd name="T19" fmla="*/ 84 h 147"/>
                <a:gd name="T20" fmla="*/ 84 w 147"/>
                <a:gd name="T21" fmla="*/ 16 h 147"/>
                <a:gd name="T22" fmla="*/ 74 w 147"/>
                <a:gd name="T23" fmla="*/ 1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147">
                  <a:moveTo>
                    <a:pt x="74" y="147"/>
                  </a:moveTo>
                  <a:cubicBezTo>
                    <a:pt x="33" y="147"/>
                    <a:pt x="0" y="114"/>
                    <a:pt x="0" y="74"/>
                  </a:cubicBezTo>
                  <a:cubicBezTo>
                    <a:pt x="0" y="33"/>
                    <a:pt x="33" y="0"/>
                    <a:pt x="74" y="0"/>
                  </a:cubicBezTo>
                  <a:cubicBezTo>
                    <a:pt x="114" y="0"/>
                    <a:pt x="147" y="33"/>
                    <a:pt x="147" y="74"/>
                  </a:cubicBezTo>
                  <a:cubicBezTo>
                    <a:pt x="147" y="78"/>
                    <a:pt x="147" y="83"/>
                    <a:pt x="146" y="87"/>
                  </a:cubicBezTo>
                  <a:cubicBezTo>
                    <a:pt x="140" y="122"/>
                    <a:pt x="109" y="147"/>
                    <a:pt x="74" y="147"/>
                  </a:cubicBezTo>
                  <a:close/>
                  <a:moveTo>
                    <a:pt x="74" y="15"/>
                  </a:moveTo>
                  <a:cubicBezTo>
                    <a:pt x="46" y="15"/>
                    <a:pt x="21" y="35"/>
                    <a:pt x="16" y="63"/>
                  </a:cubicBezTo>
                  <a:cubicBezTo>
                    <a:pt x="10" y="95"/>
                    <a:pt x="32" y="125"/>
                    <a:pt x="63" y="131"/>
                  </a:cubicBezTo>
                  <a:cubicBezTo>
                    <a:pt x="95" y="137"/>
                    <a:pt x="126" y="116"/>
                    <a:pt x="131" y="84"/>
                  </a:cubicBezTo>
                  <a:cubicBezTo>
                    <a:pt x="137" y="53"/>
                    <a:pt x="116" y="22"/>
                    <a:pt x="84" y="16"/>
                  </a:cubicBezTo>
                  <a:cubicBezTo>
                    <a:pt x="81" y="16"/>
                    <a:pt x="77" y="15"/>
                    <a:pt x="74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4" name="任意多边形 119">
              <a:extLst>
                <a:ext uri="{FF2B5EF4-FFF2-40B4-BE49-F238E27FC236}">
                  <a16:creationId xmlns:a16="http://schemas.microsoft.com/office/drawing/2014/main" id="{7BAE69E6-4CC9-4EE1-979D-2F2D680A5A61}"/>
                </a:ext>
              </a:extLst>
            </p:cNvPr>
            <p:cNvSpPr/>
            <p:nvPr/>
          </p:nvSpPr>
          <p:spPr bwMode="auto">
            <a:xfrm>
              <a:off x="3992563" y="3490913"/>
              <a:ext cx="336550" cy="177800"/>
            </a:xfrm>
            <a:custGeom>
              <a:avLst/>
              <a:gdLst>
                <a:gd name="T0" fmla="*/ 0 w 113"/>
                <a:gd name="T1" fmla="*/ 39 h 60"/>
                <a:gd name="T2" fmla="*/ 62 w 113"/>
                <a:gd name="T3" fmla="*/ 50 h 60"/>
                <a:gd name="T4" fmla="*/ 79 w 113"/>
                <a:gd name="T5" fmla="*/ 58 h 60"/>
                <a:gd name="T6" fmla="*/ 106 w 113"/>
                <a:gd name="T7" fmla="*/ 55 h 60"/>
                <a:gd name="T8" fmla="*/ 108 w 113"/>
                <a:gd name="T9" fmla="*/ 30 h 60"/>
                <a:gd name="T10" fmla="*/ 71 w 113"/>
                <a:gd name="T11" fmla="*/ 27 h 60"/>
                <a:gd name="T12" fmla="*/ 10 w 113"/>
                <a:gd name="T13" fmla="*/ 0 h 60"/>
                <a:gd name="T14" fmla="*/ 0 w 113"/>
                <a:gd name="T15" fmla="*/ 3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" h="60">
                  <a:moveTo>
                    <a:pt x="0" y="39"/>
                  </a:moveTo>
                  <a:cubicBezTo>
                    <a:pt x="62" y="50"/>
                    <a:pt x="62" y="50"/>
                    <a:pt x="62" y="50"/>
                  </a:cubicBezTo>
                  <a:cubicBezTo>
                    <a:pt x="62" y="50"/>
                    <a:pt x="68" y="57"/>
                    <a:pt x="79" y="58"/>
                  </a:cubicBezTo>
                  <a:cubicBezTo>
                    <a:pt x="90" y="60"/>
                    <a:pt x="104" y="58"/>
                    <a:pt x="106" y="55"/>
                  </a:cubicBezTo>
                  <a:cubicBezTo>
                    <a:pt x="108" y="51"/>
                    <a:pt x="113" y="30"/>
                    <a:pt x="108" y="30"/>
                  </a:cubicBezTo>
                  <a:cubicBezTo>
                    <a:pt x="103" y="30"/>
                    <a:pt x="71" y="27"/>
                    <a:pt x="71" y="2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E28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5" name="任意多边形 120">
              <a:extLst>
                <a:ext uri="{FF2B5EF4-FFF2-40B4-BE49-F238E27FC236}">
                  <a16:creationId xmlns:a16="http://schemas.microsoft.com/office/drawing/2014/main" id="{BDDBC22A-2EBB-4799-84F0-C7BBEC4D8E5E}"/>
                </a:ext>
              </a:extLst>
            </p:cNvPr>
            <p:cNvSpPr/>
            <p:nvPr/>
          </p:nvSpPr>
          <p:spPr bwMode="auto">
            <a:xfrm>
              <a:off x="4090988" y="3508375"/>
              <a:ext cx="115888" cy="179387"/>
            </a:xfrm>
            <a:custGeom>
              <a:avLst/>
              <a:gdLst>
                <a:gd name="T0" fmla="*/ 43 w 73"/>
                <a:gd name="T1" fmla="*/ 0 h 113"/>
                <a:gd name="T2" fmla="*/ 73 w 73"/>
                <a:gd name="T3" fmla="*/ 13 h 113"/>
                <a:gd name="T4" fmla="*/ 37 w 73"/>
                <a:gd name="T5" fmla="*/ 113 h 113"/>
                <a:gd name="T6" fmla="*/ 0 w 73"/>
                <a:gd name="T7" fmla="*/ 94 h 113"/>
                <a:gd name="T8" fmla="*/ 43 w 73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13">
                  <a:moveTo>
                    <a:pt x="43" y="0"/>
                  </a:moveTo>
                  <a:lnTo>
                    <a:pt x="73" y="13"/>
                  </a:lnTo>
                  <a:lnTo>
                    <a:pt x="37" y="113"/>
                  </a:lnTo>
                  <a:lnTo>
                    <a:pt x="0" y="9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6" name="任意多边形 121">
              <a:extLst>
                <a:ext uri="{FF2B5EF4-FFF2-40B4-BE49-F238E27FC236}">
                  <a16:creationId xmlns:a16="http://schemas.microsoft.com/office/drawing/2014/main" id="{C45E7600-D2D6-4F62-B4FF-459D7741C0DB}"/>
                </a:ext>
              </a:extLst>
            </p:cNvPr>
            <p:cNvSpPr/>
            <p:nvPr/>
          </p:nvSpPr>
          <p:spPr bwMode="auto">
            <a:xfrm>
              <a:off x="4090988" y="3508375"/>
              <a:ext cx="115888" cy="179387"/>
            </a:xfrm>
            <a:custGeom>
              <a:avLst/>
              <a:gdLst>
                <a:gd name="T0" fmla="*/ 43 w 73"/>
                <a:gd name="T1" fmla="*/ 0 h 113"/>
                <a:gd name="T2" fmla="*/ 73 w 73"/>
                <a:gd name="T3" fmla="*/ 13 h 113"/>
                <a:gd name="T4" fmla="*/ 37 w 73"/>
                <a:gd name="T5" fmla="*/ 113 h 113"/>
                <a:gd name="T6" fmla="*/ 0 w 73"/>
                <a:gd name="T7" fmla="*/ 94 h 113"/>
                <a:gd name="T8" fmla="*/ 43 w 73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13">
                  <a:moveTo>
                    <a:pt x="43" y="0"/>
                  </a:moveTo>
                  <a:lnTo>
                    <a:pt x="73" y="13"/>
                  </a:lnTo>
                  <a:lnTo>
                    <a:pt x="37" y="113"/>
                  </a:lnTo>
                  <a:lnTo>
                    <a:pt x="0" y="94"/>
                  </a:lnTo>
                  <a:lnTo>
                    <a:pt x="4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7" name="任意多边形 122">
              <a:extLst>
                <a:ext uri="{FF2B5EF4-FFF2-40B4-BE49-F238E27FC236}">
                  <a16:creationId xmlns:a16="http://schemas.microsoft.com/office/drawing/2014/main" id="{F1BEA65A-C18A-4190-816F-C61AFAE90088}"/>
                </a:ext>
              </a:extLst>
            </p:cNvPr>
            <p:cNvSpPr/>
            <p:nvPr/>
          </p:nvSpPr>
          <p:spPr bwMode="auto">
            <a:xfrm>
              <a:off x="4122738" y="3521075"/>
              <a:ext cx="84138" cy="166687"/>
            </a:xfrm>
            <a:custGeom>
              <a:avLst/>
              <a:gdLst>
                <a:gd name="T0" fmla="*/ 40 w 53"/>
                <a:gd name="T1" fmla="*/ 0 h 105"/>
                <a:gd name="T2" fmla="*/ 0 w 53"/>
                <a:gd name="T3" fmla="*/ 95 h 105"/>
                <a:gd name="T4" fmla="*/ 17 w 53"/>
                <a:gd name="T5" fmla="*/ 105 h 105"/>
                <a:gd name="T6" fmla="*/ 53 w 53"/>
                <a:gd name="T7" fmla="*/ 5 h 105"/>
                <a:gd name="T8" fmla="*/ 40 w 53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05">
                  <a:moveTo>
                    <a:pt x="40" y="0"/>
                  </a:moveTo>
                  <a:lnTo>
                    <a:pt x="0" y="95"/>
                  </a:lnTo>
                  <a:lnTo>
                    <a:pt x="17" y="105"/>
                  </a:lnTo>
                  <a:lnTo>
                    <a:pt x="53" y="5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9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8" name="任意多边形 123">
              <a:extLst>
                <a:ext uri="{FF2B5EF4-FFF2-40B4-BE49-F238E27FC236}">
                  <a16:creationId xmlns:a16="http://schemas.microsoft.com/office/drawing/2014/main" id="{929D1747-EC12-4AC9-AEF6-FAFE8DBCE0FD}"/>
                </a:ext>
              </a:extLst>
            </p:cNvPr>
            <p:cNvSpPr/>
            <p:nvPr/>
          </p:nvSpPr>
          <p:spPr bwMode="auto">
            <a:xfrm>
              <a:off x="4122738" y="3521075"/>
              <a:ext cx="84138" cy="166687"/>
            </a:xfrm>
            <a:custGeom>
              <a:avLst/>
              <a:gdLst>
                <a:gd name="T0" fmla="*/ 40 w 53"/>
                <a:gd name="T1" fmla="*/ 0 h 105"/>
                <a:gd name="T2" fmla="*/ 0 w 53"/>
                <a:gd name="T3" fmla="*/ 95 h 105"/>
                <a:gd name="T4" fmla="*/ 17 w 53"/>
                <a:gd name="T5" fmla="*/ 105 h 105"/>
                <a:gd name="T6" fmla="*/ 53 w 53"/>
                <a:gd name="T7" fmla="*/ 5 h 105"/>
                <a:gd name="T8" fmla="*/ 40 w 53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05">
                  <a:moveTo>
                    <a:pt x="40" y="0"/>
                  </a:moveTo>
                  <a:lnTo>
                    <a:pt x="0" y="95"/>
                  </a:lnTo>
                  <a:lnTo>
                    <a:pt x="17" y="105"/>
                  </a:lnTo>
                  <a:lnTo>
                    <a:pt x="53" y="5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9" name="任意多边形 124">
              <a:extLst>
                <a:ext uri="{FF2B5EF4-FFF2-40B4-BE49-F238E27FC236}">
                  <a16:creationId xmlns:a16="http://schemas.microsoft.com/office/drawing/2014/main" id="{54B8B344-EDB2-4870-964D-884456AAC309}"/>
                </a:ext>
              </a:extLst>
            </p:cNvPr>
            <p:cNvSpPr/>
            <p:nvPr/>
          </p:nvSpPr>
          <p:spPr bwMode="auto">
            <a:xfrm>
              <a:off x="3768726" y="2828925"/>
              <a:ext cx="422275" cy="855662"/>
            </a:xfrm>
            <a:custGeom>
              <a:avLst/>
              <a:gdLst>
                <a:gd name="T0" fmla="*/ 54 w 142"/>
                <a:gd name="T1" fmla="*/ 0 h 287"/>
                <a:gd name="T2" fmla="*/ 5 w 142"/>
                <a:gd name="T3" fmla="*/ 126 h 287"/>
                <a:gd name="T4" fmla="*/ 10 w 142"/>
                <a:gd name="T5" fmla="*/ 188 h 287"/>
                <a:gd name="T6" fmla="*/ 117 w 142"/>
                <a:gd name="T7" fmla="*/ 287 h 287"/>
                <a:gd name="T8" fmla="*/ 142 w 142"/>
                <a:gd name="T9" fmla="*/ 228 h 287"/>
                <a:gd name="T10" fmla="*/ 72 w 142"/>
                <a:gd name="T11" fmla="*/ 155 h 287"/>
                <a:gd name="T12" fmla="*/ 70 w 142"/>
                <a:gd name="T13" fmla="*/ 125 h 287"/>
                <a:gd name="T14" fmla="*/ 54 w 142"/>
                <a:gd name="T1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287">
                  <a:moveTo>
                    <a:pt x="54" y="0"/>
                  </a:moveTo>
                  <a:cubicBezTo>
                    <a:pt x="54" y="0"/>
                    <a:pt x="16" y="59"/>
                    <a:pt x="5" y="126"/>
                  </a:cubicBezTo>
                  <a:cubicBezTo>
                    <a:pt x="0" y="154"/>
                    <a:pt x="5" y="176"/>
                    <a:pt x="10" y="188"/>
                  </a:cubicBezTo>
                  <a:cubicBezTo>
                    <a:pt x="37" y="256"/>
                    <a:pt x="117" y="287"/>
                    <a:pt x="117" y="287"/>
                  </a:cubicBezTo>
                  <a:cubicBezTo>
                    <a:pt x="142" y="228"/>
                    <a:pt x="142" y="228"/>
                    <a:pt x="142" y="228"/>
                  </a:cubicBezTo>
                  <a:cubicBezTo>
                    <a:pt x="142" y="228"/>
                    <a:pt x="81" y="199"/>
                    <a:pt x="72" y="155"/>
                  </a:cubicBezTo>
                  <a:cubicBezTo>
                    <a:pt x="70" y="145"/>
                    <a:pt x="66" y="140"/>
                    <a:pt x="70" y="125"/>
                  </a:cubicBezTo>
                  <a:cubicBezTo>
                    <a:pt x="85" y="77"/>
                    <a:pt x="108" y="15"/>
                    <a:pt x="54" y="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0" name="任意多边形 125">
              <a:extLst>
                <a:ext uri="{FF2B5EF4-FFF2-40B4-BE49-F238E27FC236}">
                  <a16:creationId xmlns:a16="http://schemas.microsoft.com/office/drawing/2014/main" id="{5036A14C-4128-47FB-802E-BEDE3C27C997}"/>
                </a:ext>
              </a:extLst>
            </p:cNvPr>
            <p:cNvSpPr/>
            <p:nvPr/>
          </p:nvSpPr>
          <p:spPr bwMode="auto">
            <a:xfrm>
              <a:off x="3778251" y="2828925"/>
              <a:ext cx="412750" cy="855662"/>
            </a:xfrm>
            <a:custGeom>
              <a:avLst/>
              <a:gdLst>
                <a:gd name="T0" fmla="*/ 51 w 139"/>
                <a:gd name="T1" fmla="*/ 0 h 287"/>
                <a:gd name="T2" fmla="*/ 2 w 139"/>
                <a:gd name="T3" fmla="*/ 126 h 287"/>
                <a:gd name="T4" fmla="*/ 0 w 139"/>
                <a:gd name="T5" fmla="*/ 147 h 287"/>
                <a:gd name="T6" fmla="*/ 7 w 139"/>
                <a:gd name="T7" fmla="*/ 188 h 287"/>
                <a:gd name="T8" fmla="*/ 114 w 139"/>
                <a:gd name="T9" fmla="*/ 287 h 287"/>
                <a:gd name="T10" fmla="*/ 139 w 139"/>
                <a:gd name="T11" fmla="*/ 228 h 287"/>
                <a:gd name="T12" fmla="*/ 69 w 139"/>
                <a:gd name="T13" fmla="*/ 155 h 287"/>
                <a:gd name="T14" fmla="*/ 65 w 139"/>
                <a:gd name="T15" fmla="*/ 138 h 287"/>
                <a:gd name="T16" fmla="*/ 67 w 139"/>
                <a:gd name="T17" fmla="*/ 125 h 287"/>
                <a:gd name="T18" fmla="*/ 85 w 139"/>
                <a:gd name="T19" fmla="*/ 47 h 287"/>
                <a:gd name="T20" fmla="*/ 51 w 139"/>
                <a:gd name="T21" fmla="*/ 0 h 287"/>
                <a:gd name="T22" fmla="*/ 51 w 139"/>
                <a:gd name="T23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287">
                  <a:moveTo>
                    <a:pt x="51" y="0"/>
                  </a:moveTo>
                  <a:cubicBezTo>
                    <a:pt x="51" y="0"/>
                    <a:pt x="13" y="59"/>
                    <a:pt x="2" y="126"/>
                  </a:cubicBezTo>
                  <a:cubicBezTo>
                    <a:pt x="0" y="133"/>
                    <a:pt x="0" y="141"/>
                    <a:pt x="0" y="147"/>
                  </a:cubicBezTo>
                  <a:cubicBezTo>
                    <a:pt x="0" y="165"/>
                    <a:pt x="4" y="179"/>
                    <a:pt x="7" y="188"/>
                  </a:cubicBezTo>
                  <a:cubicBezTo>
                    <a:pt x="34" y="256"/>
                    <a:pt x="114" y="287"/>
                    <a:pt x="114" y="287"/>
                  </a:cubicBezTo>
                  <a:cubicBezTo>
                    <a:pt x="139" y="228"/>
                    <a:pt x="139" y="228"/>
                    <a:pt x="139" y="228"/>
                  </a:cubicBezTo>
                  <a:cubicBezTo>
                    <a:pt x="139" y="228"/>
                    <a:pt x="78" y="199"/>
                    <a:pt x="69" y="155"/>
                  </a:cubicBezTo>
                  <a:cubicBezTo>
                    <a:pt x="67" y="149"/>
                    <a:pt x="65" y="144"/>
                    <a:pt x="65" y="138"/>
                  </a:cubicBezTo>
                  <a:cubicBezTo>
                    <a:pt x="65" y="134"/>
                    <a:pt x="66" y="131"/>
                    <a:pt x="67" y="125"/>
                  </a:cubicBezTo>
                  <a:cubicBezTo>
                    <a:pt x="75" y="100"/>
                    <a:pt x="85" y="71"/>
                    <a:pt x="85" y="47"/>
                  </a:cubicBezTo>
                  <a:cubicBezTo>
                    <a:pt x="85" y="25"/>
                    <a:pt x="77" y="7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solidFill>
              <a:srgbClr val="22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1" name="任意多边形 126">
              <a:extLst>
                <a:ext uri="{FF2B5EF4-FFF2-40B4-BE49-F238E27FC236}">
                  <a16:creationId xmlns:a16="http://schemas.microsoft.com/office/drawing/2014/main" id="{310AF036-6F4D-4245-83FD-21F0CB84E367}"/>
                </a:ext>
              </a:extLst>
            </p:cNvPr>
            <p:cNvSpPr/>
            <p:nvPr/>
          </p:nvSpPr>
          <p:spPr bwMode="auto">
            <a:xfrm>
              <a:off x="4186238" y="3538538"/>
              <a:ext cx="139700" cy="68262"/>
            </a:xfrm>
            <a:custGeom>
              <a:avLst/>
              <a:gdLst>
                <a:gd name="T0" fmla="*/ 19 w 47"/>
                <a:gd name="T1" fmla="*/ 21 h 23"/>
                <a:gd name="T2" fmla="*/ 46 w 47"/>
                <a:gd name="T3" fmla="*/ 3 h 23"/>
                <a:gd name="T4" fmla="*/ 28 w 47"/>
                <a:gd name="T5" fmla="*/ 5 h 23"/>
                <a:gd name="T6" fmla="*/ 3 w 47"/>
                <a:gd name="T7" fmla="*/ 13 h 23"/>
                <a:gd name="T8" fmla="*/ 19 w 47"/>
                <a:gd name="T9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3">
                  <a:moveTo>
                    <a:pt x="19" y="21"/>
                  </a:moveTo>
                  <a:cubicBezTo>
                    <a:pt x="27" y="20"/>
                    <a:pt x="45" y="9"/>
                    <a:pt x="46" y="3"/>
                  </a:cubicBezTo>
                  <a:cubicBezTo>
                    <a:pt x="47" y="0"/>
                    <a:pt x="33" y="4"/>
                    <a:pt x="28" y="5"/>
                  </a:cubicBezTo>
                  <a:cubicBezTo>
                    <a:pt x="16" y="6"/>
                    <a:pt x="6" y="7"/>
                    <a:pt x="3" y="13"/>
                  </a:cubicBezTo>
                  <a:cubicBezTo>
                    <a:pt x="0" y="18"/>
                    <a:pt x="6" y="23"/>
                    <a:pt x="19" y="21"/>
                  </a:cubicBezTo>
                  <a:close/>
                </a:path>
              </a:pathLst>
            </a:custGeom>
            <a:solidFill>
              <a:srgbClr val="E28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2" name="任意多边形 127">
              <a:extLst>
                <a:ext uri="{FF2B5EF4-FFF2-40B4-BE49-F238E27FC236}">
                  <a16:creationId xmlns:a16="http://schemas.microsoft.com/office/drawing/2014/main" id="{DCE56C78-CBEE-45C8-9674-C3006E403F76}"/>
                </a:ext>
              </a:extLst>
            </p:cNvPr>
            <p:cNvSpPr/>
            <p:nvPr/>
          </p:nvSpPr>
          <p:spPr bwMode="auto">
            <a:xfrm>
              <a:off x="4298951" y="3675063"/>
              <a:ext cx="639763" cy="434975"/>
            </a:xfrm>
            <a:custGeom>
              <a:avLst/>
              <a:gdLst>
                <a:gd name="T0" fmla="*/ 215 w 215"/>
                <a:gd name="T1" fmla="*/ 88 h 146"/>
                <a:gd name="T2" fmla="*/ 201 w 215"/>
                <a:gd name="T3" fmla="*/ 59 h 146"/>
                <a:gd name="T4" fmla="*/ 196 w 215"/>
                <a:gd name="T5" fmla="*/ 57 h 146"/>
                <a:gd name="T6" fmla="*/ 193 w 215"/>
                <a:gd name="T7" fmla="*/ 60 h 146"/>
                <a:gd name="T8" fmla="*/ 190 w 215"/>
                <a:gd name="T9" fmla="*/ 79 h 146"/>
                <a:gd name="T10" fmla="*/ 150 w 215"/>
                <a:gd name="T11" fmla="*/ 99 h 146"/>
                <a:gd name="T12" fmla="*/ 133 w 215"/>
                <a:gd name="T13" fmla="*/ 93 h 146"/>
                <a:gd name="T14" fmla="*/ 132 w 215"/>
                <a:gd name="T15" fmla="*/ 85 h 146"/>
                <a:gd name="T16" fmla="*/ 141 w 215"/>
                <a:gd name="T17" fmla="*/ 39 h 146"/>
                <a:gd name="T18" fmla="*/ 135 w 215"/>
                <a:gd name="T19" fmla="*/ 28 h 146"/>
                <a:gd name="T20" fmla="*/ 59 w 215"/>
                <a:gd name="T21" fmla="*/ 2 h 146"/>
                <a:gd name="T22" fmla="*/ 47 w 215"/>
                <a:gd name="T23" fmla="*/ 6 h 146"/>
                <a:gd name="T24" fmla="*/ 2 w 215"/>
                <a:gd name="T25" fmla="*/ 92 h 146"/>
                <a:gd name="T26" fmla="*/ 6 w 215"/>
                <a:gd name="T27" fmla="*/ 105 h 146"/>
                <a:gd name="T28" fmla="*/ 8 w 215"/>
                <a:gd name="T29" fmla="*/ 105 h 146"/>
                <a:gd name="T30" fmla="*/ 118 w 215"/>
                <a:gd name="T31" fmla="*/ 145 h 146"/>
                <a:gd name="T32" fmla="*/ 128 w 215"/>
                <a:gd name="T33" fmla="*/ 143 h 146"/>
                <a:gd name="T34" fmla="*/ 194 w 215"/>
                <a:gd name="T35" fmla="*/ 86 h 146"/>
                <a:gd name="T36" fmla="*/ 209 w 215"/>
                <a:gd name="T37" fmla="*/ 94 h 146"/>
                <a:gd name="T38" fmla="*/ 215 w 215"/>
                <a:gd name="T39" fmla="*/ 92 h 146"/>
                <a:gd name="T40" fmla="*/ 215 w 215"/>
                <a:gd name="T4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5" h="146">
                  <a:moveTo>
                    <a:pt x="215" y="88"/>
                  </a:moveTo>
                  <a:cubicBezTo>
                    <a:pt x="201" y="59"/>
                    <a:pt x="201" y="59"/>
                    <a:pt x="201" y="59"/>
                  </a:cubicBezTo>
                  <a:cubicBezTo>
                    <a:pt x="200" y="57"/>
                    <a:pt x="198" y="56"/>
                    <a:pt x="196" y="57"/>
                  </a:cubicBezTo>
                  <a:cubicBezTo>
                    <a:pt x="194" y="58"/>
                    <a:pt x="194" y="59"/>
                    <a:pt x="193" y="60"/>
                  </a:cubicBezTo>
                  <a:cubicBezTo>
                    <a:pt x="190" y="79"/>
                    <a:pt x="190" y="79"/>
                    <a:pt x="190" y="79"/>
                  </a:cubicBezTo>
                  <a:cubicBezTo>
                    <a:pt x="150" y="99"/>
                    <a:pt x="150" y="99"/>
                    <a:pt x="150" y="99"/>
                  </a:cubicBezTo>
                  <a:cubicBezTo>
                    <a:pt x="144" y="102"/>
                    <a:pt x="136" y="100"/>
                    <a:pt x="133" y="93"/>
                  </a:cubicBezTo>
                  <a:cubicBezTo>
                    <a:pt x="132" y="91"/>
                    <a:pt x="131" y="88"/>
                    <a:pt x="132" y="85"/>
                  </a:cubicBezTo>
                  <a:cubicBezTo>
                    <a:pt x="141" y="39"/>
                    <a:pt x="141" y="39"/>
                    <a:pt x="141" y="39"/>
                  </a:cubicBezTo>
                  <a:cubicBezTo>
                    <a:pt x="142" y="35"/>
                    <a:pt x="139" y="30"/>
                    <a:pt x="135" y="28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50" y="2"/>
                    <a:pt x="47" y="6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0" y="96"/>
                    <a:pt x="2" y="102"/>
                    <a:pt x="6" y="105"/>
                  </a:cubicBezTo>
                  <a:cubicBezTo>
                    <a:pt x="7" y="105"/>
                    <a:pt x="7" y="105"/>
                    <a:pt x="8" y="105"/>
                  </a:cubicBezTo>
                  <a:cubicBezTo>
                    <a:pt x="118" y="145"/>
                    <a:pt x="118" y="145"/>
                    <a:pt x="118" y="145"/>
                  </a:cubicBezTo>
                  <a:cubicBezTo>
                    <a:pt x="122" y="146"/>
                    <a:pt x="125" y="145"/>
                    <a:pt x="128" y="143"/>
                  </a:cubicBezTo>
                  <a:cubicBezTo>
                    <a:pt x="194" y="86"/>
                    <a:pt x="194" y="86"/>
                    <a:pt x="194" y="86"/>
                  </a:cubicBezTo>
                  <a:cubicBezTo>
                    <a:pt x="209" y="94"/>
                    <a:pt x="209" y="94"/>
                    <a:pt x="209" y="94"/>
                  </a:cubicBezTo>
                  <a:cubicBezTo>
                    <a:pt x="211" y="95"/>
                    <a:pt x="214" y="94"/>
                    <a:pt x="215" y="92"/>
                  </a:cubicBezTo>
                  <a:cubicBezTo>
                    <a:pt x="215" y="91"/>
                    <a:pt x="215" y="89"/>
                    <a:pt x="215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3" name="任意多边形 128">
              <a:extLst>
                <a:ext uri="{FF2B5EF4-FFF2-40B4-BE49-F238E27FC236}">
                  <a16:creationId xmlns:a16="http://schemas.microsoft.com/office/drawing/2014/main" id="{BB901369-3175-464E-AA90-75F49521F31A}"/>
                </a:ext>
              </a:extLst>
            </p:cNvPr>
            <p:cNvSpPr/>
            <p:nvPr/>
          </p:nvSpPr>
          <p:spPr bwMode="auto">
            <a:xfrm>
              <a:off x="4914901" y="3654425"/>
              <a:ext cx="635000" cy="1103312"/>
            </a:xfrm>
            <a:custGeom>
              <a:avLst/>
              <a:gdLst>
                <a:gd name="T0" fmla="*/ 212 w 213"/>
                <a:gd name="T1" fmla="*/ 361 h 370"/>
                <a:gd name="T2" fmla="*/ 213 w 213"/>
                <a:gd name="T3" fmla="*/ 352 h 370"/>
                <a:gd name="T4" fmla="*/ 213 w 213"/>
                <a:gd name="T5" fmla="*/ 343 h 370"/>
                <a:gd name="T6" fmla="*/ 212 w 213"/>
                <a:gd name="T7" fmla="*/ 324 h 370"/>
                <a:gd name="T8" fmla="*/ 212 w 213"/>
                <a:gd name="T9" fmla="*/ 315 h 370"/>
                <a:gd name="T10" fmla="*/ 212 w 213"/>
                <a:gd name="T11" fmla="*/ 315 h 370"/>
                <a:gd name="T12" fmla="*/ 212 w 213"/>
                <a:gd name="T13" fmla="*/ 287 h 370"/>
                <a:gd name="T14" fmla="*/ 212 w 213"/>
                <a:gd name="T15" fmla="*/ 279 h 370"/>
                <a:gd name="T16" fmla="*/ 212 w 213"/>
                <a:gd name="T17" fmla="*/ 269 h 370"/>
                <a:gd name="T18" fmla="*/ 210 w 213"/>
                <a:gd name="T19" fmla="*/ 251 h 370"/>
                <a:gd name="T20" fmla="*/ 210 w 213"/>
                <a:gd name="T21" fmla="*/ 242 h 370"/>
                <a:gd name="T22" fmla="*/ 209 w 213"/>
                <a:gd name="T23" fmla="*/ 233 h 370"/>
                <a:gd name="T24" fmla="*/ 208 w 213"/>
                <a:gd name="T25" fmla="*/ 224 h 370"/>
                <a:gd name="T26" fmla="*/ 209 w 213"/>
                <a:gd name="T27" fmla="*/ 224 h 370"/>
                <a:gd name="T28" fmla="*/ 205 w 213"/>
                <a:gd name="T29" fmla="*/ 196 h 370"/>
                <a:gd name="T30" fmla="*/ 207 w 213"/>
                <a:gd name="T31" fmla="*/ 206 h 370"/>
                <a:gd name="T32" fmla="*/ 204 w 213"/>
                <a:gd name="T33" fmla="*/ 178 h 370"/>
                <a:gd name="T34" fmla="*/ 202 w 213"/>
                <a:gd name="T35" fmla="*/ 169 h 370"/>
                <a:gd name="T36" fmla="*/ 201 w 213"/>
                <a:gd name="T37" fmla="*/ 160 h 370"/>
                <a:gd name="T38" fmla="*/ 202 w 213"/>
                <a:gd name="T39" fmla="*/ 169 h 370"/>
                <a:gd name="T40" fmla="*/ 198 w 213"/>
                <a:gd name="T41" fmla="*/ 142 h 370"/>
                <a:gd name="T42" fmla="*/ 196 w 213"/>
                <a:gd name="T43" fmla="*/ 133 h 370"/>
                <a:gd name="T44" fmla="*/ 196 w 213"/>
                <a:gd name="T45" fmla="*/ 133 h 370"/>
                <a:gd name="T46" fmla="*/ 189 w 213"/>
                <a:gd name="T47" fmla="*/ 106 h 370"/>
                <a:gd name="T48" fmla="*/ 187 w 213"/>
                <a:gd name="T49" fmla="*/ 98 h 370"/>
                <a:gd name="T50" fmla="*/ 185 w 213"/>
                <a:gd name="T51" fmla="*/ 89 h 370"/>
                <a:gd name="T52" fmla="*/ 178 w 213"/>
                <a:gd name="T53" fmla="*/ 72 h 370"/>
                <a:gd name="T54" fmla="*/ 182 w 213"/>
                <a:gd name="T55" fmla="*/ 80 h 370"/>
                <a:gd name="T56" fmla="*/ 5 w 213"/>
                <a:gd name="T57" fmla="*/ 60 h 370"/>
                <a:gd name="T58" fmla="*/ 0 w 213"/>
                <a:gd name="T59" fmla="*/ 68 h 370"/>
                <a:gd name="T60" fmla="*/ 171 w 213"/>
                <a:gd name="T61" fmla="*/ 54 h 370"/>
                <a:gd name="T62" fmla="*/ 11 w 213"/>
                <a:gd name="T63" fmla="*/ 53 h 370"/>
                <a:gd name="T64" fmla="*/ 17 w 213"/>
                <a:gd name="T65" fmla="*/ 46 h 370"/>
                <a:gd name="T66" fmla="*/ 162 w 213"/>
                <a:gd name="T67" fmla="*/ 39 h 370"/>
                <a:gd name="T68" fmla="*/ 23 w 213"/>
                <a:gd name="T69" fmla="*/ 39 h 370"/>
                <a:gd name="T70" fmla="*/ 30 w 213"/>
                <a:gd name="T71" fmla="*/ 32 h 370"/>
                <a:gd name="T72" fmla="*/ 157 w 213"/>
                <a:gd name="T73" fmla="*/ 32 h 370"/>
                <a:gd name="T74" fmla="*/ 157 w 213"/>
                <a:gd name="T75" fmla="*/ 31 h 370"/>
                <a:gd name="T76" fmla="*/ 36 w 213"/>
                <a:gd name="T77" fmla="*/ 26 h 370"/>
                <a:gd name="T78" fmla="*/ 44 w 213"/>
                <a:gd name="T79" fmla="*/ 21 h 370"/>
                <a:gd name="T80" fmla="*/ 137 w 213"/>
                <a:gd name="T81" fmla="*/ 13 h 370"/>
                <a:gd name="T82" fmla="*/ 145 w 213"/>
                <a:gd name="T83" fmla="*/ 18 h 370"/>
                <a:gd name="T84" fmla="*/ 51 w 213"/>
                <a:gd name="T85" fmla="*/ 16 h 370"/>
                <a:gd name="T86" fmla="*/ 59 w 213"/>
                <a:gd name="T87" fmla="*/ 12 h 370"/>
                <a:gd name="T88" fmla="*/ 121 w 213"/>
                <a:gd name="T89" fmla="*/ 5 h 370"/>
                <a:gd name="T90" fmla="*/ 129 w 213"/>
                <a:gd name="T91" fmla="*/ 7 h 370"/>
                <a:gd name="T92" fmla="*/ 67 w 213"/>
                <a:gd name="T93" fmla="*/ 7 h 370"/>
                <a:gd name="T94" fmla="*/ 76 w 213"/>
                <a:gd name="T95" fmla="*/ 5 h 370"/>
                <a:gd name="T96" fmla="*/ 94 w 213"/>
                <a:gd name="T97" fmla="*/ 0 h 370"/>
                <a:gd name="T98" fmla="*/ 112 w 213"/>
                <a:gd name="T99" fmla="*/ 2 h 370"/>
                <a:gd name="T100" fmla="*/ 103 w 213"/>
                <a:gd name="T101" fmla="*/ 0 h 370"/>
                <a:gd name="T102" fmla="*/ 112 w 213"/>
                <a:gd name="T103" fmla="*/ 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3" h="370">
                  <a:moveTo>
                    <a:pt x="212" y="370"/>
                  </a:moveTo>
                  <a:cubicBezTo>
                    <a:pt x="212" y="370"/>
                    <a:pt x="212" y="370"/>
                    <a:pt x="212" y="370"/>
                  </a:cubicBezTo>
                  <a:cubicBezTo>
                    <a:pt x="212" y="370"/>
                    <a:pt x="212" y="370"/>
                    <a:pt x="212" y="370"/>
                  </a:cubicBezTo>
                  <a:cubicBezTo>
                    <a:pt x="212" y="367"/>
                    <a:pt x="212" y="364"/>
                    <a:pt x="212" y="361"/>
                  </a:cubicBezTo>
                  <a:cubicBezTo>
                    <a:pt x="212" y="361"/>
                    <a:pt x="212" y="361"/>
                    <a:pt x="212" y="361"/>
                  </a:cubicBezTo>
                  <a:cubicBezTo>
                    <a:pt x="213" y="361"/>
                    <a:pt x="213" y="361"/>
                    <a:pt x="213" y="361"/>
                  </a:cubicBezTo>
                  <a:cubicBezTo>
                    <a:pt x="213" y="361"/>
                    <a:pt x="213" y="361"/>
                    <a:pt x="213" y="361"/>
                  </a:cubicBezTo>
                  <a:cubicBezTo>
                    <a:pt x="213" y="364"/>
                    <a:pt x="213" y="367"/>
                    <a:pt x="213" y="370"/>
                  </a:cubicBezTo>
                  <a:cubicBezTo>
                    <a:pt x="212" y="370"/>
                    <a:pt x="212" y="370"/>
                    <a:pt x="212" y="370"/>
                  </a:cubicBezTo>
                  <a:close/>
                  <a:moveTo>
                    <a:pt x="213" y="352"/>
                  </a:moveTo>
                  <a:cubicBezTo>
                    <a:pt x="212" y="352"/>
                    <a:pt x="212" y="352"/>
                    <a:pt x="212" y="352"/>
                  </a:cubicBezTo>
                  <a:cubicBezTo>
                    <a:pt x="212" y="352"/>
                    <a:pt x="212" y="352"/>
                    <a:pt x="212" y="352"/>
                  </a:cubicBezTo>
                  <a:cubicBezTo>
                    <a:pt x="212" y="349"/>
                    <a:pt x="212" y="346"/>
                    <a:pt x="212" y="343"/>
                  </a:cubicBezTo>
                  <a:cubicBezTo>
                    <a:pt x="213" y="342"/>
                    <a:pt x="213" y="342"/>
                    <a:pt x="213" y="342"/>
                  </a:cubicBezTo>
                  <a:cubicBezTo>
                    <a:pt x="213" y="343"/>
                    <a:pt x="213" y="343"/>
                    <a:pt x="213" y="343"/>
                  </a:cubicBezTo>
                  <a:cubicBezTo>
                    <a:pt x="213" y="346"/>
                    <a:pt x="213" y="349"/>
                    <a:pt x="213" y="352"/>
                  </a:cubicBezTo>
                  <a:cubicBezTo>
                    <a:pt x="213" y="352"/>
                    <a:pt x="213" y="352"/>
                    <a:pt x="213" y="352"/>
                  </a:cubicBezTo>
                  <a:close/>
                  <a:moveTo>
                    <a:pt x="213" y="334"/>
                  </a:moveTo>
                  <a:cubicBezTo>
                    <a:pt x="212" y="334"/>
                    <a:pt x="212" y="334"/>
                    <a:pt x="212" y="334"/>
                  </a:cubicBezTo>
                  <a:cubicBezTo>
                    <a:pt x="212" y="330"/>
                    <a:pt x="212" y="327"/>
                    <a:pt x="212" y="324"/>
                  </a:cubicBezTo>
                  <a:cubicBezTo>
                    <a:pt x="213" y="324"/>
                    <a:pt x="213" y="324"/>
                    <a:pt x="213" y="324"/>
                  </a:cubicBezTo>
                  <a:cubicBezTo>
                    <a:pt x="213" y="324"/>
                    <a:pt x="213" y="324"/>
                    <a:pt x="213" y="324"/>
                  </a:cubicBezTo>
                  <a:cubicBezTo>
                    <a:pt x="213" y="327"/>
                    <a:pt x="213" y="330"/>
                    <a:pt x="213" y="334"/>
                  </a:cubicBezTo>
                  <a:close/>
                  <a:moveTo>
                    <a:pt x="213" y="316"/>
                  </a:moveTo>
                  <a:cubicBezTo>
                    <a:pt x="212" y="315"/>
                    <a:pt x="212" y="315"/>
                    <a:pt x="212" y="315"/>
                  </a:cubicBezTo>
                  <a:cubicBezTo>
                    <a:pt x="212" y="312"/>
                    <a:pt x="212" y="309"/>
                    <a:pt x="212" y="306"/>
                  </a:cubicBezTo>
                  <a:cubicBezTo>
                    <a:pt x="212" y="306"/>
                    <a:pt x="212" y="306"/>
                    <a:pt x="212" y="306"/>
                  </a:cubicBezTo>
                  <a:cubicBezTo>
                    <a:pt x="213" y="306"/>
                    <a:pt x="213" y="306"/>
                    <a:pt x="213" y="306"/>
                  </a:cubicBezTo>
                  <a:cubicBezTo>
                    <a:pt x="213" y="309"/>
                    <a:pt x="213" y="312"/>
                    <a:pt x="213" y="315"/>
                  </a:cubicBezTo>
                  <a:cubicBezTo>
                    <a:pt x="212" y="315"/>
                    <a:pt x="212" y="315"/>
                    <a:pt x="212" y="315"/>
                  </a:cubicBezTo>
                  <a:lnTo>
                    <a:pt x="213" y="316"/>
                  </a:lnTo>
                  <a:close/>
                  <a:moveTo>
                    <a:pt x="212" y="297"/>
                  </a:moveTo>
                  <a:cubicBezTo>
                    <a:pt x="212" y="297"/>
                    <a:pt x="212" y="297"/>
                    <a:pt x="212" y="297"/>
                  </a:cubicBezTo>
                  <a:cubicBezTo>
                    <a:pt x="212" y="294"/>
                    <a:pt x="212" y="291"/>
                    <a:pt x="212" y="288"/>
                  </a:cubicBezTo>
                  <a:cubicBezTo>
                    <a:pt x="212" y="287"/>
                    <a:pt x="212" y="287"/>
                    <a:pt x="212" y="287"/>
                  </a:cubicBezTo>
                  <a:cubicBezTo>
                    <a:pt x="212" y="287"/>
                    <a:pt x="212" y="287"/>
                    <a:pt x="212" y="287"/>
                  </a:cubicBezTo>
                  <a:cubicBezTo>
                    <a:pt x="212" y="288"/>
                    <a:pt x="212" y="288"/>
                    <a:pt x="212" y="288"/>
                  </a:cubicBezTo>
                  <a:cubicBezTo>
                    <a:pt x="212" y="291"/>
                    <a:pt x="212" y="294"/>
                    <a:pt x="213" y="297"/>
                  </a:cubicBezTo>
                  <a:cubicBezTo>
                    <a:pt x="212" y="297"/>
                    <a:pt x="212" y="297"/>
                    <a:pt x="212" y="297"/>
                  </a:cubicBezTo>
                  <a:close/>
                  <a:moveTo>
                    <a:pt x="212" y="279"/>
                  </a:moveTo>
                  <a:cubicBezTo>
                    <a:pt x="211" y="279"/>
                    <a:pt x="211" y="279"/>
                    <a:pt x="211" y="279"/>
                  </a:cubicBezTo>
                  <a:cubicBezTo>
                    <a:pt x="211" y="275"/>
                    <a:pt x="211" y="272"/>
                    <a:pt x="211" y="269"/>
                  </a:cubicBezTo>
                  <a:cubicBezTo>
                    <a:pt x="211" y="269"/>
                    <a:pt x="211" y="269"/>
                    <a:pt x="211" y="269"/>
                  </a:cubicBezTo>
                  <a:cubicBezTo>
                    <a:pt x="211" y="269"/>
                    <a:pt x="211" y="269"/>
                    <a:pt x="211" y="269"/>
                  </a:cubicBezTo>
                  <a:cubicBezTo>
                    <a:pt x="212" y="269"/>
                    <a:pt x="212" y="269"/>
                    <a:pt x="212" y="269"/>
                  </a:cubicBezTo>
                  <a:cubicBezTo>
                    <a:pt x="212" y="279"/>
                    <a:pt x="212" y="279"/>
                    <a:pt x="212" y="279"/>
                  </a:cubicBezTo>
                  <a:close/>
                  <a:moveTo>
                    <a:pt x="211" y="261"/>
                  </a:moveTo>
                  <a:cubicBezTo>
                    <a:pt x="210" y="260"/>
                    <a:pt x="210" y="260"/>
                    <a:pt x="210" y="260"/>
                  </a:cubicBezTo>
                  <a:cubicBezTo>
                    <a:pt x="210" y="257"/>
                    <a:pt x="210" y="254"/>
                    <a:pt x="210" y="251"/>
                  </a:cubicBezTo>
                  <a:cubicBezTo>
                    <a:pt x="210" y="251"/>
                    <a:pt x="210" y="251"/>
                    <a:pt x="210" y="251"/>
                  </a:cubicBezTo>
                  <a:cubicBezTo>
                    <a:pt x="210" y="251"/>
                    <a:pt x="210" y="251"/>
                    <a:pt x="210" y="251"/>
                  </a:cubicBezTo>
                  <a:cubicBezTo>
                    <a:pt x="211" y="251"/>
                    <a:pt x="211" y="251"/>
                    <a:pt x="211" y="251"/>
                  </a:cubicBezTo>
                  <a:cubicBezTo>
                    <a:pt x="211" y="254"/>
                    <a:pt x="211" y="257"/>
                    <a:pt x="211" y="260"/>
                  </a:cubicBezTo>
                  <a:cubicBezTo>
                    <a:pt x="211" y="261"/>
                    <a:pt x="211" y="261"/>
                    <a:pt x="211" y="261"/>
                  </a:cubicBezTo>
                  <a:close/>
                  <a:moveTo>
                    <a:pt x="210" y="242"/>
                  </a:moveTo>
                  <a:cubicBezTo>
                    <a:pt x="209" y="242"/>
                    <a:pt x="209" y="242"/>
                    <a:pt x="209" y="242"/>
                  </a:cubicBezTo>
                  <a:cubicBezTo>
                    <a:pt x="209" y="233"/>
                    <a:pt x="209" y="233"/>
                    <a:pt x="209" y="233"/>
                  </a:cubicBezTo>
                  <a:cubicBezTo>
                    <a:pt x="209" y="232"/>
                    <a:pt x="209" y="232"/>
                    <a:pt x="209" y="232"/>
                  </a:cubicBezTo>
                  <a:cubicBezTo>
                    <a:pt x="209" y="232"/>
                    <a:pt x="209" y="232"/>
                    <a:pt x="209" y="232"/>
                  </a:cubicBezTo>
                  <a:cubicBezTo>
                    <a:pt x="209" y="233"/>
                    <a:pt x="209" y="233"/>
                    <a:pt x="209" y="233"/>
                  </a:cubicBezTo>
                  <a:cubicBezTo>
                    <a:pt x="209" y="233"/>
                    <a:pt x="209" y="233"/>
                    <a:pt x="209" y="233"/>
                  </a:cubicBezTo>
                  <a:cubicBezTo>
                    <a:pt x="210" y="242"/>
                    <a:pt x="210" y="242"/>
                    <a:pt x="210" y="242"/>
                  </a:cubicBezTo>
                  <a:cubicBezTo>
                    <a:pt x="210" y="242"/>
                    <a:pt x="210" y="242"/>
                    <a:pt x="210" y="242"/>
                  </a:cubicBezTo>
                  <a:close/>
                  <a:moveTo>
                    <a:pt x="208" y="224"/>
                  </a:moveTo>
                  <a:cubicBezTo>
                    <a:pt x="208" y="224"/>
                    <a:pt x="208" y="224"/>
                    <a:pt x="208" y="224"/>
                  </a:cubicBezTo>
                  <a:cubicBezTo>
                    <a:pt x="208" y="221"/>
                    <a:pt x="207" y="217"/>
                    <a:pt x="207" y="215"/>
                  </a:cubicBezTo>
                  <a:cubicBezTo>
                    <a:pt x="207" y="214"/>
                    <a:pt x="207" y="214"/>
                    <a:pt x="207" y="214"/>
                  </a:cubicBezTo>
                  <a:cubicBezTo>
                    <a:pt x="207" y="214"/>
                    <a:pt x="207" y="214"/>
                    <a:pt x="207" y="214"/>
                  </a:cubicBezTo>
                  <a:cubicBezTo>
                    <a:pt x="208" y="214"/>
                    <a:pt x="208" y="214"/>
                    <a:pt x="208" y="214"/>
                  </a:cubicBezTo>
                  <a:cubicBezTo>
                    <a:pt x="208" y="218"/>
                    <a:pt x="208" y="221"/>
                    <a:pt x="209" y="224"/>
                  </a:cubicBezTo>
                  <a:cubicBezTo>
                    <a:pt x="208" y="224"/>
                    <a:pt x="208" y="224"/>
                    <a:pt x="208" y="224"/>
                  </a:cubicBezTo>
                  <a:cubicBezTo>
                    <a:pt x="208" y="224"/>
                    <a:pt x="208" y="224"/>
                    <a:pt x="208" y="224"/>
                  </a:cubicBezTo>
                  <a:close/>
                  <a:moveTo>
                    <a:pt x="207" y="206"/>
                  </a:moveTo>
                  <a:cubicBezTo>
                    <a:pt x="206" y="205"/>
                    <a:pt x="206" y="205"/>
                    <a:pt x="206" y="205"/>
                  </a:cubicBezTo>
                  <a:cubicBezTo>
                    <a:pt x="206" y="202"/>
                    <a:pt x="206" y="199"/>
                    <a:pt x="205" y="196"/>
                  </a:cubicBezTo>
                  <a:cubicBezTo>
                    <a:pt x="206" y="196"/>
                    <a:pt x="206" y="196"/>
                    <a:pt x="206" y="196"/>
                  </a:cubicBezTo>
                  <a:cubicBezTo>
                    <a:pt x="206" y="196"/>
                    <a:pt x="206" y="196"/>
                    <a:pt x="206" y="196"/>
                  </a:cubicBezTo>
                  <a:cubicBezTo>
                    <a:pt x="206" y="196"/>
                    <a:pt x="206" y="196"/>
                    <a:pt x="206" y="196"/>
                  </a:cubicBezTo>
                  <a:cubicBezTo>
                    <a:pt x="206" y="199"/>
                    <a:pt x="207" y="202"/>
                    <a:pt x="207" y="205"/>
                  </a:cubicBezTo>
                  <a:cubicBezTo>
                    <a:pt x="207" y="206"/>
                    <a:pt x="207" y="206"/>
                    <a:pt x="207" y="206"/>
                  </a:cubicBezTo>
                  <a:cubicBezTo>
                    <a:pt x="207" y="206"/>
                    <a:pt x="207" y="206"/>
                    <a:pt x="207" y="206"/>
                  </a:cubicBezTo>
                  <a:close/>
                  <a:moveTo>
                    <a:pt x="205" y="188"/>
                  </a:moveTo>
                  <a:cubicBezTo>
                    <a:pt x="204" y="187"/>
                    <a:pt x="204" y="187"/>
                    <a:pt x="204" y="187"/>
                  </a:cubicBezTo>
                  <a:cubicBezTo>
                    <a:pt x="204" y="184"/>
                    <a:pt x="203" y="181"/>
                    <a:pt x="203" y="178"/>
                  </a:cubicBezTo>
                  <a:cubicBezTo>
                    <a:pt x="204" y="178"/>
                    <a:pt x="204" y="178"/>
                    <a:pt x="204" y="178"/>
                  </a:cubicBezTo>
                  <a:cubicBezTo>
                    <a:pt x="204" y="178"/>
                    <a:pt x="204" y="178"/>
                    <a:pt x="204" y="178"/>
                  </a:cubicBezTo>
                  <a:cubicBezTo>
                    <a:pt x="204" y="181"/>
                    <a:pt x="205" y="184"/>
                    <a:pt x="205" y="187"/>
                  </a:cubicBezTo>
                  <a:cubicBezTo>
                    <a:pt x="205" y="188"/>
                    <a:pt x="205" y="188"/>
                    <a:pt x="205" y="188"/>
                  </a:cubicBezTo>
                  <a:cubicBezTo>
                    <a:pt x="205" y="188"/>
                    <a:pt x="205" y="188"/>
                    <a:pt x="205" y="188"/>
                  </a:cubicBezTo>
                  <a:close/>
                  <a:moveTo>
                    <a:pt x="202" y="169"/>
                  </a:moveTo>
                  <a:cubicBezTo>
                    <a:pt x="202" y="169"/>
                    <a:pt x="202" y="169"/>
                    <a:pt x="202" y="169"/>
                  </a:cubicBezTo>
                  <a:cubicBezTo>
                    <a:pt x="202" y="169"/>
                    <a:pt x="202" y="169"/>
                    <a:pt x="202" y="169"/>
                  </a:cubicBezTo>
                  <a:cubicBezTo>
                    <a:pt x="201" y="166"/>
                    <a:pt x="201" y="163"/>
                    <a:pt x="200" y="160"/>
                  </a:cubicBezTo>
                  <a:cubicBezTo>
                    <a:pt x="201" y="160"/>
                    <a:pt x="201" y="160"/>
                    <a:pt x="201" y="160"/>
                  </a:cubicBezTo>
                  <a:cubicBezTo>
                    <a:pt x="201" y="160"/>
                    <a:pt x="201" y="160"/>
                    <a:pt x="201" y="160"/>
                  </a:cubicBezTo>
                  <a:cubicBezTo>
                    <a:pt x="201" y="160"/>
                    <a:pt x="201" y="160"/>
                    <a:pt x="201" y="160"/>
                  </a:cubicBezTo>
                  <a:cubicBezTo>
                    <a:pt x="201" y="160"/>
                    <a:pt x="201" y="160"/>
                    <a:pt x="201" y="160"/>
                  </a:cubicBezTo>
                  <a:cubicBezTo>
                    <a:pt x="202" y="163"/>
                    <a:pt x="202" y="166"/>
                    <a:pt x="203" y="169"/>
                  </a:cubicBezTo>
                  <a:cubicBezTo>
                    <a:pt x="202" y="169"/>
                    <a:pt x="202" y="169"/>
                    <a:pt x="202" y="169"/>
                  </a:cubicBezTo>
                  <a:cubicBezTo>
                    <a:pt x="202" y="169"/>
                    <a:pt x="202" y="169"/>
                    <a:pt x="202" y="169"/>
                  </a:cubicBezTo>
                  <a:close/>
                  <a:moveTo>
                    <a:pt x="199" y="151"/>
                  </a:moveTo>
                  <a:cubicBezTo>
                    <a:pt x="199" y="151"/>
                    <a:pt x="199" y="151"/>
                    <a:pt x="199" y="151"/>
                  </a:cubicBezTo>
                  <a:cubicBezTo>
                    <a:pt x="198" y="148"/>
                    <a:pt x="198" y="145"/>
                    <a:pt x="197" y="142"/>
                  </a:cubicBezTo>
                  <a:cubicBezTo>
                    <a:pt x="198" y="142"/>
                    <a:pt x="198" y="142"/>
                    <a:pt x="198" y="142"/>
                  </a:cubicBezTo>
                  <a:cubicBezTo>
                    <a:pt x="198" y="142"/>
                    <a:pt x="198" y="142"/>
                    <a:pt x="198" y="142"/>
                  </a:cubicBezTo>
                  <a:cubicBezTo>
                    <a:pt x="199" y="145"/>
                    <a:pt x="199" y="148"/>
                    <a:pt x="200" y="151"/>
                  </a:cubicBezTo>
                  <a:cubicBezTo>
                    <a:pt x="199" y="151"/>
                    <a:pt x="199" y="151"/>
                    <a:pt x="199" y="151"/>
                  </a:cubicBezTo>
                  <a:cubicBezTo>
                    <a:pt x="199" y="151"/>
                    <a:pt x="199" y="151"/>
                    <a:pt x="199" y="151"/>
                  </a:cubicBezTo>
                  <a:close/>
                  <a:moveTo>
                    <a:pt x="196" y="133"/>
                  </a:moveTo>
                  <a:cubicBezTo>
                    <a:pt x="196" y="133"/>
                    <a:pt x="196" y="133"/>
                    <a:pt x="196" y="133"/>
                  </a:cubicBezTo>
                  <a:cubicBezTo>
                    <a:pt x="195" y="130"/>
                    <a:pt x="194" y="127"/>
                    <a:pt x="194" y="124"/>
                  </a:cubicBezTo>
                  <a:cubicBezTo>
                    <a:pt x="194" y="124"/>
                    <a:pt x="194" y="124"/>
                    <a:pt x="194" y="124"/>
                  </a:cubicBezTo>
                  <a:cubicBezTo>
                    <a:pt x="194" y="124"/>
                    <a:pt x="194" y="124"/>
                    <a:pt x="194" y="124"/>
                  </a:cubicBezTo>
                  <a:cubicBezTo>
                    <a:pt x="195" y="127"/>
                    <a:pt x="196" y="130"/>
                    <a:pt x="196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133"/>
                    <a:pt x="196" y="133"/>
                    <a:pt x="196" y="133"/>
                  </a:cubicBezTo>
                  <a:close/>
                  <a:moveTo>
                    <a:pt x="192" y="115"/>
                  </a:moveTo>
                  <a:cubicBezTo>
                    <a:pt x="192" y="115"/>
                    <a:pt x="192" y="115"/>
                    <a:pt x="192" y="115"/>
                  </a:cubicBezTo>
                  <a:cubicBezTo>
                    <a:pt x="191" y="112"/>
                    <a:pt x="190" y="109"/>
                    <a:pt x="189" y="106"/>
                  </a:cubicBezTo>
                  <a:cubicBezTo>
                    <a:pt x="189" y="106"/>
                    <a:pt x="189" y="106"/>
                    <a:pt x="189" y="106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91" y="109"/>
                    <a:pt x="192" y="112"/>
                    <a:pt x="192" y="115"/>
                  </a:cubicBezTo>
                  <a:cubicBezTo>
                    <a:pt x="192" y="115"/>
                    <a:pt x="192" y="115"/>
                    <a:pt x="192" y="115"/>
                  </a:cubicBezTo>
                  <a:close/>
                  <a:moveTo>
                    <a:pt x="187" y="98"/>
                  </a:moveTo>
                  <a:cubicBezTo>
                    <a:pt x="187" y="97"/>
                    <a:pt x="187" y="97"/>
                    <a:pt x="187" y="97"/>
                  </a:cubicBezTo>
                  <a:cubicBezTo>
                    <a:pt x="186" y="95"/>
                    <a:pt x="185" y="92"/>
                    <a:pt x="184" y="89"/>
                  </a:cubicBezTo>
                  <a:cubicBezTo>
                    <a:pt x="184" y="88"/>
                    <a:pt x="184" y="88"/>
                    <a:pt x="184" y="88"/>
                  </a:cubicBezTo>
                  <a:cubicBezTo>
                    <a:pt x="185" y="88"/>
                    <a:pt x="185" y="88"/>
                    <a:pt x="185" y="88"/>
                  </a:cubicBezTo>
                  <a:cubicBezTo>
                    <a:pt x="185" y="89"/>
                    <a:pt x="185" y="89"/>
                    <a:pt x="185" y="89"/>
                  </a:cubicBezTo>
                  <a:cubicBezTo>
                    <a:pt x="186" y="91"/>
                    <a:pt x="187" y="94"/>
                    <a:pt x="188" y="97"/>
                  </a:cubicBezTo>
                  <a:cubicBezTo>
                    <a:pt x="187" y="98"/>
                    <a:pt x="187" y="98"/>
                    <a:pt x="187" y="98"/>
                  </a:cubicBezTo>
                  <a:close/>
                  <a:moveTo>
                    <a:pt x="181" y="80"/>
                  </a:moveTo>
                  <a:cubicBezTo>
                    <a:pt x="181" y="80"/>
                    <a:pt x="181" y="80"/>
                    <a:pt x="181" y="80"/>
                  </a:cubicBezTo>
                  <a:cubicBezTo>
                    <a:pt x="180" y="77"/>
                    <a:pt x="179" y="74"/>
                    <a:pt x="178" y="72"/>
                  </a:cubicBezTo>
                  <a:cubicBezTo>
                    <a:pt x="178" y="71"/>
                    <a:pt x="178" y="71"/>
                    <a:pt x="178" y="71"/>
                  </a:cubicBezTo>
                  <a:cubicBezTo>
                    <a:pt x="178" y="71"/>
                    <a:pt x="178" y="71"/>
                    <a:pt x="178" y="71"/>
                  </a:cubicBezTo>
                  <a:cubicBezTo>
                    <a:pt x="179" y="71"/>
                    <a:pt x="179" y="71"/>
                    <a:pt x="179" y="71"/>
                  </a:cubicBezTo>
                  <a:cubicBezTo>
                    <a:pt x="180" y="74"/>
                    <a:pt x="181" y="77"/>
                    <a:pt x="182" y="80"/>
                  </a:cubicBezTo>
                  <a:cubicBezTo>
                    <a:pt x="182" y="80"/>
                    <a:pt x="182" y="80"/>
                    <a:pt x="182" y="80"/>
                  </a:cubicBezTo>
                  <a:lnTo>
                    <a:pt x="181" y="80"/>
                  </a:lnTo>
                  <a:close/>
                  <a:moveTo>
                    <a:pt x="0" y="68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" y="65"/>
                    <a:pt x="3" y="62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3" y="63"/>
                    <a:pt x="2" y="65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lose/>
                  <a:moveTo>
                    <a:pt x="175" y="63"/>
                  </a:moveTo>
                  <a:cubicBezTo>
                    <a:pt x="174" y="63"/>
                    <a:pt x="174" y="63"/>
                    <a:pt x="174" y="63"/>
                  </a:cubicBezTo>
                  <a:cubicBezTo>
                    <a:pt x="173" y="60"/>
                    <a:pt x="172" y="57"/>
                    <a:pt x="171" y="55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3" y="57"/>
                    <a:pt x="174" y="60"/>
                    <a:pt x="175" y="63"/>
                  </a:cubicBezTo>
                  <a:cubicBezTo>
                    <a:pt x="175" y="63"/>
                    <a:pt x="175" y="63"/>
                    <a:pt x="175" y="63"/>
                  </a:cubicBezTo>
                  <a:close/>
                  <a:moveTo>
                    <a:pt x="11" y="53"/>
                  </a:moveTo>
                  <a:cubicBezTo>
                    <a:pt x="10" y="53"/>
                    <a:pt x="10" y="53"/>
                    <a:pt x="10" y="53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2" y="50"/>
                    <a:pt x="14" y="48"/>
                    <a:pt x="16" y="45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5" y="48"/>
                    <a:pt x="13" y="51"/>
                    <a:pt x="11" y="53"/>
                  </a:cubicBezTo>
                  <a:close/>
                  <a:moveTo>
                    <a:pt x="167" y="47"/>
                  </a:moveTo>
                  <a:cubicBezTo>
                    <a:pt x="166" y="47"/>
                    <a:pt x="166" y="47"/>
                    <a:pt x="166" y="47"/>
                  </a:cubicBezTo>
                  <a:cubicBezTo>
                    <a:pt x="165" y="44"/>
                    <a:pt x="163" y="41"/>
                    <a:pt x="162" y="39"/>
                  </a:cubicBezTo>
                  <a:cubicBezTo>
                    <a:pt x="162" y="38"/>
                    <a:pt x="162" y="38"/>
                    <a:pt x="162" y="38"/>
                  </a:cubicBezTo>
                  <a:cubicBezTo>
                    <a:pt x="162" y="38"/>
                    <a:pt x="162" y="38"/>
                    <a:pt x="162" y="38"/>
                  </a:cubicBezTo>
                  <a:cubicBezTo>
                    <a:pt x="164" y="41"/>
                    <a:pt x="165" y="43"/>
                    <a:pt x="167" y="46"/>
                  </a:cubicBezTo>
                  <a:cubicBezTo>
                    <a:pt x="167" y="47"/>
                    <a:pt x="167" y="47"/>
                    <a:pt x="167" y="47"/>
                  </a:cubicBezTo>
                  <a:close/>
                  <a:moveTo>
                    <a:pt x="23" y="39"/>
                  </a:moveTo>
                  <a:cubicBezTo>
                    <a:pt x="22" y="39"/>
                    <a:pt x="22" y="39"/>
                    <a:pt x="22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5" y="37"/>
                    <a:pt x="27" y="34"/>
                    <a:pt x="29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7" y="35"/>
                    <a:pt x="25" y="37"/>
                    <a:pt x="23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3" y="39"/>
                    <a:pt x="23" y="39"/>
                  </a:cubicBezTo>
                  <a:close/>
                  <a:moveTo>
                    <a:pt x="157" y="32"/>
                  </a:moveTo>
                  <a:cubicBezTo>
                    <a:pt x="156" y="31"/>
                    <a:pt x="156" y="31"/>
                    <a:pt x="156" y="31"/>
                  </a:cubicBezTo>
                  <a:cubicBezTo>
                    <a:pt x="154" y="29"/>
                    <a:pt x="153" y="27"/>
                    <a:pt x="151" y="24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3" y="26"/>
                    <a:pt x="155" y="28"/>
                    <a:pt x="157" y="31"/>
                  </a:cubicBezTo>
                  <a:cubicBezTo>
                    <a:pt x="157" y="31"/>
                    <a:pt x="157" y="31"/>
                    <a:pt x="157" y="31"/>
                  </a:cubicBezTo>
                  <a:cubicBezTo>
                    <a:pt x="157" y="32"/>
                    <a:pt x="157" y="32"/>
                    <a:pt x="157" y="32"/>
                  </a:cubicBezTo>
                  <a:close/>
                  <a:moveTo>
                    <a:pt x="36" y="27"/>
                  </a:moveTo>
                  <a:cubicBezTo>
                    <a:pt x="36" y="27"/>
                    <a:pt x="36" y="27"/>
                    <a:pt x="36" y="27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8" y="24"/>
                    <a:pt x="41" y="22"/>
                    <a:pt x="43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1" y="23"/>
                    <a:pt x="39" y="25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lose/>
                  <a:moveTo>
                    <a:pt x="144" y="18"/>
                  </a:moveTo>
                  <a:cubicBezTo>
                    <a:pt x="144" y="18"/>
                    <a:pt x="144" y="18"/>
                    <a:pt x="144" y="18"/>
                  </a:cubicBezTo>
                  <a:cubicBezTo>
                    <a:pt x="142" y="16"/>
                    <a:pt x="139" y="14"/>
                    <a:pt x="137" y="13"/>
                  </a:cubicBezTo>
                  <a:cubicBezTo>
                    <a:pt x="137" y="12"/>
                    <a:pt x="137" y="12"/>
                    <a:pt x="137" y="12"/>
                  </a:cubicBezTo>
                  <a:cubicBezTo>
                    <a:pt x="137" y="12"/>
                    <a:pt x="137" y="12"/>
                    <a:pt x="137" y="12"/>
                  </a:cubicBezTo>
                  <a:cubicBezTo>
                    <a:pt x="137" y="12"/>
                    <a:pt x="137" y="12"/>
                    <a:pt x="137" y="12"/>
                  </a:cubicBezTo>
                  <a:cubicBezTo>
                    <a:pt x="140" y="14"/>
                    <a:pt x="142" y="16"/>
                    <a:pt x="145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4" y="18"/>
                    <a:pt x="144" y="18"/>
                    <a:pt x="144" y="18"/>
                  </a:cubicBezTo>
                  <a:cubicBezTo>
                    <a:pt x="144" y="18"/>
                    <a:pt x="144" y="18"/>
                    <a:pt x="144" y="18"/>
                  </a:cubicBezTo>
                  <a:close/>
                  <a:moveTo>
                    <a:pt x="51" y="16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3" y="14"/>
                    <a:pt x="56" y="12"/>
                    <a:pt x="58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6" y="13"/>
                    <a:pt x="54" y="14"/>
                    <a:pt x="51" y="16"/>
                  </a:cubicBezTo>
                  <a:close/>
                  <a:moveTo>
                    <a:pt x="129" y="8"/>
                  </a:moveTo>
                  <a:cubicBezTo>
                    <a:pt x="129" y="8"/>
                    <a:pt x="129" y="8"/>
                    <a:pt x="129" y="8"/>
                  </a:cubicBezTo>
                  <a:cubicBezTo>
                    <a:pt x="127" y="7"/>
                    <a:pt x="127" y="7"/>
                    <a:pt x="127" y="7"/>
                  </a:cubicBezTo>
                  <a:cubicBezTo>
                    <a:pt x="125" y="6"/>
                    <a:pt x="123" y="5"/>
                    <a:pt x="121" y="5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3" y="5"/>
                    <a:pt x="126" y="6"/>
                    <a:pt x="128" y="7"/>
                  </a:cubicBezTo>
                  <a:cubicBezTo>
                    <a:pt x="129" y="7"/>
                    <a:pt x="129" y="7"/>
                    <a:pt x="129" y="7"/>
                  </a:cubicBezTo>
                  <a:cubicBezTo>
                    <a:pt x="129" y="8"/>
                    <a:pt x="129" y="8"/>
                    <a:pt x="129" y="8"/>
                  </a:cubicBezTo>
                  <a:cubicBezTo>
                    <a:pt x="129" y="8"/>
                    <a:pt x="129" y="8"/>
                    <a:pt x="129" y="8"/>
                  </a:cubicBezTo>
                  <a:close/>
                  <a:moveTo>
                    <a:pt x="67" y="8"/>
                  </a:moveTo>
                  <a:cubicBezTo>
                    <a:pt x="67" y="7"/>
                    <a:pt x="67" y="7"/>
                    <a:pt x="67" y="7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70" y="6"/>
                    <a:pt x="73" y="5"/>
                    <a:pt x="76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3" y="5"/>
                    <a:pt x="70" y="6"/>
                    <a:pt x="67" y="8"/>
                  </a:cubicBezTo>
                  <a:close/>
                  <a:moveTo>
                    <a:pt x="85" y="2"/>
                  </a:moveTo>
                  <a:cubicBezTo>
                    <a:pt x="84" y="2"/>
                    <a:pt x="84" y="2"/>
                    <a:pt x="84" y="2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7" y="1"/>
                    <a:pt x="91" y="0"/>
                    <a:pt x="94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1" y="1"/>
                    <a:pt x="88" y="2"/>
                    <a:pt x="85" y="2"/>
                  </a:cubicBezTo>
                  <a:close/>
                  <a:moveTo>
                    <a:pt x="112" y="2"/>
                  </a:moveTo>
                  <a:cubicBezTo>
                    <a:pt x="112" y="2"/>
                    <a:pt x="112" y="2"/>
                    <a:pt x="112" y="2"/>
                  </a:cubicBezTo>
                  <a:cubicBezTo>
                    <a:pt x="109" y="2"/>
                    <a:pt x="106" y="1"/>
                    <a:pt x="103" y="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6" y="0"/>
                    <a:pt x="109" y="1"/>
                    <a:pt x="112" y="1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2" y="2"/>
                    <a:pt x="112" y="2"/>
                    <a:pt x="112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4" name="任意多边形 129">
              <a:extLst>
                <a:ext uri="{FF2B5EF4-FFF2-40B4-BE49-F238E27FC236}">
                  <a16:creationId xmlns:a16="http://schemas.microsoft.com/office/drawing/2014/main" id="{4ED7422F-A003-4855-A936-BC40EC1AA9BC}"/>
                </a:ext>
              </a:extLst>
            </p:cNvPr>
            <p:cNvSpPr/>
            <p:nvPr/>
          </p:nvSpPr>
          <p:spPr bwMode="auto">
            <a:xfrm>
              <a:off x="4921251" y="3675063"/>
              <a:ext cx="592138" cy="1076325"/>
            </a:xfrm>
            <a:custGeom>
              <a:avLst/>
              <a:gdLst>
                <a:gd name="T0" fmla="*/ 197 w 199"/>
                <a:gd name="T1" fmla="*/ 351 h 361"/>
                <a:gd name="T2" fmla="*/ 197 w 199"/>
                <a:gd name="T3" fmla="*/ 360 h 361"/>
                <a:gd name="T4" fmla="*/ 197 w 199"/>
                <a:gd name="T5" fmla="*/ 333 h 361"/>
                <a:gd name="T6" fmla="*/ 198 w 199"/>
                <a:gd name="T7" fmla="*/ 324 h 361"/>
                <a:gd name="T8" fmla="*/ 198 w 199"/>
                <a:gd name="T9" fmla="*/ 314 h 361"/>
                <a:gd name="T10" fmla="*/ 198 w 199"/>
                <a:gd name="T11" fmla="*/ 306 h 361"/>
                <a:gd name="T12" fmla="*/ 199 w 199"/>
                <a:gd name="T13" fmla="*/ 296 h 361"/>
                <a:gd name="T14" fmla="*/ 198 w 199"/>
                <a:gd name="T15" fmla="*/ 278 h 361"/>
                <a:gd name="T16" fmla="*/ 198 w 199"/>
                <a:gd name="T17" fmla="*/ 287 h 361"/>
                <a:gd name="T18" fmla="*/ 198 w 199"/>
                <a:gd name="T19" fmla="*/ 259 h 361"/>
                <a:gd name="T20" fmla="*/ 197 w 199"/>
                <a:gd name="T21" fmla="*/ 251 h 361"/>
                <a:gd name="T22" fmla="*/ 197 w 199"/>
                <a:gd name="T23" fmla="*/ 241 h 361"/>
                <a:gd name="T24" fmla="*/ 196 w 199"/>
                <a:gd name="T25" fmla="*/ 223 h 361"/>
                <a:gd name="T26" fmla="*/ 196 w 199"/>
                <a:gd name="T27" fmla="*/ 233 h 361"/>
                <a:gd name="T28" fmla="*/ 194 w 199"/>
                <a:gd name="T29" fmla="*/ 205 h 361"/>
                <a:gd name="T30" fmla="*/ 195 w 199"/>
                <a:gd name="T31" fmla="*/ 214 h 361"/>
                <a:gd name="T32" fmla="*/ 193 w 199"/>
                <a:gd name="T33" fmla="*/ 186 h 361"/>
                <a:gd name="T34" fmla="*/ 192 w 199"/>
                <a:gd name="T35" fmla="*/ 178 h 361"/>
                <a:gd name="T36" fmla="*/ 191 w 199"/>
                <a:gd name="T37" fmla="*/ 168 h 361"/>
                <a:gd name="T38" fmla="*/ 190 w 199"/>
                <a:gd name="T39" fmla="*/ 159 h 361"/>
                <a:gd name="T40" fmla="*/ 189 w 199"/>
                <a:gd name="T41" fmla="*/ 150 h 361"/>
                <a:gd name="T42" fmla="*/ 187 w 199"/>
                <a:gd name="T43" fmla="*/ 141 h 361"/>
                <a:gd name="T44" fmla="*/ 186 w 199"/>
                <a:gd name="T45" fmla="*/ 132 h 361"/>
                <a:gd name="T46" fmla="*/ 184 w 199"/>
                <a:gd name="T47" fmla="*/ 123 h 361"/>
                <a:gd name="T48" fmla="*/ 183 w 199"/>
                <a:gd name="T49" fmla="*/ 114 h 361"/>
                <a:gd name="T50" fmla="*/ 180 w 199"/>
                <a:gd name="T51" fmla="*/ 105 h 361"/>
                <a:gd name="T52" fmla="*/ 180 w 199"/>
                <a:gd name="T53" fmla="*/ 105 h 361"/>
                <a:gd name="T54" fmla="*/ 173 w 199"/>
                <a:gd name="T55" fmla="*/ 78 h 361"/>
                <a:gd name="T56" fmla="*/ 170 w 199"/>
                <a:gd name="T57" fmla="*/ 70 h 361"/>
                <a:gd name="T58" fmla="*/ 170 w 199"/>
                <a:gd name="T59" fmla="*/ 70 h 361"/>
                <a:gd name="T60" fmla="*/ 5 w 199"/>
                <a:gd name="T61" fmla="*/ 57 h 361"/>
                <a:gd name="T62" fmla="*/ 163 w 199"/>
                <a:gd name="T63" fmla="*/ 53 h 361"/>
                <a:gd name="T64" fmla="*/ 163 w 199"/>
                <a:gd name="T65" fmla="*/ 53 h 361"/>
                <a:gd name="T66" fmla="*/ 17 w 199"/>
                <a:gd name="T67" fmla="*/ 43 h 361"/>
                <a:gd name="T68" fmla="*/ 12 w 199"/>
                <a:gd name="T69" fmla="*/ 51 h 361"/>
                <a:gd name="T70" fmla="*/ 149 w 199"/>
                <a:gd name="T71" fmla="*/ 29 h 361"/>
                <a:gd name="T72" fmla="*/ 154 w 199"/>
                <a:gd name="T73" fmla="*/ 37 h 361"/>
                <a:gd name="T74" fmla="*/ 30 w 199"/>
                <a:gd name="T75" fmla="*/ 30 h 361"/>
                <a:gd name="T76" fmla="*/ 24 w 199"/>
                <a:gd name="T77" fmla="*/ 37 h 361"/>
                <a:gd name="T78" fmla="*/ 44 w 199"/>
                <a:gd name="T79" fmla="*/ 18 h 361"/>
                <a:gd name="T80" fmla="*/ 144 w 199"/>
                <a:gd name="T81" fmla="*/ 22 h 361"/>
                <a:gd name="T82" fmla="*/ 137 w 199"/>
                <a:gd name="T83" fmla="*/ 15 h 361"/>
                <a:gd name="T84" fmla="*/ 52 w 199"/>
                <a:gd name="T85" fmla="*/ 14 h 361"/>
                <a:gd name="T86" fmla="*/ 60 w 199"/>
                <a:gd name="T87" fmla="*/ 9 h 361"/>
                <a:gd name="T88" fmla="*/ 121 w 199"/>
                <a:gd name="T89" fmla="*/ 6 h 361"/>
                <a:gd name="T90" fmla="*/ 123 w 199"/>
                <a:gd name="T91" fmla="*/ 6 h 361"/>
                <a:gd name="T92" fmla="*/ 68 w 199"/>
                <a:gd name="T93" fmla="*/ 5 h 361"/>
                <a:gd name="T94" fmla="*/ 113 w 199"/>
                <a:gd name="T95" fmla="*/ 3 h 361"/>
                <a:gd name="T96" fmla="*/ 104 w 199"/>
                <a:gd name="T97" fmla="*/ 0 h 361"/>
                <a:gd name="T98" fmla="*/ 86 w 199"/>
                <a:gd name="T99" fmla="*/ 1 h 361"/>
                <a:gd name="T100" fmla="*/ 95 w 199"/>
                <a:gd name="T101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9" h="361">
                  <a:moveTo>
                    <a:pt x="197" y="361"/>
                  </a:moveTo>
                  <a:cubicBezTo>
                    <a:pt x="197" y="361"/>
                    <a:pt x="197" y="361"/>
                    <a:pt x="197" y="361"/>
                  </a:cubicBezTo>
                  <a:cubicBezTo>
                    <a:pt x="197" y="360"/>
                    <a:pt x="197" y="360"/>
                    <a:pt x="197" y="360"/>
                  </a:cubicBezTo>
                  <a:cubicBezTo>
                    <a:pt x="197" y="360"/>
                    <a:pt x="197" y="360"/>
                    <a:pt x="197" y="360"/>
                  </a:cubicBezTo>
                  <a:cubicBezTo>
                    <a:pt x="197" y="357"/>
                    <a:pt x="197" y="354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8" y="354"/>
                    <a:pt x="197" y="357"/>
                    <a:pt x="197" y="360"/>
                  </a:cubicBezTo>
                  <a:cubicBezTo>
                    <a:pt x="197" y="361"/>
                    <a:pt x="197" y="361"/>
                    <a:pt x="197" y="361"/>
                  </a:cubicBezTo>
                  <a:close/>
                  <a:moveTo>
                    <a:pt x="198" y="342"/>
                  </a:moveTo>
                  <a:cubicBezTo>
                    <a:pt x="198" y="342"/>
                    <a:pt x="198" y="342"/>
                    <a:pt x="198" y="342"/>
                  </a:cubicBezTo>
                  <a:cubicBezTo>
                    <a:pt x="197" y="342"/>
                    <a:pt x="197" y="342"/>
                    <a:pt x="197" y="342"/>
                  </a:cubicBezTo>
                  <a:cubicBezTo>
                    <a:pt x="197" y="339"/>
                    <a:pt x="197" y="336"/>
                    <a:pt x="197" y="333"/>
                  </a:cubicBezTo>
                  <a:cubicBezTo>
                    <a:pt x="198" y="332"/>
                    <a:pt x="198" y="332"/>
                    <a:pt x="198" y="332"/>
                  </a:cubicBezTo>
                  <a:cubicBezTo>
                    <a:pt x="198" y="333"/>
                    <a:pt x="198" y="333"/>
                    <a:pt x="198" y="333"/>
                  </a:cubicBezTo>
                  <a:cubicBezTo>
                    <a:pt x="198" y="336"/>
                    <a:pt x="198" y="339"/>
                    <a:pt x="198" y="342"/>
                  </a:cubicBezTo>
                  <a:close/>
                  <a:moveTo>
                    <a:pt x="198" y="324"/>
                  </a:moveTo>
                  <a:cubicBezTo>
                    <a:pt x="198" y="324"/>
                    <a:pt x="198" y="324"/>
                    <a:pt x="198" y="324"/>
                  </a:cubicBezTo>
                  <a:cubicBezTo>
                    <a:pt x="198" y="324"/>
                    <a:pt x="198" y="324"/>
                    <a:pt x="198" y="324"/>
                  </a:cubicBezTo>
                  <a:cubicBezTo>
                    <a:pt x="198" y="324"/>
                    <a:pt x="198" y="324"/>
                    <a:pt x="198" y="324"/>
                  </a:cubicBezTo>
                  <a:cubicBezTo>
                    <a:pt x="198" y="320"/>
                    <a:pt x="198" y="317"/>
                    <a:pt x="198" y="314"/>
                  </a:cubicBezTo>
                  <a:cubicBezTo>
                    <a:pt x="198" y="314"/>
                    <a:pt x="198" y="314"/>
                    <a:pt x="198" y="314"/>
                  </a:cubicBezTo>
                  <a:cubicBezTo>
                    <a:pt x="198" y="314"/>
                    <a:pt x="198" y="314"/>
                    <a:pt x="198" y="314"/>
                  </a:cubicBezTo>
                  <a:cubicBezTo>
                    <a:pt x="198" y="314"/>
                    <a:pt x="198" y="314"/>
                    <a:pt x="198" y="314"/>
                  </a:cubicBezTo>
                  <a:cubicBezTo>
                    <a:pt x="198" y="318"/>
                    <a:pt x="198" y="321"/>
                    <a:pt x="198" y="324"/>
                  </a:cubicBezTo>
                  <a:cubicBezTo>
                    <a:pt x="198" y="324"/>
                    <a:pt x="198" y="324"/>
                    <a:pt x="198" y="324"/>
                  </a:cubicBezTo>
                  <a:cubicBezTo>
                    <a:pt x="198" y="324"/>
                    <a:pt x="198" y="324"/>
                    <a:pt x="198" y="324"/>
                  </a:cubicBezTo>
                  <a:close/>
                  <a:moveTo>
                    <a:pt x="198" y="306"/>
                  </a:moveTo>
                  <a:cubicBezTo>
                    <a:pt x="198" y="306"/>
                    <a:pt x="198" y="306"/>
                    <a:pt x="198" y="306"/>
                  </a:cubicBezTo>
                  <a:cubicBezTo>
                    <a:pt x="198" y="305"/>
                    <a:pt x="198" y="305"/>
                    <a:pt x="198" y="305"/>
                  </a:cubicBezTo>
                  <a:cubicBezTo>
                    <a:pt x="198" y="296"/>
                    <a:pt x="198" y="296"/>
                    <a:pt x="198" y="296"/>
                  </a:cubicBezTo>
                  <a:cubicBezTo>
                    <a:pt x="198" y="296"/>
                    <a:pt x="198" y="296"/>
                    <a:pt x="198" y="296"/>
                  </a:cubicBezTo>
                  <a:cubicBezTo>
                    <a:pt x="199" y="296"/>
                    <a:pt x="199" y="296"/>
                    <a:pt x="199" y="296"/>
                  </a:cubicBezTo>
                  <a:cubicBezTo>
                    <a:pt x="199" y="305"/>
                    <a:pt x="199" y="305"/>
                    <a:pt x="199" y="305"/>
                  </a:cubicBezTo>
                  <a:cubicBezTo>
                    <a:pt x="198" y="306"/>
                    <a:pt x="198" y="306"/>
                    <a:pt x="198" y="306"/>
                  </a:cubicBezTo>
                  <a:close/>
                  <a:moveTo>
                    <a:pt x="198" y="287"/>
                  </a:moveTo>
                  <a:cubicBezTo>
                    <a:pt x="198" y="287"/>
                    <a:pt x="198" y="287"/>
                    <a:pt x="198" y="287"/>
                  </a:cubicBezTo>
                  <a:cubicBezTo>
                    <a:pt x="198" y="284"/>
                    <a:pt x="198" y="281"/>
                    <a:pt x="198" y="278"/>
                  </a:cubicBezTo>
                  <a:cubicBezTo>
                    <a:pt x="198" y="277"/>
                    <a:pt x="198" y="277"/>
                    <a:pt x="198" y="277"/>
                  </a:cubicBezTo>
                  <a:cubicBezTo>
                    <a:pt x="198" y="278"/>
                    <a:pt x="198" y="278"/>
                    <a:pt x="198" y="278"/>
                  </a:cubicBezTo>
                  <a:cubicBezTo>
                    <a:pt x="198" y="281"/>
                    <a:pt x="198" y="284"/>
                    <a:pt x="198" y="287"/>
                  </a:cubicBezTo>
                  <a:cubicBezTo>
                    <a:pt x="198" y="287"/>
                    <a:pt x="198" y="287"/>
                    <a:pt x="198" y="287"/>
                  </a:cubicBezTo>
                  <a:cubicBezTo>
                    <a:pt x="198" y="287"/>
                    <a:pt x="198" y="287"/>
                    <a:pt x="198" y="287"/>
                  </a:cubicBezTo>
                  <a:close/>
                  <a:moveTo>
                    <a:pt x="198" y="269"/>
                  </a:moveTo>
                  <a:cubicBezTo>
                    <a:pt x="197" y="269"/>
                    <a:pt x="197" y="269"/>
                    <a:pt x="197" y="269"/>
                  </a:cubicBezTo>
                  <a:cubicBezTo>
                    <a:pt x="197" y="266"/>
                    <a:pt x="197" y="262"/>
                    <a:pt x="197" y="259"/>
                  </a:cubicBezTo>
                  <a:cubicBezTo>
                    <a:pt x="197" y="259"/>
                    <a:pt x="197" y="259"/>
                    <a:pt x="197" y="259"/>
                  </a:cubicBezTo>
                  <a:cubicBezTo>
                    <a:pt x="198" y="259"/>
                    <a:pt x="198" y="259"/>
                    <a:pt x="198" y="259"/>
                  </a:cubicBezTo>
                  <a:cubicBezTo>
                    <a:pt x="198" y="259"/>
                    <a:pt x="198" y="259"/>
                    <a:pt x="198" y="259"/>
                  </a:cubicBezTo>
                  <a:cubicBezTo>
                    <a:pt x="198" y="263"/>
                    <a:pt x="198" y="266"/>
                    <a:pt x="198" y="269"/>
                  </a:cubicBezTo>
                  <a:cubicBezTo>
                    <a:pt x="198" y="269"/>
                    <a:pt x="198" y="269"/>
                    <a:pt x="198" y="269"/>
                  </a:cubicBezTo>
                  <a:cubicBezTo>
                    <a:pt x="198" y="269"/>
                    <a:pt x="198" y="269"/>
                    <a:pt x="198" y="269"/>
                  </a:cubicBezTo>
                  <a:close/>
                  <a:moveTo>
                    <a:pt x="197" y="251"/>
                  </a:moveTo>
                  <a:cubicBezTo>
                    <a:pt x="197" y="250"/>
                    <a:pt x="197" y="250"/>
                    <a:pt x="197" y="250"/>
                  </a:cubicBezTo>
                  <a:cubicBezTo>
                    <a:pt x="197" y="247"/>
                    <a:pt x="197" y="244"/>
                    <a:pt x="197" y="241"/>
                  </a:cubicBezTo>
                  <a:cubicBezTo>
                    <a:pt x="197" y="241"/>
                    <a:pt x="197" y="241"/>
                    <a:pt x="197" y="241"/>
                  </a:cubicBezTo>
                  <a:cubicBezTo>
                    <a:pt x="197" y="241"/>
                    <a:pt x="197" y="241"/>
                    <a:pt x="197" y="241"/>
                  </a:cubicBezTo>
                  <a:cubicBezTo>
                    <a:pt x="197" y="241"/>
                    <a:pt x="197" y="241"/>
                    <a:pt x="197" y="241"/>
                  </a:cubicBezTo>
                  <a:cubicBezTo>
                    <a:pt x="198" y="250"/>
                    <a:pt x="198" y="250"/>
                    <a:pt x="198" y="250"/>
                  </a:cubicBezTo>
                  <a:cubicBezTo>
                    <a:pt x="197" y="251"/>
                    <a:pt x="197" y="251"/>
                    <a:pt x="197" y="251"/>
                  </a:cubicBezTo>
                  <a:close/>
                  <a:moveTo>
                    <a:pt x="196" y="232"/>
                  </a:moveTo>
                  <a:cubicBezTo>
                    <a:pt x="196" y="232"/>
                    <a:pt x="196" y="232"/>
                    <a:pt x="196" y="232"/>
                  </a:cubicBezTo>
                  <a:cubicBezTo>
                    <a:pt x="196" y="229"/>
                    <a:pt x="196" y="226"/>
                    <a:pt x="196" y="223"/>
                  </a:cubicBezTo>
                  <a:cubicBezTo>
                    <a:pt x="196" y="222"/>
                    <a:pt x="196" y="222"/>
                    <a:pt x="196" y="222"/>
                  </a:cubicBezTo>
                  <a:cubicBezTo>
                    <a:pt x="196" y="222"/>
                    <a:pt x="196" y="222"/>
                    <a:pt x="196" y="222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6" y="226"/>
                    <a:pt x="197" y="229"/>
                    <a:pt x="197" y="232"/>
                  </a:cubicBezTo>
                  <a:cubicBezTo>
                    <a:pt x="196" y="233"/>
                    <a:pt x="196" y="233"/>
                    <a:pt x="196" y="233"/>
                  </a:cubicBezTo>
                  <a:cubicBezTo>
                    <a:pt x="196" y="233"/>
                    <a:pt x="196" y="233"/>
                    <a:pt x="196" y="233"/>
                  </a:cubicBezTo>
                  <a:lnTo>
                    <a:pt x="196" y="232"/>
                  </a:lnTo>
                  <a:close/>
                  <a:moveTo>
                    <a:pt x="195" y="214"/>
                  </a:moveTo>
                  <a:cubicBezTo>
                    <a:pt x="195" y="214"/>
                    <a:pt x="195" y="214"/>
                    <a:pt x="195" y="214"/>
                  </a:cubicBezTo>
                  <a:cubicBezTo>
                    <a:pt x="194" y="205"/>
                    <a:pt x="194" y="205"/>
                    <a:pt x="194" y="205"/>
                  </a:cubicBezTo>
                  <a:cubicBezTo>
                    <a:pt x="195" y="204"/>
                    <a:pt x="195" y="204"/>
                    <a:pt x="195" y="204"/>
                  </a:cubicBezTo>
                  <a:cubicBezTo>
                    <a:pt x="195" y="205"/>
                    <a:pt x="195" y="205"/>
                    <a:pt x="195" y="205"/>
                  </a:cubicBezTo>
                  <a:cubicBezTo>
                    <a:pt x="195" y="208"/>
                    <a:pt x="196" y="211"/>
                    <a:pt x="196" y="214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195" y="214"/>
                    <a:pt x="195" y="214"/>
                    <a:pt x="195" y="214"/>
                  </a:cubicBezTo>
                  <a:close/>
                  <a:moveTo>
                    <a:pt x="194" y="196"/>
                  </a:moveTo>
                  <a:cubicBezTo>
                    <a:pt x="194" y="195"/>
                    <a:pt x="194" y="195"/>
                    <a:pt x="194" y="195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4" y="189"/>
                    <a:pt x="194" y="192"/>
                    <a:pt x="194" y="195"/>
                  </a:cubicBezTo>
                  <a:cubicBezTo>
                    <a:pt x="194" y="196"/>
                    <a:pt x="194" y="196"/>
                    <a:pt x="194" y="196"/>
                  </a:cubicBezTo>
                  <a:close/>
                  <a:moveTo>
                    <a:pt x="192" y="178"/>
                  </a:moveTo>
                  <a:cubicBezTo>
                    <a:pt x="192" y="177"/>
                    <a:pt x="192" y="177"/>
                    <a:pt x="192" y="177"/>
                  </a:cubicBezTo>
                  <a:cubicBezTo>
                    <a:pt x="191" y="174"/>
                    <a:pt x="191" y="171"/>
                    <a:pt x="191" y="168"/>
                  </a:cubicBezTo>
                  <a:cubicBezTo>
                    <a:pt x="191" y="168"/>
                    <a:pt x="191" y="168"/>
                    <a:pt x="191" y="168"/>
                  </a:cubicBezTo>
                  <a:cubicBezTo>
                    <a:pt x="191" y="168"/>
                    <a:pt x="191" y="168"/>
                    <a:pt x="191" y="168"/>
                  </a:cubicBezTo>
                  <a:cubicBezTo>
                    <a:pt x="191" y="168"/>
                    <a:pt x="191" y="168"/>
                    <a:pt x="191" y="168"/>
                  </a:cubicBezTo>
                  <a:cubicBezTo>
                    <a:pt x="192" y="171"/>
                    <a:pt x="192" y="174"/>
                    <a:pt x="193" y="177"/>
                  </a:cubicBezTo>
                  <a:cubicBezTo>
                    <a:pt x="192" y="178"/>
                    <a:pt x="192" y="178"/>
                    <a:pt x="192" y="178"/>
                  </a:cubicBezTo>
                  <a:cubicBezTo>
                    <a:pt x="192" y="178"/>
                    <a:pt x="192" y="178"/>
                    <a:pt x="192" y="178"/>
                  </a:cubicBezTo>
                  <a:close/>
                  <a:moveTo>
                    <a:pt x="190" y="159"/>
                  </a:moveTo>
                  <a:cubicBezTo>
                    <a:pt x="190" y="159"/>
                    <a:pt x="190" y="159"/>
                    <a:pt x="190" y="159"/>
                  </a:cubicBezTo>
                  <a:cubicBezTo>
                    <a:pt x="190" y="159"/>
                    <a:pt x="190" y="159"/>
                    <a:pt x="190" y="159"/>
                  </a:cubicBezTo>
                  <a:cubicBezTo>
                    <a:pt x="189" y="156"/>
                    <a:pt x="189" y="153"/>
                    <a:pt x="188" y="150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3"/>
                    <a:pt x="190" y="156"/>
                    <a:pt x="190" y="159"/>
                  </a:cubicBezTo>
                  <a:cubicBezTo>
                    <a:pt x="190" y="159"/>
                    <a:pt x="190" y="159"/>
                    <a:pt x="190" y="159"/>
                  </a:cubicBezTo>
                  <a:cubicBezTo>
                    <a:pt x="190" y="159"/>
                    <a:pt x="190" y="159"/>
                    <a:pt x="190" y="159"/>
                  </a:cubicBezTo>
                  <a:close/>
                  <a:moveTo>
                    <a:pt x="187" y="141"/>
                  </a:moveTo>
                  <a:cubicBezTo>
                    <a:pt x="187" y="141"/>
                    <a:pt x="187" y="141"/>
                    <a:pt x="187" y="141"/>
                  </a:cubicBezTo>
                  <a:cubicBezTo>
                    <a:pt x="186" y="138"/>
                    <a:pt x="186" y="135"/>
                    <a:pt x="185" y="132"/>
                  </a:cubicBezTo>
                  <a:cubicBezTo>
                    <a:pt x="186" y="131"/>
                    <a:pt x="186" y="131"/>
                    <a:pt x="186" y="131"/>
                  </a:cubicBezTo>
                  <a:cubicBezTo>
                    <a:pt x="186" y="131"/>
                    <a:pt x="186" y="131"/>
                    <a:pt x="186" y="131"/>
                  </a:cubicBezTo>
                  <a:cubicBezTo>
                    <a:pt x="186" y="132"/>
                    <a:pt x="186" y="132"/>
                    <a:pt x="186" y="132"/>
                  </a:cubicBezTo>
                  <a:cubicBezTo>
                    <a:pt x="186" y="132"/>
                    <a:pt x="186" y="132"/>
                    <a:pt x="186" y="132"/>
                  </a:cubicBezTo>
                  <a:cubicBezTo>
                    <a:pt x="187" y="135"/>
                    <a:pt x="187" y="138"/>
                    <a:pt x="188" y="141"/>
                  </a:cubicBezTo>
                  <a:cubicBezTo>
                    <a:pt x="187" y="141"/>
                    <a:pt x="187" y="141"/>
                    <a:pt x="187" y="141"/>
                  </a:cubicBezTo>
                  <a:cubicBezTo>
                    <a:pt x="187" y="141"/>
                    <a:pt x="187" y="141"/>
                    <a:pt x="187" y="141"/>
                  </a:cubicBezTo>
                  <a:close/>
                  <a:moveTo>
                    <a:pt x="184" y="123"/>
                  </a:moveTo>
                  <a:cubicBezTo>
                    <a:pt x="184" y="123"/>
                    <a:pt x="184" y="123"/>
                    <a:pt x="184" y="123"/>
                  </a:cubicBezTo>
                  <a:cubicBezTo>
                    <a:pt x="183" y="120"/>
                    <a:pt x="183" y="117"/>
                    <a:pt x="182" y="114"/>
                  </a:cubicBezTo>
                  <a:cubicBezTo>
                    <a:pt x="182" y="114"/>
                    <a:pt x="182" y="114"/>
                    <a:pt x="182" y="114"/>
                  </a:cubicBezTo>
                  <a:cubicBezTo>
                    <a:pt x="182" y="113"/>
                    <a:pt x="182" y="113"/>
                    <a:pt x="182" y="113"/>
                  </a:cubicBezTo>
                  <a:cubicBezTo>
                    <a:pt x="183" y="114"/>
                    <a:pt x="183" y="114"/>
                    <a:pt x="183" y="114"/>
                  </a:cubicBezTo>
                  <a:cubicBezTo>
                    <a:pt x="183" y="114"/>
                    <a:pt x="183" y="114"/>
                    <a:pt x="183" y="114"/>
                  </a:cubicBezTo>
                  <a:cubicBezTo>
                    <a:pt x="183" y="117"/>
                    <a:pt x="184" y="120"/>
                    <a:pt x="185" y="123"/>
                  </a:cubicBezTo>
                  <a:cubicBezTo>
                    <a:pt x="184" y="123"/>
                    <a:pt x="184" y="123"/>
                    <a:pt x="184" y="123"/>
                  </a:cubicBezTo>
                  <a:close/>
                  <a:moveTo>
                    <a:pt x="180" y="105"/>
                  </a:moveTo>
                  <a:cubicBezTo>
                    <a:pt x="180" y="105"/>
                    <a:pt x="180" y="105"/>
                    <a:pt x="180" y="105"/>
                  </a:cubicBezTo>
                  <a:cubicBezTo>
                    <a:pt x="179" y="102"/>
                    <a:pt x="178" y="99"/>
                    <a:pt x="178" y="96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179" y="99"/>
                    <a:pt x="180" y="102"/>
                    <a:pt x="181" y="105"/>
                  </a:cubicBezTo>
                  <a:cubicBezTo>
                    <a:pt x="180" y="105"/>
                    <a:pt x="180" y="105"/>
                    <a:pt x="180" y="105"/>
                  </a:cubicBezTo>
                  <a:cubicBezTo>
                    <a:pt x="180" y="105"/>
                    <a:pt x="180" y="105"/>
                    <a:pt x="180" y="105"/>
                  </a:cubicBezTo>
                  <a:close/>
                  <a:moveTo>
                    <a:pt x="176" y="88"/>
                  </a:moveTo>
                  <a:cubicBezTo>
                    <a:pt x="175" y="87"/>
                    <a:pt x="175" y="87"/>
                    <a:pt x="175" y="87"/>
                  </a:cubicBezTo>
                  <a:cubicBezTo>
                    <a:pt x="174" y="84"/>
                    <a:pt x="174" y="81"/>
                    <a:pt x="173" y="79"/>
                  </a:cubicBezTo>
                  <a:cubicBezTo>
                    <a:pt x="173" y="78"/>
                    <a:pt x="173" y="78"/>
                    <a:pt x="173" y="78"/>
                  </a:cubicBezTo>
                  <a:cubicBezTo>
                    <a:pt x="173" y="78"/>
                    <a:pt x="173" y="78"/>
                    <a:pt x="173" y="78"/>
                  </a:cubicBezTo>
                  <a:cubicBezTo>
                    <a:pt x="173" y="78"/>
                    <a:pt x="173" y="78"/>
                    <a:pt x="173" y="78"/>
                  </a:cubicBezTo>
                  <a:cubicBezTo>
                    <a:pt x="174" y="81"/>
                    <a:pt x="175" y="84"/>
                    <a:pt x="176" y="87"/>
                  </a:cubicBezTo>
                  <a:cubicBezTo>
                    <a:pt x="176" y="88"/>
                    <a:pt x="176" y="88"/>
                    <a:pt x="176" y="88"/>
                  </a:cubicBezTo>
                  <a:close/>
                  <a:moveTo>
                    <a:pt x="170" y="70"/>
                  </a:moveTo>
                  <a:cubicBezTo>
                    <a:pt x="170" y="70"/>
                    <a:pt x="170" y="70"/>
                    <a:pt x="170" y="70"/>
                  </a:cubicBezTo>
                  <a:cubicBezTo>
                    <a:pt x="169" y="67"/>
                    <a:pt x="167" y="64"/>
                    <a:pt x="166" y="61"/>
                  </a:cubicBezTo>
                  <a:cubicBezTo>
                    <a:pt x="166" y="61"/>
                    <a:pt x="166" y="61"/>
                    <a:pt x="166" y="61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68" y="64"/>
                    <a:pt x="169" y="67"/>
                    <a:pt x="170" y="70"/>
                  </a:cubicBezTo>
                  <a:cubicBezTo>
                    <a:pt x="170" y="70"/>
                    <a:pt x="170" y="70"/>
                    <a:pt x="170" y="70"/>
                  </a:cubicBezTo>
                  <a:close/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2"/>
                    <a:pt x="4" y="60"/>
                    <a:pt x="5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4" y="60"/>
                    <a:pt x="2" y="63"/>
                    <a:pt x="1" y="65"/>
                  </a:cubicBezTo>
                  <a:cubicBezTo>
                    <a:pt x="0" y="65"/>
                    <a:pt x="0" y="65"/>
                    <a:pt x="0" y="65"/>
                  </a:cubicBezTo>
                  <a:close/>
                  <a:moveTo>
                    <a:pt x="163" y="53"/>
                  </a:moveTo>
                  <a:cubicBezTo>
                    <a:pt x="163" y="53"/>
                    <a:pt x="163" y="53"/>
                    <a:pt x="163" y="53"/>
                  </a:cubicBezTo>
                  <a:cubicBezTo>
                    <a:pt x="161" y="50"/>
                    <a:pt x="160" y="47"/>
                    <a:pt x="159" y="45"/>
                  </a:cubicBezTo>
                  <a:cubicBezTo>
                    <a:pt x="159" y="44"/>
                    <a:pt x="159" y="44"/>
                    <a:pt x="159" y="44"/>
                  </a:cubicBezTo>
                  <a:cubicBezTo>
                    <a:pt x="159" y="44"/>
                    <a:pt x="159" y="44"/>
                    <a:pt x="159" y="44"/>
                  </a:cubicBezTo>
                  <a:cubicBezTo>
                    <a:pt x="161" y="47"/>
                    <a:pt x="162" y="50"/>
                    <a:pt x="163" y="53"/>
                  </a:cubicBezTo>
                  <a:cubicBezTo>
                    <a:pt x="163" y="53"/>
                    <a:pt x="163" y="53"/>
                    <a:pt x="163" y="53"/>
                  </a:cubicBezTo>
                  <a:close/>
                  <a:moveTo>
                    <a:pt x="11" y="51"/>
                  </a:moveTo>
                  <a:cubicBezTo>
                    <a:pt x="11" y="51"/>
                    <a:pt x="11" y="51"/>
                    <a:pt x="11" y="51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3" y="48"/>
                    <a:pt x="15" y="45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5" y="46"/>
                    <a:pt x="13" y="48"/>
                    <a:pt x="12" y="51"/>
                  </a:cubicBezTo>
                  <a:cubicBezTo>
                    <a:pt x="11" y="51"/>
                    <a:pt x="11" y="51"/>
                    <a:pt x="11" y="51"/>
                  </a:cubicBezTo>
                  <a:close/>
                  <a:moveTo>
                    <a:pt x="154" y="37"/>
                  </a:moveTo>
                  <a:cubicBezTo>
                    <a:pt x="154" y="37"/>
                    <a:pt x="154" y="37"/>
                    <a:pt x="154" y="37"/>
                  </a:cubicBezTo>
                  <a:cubicBezTo>
                    <a:pt x="152" y="34"/>
                    <a:pt x="151" y="32"/>
                    <a:pt x="149" y="29"/>
                  </a:cubicBezTo>
                  <a:cubicBezTo>
                    <a:pt x="149" y="29"/>
                    <a:pt x="149" y="29"/>
                    <a:pt x="149" y="29"/>
                  </a:cubicBezTo>
                  <a:cubicBezTo>
                    <a:pt x="149" y="29"/>
                    <a:pt x="149" y="29"/>
                    <a:pt x="149" y="29"/>
                  </a:cubicBezTo>
                  <a:cubicBezTo>
                    <a:pt x="150" y="29"/>
                    <a:pt x="150" y="29"/>
                    <a:pt x="150" y="29"/>
                  </a:cubicBezTo>
                  <a:cubicBezTo>
                    <a:pt x="151" y="31"/>
                    <a:pt x="153" y="34"/>
                    <a:pt x="155" y="36"/>
                  </a:cubicBezTo>
                  <a:cubicBezTo>
                    <a:pt x="155" y="37"/>
                    <a:pt x="155" y="37"/>
                    <a:pt x="155" y="37"/>
                  </a:cubicBezTo>
                  <a:lnTo>
                    <a:pt x="154" y="37"/>
                  </a:lnTo>
                  <a:close/>
                  <a:moveTo>
                    <a:pt x="23" y="37"/>
                  </a:moveTo>
                  <a:cubicBezTo>
                    <a:pt x="23" y="37"/>
                    <a:pt x="23" y="37"/>
                    <a:pt x="23" y="37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4"/>
                    <a:pt x="28" y="32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8" y="33"/>
                    <a:pt x="26" y="35"/>
                    <a:pt x="24" y="37"/>
                  </a:cubicBezTo>
                  <a:cubicBezTo>
                    <a:pt x="23" y="37"/>
                    <a:pt x="23" y="37"/>
                    <a:pt x="23" y="37"/>
                  </a:cubicBezTo>
                  <a:close/>
                  <a:moveTo>
                    <a:pt x="37" y="25"/>
                  </a:moveTo>
                  <a:cubicBezTo>
                    <a:pt x="37" y="25"/>
                    <a:pt x="37" y="25"/>
                    <a:pt x="37" y="25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9" y="22"/>
                    <a:pt x="42" y="20"/>
                    <a:pt x="44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2" y="21"/>
                    <a:pt x="40" y="23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lose/>
                  <a:moveTo>
                    <a:pt x="144" y="22"/>
                  </a:moveTo>
                  <a:cubicBezTo>
                    <a:pt x="143" y="22"/>
                    <a:pt x="143" y="22"/>
                    <a:pt x="143" y="22"/>
                  </a:cubicBezTo>
                  <a:cubicBezTo>
                    <a:pt x="141" y="20"/>
                    <a:pt x="139" y="18"/>
                    <a:pt x="137" y="16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40" y="17"/>
                    <a:pt x="142" y="19"/>
                    <a:pt x="144" y="22"/>
                  </a:cubicBezTo>
                  <a:cubicBezTo>
                    <a:pt x="144" y="22"/>
                    <a:pt x="144" y="22"/>
                    <a:pt x="144" y="22"/>
                  </a:cubicBezTo>
                  <a:cubicBezTo>
                    <a:pt x="144" y="22"/>
                    <a:pt x="144" y="22"/>
                    <a:pt x="144" y="22"/>
                  </a:cubicBezTo>
                  <a:close/>
                  <a:moveTo>
                    <a:pt x="52" y="14"/>
                  </a:moveTo>
                  <a:cubicBezTo>
                    <a:pt x="52" y="14"/>
                    <a:pt x="52" y="14"/>
                    <a:pt x="52" y="1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4" y="12"/>
                    <a:pt x="57" y="10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57" y="11"/>
                    <a:pt x="55" y="12"/>
                    <a:pt x="52" y="14"/>
                  </a:cubicBezTo>
                  <a:close/>
                  <a:moveTo>
                    <a:pt x="130" y="10"/>
                  </a:moveTo>
                  <a:cubicBezTo>
                    <a:pt x="129" y="10"/>
                    <a:pt x="129" y="10"/>
                    <a:pt x="129" y="10"/>
                  </a:cubicBezTo>
                  <a:cubicBezTo>
                    <a:pt x="127" y="9"/>
                    <a:pt x="125" y="8"/>
                    <a:pt x="123" y="7"/>
                  </a:cubicBezTo>
                  <a:cubicBezTo>
                    <a:pt x="121" y="6"/>
                    <a:pt x="121" y="6"/>
                    <a:pt x="121" y="6"/>
                  </a:cubicBezTo>
                  <a:cubicBezTo>
                    <a:pt x="121" y="6"/>
                    <a:pt x="121" y="6"/>
                    <a:pt x="121" y="6"/>
                  </a:cubicBezTo>
                  <a:cubicBezTo>
                    <a:pt x="121" y="6"/>
                    <a:pt x="121" y="6"/>
                    <a:pt x="121" y="6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5" y="7"/>
                    <a:pt x="128" y="8"/>
                    <a:pt x="130" y="10"/>
                  </a:cubicBezTo>
                  <a:cubicBezTo>
                    <a:pt x="130" y="10"/>
                    <a:pt x="130" y="10"/>
                    <a:pt x="130" y="10"/>
                  </a:cubicBezTo>
                  <a:close/>
                  <a:moveTo>
                    <a:pt x="68" y="6"/>
                  </a:moveTo>
                  <a:cubicBezTo>
                    <a:pt x="68" y="5"/>
                    <a:pt x="68" y="5"/>
                    <a:pt x="68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71" y="4"/>
                    <a:pt x="74" y="3"/>
                    <a:pt x="77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74" y="4"/>
                    <a:pt x="71" y="5"/>
                    <a:pt x="68" y="6"/>
                  </a:cubicBezTo>
                  <a:close/>
                  <a:moveTo>
                    <a:pt x="113" y="3"/>
                  </a:moveTo>
                  <a:cubicBezTo>
                    <a:pt x="113" y="3"/>
                    <a:pt x="113" y="3"/>
                    <a:pt x="113" y="3"/>
                  </a:cubicBezTo>
                  <a:cubicBezTo>
                    <a:pt x="110" y="2"/>
                    <a:pt x="107" y="1"/>
                    <a:pt x="104" y="1"/>
                  </a:cubicBezTo>
                  <a:cubicBezTo>
                    <a:pt x="104" y="1"/>
                    <a:pt x="104" y="1"/>
                    <a:pt x="104" y="1"/>
                  </a:cubicBezTo>
                  <a:cubicBezTo>
                    <a:pt x="104" y="1"/>
                    <a:pt x="104" y="1"/>
                    <a:pt x="104" y="1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7" y="1"/>
                    <a:pt x="110" y="1"/>
                    <a:pt x="113" y="2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3" y="3"/>
                    <a:pt x="113" y="3"/>
                    <a:pt x="113" y="3"/>
                  </a:cubicBezTo>
                  <a:close/>
                  <a:moveTo>
                    <a:pt x="86" y="1"/>
                  </a:moveTo>
                  <a:cubicBezTo>
                    <a:pt x="85" y="1"/>
                    <a:pt x="85" y="1"/>
                    <a:pt x="85" y="1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9" y="0"/>
                    <a:pt x="92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2" y="0"/>
                    <a:pt x="89" y="1"/>
                    <a:pt x="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5" name="任意多边形 130">
              <a:extLst>
                <a:ext uri="{FF2B5EF4-FFF2-40B4-BE49-F238E27FC236}">
                  <a16:creationId xmlns:a16="http://schemas.microsoft.com/office/drawing/2014/main" id="{D166075F-A187-4D02-A5C5-EF1E5B12C408}"/>
                </a:ext>
              </a:extLst>
            </p:cNvPr>
            <p:cNvSpPr/>
            <p:nvPr/>
          </p:nvSpPr>
          <p:spPr bwMode="auto">
            <a:xfrm>
              <a:off x="4930776" y="3692525"/>
              <a:ext cx="547688" cy="1096962"/>
            </a:xfrm>
            <a:custGeom>
              <a:avLst/>
              <a:gdLst>
                <a:gd name="T0" fmla="*/ 181 w 184"/>
                <a:gd name="T1" fmla="*/ 360 h 368"/>
                <a:gd name="T2" fmla="*/ 181 w 184"/>
                <a:gd name="T3" fmla="*/ 351 h 368"/>
                <a:gd name="T4" fmla="*/ 182 w 184"/>
                <a:gd name="T5" fmla="*/ 341 h 368"/>
                <a:gd name="T6" fmla="*/ 182 w 184"/>
                <a:gd name="T7" fmla="*/ 333 h 368"/>
                <a:gd name="T8" fmla="*/ 183 w 184"/>
                <a:gd name="T9" fmla="*/ 324 h 368"/>
                <a:gd name="T10" fmla="*/ 182 w 184"/>
                <a:gd name="T11" fmla="*/ 314 h 368"/>
                <a:gd name="T12" fmla="*/ 183 w 184"/>
                <a:gd name="T13" fmla="*/ 296 h 368"/>
                <a:gd name="T14" fmla="*/ 184 w 184"/>
                <a:gd name="T15" fmla="*/ 296 h 368"/>
                <a:gd name="T16" fmla="*/ 183 w 184"/>
                <a:gd name="T17" fmla="*/ 278 h 368"/>
                <a:gd name="T18" fmla="*/ 184 w 184"/>
                <a:gd name="T19" fmla="*/ 278 h 368"/>
                <a:gd name="T20" fmla="*/ 183 w 184"/>
                <a:gd name="T21" fmla="*/ 250 h 368"/>
                <a:gd name="T22" fmla="*/ 183 w 184"/>
                <a:gd name="T23" fmla="*/ 241 h 368"/>
                <a:gd name="T24" fmla="*/ 184 w 184"/>
                <a:gd name="T25" fmla="*/ 241 h 368"/>
                <a:gd name="T26" fmla="*/ 182 w 184"/>
                <a:gd name="T27" fmla="*/ 213 h 368"/>
                <a:gd name="T28" fmla="*/ 181 w 184"/>
                <a:gd name="T29" fmla="*/ 195 h 368"/>
                <a:gd name="T30" fmla="*/ 182 w 184"/>
                <a:gd name="T31" fmla="*/ 205 h 368"/>
                <a:gd name="T32" fmla="*/ 180 w 184"/>
                <a:gd name="T33" fmla="*/ 177 h 368"/>
                <a:gd name="T34" fmla="*/ 181 w 184"/>
                <a:gd name="T35" fmla="*/ 187 h 368"/>
                <a:gd name="T36" fmla="*/ 178 w 184"/>
                <a:gd name="T37" fmla="*/ 158 h 368"/>
                <a:gd name="T38" fmla="*/ 179 w 184"/>
                <a:gd name="T39" fmla="*/ 168 h 368"/>
                <a:gd name="T40" fmla="*/ 176 w 184"/>
                <a:gd name="T41" fmla="*/ 140 h 368"/>
                <a:gd name="T42" fmla="*/ 177 w 184"/>
                <a:gd name="T43" fmla="*/ 150 h 368"/>
                <a:gd name="T44" fmla="*/ 173 w 184"/>
                <a:gd name="T45" fmla="*/ 122 h 368"/>
                <a:gd name="T46" fmla="*/ 171 w 184"/>
                <a:gd name="T47" fmla="*/ 114 h 368"/>
                <a:gd name="T48" fmla="*/ 170 w 184"/>
                <a:gd name="T49" fmla="*/ 104 h 368"/>
                <a:gd name="T50" fmla="*/ 168 w 184"/>
                <a:gd name="T51" fmla="*/ 96 h 368"/>
                <a:gd name="T52" fmla="*/ 166 w 184"/>
                <a:gd name="T53" fmla="*/ 86 h 368"/>
                <a:gd name="T54" fmla="*/ 163 w 184"/>
                <a:gd name="T55" fmla="*/ 78 h 368"/>
                <a:gd name="T56" fmla="*/ 163 w 184"/>
                <a:gd name="T57" fmla="*/ 78 h 368"/>
                <a:gd name="T58" fmla="*/ 5 w 184"/>
                <a:gd name="T59" fmla="*/ 56 h 368"/>
                <a:gd name="T60" fmla="*/ 0 w 184"/>
                <a:gd name="T61" fmla="*/ 64 h 368"/>
                <a:gd name="T62" fmla="*/ 154 w 184"/>
                <a:gd name="T63" fmla="*/ 51 h 368"/>
                <a:gd name="T64" fmla="*/ 157 w 184"/>
                <a:gd name="T65" fmla="*/ 61 h 368"/>
                <a:gd name="T66" fmla="*/ 17 w 184"/>
                <a:gd name="T67" fmla="*/ 42 h 368"/>
                <a:gd name="T68" fmla="*/ 150 w 184"/>
                <a:gd name="T69" fmla="*/ 44 h 368"/>
                <a:gd name="T70" fmla="*/ 150 w 184"/>
                <a:gd name="T71" fmla="*/ 43 h 368"/>
                <a:gd name="T72" fmla="*/ 23 w 184"/>
                <a:gd name="T73" fmla="*/ 35 h 368"/>
                <a:gd name="T74" fmla="*/ 24 w 184"/>
                <a:gd name="T75" fmla="*/ 35 h 368"/>
                <a:gd name="T76" fmla="*/ 135 w 184"/>
                <a:gd name="T77" fmla="*/ 21 h 368"/>
                <a:gd name="T78" fmla="*/ 141 w 184"/>
                <a:gd name="T79" fmla="*/ 28 h 368"/>
                <a:gd name="T80" fmla="*/ 37 w 184"/>
                <a:gd name="T81" fmla="*/ 23 h 368"/>
                <a:gd name="T82" fmla="*/ 44 w 184"/>
                <a:gd name="T83" fmla="*/ 18 h 368"/>
                <a:gd name="T84" fmla="*/ 121 w 184"/>
                <a:gd name="T85" fmla="*/ 9 h 368"/>
                <a:gd name="T86" fmla="*/ 129 w 184"/>
                <a:gd name="T87" fmla="*/ 15 h 368"/>
                <a:gd name="T88" fmla="*/ 60 w 184"/>
                <a:gd name="T89" fmla="*/ 8 h 368"/>
                <a:gd name="T90" fmla="*/ 52 w 184"/>
                <a:gd name="T91" fmla="*/ 13 h 368"/>
                <a:gd name="T92" fmla="*/ 105 w 184"/>
                <a:gd name="T93" fmla="*/ 2 h 368"/>
                <a:gd name="T94" fmla="*/ 68 w 184"/>
                <a:gd name="T95" fmla="*/ 5 h 368"/>
                <a:gd name="T96" fmla="*/ 77 w 184"/>
                <a:gd name="T97" fmla="*/ 2 h 368"/>
                <a:gd name="T98" fmla="*/ 86 w 184"/>
                <a:gd name="T99" fmla="*/ 1 h 368"/>
                <a:gd name="T100" fmla="*/ 96 w 184"/>
                <a:gd name="T101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4" h="368">
                  <a:moveTo>
                    <a:pt x="180" y="368"/>
                  </a:moveTo>
                  <a:cubicBezTo>
                    <a:pt x="180" y="368"/>
                    <a:pt x="180" y="368"/>
                    <a:pt x="180" y="368"/>
                  </a:cubicBezTo>
                  <a:cubicBezTo>
                    <a:pt x="180" y="368"/>
                    <a:pt x="180" y="368"/>
                    <a:pt x="180" y="368"/>
                  </a:cubicBezTo>
                  <a:cubicBezTo>
                    <a:pt x="180" y="365"/>
                    <a:pt x="180" y="363"/>
                    <a:pt x="180" y="360"/>
                  </a:cubicBezTo>
                  <a:cubicBezTo>
                    <a:pt x="181" y="360"/>
                    <a:pt x="181" y="360"/>
                    <a:pt x="181" y="360"/>
                  </a:cubicBezTo>
                  <a:cubicBezTo>
                    <a:pt x="181" y="360"/>
                    <a:pt x="181" y="360"/>
                    <a:pt x="181" y="360"/>
                  </a:cubicBezTo>
                  <a:cubicBezTo>
                    <a:pt x="181" y="360"/>
                    <a:pt x="181" y="360"/>
                    <a:pt x="181" y="360"/>
                  </a:cubicBezTo>
                  <a:cubicBezTo>
                    <a:pt x="181" y="363"/>
                    <a:pt x="181" y="365"/>
                    <a:pt x="180" y="368"/>
                  </a:cubicBezTo>
                  <a:close/>
                  <a:moveTo>
                    <a:pt x="181" y="351"/>
                  </a:moveTo>
                  <a:cubicBezTo>
                    <a:pt x="181" y="351"/>
                    <a:pt x="181" y="351"/>
                    <a:pt x="181" y="351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181" y="348"/>
                    <a:pt x="181" y="345"/>
                    <a:pt x="181" y="342"/>
                  </a:cubicBezTo>
                  <a:cubicBezTo>
                    <a:pt x="182" y="341"/>
                    <a:pt x="182" y="341"/>
                    <a:pt x="182" y="341"/>
                  </a:cubicBezTo>
                  <a:cubicBezTo>
                    <a:pt x="182" y="341"/>
                    <a:pt x="182" y="341"/>
                    <a:pt x="182" y="341"/>
                  </a:cubicBezTo>
                  <a:cubicBezTo>
                    <a:pt x="182" y="342"/>
                    <a:pt x="182" y="342"/>
                    <a:pt x="182" y="342"/>
                  </a:cubicBezTo>
                  <a:cubicBezTo>
                    <a:pt x="182" y="342"/>
                    <a:pt x="182" y="342"/>
                    <a:pt x="182" y="342"/>
                  </a:cubicBezTo>
                  <a:cubicBezTo>
                    <a:pt x="182" y="345"/>
                    <a:pt x="182" y="348"/>
                    <a:pt x="181" y="351"/>
                  </a:cubicBezTo>
                  <a:close/>
                  <a:moveTo>
                    <a:pt x="182" y="333"/>
                  </a:moveTo>
                  <a:cubicBezTo>
                    <a:pt x="182" y="333"/>
                    <a:pt x="182" y="333"/>
                    <a:pt x="182" y="333"/>
                  </a:cubicBezTo>
                  <a:cubicBezTo>
                    <a:pt x="182" y="333"/>
                    <a:pt x="182" y="333"/>
                    <a:pt x="182" y="333"/>
                  </a:cubicBezTo>
                  <a:cubicBezTo>
                    <a:pt x="182" y="333"/>
                    <a:pt x="182" y="333"/>
                    <a:pt x="182" y="333"/>
                  </a:cubicBezTo>
                  <a:cubicBezTo>
                    <a:pt x="182" y="330"/>
                    <a:pt x="182" y="326"/>
                    <a:pt x="182" y="324"/>
                  </a:cubicBezTo>
                  <a:cubicBezTo>
                    <a:pt x="182" y="323"/>
                    <a:pt x="182" y="323"/>
                    <a:pt x="182" y="323"/>
                  </a:cubicBezTo>
                  <a:cubicBezTo>
                    <a:pt x="183" y="324"/>
                    <a:pt x="183" y="324"/>
                    <a:pt x="183" y="324"/>
                  </a:cubicBezTo>
                  <a:cubicBezTo>
                    <a:pt x="183" y="324"/>
                    <a:pt x="183" y="324"/>
                    <a:pt x="183" y="324"/>
                  </a:cubicBezTo>
                  <a:cubicBezTo>
                    <a:pt x="183" y="327"/>
                    <a:pt x="183" y="330"/>
                    <a:pt x="182" y="333"/>
                  </a:cubicBezTo>
                  <a:close/>
                  <a:moveTo>
                    <a:pt x="183" y="315"/>
                  </a:moveTo>
                  <a:cubicBezTo>
                    <a:pt x="183" y="315"/>
                    <a:pt x="183" y="315"/>
                    <a:pt x="183" y="315"/>
                  </a:cubicBezTo>
                  <a:cubicBezTo>
                    <a:pt x="182" y="314"/>
                    <a:pt x="182" y="314"/>
                    <a:pt x="182" y="314"/>
                  </a:cubicBezTo>
                  <a:cubicBezTo>
                    <a:pt x="182" y="311"/>
                    <a:pt x="183" y="308"/>
                    <a:pt x="183" y="305"/>
                  </a:cubicBezTo>
                  <a:cubicBezTo>
                    <a:pt x="183" y="305"/>
                    <a:pt x="183" y="305"/>
                    <a:pt x="183" y="305"/>
                  </a:cubicBezTo>
                  <a:cubicBezTo>
                    <a:pt x="183" y="305"/>
                    <a:pt x="183" y="305"/>
                    <a:pt x="183" y="305"/>
                  </a:cubicBezTo>
                  <a:cubicBezTo>
                    <a:pt x="183" y="308"/>
                    <a:pt x="183" y="311"/>
                    <a:pt x="183" y="315"/>
                  </a:cubicBezTo>
                  <a:close/>
                  <a:moveTo>
                    <a:pt x="183" y="296"/>
                  </a:moveTo>
                  <a:cubicBezTo>
                    <a:pt x="183" y="296"/>
                    <a:pt x="183" y="296"/>
                    <a:pt x="183" y="296"/>
                  </a:cubicBezTo>
                  <a:cubicBezTo>
                    <a:pt x="183" y="293"/>
                    <a:pt x="183" y="290"/>
                    <a:pt x="183" y="287"/>
                  </a:cubicBezTo>
                  <a:cubicBezTo>
                    <a:pt x="183" y="286"/>
                    <a:pt x="183" y="286"/>
                    <a:pt x="183" y="286"/>
                  </a:cubicBezTo>
                  <a:cubicBezTo>
                    <a:pt x="184" y="287"/>
                    <a:pt x="184" y="287"/>
                    <a:pt x="184" y="287"/>
                  </a:cubicBezTo>
                  <a:cubicBezTo>
                    <a:pt x="184" y="290"/>
                    <a:pt x="184" y="293"/>
                    <a:pt x="184" y="296"/>
                  </a:cubicBezTo>
                  <a:cubicBezTo>
                    <a:pt x="183" y="296"/>
                    <a:pt x="183" y="296"/>
                    <a:pt x="183" y="296"/>
                  </a:cubicBezTo>
                  <a:close/>
                  <a:moveTo>
                    <a:pt x="183" y="278"/>
                  </a:moveTo>
                  <a:cubicBezTo>
                    <a:pt x="183" y="278"/>
                    <a:pt x="183" y="278"/>
                    <a:pt x="183" y="278"/>
                  </a:cubicBezTo>
                  <a:cubicBezTo>
                    <a:pt x="183" y="278"/>
                    <a:pt x="183" y="278"/>
                    <a:pt x="183" y="278"/>
                  </a:cubicBezTo>
                  <a:cubicBezTo>
                    <a:pt x="183" y="278"/>
                    <a:pt x="183" y="278"/>
                    <a:pt x="183" y="278"/>
                  </a:cubicBezTo>
                  <a:cubicBezTo>
                    <a:pt x="183" y="275"/>
                    <a:pt x="183" y="272"/>
                    <a:pt x="183" y="269"/>
                  </a:cubicBezTo>
                  <a:cubicBezTo>
                    <a:pt x="183" y="269"/>
                    <a:pt x="183" y="269"/>
                    <a:pt x="183" y="269"/>
                  </a:cubicBezTo>
                  <a:cubicBezTo>
                    <a:pt x="183" y="268"/>
                    <a:pt x="183" y="268"/>
                    <a:pt x="183" y="268"/>
                  </a:cubicBezTo>
                  <a:cubicBezTo>
                    <a:pt x="184" y="269"/>
                    <a:pt x="184" y="269"/>
                    <a:pt x="184" y="269"/>
                  </a:cubicBezTo>
                  <a:cubicBezTo>
                    <a:pt x="184" y="278"/>
                    <a:pt x="184" y="278"/>
                    <a:pt x="184" y="278"/>
                  </a:cubicBezTo>
                  <a:lnTo>
                    <a:pt x="183" y="278"/>
                  </a:lnTo>
                  <a:close/>
                  <a:moveTo>
                    <a:pt x="183" y="260"/>
                  </a:moveTo>
                  <a:cubicBezTo>
                    <a:pt x="183" y="259"/>
                    <a:pt x="183" y="259"/>
                    <a:pt x="183" y="259"/>
                  </a:cubicBezTo>
                  <a:cubicBezTo>
                    <a:pt x="183" y="256"/>
                    <a:pt x="183" y="253"/>
                    <a:pt x="183" y="250"/>
                  </a:cubicBezTo>
                  <a:cubicBezTo>
                    <a:pt x="183" y="250"/>
                    <a:pt x="183" y="250"/>
                    <a:pt x="183" y="250"/>
                  </a:cubicBezTo>
                  <a:cubicBezTo>
                    <a:pt x="184" y="250"/>
                    <a:pt x="184" y="250"/>
                    <a:pt x="184" y="250"/>
                  </a:cubicBezTo>
                  <a:cubicBezTo>
                    <a:pt x="184" y="259"/>
                    <a:pt x="184" y="259"/>
                    <a:pt x="184" y="259"/>
                  </a:cubicBezTo>
                  <a:lnTo>
                    <a:pt x="183" y="260"/>
                  </a:lnTo>
                  <a:close/>
                  <a:moveTo>
                    <a:pt x="183" y="241"/>
                  </a:moveTo>
                  <a:cubicBezTo>
                    <a:pt x="183" y="241"/>
                    <a:pt x="183" y="241"/>
                    <a:pt x="183" y="241"/>
                  </a:cubicBezTo>
                  <a:cubicBezTo>
                    <a:pt x="183" y="238"/>
                    <a:pt x="183" y="235"/>
                    <a:pt x="183" y="232"/>
                  </a:cubicBezTo>
                  <a:cubicBezTo>
                    <a:pt x="183" y="232"/>
                    <a:pt x="183" y="232"/>
                    <a:pt x="183" y="232"/>
                  </a:cubicBezTo>
                  <a:cubicBezTo>
                    <a:pt x="183" y="232"/>
                    <a:pt x="183" y="232"/>
                    <a:pt x="183" y="232"/>
                  </a:cubicBezTo>
                  <a:cubicBezTo>
                    <a:pt x="183" y="232"/>
                    <a:pt x="183" y="232"/>
                    <a:pt x="183" y="232"/>
                  </a:cubicBezTo>
                  <a:cubicBezTo>
                    <a:pt x="183" y="235"/>
                    <a:pt x="183" y="238"/>
                    <a:pt x="184" y="241"/>
                  </a:cubicBezTo>
                  <a:cubicBezTo>
                    <a:pt x="183" y="241"/>
                    <a:pt x="183" y="241"/>
                    <a:pt x="183" y="241"/>
                  </a:cubicBezTo>
                  <a:close/>
                  <a:moveTo>
                    <a:pt x="183" y="223"/>
                  </a:moveTo>
                  <a:cubicBezTo>
                    <a:pt x="182" y="223"/>
                    <a:pt x="182" y="223"/>
                    <a:pt x="182" y="223"/>
                  </a:cubicBezTo>
                  <a:cubicBezTo>
                    <a:pt x="182" y="220"/>
                    <a:pt x="182" y="217"/>
                    <a:pt x="182" y="213"/>
                  </a:cubicBezTo>
                  <a:cubicBezTo>
                    <a:pt x="182" y="213"/>
                    <a:pt x="182" y="213"/>
                    <a:pt x="182" y="213"/>
                  </a:cubicBezTo>
                  <a:cubicBezTo>
                    <a:pt x="183" y="213"/>
                    <a:pt x="183" y="213"/>
                    <a:pt x="183" y="213"/>
                  </a:cubicBezTo>
                  <a:cubicBezTo>
                    <a:pt x="183" y="217"/>
                    <a:pt x="183" y="220"/>
                    <a:pt x="183" y="223"/>
                  </a:cubicBezTo>
                  <a:close/>
                  <a:moveTo>
                    <a:pt x="182" y="205"/>
                  </a:moveTo>
                  <a:cubicBezTo>
                    <a:pt x="181" y="204"/>
                    <a:pt x="181" y="204"/>
                    <a:pt x="181" y="204"/>
                  </a:cubicBezTo>
                  <a:cubicBezTo>
                    <a:pt x="181" y="201"/>
                    <a:pt x="181" y="198"/>
                    <a:pt x="181" y="195"/>
                  </a:cubicBezTo>
                  <a:cubicBezTo>
                    <a:pt x="181" y="195"/>
                    <a:pt x="181" y="195"/>
                    <a:pt x="181" y="195"/>
                  </a:cubicBezTo>
                  <a:cubicBezTo>
                    <a:pt x="182" y="195"/>
                    <a:pt x="182" y="195"/>
                    <a:pt x="182" y="195"/>
                  </a:cubicBezTo>
                  <a:cubicBezTo>
                    <a:pt x="182" y="195"/>
                    <a:pt x="182" y="195"/>
                    <a:pt x="182" y="195"/>
                  </a:cubicBezTo>
                  <a:cubicBezTo>
                    <a:pt x="182" y="198"/>
                    <a:pt x="182" y="201"/>
                    <a:pt x="182" y="204"/>
                  </a:cubicBezTo>
                  <a:cubicBezTo>
                    <a:pt x="182" y="205"/>
                    <a:pt x="182" y="205"/>
                    <a:pt x="182" y="205"/>
                  </a:cubicBezTo>
                  <a:cubicBezTo>
                    <a:pt x="182" y="205"/>
                    <a:pt x="182" y="205"/>
                    <a:pt x="182" y="205"/>
                  </a:cubicBezTo>
                  <a:close/>
                  <a:moveTo>
                    <a:pt x="181" y="187"/>
                  </a:moveTo>
                  <a:cubicBezTo>
                    <a:pt x="180" y="186"/>
                    <a:pt x="180" y="186"/>
                    <a:pt x="180" y="186"/>
                  </a:cubicBezTo>
                  <a:cubicBezTo>
                    <a:pt x="180" y="183"/>
                    <a:pt x="180" y="180"/>
                    <a:pt x="179" y="177"/>
                  </a:cubicBezTo>
                  <a:cubicBezTo>
                    <a:pt x="180" y="177"/>
                    <a:pt x="180" y="177"/>
                    <a:pt x="180" y="177"/>
                  </a:cubicBezTo>
                  <a:cubicBezTo>
                    <a:pt x="180" y="177"/>
                    <a:pt x="180" y="177"/>
                    <a:pt x="180" y="177"/>
                  </a:cubicBezTo>
                  <a:cubicBezTo>
                    <a:pt x="180" y="177"/>
                    <a:pt x="180" y="177"/>
                    <a:pt x="180" y="177"/>
                  </a:cubicBezTo>
                  <a:cubicBezTo>
                    <a:pt x="180" y="177"/>
                    <a:pt x="180" y="177"/>
                    <a:pt x="180" y="177"/>
                  </a:cubicBezTo>
                  <a:cubicBezTo>
                    <a:pt x="180" y="180"/>
                    <a:pt x="181" y="183"/>
                    <a:pt x="181" y="186"/>
                  </a:cubicBezTo>
                  <a:cubicBezTo>
                    <a:pt x="181" y="187"/>
                    <a:pt x="181" y="187"/>
                    <a:pt x="181" y="187"/>
                  </a:cubicBezTo>
                  <a:cubicBezTo>
                    <a:pt x="181" y="187"/>
                    <a:pt x="181" y="187"/>
                    <a:pt x="181" y="187"/>
                  </a:cubicBezTo>
                  <a:close/>
                  <a:moveTo>
                    <a:pt x="179" y="168"/>
                  </a:moveTo>
                  <a:cubicBezTo>
                    <a:pt x="179" y="168"/>
                    <a:pt x="179" y="168"/>
                    <a:pt x="179" y="168"/>
                  </a:cubicBezTo>
                  <a:cubicBezTo>
                    <a:pt x="178" y="165"/>
                    <a:pt x="178" y="162"/>
                    <a:pt x="178" y="159"/>
                  </a:cubicBezTo>
                  <a:cubicBezTo>
                    <a:pt x="178" y="158"/>
                    <a:pt x="178" y="158"/>
                    <a:pt x="178" y="158"/>
                  </a:cubicBezTo>
                  <a:cubicBezTo>
                    <a:pt x="178" y="158"/>
                    <a:pt x="178" y="158"/>
                    <a:pt x="178" y="158"/>
                  </a:cubicBezTo>
                  <a:cubicBezTo>
                    <a:pt x="178" y="159"/>
                    <a:pt x="178" y="159"/>
                    <a:pt x="178" y="159"/>
                  </a:cubicBezTo>
                  <a:cubicBezTo>
                    <a:pt x="178" y="159"/>
                    <a:pt x="178" y="159"/>
                    <a:pt x="178" y="159"/>
                  </a:cubicBezTo>
                  <a:cubicBezTo>
                    <a:pt x="179" y="162"/>
                    <a:pt x="179" y="165"/>
                    <a:pt x="179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8"/>
                    <a:pt x="179" y="168"/>
                    <a:pt x="179" y="168"/>
                  </a:cubicBezTo>
                  <a:close/>
                  <a:moveTo>
                    <a:pt x="177" y="150"/>
                  </a:moveTo>
                  <a:cubicBezTo>
                    <a:pt x="177" y="150"/>
                    <a:pt x="177" y="150"/>
                    <a:pt x="177" y="150"/>
                  </a:cubicBezTo>
                  <a:cubicBezTo>
                    <a:pt x="176" y="147"/>
                    <a:pt x="176" y="144"/>
                    <a:pt x="176" y="141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76" y="141"/>
                    <a:pt x="176" y="141"/>
                    <a:pt x="176" y="141"/>
                  </a:cubicBezTo>
                  <a:cubicBezTo>
                    <a:pt x="176" y="141"/>
                    <a:pt x="176" y="141"/>
                    <a:pt x="176" y="141"/>
                  </a:cubicBezTo>
                  <a:cubicBezTo>
                    <a:pt x="177" y="144"/>
                    <a:pt x="177" y="147"/>
                    <a:pt x="177" y="150"/>
                  </a:cubicBezTo>
                  <a:cubicBezTo>
                    <a:pt x="177" y="150"/>
                    <a:pt x="177" y="150"/>
                    <a:pt x="177" y="150"/>
                  </a:cubicBezTo>
                  <a:cubicBezTo>
                    <a:pt x="177" y="150"/>
                    <a:pt x="177" y="150"/>
                    <a:pt x="177" y="150"/>
                  </a:cubicBezTo>
                  <a:close/>
                  <a:moveTo>
                    <a:pt x="175" y="132"/>
                  </a:moveTo>
                  <a:cubicBezTo>
                    <a:pt x="174" y="132"/>
                    <a:pt x="174" y="132"/>
                    <a:pt x="174" y="132"/>
                  </a:cubicBezTo>
                  <a:cubicBezTo>
                    <a:pt x="174" y="128"/>
                    <a:pt x="173" y="125"/>
                    <a:pt x="173" y="123"/>
                  </a:cubicBezTo>
                  <a:cubicBezTo>
                    <a:pt x="173" y="122"/>
                    <a:pt x="173" y="122"/>
                    <a:pt x="173" y="122"/>
                  </a:cubicBezTo>
                  <a:cubicBezTo>
                    <a:pt x="173" y="122"/>
                    <a:pt x="173" y="122"/>
                    <a:pt x="173" y="122"/>
                  </a:cubicBezTo>
                  <a:cubicBezTo>
                    <a:pt x="174" y="122"/>
                    <a:pt x="174" y="122"/>
                    <a:pt x="174" y="122"/>
                  </a:cubicBezTo>
                  <a:cubicBezTo>
                    <a:pt x="174" y="125"/>
                    <a:pt x="174" y="128"/>
                    <a:pt x="175" y="131"/>
                  </a:cubicBezTo>
                  <a:cubicBezTo>
                    <a:pt x="175" y="132"/>
                    <a:pt x="175" y="132"/>
                    <a:pt x="175" y="132"/>
                  </a:cubicBezTo>
                  <a:cubicBezTo>
                    <a:pt x="175" y="132"/>
                    <a:pt x="175" y="132"/>
                    <a:pt x="175" y="132"/>
                  </a:cubicBezTo>
                  <a:close/>
                  <a:moveTo>
                    <a:pt x="171" y="114"/>
                  </a:moveTo>
                  <a:cubicBezTo>
                    <a:pt x="171" y="114"/>
                    <a:pt x="171" y="114"/>
                    <a:pt x="171" y="114"/>
                  </a:cubicBezTo>
                  <a:cubicBezTo>
                    <a:pt x="171" y="110"/>
                    <a:pt x="170" y="107"/>
                    <a:pt x="169" y="105"/>
                  </a:cubicBezTo>
                  <a:cubicBezTo>
                    <a:pt x="170" y="104"/>
                    <a:pt x="170" y="104"/>
                    <a:pt x="170" y="104"/>
                  </a:cubicBezTo>
                  <a:cubicBezTo>
                    <a:pt x="170" y="104"/>
                    <a:pt x="170" y="104"/>
                    <a:pt x="170" y="104"/>
                  </a:cubicBezTo>
                  <a:cubicBezTo>
                    <a:pt x="170" y="104"/>
                    <a:pt x="170" y="104"/>
                    <a:pt x="170" y="104"/>
                  </a:cubicBezTo>
                  <a:cubicBezTo>
                    <a:pt x="171" y="107"/>
                    <a:pt x="171" y="110"/>
                    <a:pt x="172" y="113"/>
                  </a:cubicBezTo>
                  <a:cubicBezTo>
                    <a:pt x="172" y="114"/>
                    <a:pt x="172" y="114"/>
                    <a:pt x="172" y="114"/>
                  </a:cubicBezTo>
                  <a:cubicBezTo>
                    <a:pt x="172" y="114"/>
                    <a:pt x="172" y="114"/>
                    <a:pt x="172" y="114"/>
                  </a:cubicBezTo>
                  <a:lnTo>
                    <a:pt x="171" y="114"/>
                  </a:lnTo>
                  <a:close/>
                  <a:moveTo>
                    <a:pt x="168" y="96"/>
                  </a:moveTo>
                  <a:cubicBezTo>
                    <a:pt x="167" y="96"/>
                    <a:pt x="167" y="96"/>
                    <a:pt x="167" y="96"/>
                  </a:cubicBezTo>
                  <a:cubicBezTo>
                    <a:pt x="167" y="92"/>
                    <a:pt x="166" y="90"/>
                    <a:pt x="165" y="87"/>
                  </a:cubicBezTo>
                  <a:cubicBezTo>
                    <a:pt x="166" y="86"/>
                    <a:pt x="166" y="86"/>
                    <a:pt x="166" y="86"/>
                  </a:cubicBezTo>
                  <a:cubicBezTo>
                    <a:pt x="166" y="86"/>
                    <a:pt x="166" y="86"/>
                    <a:pt x="166" y="86"/>
                  </a:cubicBezTo>
                  <a:cubicBezTo>
                    <a:pt x="166" y="86"/>
                    <a:pt x="166" y="86"/>
                    <a:pt x="166" y="86"/>
                  </a:cubicBezTo>
                  <a:cubicBezTo>
                    <a:pt x="167" y="89"/>
                    <a:pt x="167" y="92"/>
                    <a:pt x="168" y="95"/>
                  </a:cubicBezTo>
                  <a:cubicBezTo>
                    <a:pt x="168" y="96"/>
                    <a:pt x="168" y="96"/>
                    <a:pt x="168" y="96"/>
                  </a:cubicBezTo>
                  <a:cubicBezTo>
                    <a:pt x="168" y="96"/>
                    <a:pt x="168" y="96"/>
                    <a:pt x="168" y="96"/>
                  </a:cubicBezTo>
                  <a:close/>
                  <a:moveTo>
                    <a:pt x="163" y="78"/>
                  </a:moveTo>
                  <a:cubicBezTo>
                    <a:pt x="163" y="78"/>
                    <a:pt x="163" y="78"/>
                    <a:pt x="163" y="78"/>
                  </a:cubicBezTo>
                  <a:cubicBezTo>
                    <a:pt x="162" y="75"/>
                    <a:pt x="161" y="72"/>
                    <a:pt x="160" y="69"/>
                  </a:cubicBezTo>
                  <a:cubicBezTo>
                    <a:pt x="160" y="69"/>
                    <a:pt x="160" y="69"/>
                    <a:pt x="160" y="69"/>
                  </a:cubicBezTo>
                  <a:cubicBezTo>
                    <a:pt x="161" y="69"/>
                    <a:pt x="161" y="69"/>
                    <a:pt x="161" y="69"/>
                  </a:cubicBezTo>
                  <a:cubicBezTo>
                    <a:pt x="162" y="72"/>
                    <a:pt x="163" y="75"/>
                    <a:pt x="164" y="78"/>
                  </a:cubicBezTo>
                  <a:cubicBezTo>
                    <a:pt x="163" y="78"/>
                    <a:pt x="163" y="78"/>
                    <a:pt x="163" y="78"/>
                  </a:cubicBezTo>
                  <a:cubicBezTo>
                    <a:pt x="163" y="78"/>
                    <a:pt x="163" y="78"/>
                    <a:pt x="163" y="78"/>
                  </a:cubicBezTo>
                  <a:close/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" y="61"/>
                    <a:pt x="3" y="58"/>
                    <a:pt x="5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9"/>
                    <a:pt x="2" y="61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lose/>
                  <a:moveTo>
                    <a:pt x="157" y="61"/>
                  </a:moveTo>
                  <a:cubicBezTo>
                    <a:pt x="157" y="60"/>
                    <a:pt x="157" y="60"/>
                    <a:pt x="157" y="60"/>
                  </a:cubicBezTo>
                  <a:cubicBezTo>
                    <a:pt x="156" y="58"/>
                    <a:pt x="155" y="55"/>
                    <a:pt x="154" y="52"/>
                  </a:cubicBezTo>
                  <a:cubicBezTo>
                    <a:pt x="154" y="51"/>
                    <a:pt x="154" y="51"/>
                    <a:pt x="154" y="51"/>
                  </a:cubicBezTo>
                  <a:cubicBezTo>
                    <a:pt x="154" y="51"/>
                    <a:pt x="154" y="51"/>
                    <a:pt x="154" y="51"/>
                  </a:cubicBezTo>
                  <a:cubicBezTo>
                    <a:pt x="154" y="52"/>
                    <a:pt x="154" y="52"/>
                    <a:pt x="154" y="52"/>
                  </a:cubicBezTo>
                  <a:cubicBezTo>
                    <a:pt x="154" y="52"/>
                    <a:pt x="154" y="52"/>
                    <a:pt x="154" y="52"/>
                  </a:cubicBezTo>
                  <a:cubicBezTo>
                    <a:pt x="156" y="54"/>
                    <a:pt x="157" y="57"/>
                    <a:pt x="158" y="60"/>
                  </a:cubicBezTo>
                  <a:cubicBezTo>
                    <a:pt x="158" y="61"/>
                    <a:pt x="158" y="61"/>
                    <a:pt x="158" y="61"/>
                  </a:cubicBezTo>
                  <a:lnTo>
                    <a:pt x="157" y="61"/>
                  </a:lnTo>
                  <a:close/>
                  <a:moveTo>
                    <a:pt x="11" y="49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46"/>
                    <a:pt x="15" y="44"/>
                    <a:pt x="17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5" y="44"/>
                    <a:pt x="13" y="47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lose/>
                  <a:moveTo>
                    <a:pt x="150" y="44"/>
                  </a:moveTo>
                  <a:cubicBezTo>
                    <a:pt x="150" y="44"/>
                    <a:pt x="150" y="44"/>
                    <a:pt x="150" y="44"/>
                  </a:cubicBezTo>
                  <a:cubicBezTo>
                    <a:pt x="149" y="41"/>
                    <a:pt x="147" y="38"/>
                    <a:pt x="146" y="36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8" y="38"/>
                    <a:pt x="149" y="40"/>
                    <a:pt x="150" y="43"/>
                  </a:cubicBezTo>
                  <a:cubicBezTo>
                    <a:pt x="150" y="44"/>
                    <a:pt x="150" y="44"/>
                    <a:pt x="150" y="44"/>
                  </a:cubicBezTo>
                  <a:cubicBezTo>
                    <a:pt x="150" y="44"/>
                    <a:pt x="150" y="44"/>
                    <a:pt x="150" y="44"/>
                  </a:cubicBezTo>
                  <a:close/>
                  <a:moveTo>
                    <a:pt x="23" y="35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5" y="33"/>
                    <a:pt x="27" y="31"/>
                    <a:pt x="30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28" y="31"/>
                    <a:pt x="26" y="33"/>
                    <a:pt x="24" y="35"/>
                  </a:cubicBezTo>
                  <a:cubicBezTo>
                    <a:pt x="23" y="36"/>
                    <a:pt x="23" y="36"/>
                    <a:pt x="23" y="36"/>
                  </a:cubicBezTo>
                  <a:lnTo>
                    <a:pt x="23" y="35"/>
                  </a:lnTo>
                  <a:close/>
                  <a:moveTo>
                    <a:pt x="141" y="28"/>
                  </a:moveTo>
                  <a:cubicBezTo>
                    <a:pt x="141" y="28"/>
                    <a:pt x="141" y="28"/>
                    <a:pt x="141" y="28"/>
                  </a:cubicBezTo>
                  <a:cubicBezTo>
                    <a:pt x="139" y="25"/>
                    <a:pt x="137" y="23"/>
                    <a:pt x="135" y="21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7" y="23"/>
                    <a:pt x="139" y="25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lose/>
                  <a:moveTo>
                    <a:pt x="37" y="23"/>
                  </a:moveTo>
                  <a:cubicBezTo>
                    <a:pt x="37" y="23"/>
                    <a:pt x="37" y="23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9" y="21"/>
                    <a:pt x="41" y="19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2" y="19"/>
                    <a:pt x="40" y="21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lose/>
                  <a:moveTo>
                    <a:pt x="129" y="15"/>
                  </a:moveTo>
                  <a:cubicBezTo>
                    <a:pt x="129" y="15"/>
                    <a:pt x="129" y="15"/>
                    <a:pt x="129" y="15"/>
                  </a:cubicBezTo>
                  <a:cubicBezTo>
                    <a:pt x="126" y="13"/>
                    <a:pt x="124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2" y="9"/>
                    <a:pt x="122" y="9"/>
                    <a:pt x="122" y="9"/>
                  </a:cubicBezTo>
                  <a:cubicBezTo>
                    <a:pt x="122" y="9"/>
                    <a:pt x="122" y="9"/>
                    <a:pt x="122" y="9"/>
                  </a:cubicBezTo>
                  <a:cubicBezTo>
                    <a:pt x="124" y="10"/>
                    <a:pt x="127" y="12"/>
                    <a:pt x="129" y="14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5"/>
                    <a:pt x="129" y="15"/>
                    <a:pt x="129" y="15"/>
                  </a:cubicBezTo>
                  <a:close/>
                  <a:moveTo>
                    <a:pt x="52" y="13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4" y="10"/>
                    <a:pt x="57" y="9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57" y="10"/>
                    <a:pt x="55" y="11"/>
                    <a:pt x="52" y="13"/>
                  </a:cubicBezTo>
                  <a:close/>
                  <a:moveTo>
                    <a:pt x="113" y="5"/>
                  </a:moveTo>
                  <a:cubicBezTo>
                    <a:pt x="113" y="5"/>
                    <a:pt x="113" y="5"/>
                    <a:pt x="113" y="5"/>
                  </a:cubicBezTo>
                  <a:cubicBezTo>
                    <a:pt x="110" y="4"/>
                    <a:pt x="107" y="3"/>
                    <a:pt x="104" y="3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8" y="3"/>
                    <a:pt x="110" y="3"/>
                    <a:pt x="113" y="5"/>
                  </a:cubicBezTo>
                  <a:cubicBezTo>
                    <a:pt x="114" y="5"/>
                    <a:pt x="114" y="5"/>
                    <a:pt x="114" y="5"/>
                  </a:cubicBezTo>
                  <a:cubicBezTo>
                    <a:pt x="113" y="5"/>
                    <a:pt x="113" y="5"/>
                    <a:pt x="113" y="5"/>
                  </a:cubicBezTo>
                  <a:close/>
                  <a:moveTo>
                    <a:pt x="68" y="5"/>
                  </a:moveTo>
                  <a:cubicBezTo>
                    <a:pt x="68" y="5"/>
                    <a:pt x="68" y="5"/>
                    <a:pt x="68" y="5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71" y="3"/>
                    <a:pt x="74" y="2"/>
                    <a:pt x="77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4" y="3"/>
                    <a:pt x="71" y="4"/>
                    <a:pt x="69" y="5"/>
                  </a:cubicBezTo>
                  <a:lnTo>
                    <a:pt x="68" y="5"/>
                  </a:lnTo>
                  <a:close/>
                  <a:moveTo>
                    <a:pt x="95" y="1"/>
                  </a:moveTo>
                  <a:cubicBezTo>
                    <a:pt x="95" y="1"/>
                    <a:pt x="95" y="1"/>
                    <a:pt x="95" y="1"/>
                  </a:cubicBezTo>
                  <a:cubicBezTo>
                    <a:pt x="92" y="1"/>
                    <a:pt x="89" y="1"/>
                    <a:pt x="86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9" y="0"/>
                    <a:pt x="92" y="0"/>
                    <a:pt x="96" y="0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96" y="1"/>
                    <a:pt x="96" y="1"/>
                    <a:pt x="96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6" name="任意多边形 131">
              <a:extLst>
                <a:ext uri="{FF2B5EF4-FFF2-40B4-BE49-F238E27FC236}">
                  <a16:creationId xmlns:a16="http://schemas.microsoft.com/office/drawing/2014/main" id="{8AAD6D1D-E577-4170-A304-2365B81F4B44}"/>
                </a:ext>
              </a:extLst>
            </p:cNvPr>
            <p:cNvSpPr/>
            <p:nvPr/>
          </p:nvSpPr>
          <p:spPr bwMode="auto">
            <a:xfrm>
              <a:off x="4935538" y="3714750"/>
              <a:ext cx="509588" cy="1068387"/>
            </a:xfrm>
            <a:custGeom>
              <a:avLst/>
              <a:gdLst>
                <a:gd name="T0" fmla="*/ 165 w 171"/>
                <a:gd name="T1" fmla="*/ 359 h 359"/>
                <a:gd name="T2" fmla="*/ 166 w 171"/>
                <a:gd name="T3" fmla="*/ 350 h 359"/>
                <a:gd name="T4" fmla="*/ 167 w 171"/>
                <a:gd name="T5" fmla="*/ 341 h 359"/>
                <a:gd name="T6" fmla="*/ 167 w 171"/>
                <a:gd name="T7" fmla="*/ 331 h 359"/>
                <a:gd name="T8" fmla="*/ 168 w 171"/>
                <a:gd name="T9" fmla="*/ 323 h 359"/>
                <a:gd name="T10" fmla="*/ 168 w 171"/>
                <a:gd name="T11" fmla="*/ 313 h 359"/>
                <a:gd name="T12" fmla="*/ 168 w 171"/>
                <a:gd name="T13" fmla="*/ 323 h 359"/>
                <a:gd name="T14" fmla="*/ 168 w 171"/>
                <a:gd name="T15" fmla="*/ 304 h 359"/>
                <a:gd name="T16" fmla="*/ 169 w 171"/>
                <a:gd name="T17" fmla="*/ 304 h 359"/>
                <a:gd name="T18" fmla="*/ 170 w 171"/>
                <a:gd name="T19" fmla="*/ 286 h 359"/>
                <a:gd name="T20" fmla="*/ 170 w 171"/>
                <a:gd name="T21" fmla="*/ 276 h 359"/>
                <a:gd name="T22" fmla="*/ 170 w 171"/>
                <a:gd name="T23" fmla="*/ 286 h 359"/>
                <a:gd name="T24" fmla="*/ 170 w 171"/>
                <a:gd name="T25" fmla="*/ 258 h 359"/>
                <a:gd name="T26" fmla="*/ 170 w 171"/>
                <a:gd name="T27" fmla="*/ 268 h 359"/>
                <a:gd name="T28" fmla="*/ 170 w 171"/>
                <a:gd name="T29" fmla="*/ 240 h 359"/>
                <a:gd name="T30" fmla="*/ 171 w 171"/>
                <a:gd name="T31" fmla="*/ 249 h 359"/>
                <a:gd name="T32" fmla="*/ 170 w 171"/>
                <a:gd name="T33" fmla="*/ 231 h 359"/>
                <a:gd name="T34" fmla="*/ 171 w 171"/>
                <a:gd name="T35" fmla="*/ 221 h 359"/>
                <a:gd name="T36" fmla="*/ 170 w 171"/>
                <a:gd name="T37" fmla="*/ 212 h 359"/>
                <a:gd name="T38" fmla="*/ 170 w 171"/>
                <a:gd name="T39" fmla="*/ 203 h 359"/>
                <a:gd name="T40" fmla="*/ 170 w 171"/>
                <a:gd name="T41" fmla="*/ 194 h 359"/>
                <a:gd name="T42" fmla="*/ 169 w 171"/>
                <a:gd name="T43" fmla="*/ 184 h 359"/>
                <a:gd name="T44" fmla="*/ 170 w 171"/>
                <a:gd name="T45" fmla="*/ 194 h 359"/>
                <a:gd name="T46" fmla="*/ 168 w 171"/>
                <a:gd name="T47" fmla="*/ 166 h 359"/>
                <a:gd name="T48" fmla="*/ 169 w 171"/>
                <a:gd name="T49" fmla="*/ 176 h 359"/>
                <a:gd name="T50" fmla="*/ 166 w 171"/>
                <a:gd name="T51" fmla="*/ 148 h 359"/>
                <a:gd name="T52" fmla="*/ 167 w 171"/>
                <a:gd name="T53" fmla="*/ 158 h 359"/>
                <a:gd name="T54" fmla="*/ 164 w 171"/>
                <a:gd name="T55" fmla="*/ 130 h 359"/>
                <a:gd name="T56" fmla="*/ 166 w 171"/>
                <a:gd name="T57" fmla="*/ 139 h 359"/>
                <a:gd name="T58" fmla="*/ 162 w 171"/>
                <a:gd name="T59" fmla="*/ 112 h 359"/>
                <a:gd name="T60" fmla="*/ 162 w 171"/>
                <a:gd name="T61" fmla="*/ 112 h 359"/>
                <a:gd name="T62" fmla="*/ 160 w 171"/>
                <a:gd name="T63" fmla="*/ 103 h 359"/>
                <a:gd name="T64" fmla="*/ 159 w 171"/>
                <a:gd name="T65" fmla="*/ 94 h 359"/>
                <a:gd name="T66" fmla="*/ 157 w 171"/>
                <a:gd name="T67" fmla="*/ 85 h 359"/>
                <a:gd name="T68" fmla="*/ 155 w 171"/>
                <a:gd name="T69" fmla="*/ 76 h 359"/>
                <a:gd name="T70" fmla="*/ 157 w 171"/>
                <a:gd name="T71" fmla="*/ 85 h 359"/>
                <a:gd name="T72" fmla="*/ 149 w 171"/>
                <a:gd name="T73" fmla="*/ 58 h 359"/>
                <a:gd name="T74" fmla="*/ 152 w 171"/>
                <a:gd name="T75" fmla="*/ 68 h 359"/>
                <a:gd name="T76" fmla="*/ 6 w 171"/>
                <a:gd name="T77" fmla="*/ 53 h 359"/>
                <a:gd name="T78" fmla="*/ 1 w 171"/>
                <a:gd name="T79" fmla="*/ 61 h 359"/>
                <a:gd name="T80" fmla="*/ 142 w 171"/>
                <a:gd name="T81" fmla="*/ 41 h 359"/>
                <a:gd name="T82" fmla="*/ 146 w 171"/>
                <a:gd name="T83" fmla="*/ 50 h 359"/>
                <a:gd name="T84" fmla="*/ 18 w 171"/>
                <a:gd name="T85" fmla="*/ 39 h 359"/>
                <a:gd name="T86" fmla="*/ 12 w 171"/>
                <a:gd name="T87" fmla="*/ 47 h 359"/>
                <a:gd name="T88" fmla="*/ 133 w 171"/>
                <a:gd name="T89" fmla="*/ 25 h 359"/>
                <a:gd name="T90" fmla="*/ 139 w 171"/>
                <a:gd name="T91" fmla="*/ 33 h 359"/>
                <a:gd name="T92" fmla="*/ 24 w 171"/>
                <a:gd name="T93" fmla="*/ 32 h 359"/>
                <a:gd name="T94" fmla="*/ 31 w 171"/>
                <a:gd name="T95" fmla="*/ 27 h 359"/>
                <a:gd name="T96" fmla="*/ 37 w 171"/>
                <a:gd name="T97" fmla="*/ 20 h 359"/>
                <a:gd name="T98" fmla="*/ 38 w 171"/>
                <a:gd name="T99" fmla="*/ 21 h 359"/>
                <a:gd name="T100" fmla="*/ 121 w 171"/>
                <a:gd name="T101" fmla="*/ 12 h 359"/>
                <a:gd name="T102" fmla="*/ 128 w 171"/>
                <a:gd name="T103" fmla="*/ 19 h 359"/>
                <a:gd name="T104" fmla="*/ 53 w 171"/>
                <a:gd name="T105" fmla="*/ 10 h 359"/>
                <a:gd name="T106" fmla="*/ 61 w 171"/>
                <a:gd name="T107" fmla="*/ 6 h 359"/>
                <a:gd name="T108" fmla="*/ 112 w 171"/>
                <a:gd name="T109" fmla="*/ 6 h 359"/>
                <a:gd name="T110" fmla="*/ 106 w 171"/>
                <a:gd name="T111" fmla="*/ 3 h 359"/>
                <a:gd name="T112" fmla="*/ 114 w 171"/>
                <a:gd name="T113" fmla="*/ 7 h 359"/>
                <a:gd name="T114" fmla="*/ 69 w 171"/>
                <a:gd name="T115" fmla="*/ 3 h 359"/>
                <a:gd name="T116" fmla="*/ 79 w 171"/>
                <a:gd name="T117" fmla="*/ 1 h 359"/>
                <a:gd name="T118" fmla="*/ 97 w 171"/>
                <a:gd name="T119" fmla="*/ 1 h 359"/>
                <a:gd name="T120" fmla="*/ 88 w 171"/>
                <a:gd name="T121" fmla="*/ 0 h 359"/>
                <a:gd name="T122" fmla="*/ 97 w 171"/>
                <a:gd name="T123" fmla="*/ 1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1" h="359">
                  <a:moveTo>
                    <a:pt x="165" y="359"/>
                  </a:moveTo>
                  <a:cubicBezTo>
                    <a:pt x="165" y="359"/>
                    <a:pt x="165" y="359"/>
                    <a:pt x="165" y="359"/>
                  </a:cubicBezTo>
                  <a:cubicBezTo>
                    <a:pt x="165" y="359"/>
                    <a:pt x="165" y="359"/>
                    <a:pt x="165" y="359"/>
                  </a:cubicBezTo>
                  <a:cubicBezTo>
                    <a:pt x="165" y="359"/>
                    <a:pt x="165" y="359"/>
                    <a:pt x="165" y="359"/>
                  </a:cubicBezTo>
                  <a:cubicBezTo>
                    <a:pt x="165" y="356"/>
                    <a:pt x="165" y="353"/>
                    <a:pt x="165" y="350"/>
                  </a:cubicBezTo>
                  <a:cubicBezTo>
                    <a:pt x="166" y="349"/>
                    <a:pt x="166" y="349"/>
                    <a:pt x="166" y="349"/>
                  </a:cubicBezTo>
                  <a:cubicBezTo>
                    <a:pt x="166" y="349"/>
                    <a:pt x="166" y="349"/>
                    <a:pt x="166" y="349"/>
                  </a:cubicBezTo>
                  <a:cubicBezTo>
                    <a:pt x="166" y="350"/>
                    <a:pt x="166" y="350"/>
                    <a:pt x="166" y="350"/>
                  </a:cubicBezTo>
                  <a:cubicBezTo>
                    <a:pt x="166" y="353"/>
                    <a:pt x="166" y="356"/>
                    <a:pt x="165" y="359"/>
                  </a:cubicBezTo>
                  <a:cubicBezTo>
                    <a:pt x="165" y="359"/>
                    <a:pt x="165" y="359"/>
                    <a:pt x="165" y="359"/>
                  </a:cubicBezTo>
                  <a:close/>
                  <a:moveTo>
                    <a:pt x="167" y="341"/>
                  </a:moveTo>
                  <a:cubicBezTo>
                    <a:pt x="167" y="341"/>
                    <a:pt x="167" y="341"/>
                    <a:pt x="167" y="341"/>
                  </a:cubicBezTo>
                  <a:cubicBezTo>
                    <a:pt x="166" y="340"/>
                    <a:pt x="166" y="340"/>
                    <a:pt x="166" y="340"/>
                  </a:cubicBezTo>
                  <a:cubicBezTo>
                    <a:pt x="166" y="340"/>
                    <a:pt x="166" y="340"/>
                    <a:pt x="166" y="340"/>
                  </a:cubicBezTo>
                  <a:cubicBezTo>
                    <a:pt x="166" y="337"/>
                    <a:pt x="167" y="334"/>
                    <a:pt x="167" y="331"/>
                  </a:cubicBezTo>
                  <a:cubicBezTo>
                    <a:pt x="167" y="331"/>
                    <a:pt x="167" y="331"/>
                    <a:pt x="167" y="331"/>
                  </a:cubicBezTo>
                  <a:cubicBezTo>
                    <a:pt x="168" y="331"/>
                    <a:pt x="168" y="331"/>
                    <a:pt x="168" y="331"/>
                  </a:cubicBezTo>
                  <a:cubicBezTo>
                    <a:pt x="167" y="334"/>
                    <a:pt x="167" y="338"/>
                    <a:pt x="167" y="340"/>
                  </a:cubicBezTo>
                  <a:cubicBezTo>
                    <a:pt x="167" y="341"/>
                    <a:pt x="167" y="341"/>
                    <a:pt x="167" y="341"/>
                  </a:cubicBezTo>
                  <a:close/>
                  <a:moveTo>
                    <a:pt x="168" y="323"/>
                  </a:moveTo>
                  <a:cubicBezTo>
                    <a:pt x="168" y="323"/>
                    <a:pt x="168" y="323"/>
                    <a:pt x="168" y="323"/>
                  </a:cubicBezTo>
                  <a:cubicBezTo>
                    <a:pt x="167" y="322"/>
                    <a:pt x="167" y="322"/>
                    <a:pt x="167" y="322"/>
                  </a:cubicBezTo>
                  <a:cubicBezTo>
                    <a:pt x="168" y="322"/>
                    <a:pt x="168" y="322"/>
                    <a:pt x="168" y="322"/>
                  </a:cubicBezTo>
                  <a:cubicBezTo>
                    <a:pt x="168" y="319"/>
                    <a:pt x="168" y="316"/>
                    <a:pt x="168" y="313"/>
                  </a:cubicBezTo>
                  <a:cubicBezTo>
                    <a:pt x="168" y="313"/>
                    <a:pt x="168" y="313"/>
                    <a:pt x="168" y="313"/>
                  </a:cubicBezTo>
                  <a:cubicBezTo>
                    <a:pt x="169" y="313"/>
                    <a:pt x="169" y="313"/>
                    <a:pt x="169" y="313"/>
                  </a:cubicBezTo>
                  <a:cubicBezTo>
                    <a:pt x="169" y="316"/>
                    <a:pt x="168" y="319"/>
                    <a:pt x="168" y="322"/>
                  </a:cubicBezTo>
                  <a:cubicBezTo>
                    <a:pt x="168" y="323"/>
                    <a:pt x="168" y="323"/>
                    <a:pt x="168" y="323"/>
                  </a:cubicBezTo>
                  <a:close/>
                  <a:moveTo>
                    <a:pt x="169" y="304"/>
                  </a:moveTo>
                  <a:cubicBezTo>
                    <a:pt x="169" y="304"/>
                    <a:pt x="169" y="304"/>
                    <a:pt x="169" y="304"/>
                  </a:cubicBezTo>
                  <a:cubicBezTo>
                    <a:pt x="168" y="304"/>
                    <a:pt x="168" y="304"/>
                    <a:pt x="168" y="304"/>
                  </a:cubicBezTo>
                  <a:cubicBezTo>
                    <a:pt x="168" y="304"/>
                    <a:pt x="168" y="304"/>
                    <a:pt x="168" y="304"/>
                  </a:cubicBezTo>
                  <a:cubicBezTo>
                    <a:pt x="169" y="301"/>
                    <a:pt x="169" y="298"/>
                    <a:pt x="169" y="295"/>
                  </a:cubicBezTo>
                  <a:cubicBezTo>
                    <a:pt x="169" y="294"/>
                    <a:pt x="169" y="294"/>
                    <a:pt x="169" y="294"/>
                  </a:cubicBezTo>
                  <a:cubicBezTo>
                    <a:pt x="170" y="295"/>
                    <a:pt x="170" y="295"/>
                    <a:pt x="170" y="295"/>
                  </a:cubicBezTo>
                  <a:cubicBezTo>
                    <a:pt x="170" y="298"/>
                    <a:pt x="169" y="301"/>
                    <a:pt x="169" y="304"/>
                  </a:cubicBezTo>
                  <a:cubicBezTo>
                    <a:pt x="169" y="304"/>
                    <a:pt x="169" y="304"/>
                    <a:pt x="169" y="304"/>
                  </a:cubicBezTo>
                  <a:cubicBezTo>
                    <a:pt x="169" y="304"/>
                    <a:pt x="169" y="304"/>
                    <a:pt x="169" y="304"/>
                  </a:cubicBezTo>
                  <a:close/>
                  <a:moveTo>
                    <a:pt x="170" y="286"/>
                  </a:moveTo>
                  <a:cubicBezTo>
                    <a:pt x="170" y="286"/>
                    <a:pt x="170" y="286"/>
                    <a:pt x="170" y="286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69" y="282"/>
                    <a:pt x="170" y="279"/>
                    <a:pt x="170" y="276"/>
                  </a:cubicBezTo>
                  <a:cubicBezTo>
                    <a:pt x="170" y="276"/>
                    <a:pt x="170" y="276"/>
                    <a:pt x="170" y="276"/>
                  </a:cubicBezTo>
                  <a:cubicBezTo>
                    <a:pt x="170" y="276"/>
                    <a:pt x="170" y="276"/>
                    <a:pt x="170" y="276"/>
                  </a:cubicBezTo>
                  <a:cubicBezTo>
                    <a:pt x="170" y="276"/>
                    <a:pt x="170" y="276"/>
                    <a:pt x="170" y="276"/>
                  </a:cubicBezTo>
                  <a:cubicBezTo>
                    <a:pt x="170" y="280"/>
                    <a:pt x="170" y="283"/>
                    <a:pt x="170" y="286"/>
                  </a:cubicBezTo>
                  <a:cubicBezTo>
                    <a:pt x="170" y="286"/>
                    <a:pt x="170" y="286"/>
                    <a:pt x="170" y="286"/>
                  </a:cubicBezTo>
                  <a:close/>
                  <a:moveTo>
                    <a:pt x="170" y="268"/>
                  </a:moveTo>
                  <a:cubicBezTo>
                    <a:pt x="170" y="268"/>
                    <a:pt x="170" y="268"/>
                    <a:pt x="170" y="268"/>
                  </a:cubicBezTo>
                  <a:cubicBezTo>
                    <a:pt x="170" y="267"/>
                    <a:pt x="170" y="267"/>
                    <a:pt x="170" y="267"/>
                  </a:cubicBezTo>
                  <a:cubicBezTo>
                    <a:pt x="170" y="264"/>
                    <a:pt x="170" y="261"/>
                    <a:pt x="170" y="258"/>
                  </a:cubicBezTo>
                  <a:cubicBezTo>
                    <a:pt x="170" y="258"/>
                    <a:pt x="170" y="258"/>
                    <a:pt x="170" y="258"/>
                  </a:cubicBezTo>
                  <a:cubicBezTo>
                    <a:pt x="171" y="258"/>
                    <a:pt x="171" y="258"/>
                    <a:pt x="171" y="258"/>
                  </a:cubicBezTo>
                  <a:cubicBezTo>
                    <a:pt x="171" y="261"/>
                    <a:pt x="171" y="264"/>
                    <a:pt x="171" y="267"/>
                  </a:cubicBezTo>
                  <a:cubicBezTo>
                    <a:pt x="170" y="268"/>
                    <a:pt x="170" y="268"/>
                    <a:pt x="170" y="268"/>
                  </a:cubicBezTo>
                  <a:close/>
                  <a:moveTo>
                    <a:pt x="170" y="249"/>
                  </a:moveTo>
                  <a:cubicBezTo>
                    <a:pt x="170" y="249"/>
                    <a:pt x="170" y="249"/>
                    <a:pt x="170" y="249"/>
                  </a:cubicBezTo>
                  <a:cubicBezTo>
                    <a:pt x="170" y="249"/>
                    <a:pt x="170" y="249"/>
                    <a:pt x="170" y="249"/>
                  </a:cubicBezTo>
                  <a:cubicBezTo>
                    <a:pt x="170" y="246"/>
                    <a:pt x="170" y="243"/>
                    <a:pt x="170" y="240"/>
                  </a:cubicBezTo>
                  <a:cubicBezTo>
                    <a:pt x="170" y="239"/>
                    <a:pt x="170" y="239"/>
                    <a:pt x="170" y="239"/>
                  </a:cubicBezTo>
                  <a:cubicBezTo>
                    <a:pt x="170" y="239"/>
                    <a:pt x="170" y="239"/>
                    <a:pt x="170" y="239"/>
                  </a:cubicBezTo>
                  <a:cubicBezTo>
                    <a:pt x="171" y="240"/>
                    <a:pt x="171" y="240"/>
                    <a:pt x="171" y="240"/>
                  </a:cubicBezTo>
                  <a:cubicBezTo>
                    <a:pt x="171" y="243"/>
                    <a:pt x="171" y="246"/>
                    <a:pt x="171" y="249"/>
                  </a:cubicBezTo>
                  <a:cubicBezTo>
                    <a:pt x="171" y="249"/>
                    <a:pt x="171" y="249"/>
                    <a:pt x="171" y="249"/>
                  </a:cubicBezTo>
                  <a:lnTo>
                    <a:pt x="170" y="249"/>
                  </a:lnTo>
                  <a:close/>
                  <a:moveTo>
                    <a:pt x="170" y="231"/>
                  </a:moveTo>
                  <a:cubicBezTo>
                    <a:pt x="170" y="231"/>
                    <a:pt x="170" y="231"/>
                    <a:pt x="170" y="231"/>
                  </a:cubicBezTo>
                  <a:cubicBezTo>
                    <a:pt x="170" y="228"/>
                    <a:pt x="170" y="224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1"/>
                    <a:pt x="171" y="221"/>
                    <a:pt x="171" y="221"/>
                  </a:cubicBezTo>
                  <a:cubicBezTo>
                    <a:pt x="171" y="231"/>
                    <a:pt x="171" y="231"/>
                    <a:pt x="171" y="231"/>
                  </a:cubicBezTo>
                  <a:lnTo>
                    <a:pt x="170" y="231"/>
                  </a:lnTo>
                  <a:close/>
                  <a:moveTo>
                    <a:pt x="170" y="213"/>
                  </a:moveTo>
                  <a:cubicBezTo>
                    <a:pt x="170" y="212"/>
                    <a:pt x="170" y="212"/>
                    <a:pt x="170" y="212"/>
                  </a:cubicBezTo>
                  <a:cubicBezTo>
                    <a:pt x="170" y="209"/>
                    <a:pt x="170" y="206"/>
                    <a:pt x="170" y="203"/>
                  </a:cubicBezTo>
                  <a:cubicBezTo>
                    <a:pt x="170" y="203"/>
                    <a:pt x="170" y="203"/>
                    <a:pt x="170" y="203"/>
                  </a:cubicBezTo>
                  <a:cubicBezTo>
                    <a:pt x="170" y="203"/>
                    <a:pt x="170" y="203"/>
                    <a:pt x="170" y="203"/>
                  </a:cubicBezTo>
                  <a:cubicBezTo>
                    <a:pt x="170" y="203"/>
                    <a:pt x="170" y="203"/>
                    <a:pt x="170" y="203"/>
                  </a:cubicBezTo>
                  <a:cubicBezTo>
                    <a:pt x="170" y="206"/>
                    <a:pt x="170" y="209"/>
                    <a:pt x="171" y="212"/>
                  </a:cubicBezTo>
                  <a:cubicBezTo>
                    <a:pt x="170" y="213"/>
                    <a:pt x="170" y="213"/>
                    <a:pt x="170" y="213"/>
                  </a:cubicBezTo>
                  <a:cubicBezTo>
                    <a:pt x="170" y="213"/>
                    <a:pt x="170" y="213"/>
                    <a:pt x="170" y="213"/>
                  </a:cubicBezTo>
                  <a:close/>
                  <a:moveTo>
                    <a:pt x="170" y="194"/>
                  </a:moveTo>
                  <a:cubicBezTo>
                    <a:pt x="169" y="194"/>
                    <a:pt x="169" y="194"/>
                    <a:pt x="169" y="194"/>
                  </a:cubicBezTo>
                  <a:cubicBezTo>
                    <a:pt x="169" y="191"/>
                    <a:pt x="169" y="188"/>
                    <a:pt x="169" y="185"/>
                  </a:cubicBezTo>
                  <a:cubicBezTo>
                    <a:pt x="169" y="184"/>
                    <a:pt x="169" y="184"/>
                    <a:pt x="169" y="184"/>
                  </a:cubicBezTo>
                  <a:cubicBezTo>
                    <a:pt x="169" y="184"/>
                    <a:pt x="169" y="184"/>
                    <a:pt x="169" y="184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8"/>
                    <a:pt x="170" y="191"/>
                    <a:pt x="170" y="194"/>
                  </a:cubicBezTo>
                  <a:cubicBezTo>
                    <a:pt x="170" y="194"/>
                    <a:pt x="170" y="194"/>
                    <a:pt x="170" y="194"/>
                  </a:cubicBezTo>
                  <a:close/>
                  <a:moveTo>
                    <a:pt x="169" y="176"/>
                  </a:moveTo>
                  <a:cubicBezTo>
                    <a:pt x="168" y="176"/>
                    <a:pt x="168" y="176"/>
                    <a:pt x="168" y="176"/>
                  </a:cubicBezTo>
                  <a:cubicBezTo>
                    <a:pt x="168" y="173"/>
                    <a:pt x="168" y="169"/>
                    <a:pt x="168" y="167"/>
                  </a:cubicBezTo>
                  <a:cubicBezTo>
                    <a:pt x="168" y="166"/>
                    <a:pt x="168" y="166"/>
                    <a:pt x="168" y="166"/>
                  </a:cubicBezTo>
                  <a:cubicBezTo>
                    <a:pt x="168" y="166"/>
                    <a:pt x="168" y="166"/>
                    <a:pt x="168" y="166"/>
                  </a:cubicBezTo>
                  <a:cubicBezTo>
                    <a:pt x="168" y="167"/>
                    <a:pt x="168" y="167"/>
                    <a:pt x="168" y="167"/>
                  </a:cubicBezTo>
                  <a:cubicBezTo>
                    <a:pt x="169" y="170"/>
                    <a:pt x="169" y="173"/>
                    <a:pt x="169" y="176"/>
                  </a:cubicBezTo>
                  <a:cubicBezTo>
                    <a:pt x="169" y="176"/>
                    <a:pt x="169" y="176"/>
                    <a:pt x="169" y="176"/>
                  </a:cubicBezTo>
                  <a:cubicBezTo>
                    <a:pt x="169" y="176"/>
                    <a:pt x="169" y="176"/>
                    <a:pt x="169" y="176"/>
                  </a:cubicBezTo>
                  <a:close/>
                  <a:moveTo>
                    <a:pt x="167" y="158"/>
                  </a:moveTo>
                  <a:cubicBezTo>
                    <a:pt x="167" y="157"/>
                    <a:pt x="167" y="157"/>
                    <a:pt x="167" y="157"/>
                  </a:cubicBezTo>
                  <a:cubicBezTo>
                    <a:pt x="167" y="154"/>
                    <a:pt x="166" y="151"/>
                    <a:pt x="166" y="148"/>
                  </a:cubicBezTo>
                  <a:cubicBezTo>
                    <a:pt x="166" y="148"/>
                    <a:pt x="166" y="148"/>
                    <a:pt x="166" y="148"/>
                  </a:cubicBezTo>
                  <a:cubicBezTo>
                    <a:pt x="167" y="148"/>
                    <a:pt x="167" y="148"/>
                    <a:pt x="167" y="148"/>
                  </a:cubicBezTo>
                  <a:cubicBezTo>
                    <a:pt x="167" y="151"/>
                    <a:pt x="167" y="154"/>
                    <a:pt x="168" y="157"/>
                  </a:cubicBezTo>
                  <a:cubicBezTo>
                    <a:pt x="167" y="158"/>
                    <a:pt x="167" y="158"/>
                    <a:pt x="167" y="158"/>
                  </a:cubicBezTo>
                  <a:cubicBezTo>
                    <a:pt x="167" y="158"/>
                    <a:pt x="167" y="158"/>
                    <a:pt x="167" y="158"/>
                  </a:cubicBezTo>
                  <a:close/>
                  <a:moveTo>
                    <a:pt x="166" y="140"/>
                  </a:moveTo>
                  <a:cubicBezTo>
                    <a:pt x="165" y="139"/>
                    <a:pt x="165" y="139"/>
                    <a:pt x="165" y="139"/>
                  </a:cubicBezTo>
                  <a:cubicBezTo>
                    <a:pt x="165" y="136"/>
                    <a:pt x="164" y="133"/>
                    <a:pt x="164" y="130"/>
                  </a:cubicBezTo>
                  <a:cubicBezTo>
                    <a:pt x="164" y="130"/>
                    <a:pt x="164" y="130"/>
                    <a:pt x="164" y="130"/>
                  </a:cubicBezTo>
                  <a:cubicBezTo>
                    <a:pt x="165" y="130"/>
                    <a:pt x="165" y="130"/>
                    <a:pt x="165" y="130"/>
                  </a:cubicBezTo>
                  <a:cubicBezTo>
                    <a:pt x="165" y="130"/>
                    <a:pt x="165" y="130"/>
                    <a:pt x="165" y="130"/>
                  </a:cubicBezTo>
                  <a:cubicBezTo>
                    <a:pt x="165" y="133"/>
                    <a:pt x="166" y="136"/>
                    <a:pt x="166" y="139"/>
                  </a:cubicBezTo>
                  <a:cubicBezTo>
                    <a:pt x="166" y="140"/>
                    <a:pt x="166" y="140"/>
                    <a:pt x="166" y="140"/>
                  </a:cubicBezTo>
                  <a:close/>
                  <a:moveTo>
                    <a:pt x="163" y="121"/>
                  </a:moveTo>
                  <a:cubicBezTo>
                    <a:pt x="163" y="121"/>
                    <a:pt x="163" y="121"/>
                    <a:pt x="163" y="121"/>
                  </a:cubicBezTo>
                  <a:cubicBezTo>
                    <a:pt x="162" y="118"/>
                    <a:pt x="162" y="115"/>
                    <a:pt x="162" y="112"/>
                  </a:cubicBezTo>
                  <a:cubicBezTo>
                    <a:pt x="162" y="112"/>
                    <a:pt x="162" y="112"/>
                    <a:pt x="162" y="112"/>
                  </a:cubicBezTo>
                  <a:cubicBezTo>
                    <a:pt x="162" y="112"/>
                    <a:pt x="162" y="112"/>
                    <a:pt x="162" y="112"/>
                  </a:cubicBezTo>
                  <a:cubicBezTo>
                    <a:pt x="162" y="112"/>
                    <a:pt x="162" y="112"/>
                    <a:pt x="162" y="112"/>
                  </a:cubicBezTo>
                  <a:cubicBezTo>
                    <a:pt x="162" y="112"/>
                    <a:pt x="162" y="112"/>
                    <a:pt x="162" y="112"/>
                  </a:cubicBezTo>
                  <a:cubicBezTo>
                    <a:pt x="163" y="115"/>
                    <a:pt x="163" y="118"/>
                    <a:pt x="164" y="121"/>
                  </a:cubicBezTo>
                  <a:cubicBezTo>
                    <a:pt x="163" y="121"/>
                    <a:pt x="163" y="121"/>
                    <a:pt x="163" y="121"/>
                  </a:cubicBezTo>
                  <a:cubicBezTo>
                    <a:pt x="163" y="121"/>
                    <a:pt x="163" y="121"/>
                    <a:pt x="163" y="121"/>
                  </a:cubicBezTo>
                  <a:close/>
                  <a:moveTo>
                    <a:pt x="160" y="103"/>
                  </a:moveTo>
                  <a:cubicBezTo>
                    <a:pt x="160" y="103"/>
                    <a:pt x="160" y="103"/>
                    <a:pt x="160" y="103"/>
                  </a:cubicBezTo>
                  <a:cubicBezTo>
                    <a:pt x="159" y="100"/>
                    <a:pt x="159" y="97"/>
                    <a:pt x="158" y="94"/>
                  </a:cubicBezTo>
                  <a:cubicBezTo>
                    <a:pt x="159" y="93"/>
                    <a:pt x="159" y="93"/>
                    <a:pt x="159" y="93"/>
                  </a:cubicBezTo>
                  <a:cubicBezTo>
                    <a:pt x="159" y="94"/>
                    <a:pt x="159" y="94"/>
                    <a:pt x="159" y="94"/>
                  </a:cubicBezTo>
                  <a:cubicBezTo>
                    <a:pt x="159" y="94"/>
                    <a:pt x="159" y="94"/>
                    <a:pt x="159" y="94"/>
                  </a:cubicBezTo>
                  <a:cubicBezTo>
                    <a:pt x="160" y="97"/>
                    <a:pt x="160" y="100"/>
                    <a:pt x="161" y="103"/>
                  </a:cubicBezTo>
                  <a:cubicBezTo>
                    <a:pt x="160" y="103"/>
                    <a:pt x="160" y="103"/>
                    <a:pt x="160" y="103"/>
                  </a:cubicBezTo>
                  <a:close/>
                  <a:moveTo>
                    <a:pt x="157" y="85"/>
                  </a:moveTo>
                  <a:cubicBezTo>
                    <a:pt x="156" y="85"/>
                    <a:pt x="156" y="85"/>
                    <a:pt x="156" y="85"/>
                  </a:cubicBezTo>
                  <a:cubicBezTo>
                    <a:pt x="156" y="82"/>
                    <a:pt x="155" y="79"/>
                    <a:pt x="154" y="76"/>
                  </a:cubicBezTo>
                  <a:cubicBezTo>
                    <a:pt x="154" y="76"/>
                    <a:pt x="154" y="76"/>
                    <a:pt x="154" y="76"/>
                  </a:cubicBezTo>
                  <a:cubicBezTo>
                    <a:pt x="155" y="76"/>
                    <a:pt x="155" y="76"/>
                    <a:pt x="155" y="76"/>
                  </a:cubicBezTo>
                  <a:cubicBezTo>
                    <a:pt x="155" y="76"/>
                    <a:pt x="155" y="76"/>
                    <a:pt x="155" y="76"/>
                  </a:cubicBezTo>
                  <a:cubicBezTo>
                    <a:pt x="156" y="79"/>
                    <a:pt x="156" y="82"/>
                    <a:pt x="157" y="85"/>
                  </a:cubicBezTo>
                  <a:cubicBezTo>
                    <a:pt x="157" y="85"/>
                    <a:pt x="157" y="85"/>
                    <a:pt x="157" y="85"/>
                  </a:cubicBezTo>
                  <a:cubicBezTo>
                    <a:pt x="157" y="85"/>
                    <a:pt x="157" y="85"/>
                    <a:pt x="157" y="85"/>
                  </a:cubicBezTo>
                  <a:close/>
                  <a:moveTo>
                    <a:pt x="152" y="68"/>
                  </a:moveTo>
                  <a:cubicBezTo>
                    <a:pt x="152" y="67"/>
                    <a:pt x="152" y="67"/>
                    <a:pt x="152" y="67"/>
                  </a:cubicBezTo>
                  <a:cubicBezTo>
                    <a:pt x="151" y="64"/>
                    <a:pt x="150" y="61"/>
                    <a:pt x="149" y="59"/>
                  </a:cubicBezTo>
                  <a:cubicBezTo>
                    <a:pt x="149" y="58"/>
                    <a:pt x="149" y="58"/>
                    <a:pt x="149" y="58"/>
                  </a:cubicBezTo>
                  <a:cubicBezTo>
                    <a:pt x="150" y="58"/>
                    <a:pt x="150" y="58"/>
                    <a:pt x="150" y="58"/>
                  </a:cubicBezTo>
                  <a:cubicBezTo>
                    <a:pt x="151" y="61"/>
                    <a:pt x="152" y="64"/>
                    <a:pt x="152" y="67"/>
                  </a:cubicBezTo>
                  <a:cubicBezTo>
                    <a:pt x="152" y="68"/>
                    <a:pt x="152" y="68"/>
                    <a:pt x="152" y="68"/>
                  </a:cubicBezTo>
                  <a:cubicBezTo>
                    <a:pt x="152" y="68"/>
                    <a:pt x="152" y="68"/>
                    <a:pt x="152" y="68"/>
                  </a:cubicBezTo>
                  <a:close/>
                  <a:moveTo>
                    <a:pt x="0" y="61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58"/>
                    <a:pt x="4" y="56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4" y="56"/>
                    <a:pt x="3" y="58"/>
                    <a:pt x="1" y="61"/>
                  </a:cubicBezTo>
                  <a:lnTo>
                    <a:pt x="0" y="61"/>
                  </a:lnTo>
                  <a:close/>
                  <a:moveTo>
                    <a:pt x="146" y="50"/>
                  </a:moveTo>
                  <a:cubicBezTo>
                    <a:pt x="146" y="50"/>
                    <a:pt x="146" y="50"/>
                    <a:pt x="146" y="50"/>
                  </a:cubicBezTo>
                  <a:cubicBezTo>
                    <a:pt x="145" y="47"/>
                    <a:pt x="144" y="44"/>
                    <a:pt x="142" y="41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4" y="44"/>
                    <a:pt x="145" y="47"/>
                    <a:pt x="147" y="50"/>
                  </a:cubicBezTo>
                  <a:cubicBezTo>
                    <a:pt x="146" y="50"/>
                    <a:pt x="146" y="50"/>
                    <a:pt x="146" y="50"/>
                  </a:cubicBezTo>
                  <a:close/>
                  <a:moveTo>
                    <a:pt x="12" y="47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3" y="44"/>
                    <a:pt x="16" y="41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2"/>
                    <a:pt x="14" y="44"/>
                    <a:pt x="12" y="46"/>
                  </a:cubicBezTo>
                  <a:cubicBezTo>
                    <a:pt x="12" y="47"/>
                    <a:pt x="12" y="47"/>
                    <a:pt x="12" y="47"/>
                  </a:cubicBezTo>
                  <a:close/>
                  <a:moveTo>
                    <a:pt x="139" y="34"/>
                  </a:moveTo>
                  <a:cubicBezTo>
                    <a:pt x="138" y="33"/>
                    <a:pt x="138" y="33"/>
                    <a:pt x="138" y="33"/>
                  </a:cubicBezTo>
                  <a:cubicBezTo>
                    <a:pt x="137" y="31"/>
                    <a:pt x="135" y="28"/>
                    <a:pt x="133" y="26"/>
                  </a:cubicBezTo>
                  <a:cubicBezTo>
                    <a:pt x="133" y="25"/>
                    <a:pt x="133" y="25"/>
                    <a:pt x="133" y="25"/>
                  </a:cubicBezTo>
                  <a:cubicBezTo>
                    <a:pt x="133" y="25"/>
                    <a:pt x="133" y="25"/>
                    <a:pt x="133" y="25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36" y="27"/>
                    <a:pt x="137" y="30"/>
                    <a:pt x="139" y="33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39" y="34"/>
                    <a:pt x="139" y="34"/>
                    <a:pt x="139" y="34"/>
                  </a:cubicBezTo>
                  <a:close/>
                  <a:moveTo>
                    <a:pt x="24" y="33"/>
                  </a:moveTo>
                  <a:cubicBezTo>
                    <a:pt x="24" y="33"/>
                    <a:pt x="24" y="33"/>
                    <a:pt x="24" y="33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6" y="30"/>
                    <a:pt x="28" y="28"/>
                    <a:pt x="30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29" y="29"/>
                    <a:pt x="27" y="31"/>
                    <a:pt x="24" y="33"/>
                  </a:cubicBezTo>
                  <a:close/>
                  <a:moveTo>
                    <a:pt x="38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40" y="18"/>
                    <a:pt x="42" y="16"/>
                    <a:pt x="45" y="15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3" y="17"/>
                    <a:pt x="40" y="19"/>
                    <a:pt x="38" y="21"/>
                  </a:cubicBezTo>
                  <a:close/>
                  <a:moveTo>
                    <a:pt x="128" y="18"/>
                  </a:moveTo>
                  <a:cubicBezTo>
                    <a:pt x="128" y="18"/>
                    <a:pt x="128" y="18"/>
                    <a:pt x="128" y="18"/>
                  </a:cubicBezTo>
                  <a:cubicBezTo>
                    <a:pt x="126" y="16"/>
                    <a:pt x="124" y="14"/>
                    <a:pt x="121" y="12"/>
                  </a:cubicBezTo>
                  <a:cubicBezTo>
                    <a:pt x="121" y="12"/>
                    <a:pt x="121" y="12"/>
                    <a:pt x="121" y="12"/>
                  </a:cubicBezTo>
                  <a:cubicBezTo>
                    <a:pt x="122" y="12"/>
                    <a:pt x="122" y="12"/>
                    <a:pt x="122" y="12"/>
                  </a:cubicBezTo>
                  <a:cubicBezTo>
                    <a:pt x="124" y="14"/>
                    <a:pt x="126" y="16"/>
                    <a:pt x="129" y="18"/>
                  </a:cubicBezTo>
                  <a:cubicBezTo>
                    <a:pt x="129" y="19"/>
                    <a:pt x="129" y="19"/>
                    <a:pt x="129" y="19"/>
                  </a:cubicBezTo>
                  <a:cubicBezTo>
                    <a:pt x="128" y="19"/>
                    <a:pt x="128" y="19"/>
                    <a:pt x="128" y="19"/>
                  </a:cubicBezTo>
                  <a:lnTo>
                    <a:pt x="128" y="18"/>
                  </a:lnTo>
                  <a:close/>
                  <a:moveTo>
                    <a:pt x="53" y="10"/>
                  </a:moveTo>
                  <a:cubicBezTo>
                    <a:pt x="53" y="10"/>
                    <a:pt x="53" y="10"/>
                    <a:pt x="53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5" y="8"/>
                    <a:pt x="58" y="7"/>
                    <a:pt x="61" y="5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58" y="7"/>
                    <a:pt x="56" y="9"/>
                    <a:pt x="53" y="10"/>
                  </a:cubicBezTo>
                  <a:close/>
                  <a:moveTo>
                    <a:pt x="114" y="7"/>
                  </a:moveTo>
                  <a:cubicBezTo>
                    <a:pt x="114" y="7"/>
                    <a:pt x="114" y="7"/>
                    <a:pt x="114" y="7"/>
                  </a:cubicBezTo>
                  <a:cubicBezTo>
                    <a:pt x="113" y="7"/>
                    <a:pt x="113" y="6"/>
                    <a:pt x="112" y="6"/>
                  </a:cubicBezTo>
                  <a:cubicBezTo>
                    <a:pt x="110" y="5"/>
                    <a:pt x="108" y="4"/>
                    <a:pt x="106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08" y="3"/>
                    <a:pt x="110" y="4"/>
                    <a:pt x="112" y="5"/>
                  </a:cubicBezTo>
                  <a:cubicBezTo>
                    <a:pt x="114" y="6"/>
                    <a:pt x="114" y="6"/>
                    <a:pt x="114" y="6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4" y="7"/>
                  </a:cubicBezTo>
                  <a:close/>
                  <a:moveTo>
                    <a:pt x="70" y="3"/>
                  </a:moveTo>
                  <a:cubicBezTo>
                    <a:pt x="69" y="3"/>
                    <a:pt x="69" y="3"/>
                    <a:pt x="69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3" y="1"/>
                    <a:pt x="76" y="1"/>
                    <a:pt x="79" y="0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76" y="1"/>
                    <a:pt x="73" y="2"/>
                    <a:pt x="70" y="3"/>
                  </a:cubicBezTo>
                  <a:close/>
                  <a:moveTo>
                    <a:pt x="97" y="1"/>
                  </a:moveTo>
                  <a:cubicBezTo>
                    <a:pt x="97" y="1"/>
                    <a:pt x="97" y="1"/>
                    <a:pt x="97" y="1"/>
                  </a:cubicBezTo>
                  <a:cubicBezTo>
                    <a:pt x="94" y="1"/>
                    <a:pt x="91" y="0"/>
                    <a:pt x="8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1" y="0"/>
                    <a:pt x="94" y="0"/>
                    <a:pt x="97" y="0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7" y="1"/>
                    <a:pt x="97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7" name="任意多边形 132">
              <a:extLst>
                <a:ext uri="{FF2B5EF4-FFF2-40B4-BE49-F238E27FC236}">
                  <a16:creationId xmlns:a16="http://schemas.microsoft.com/office/drawing/2014/main" id="{50DC1673-CD4A-486F-813B-C4B2F5CE2EED}"/>
                </a:ext>
              </a:extLst>
            </p:cNvPr>
            <p:cNvSpPr/>
            <p:nvPr/>
          </p:nvSpPr>
          <p:spPr bwMode="auto">
            <a:xfrm>
              <a:off x="4945063" y="3735388"/>
              <a:ext cx="469900" cy="1084262"/>
            </a:xfrm>
            <a:custGeom>
              <a:avLst/>
              <a:gdLst>
                <a:gd name="T0" fmla="*/ 148 w 158"/>
                <a:gd name="T1" fmla="*/ 357 h 364"/>
                <a:gd name="T2" fmla="*/ 148 w 158"/>
                <a:gd name="T3" fmla="*/ 364 h 364"/>
                <a:gd name="T4" fmla="*/ 151 w 158"/>
                <a:gd name="T5" fmla="*/ 338 h 364"/>
                <a:gd name="T6" fmla="*/ 152 w 158"/>
                <a:gd name="T7" fmla="*/ 330 h 364"/>
                <a:gd name="T8" fmla="*/ 153 w 158"/>
                <a:gd name="T9" fmla="*/ 320 h 364"/>
                <a:gd name="T10" fmla="*/ 152 w 158"/>
                <a:gd name="T11" fmla="*/ 330 h 364"/>
                <a:gd name="T12" fmla="*/ 154 w 158"/>
                <a:gd name="T13" fmla="*/ 302 h 364"/>
                <a:gd name="T14" fmla="*/ 153 w 158"/>
                <a:gd name="T15" fmla="*/ 312 h 364"/>
                <a:gd name="T16" fmla="*/ 155 w 158"/>
                <a:gd name="T17" fmla="*/ 284 h 364"/>
                <a:gd name="T18" fmla="*/ 155 w 158"/>
                <a:gd name="T19" fmla="*/ 293 h 364"/>
                <a:gd name="T20" fmla="*/ 156 w 158"/>
                <a:gd name="T21" fmla="*/ 266 h 364"/>
                <a:gd name="T22" fmla="*/ 156 w 158"/>
                <a:gd name="T23" fmla="*/ 275 h 364"/>
                <a:gd name="T24" fmla="*/ 156 w 158"/>
                <a:gd name="T25" fmla="*/ 247 h 364"/>
                <a:gd name="T26" fmla="*/ 157 w 158"/>
                <a:gd name="T27" fmla="*/ 239 h 364"/>
                <a:gd name="T28" fmla="*/ 157 w 158"/>
                <a:gd name="T29" fmla="*/ 229 h 364"/>
                <a:gd name="T30" fmla="*/ 157 w 158"/>
                <a:gd name="T31" fmla="*/ 220 h 364"/>
                <a:gd name="T32" fmla="*/ 158 w 158"/>
                <a:gd name="T33" fmla="*/ 211 h 364"/>
                <a:gd name="T34" fmla="*/ 157 w 158"/>
                <a:gd name="T35" fmla="*/ 202 h 364"/>
                <a:gd name="T36" fmla="*/ 158 w 158"/>
                <a:gd name="T37" fmla="*/ 202 h 364"/>
                <a:gd name="T38" fmla="*/ 157 w 158"/>
                <a:gd name="T39" fmla="*/ 174 h 364"/>
                <a:gd name="T40" fmla="*/ 157 w 158"/>
                <a:gd name="T41" fmla="*/ 184 h 364"/>
                <a:gd name="T42" fmla="*/ 156 w 158"/>
                <a:gd name="T43" fmla="*/ 156 h 364"/>
                <a:gd name="T44" fmla="*/ 155 w 158"/>
                <a:gd name="T45" fmla="*/ 147 h 364"/>
                <a:gd name="T46" fmla="*/ 155 w 158"/>
                <a:gd name="T47" fmla="*/ 137 h 364"/>
                <a:gd name="T48" fmla="*/ 153 w 158"/>
                <a:gd name="T49" fmla="*/ 128 h 364"/>
                <a:gd name="T50" fmla="*/ 154 w 158"/>
                <a:gd name="T51" fmla="*/ 129 h 364"/>
                <a:gd name="T52" fmla="*/ 150 w 158"/>
                <a:gd name="T53" fmla="*/ 101 h 364"/>
                <a:gd name="T54" fmla="*/ 149 w 158"/>
                <a:gd name="T55" fmla="*/ 92 h 364"/>
                <a:gd name="T56" fmla="*/ 148 w 158"/>
                <a:gd name="T57" fmla="*/ 83 h 364"/>
                <a:gd name="T58" fmla="*/ 145 w 158"/>
                <a:gd name="T59" fmla="*/ 74 h 364"/>
                <a:gd name="T60" fmla="*/ 146 w 158"/>
                <a:gd name="T61" fmla="*/ 74 h 364"/>
                <a:gd name="T62" fmla="*/ 0 w 158"/>
                <a:gd name="T63" fmla="*/ 58 h 364"/>
                <a:gd name="T64" fmla="*/ 141 w 158"/>
                <a:gd name="T65" fmla="*/ 57 h 364"/>
                <a:gd name="T66" fmla="*/ 138 w 158"/>
                <a:gd name="T67" fmla="*/ 48 h 364"/>
                <a:gd name="T68" fmla="*/ 11 w 158"/>
                <a:gd name="T69" fmla="*/ 44 h 364"/>
                <a:gd name="T70" fmla="*/ 12 w 158"/>
                <a:gd name="T71" fmla="*/ 44 h 364"/>
                <a:gd name="T72" fmla="*/ 130 w 158"/>
                <a:gd name="T73" fmla="*/ 31 h 364"/>
                <a:gd name="T74" fmla="*/ 24 w 158"/>
                <a:gd name="T75" fmla="*/ 31 h 364"/>
                <a:gd name="T76" fmla="*/ 31 w 158"/>
                <a:gd name="T77" fmla="*/ 24 h 364"/>
                <a:gd name="T78" fmla="*/ 126 w 158"/>
                <a:gd name="T79" fmla="*/ 23 h 364"/>
                <a:gd name="T80" fmla="*/ 126 w 158"/>
                <a:gd name="T81" fmla="*/ 23 h 364"/>
                <a:gd name="T82" fmla="*/ 38 w 158"/>
                <a:gd name="T83" fmla="*/ 18 h 364"/>
                <a:gd name="T84" fmla="*/ 45 w 158"/>
                <a:gd name="T85" fmla="*/ 13 h 364"/>
                <a:gd name="T86" fmla="*/ 106 w 158"/>
                <a:gd name="T87" fmla="*/ 6 h 364"/>
                <a:gd name="T88" fmla="*/ 107 w 158"/>
                <a:gd name="T89" fmla="*/ 5 h 364"/>
                <a:gd name="T90" fmla="*/ 53 w 158"/>
                <a:gd name="T91" fmla="*/ 8 h 364"/>
                <a:gd name="T92" fmla="*/ 61 w 158"/>
                <a:gd name="T93" fmla="*/ 4 h 364"/>
                <a:gd name="T94" fmla="*/ 88 w 158"/>
                <a:gd name="T95" fmla="*/ 0 h 364"/>
                <a:gd name="T96" fmla="*/ 98 w 158"/>
                <a:gd name="T97" fmla="*/ 2 h 364"/>
                <a:gd name="T98" fmla="*/ 70 w 158"/>
                <a:gd name="T99" fmla="*/ 1 h 364"/>
                <a:gd name="T100" fmla="*/ 79 w 158"/>
                <a:gd name="T101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8" h="364">
                  <a:moveTo>
                    <a:pt x="148" y="364"/>
                  </a:moveTo>
                  <a:cubicBezTo>
                    <a:pt x="148" y="364"/>
                    <a:pt x="148" y="364"/>
                    <a:pt x="148" y="364"/>
                  </a:cubicBezTo>
                  <a:cubicBezTo>
                    <a:pt x="147" y="364"/>
                    <a:pt x="147" y="364"/>
                    <a:pt x="147" y="364"/>
                  </a:cubicBezTo>
                  <a:cubicBezTo>
                    <a:pt x="147" y="364"/>
                    <a:pt x="147" y="364"/>
                    <a:pt x="147" y="364"/>
                  </a:cubicBezTo>
                  <a:cubicBezTo>
                    <a:pt x="148" y="362"/>
                    <a:pt x="148" y="359"/>
                    <a:pt x="148" y="357"/>
                  </a:cubicBezTo>
                  <a:cubicBezTo>
                    <a:pt x="149" y="357"/>
                    <a:pt x="149" y="357"/>
                    <a:pt x="149" y="357"/>
                  </a:cubicBezTo>
                  <a:cubicBezTo>
                    <a:pt x="149" y="357"/>
                    <a:pt x="149" y="357"/>
                    <a:pt x="149" y="357"/>
                  </a:cubicBezTo>
                  <a:cubicBezTo>
                    <a:pt x="149" y="357"/>
                    <a:pt x="149" y="357"/>
                    <a:pt x="149" y="357"/>
                  </a:cubicBezTo>
                  <a:cubicBezTo>
                    <a:pt x="149" y="357"/>
                    <a:pt x="149" y="357"/>
                    <a:pt x="149" y="357"/>
                  </a:cubicBezTo>
                  <a:cubicBezTo>
                    <a:pt x="149" y="359"/>
                    <a:pt x="148" y="362"/>
                    <a:pt x="148" y="364"/>
                  </a:cubicBezTo>
                  <a:close/>
                  <a:moveTo>
                    <a:pt x="150" y="348"/>
                  </a:moveTo>
                  <a:cubicBezTo>
                    <a:pt x="150" y="348"/>
                    <a:pt x="150" y="348"/>
                    <a:pt x="150" y="348"/>
                  </a:cubicBezTo>
                  <a:cubicBezTo>
                    <a:pt x="149" y="348"/>
                    <a:pt x="149" y="348"/>
                    <a:pt x="149" y="348"/>
                  </a:cubicBezTo>
                  <a:cubicBezTo>
                    <a:pt x="150" y="345"/>
                    <a:pt x="150" y="342"/>
                    <a:pt x="150" y="339"/>
                  </a:cubicBezTo>
                  <a:cubicBezTo>
                    <a:pt x="151" y="338"/>
                    <a:pt x="151" y="338"/>
                    <a:pt x="151" y="338"/>
                  </a:cubicBezTo>
                  <a:cubicBezTo>
                    <a:pt x="151" y="339"/>
                    <a:pt x="151" y="339"/>
                    <a:pt x="151" y="339"/>
                  </a:cubicBezTo>
                  <a:cubicBezTo>
                    <a:pt x="151" y="339"/>
                    <a:pt x="151" y="339"/>
                    <a:pt x="151" y="339"/>
                  </a:cubicBezTo>
                  <a:cubicBezTo>
                    <a:pt x="151" y="342"/>
                    <a:pt x="150" y="345"/>
                    <a:pt x="150" y="348"/>
                  </a:cubicBezTo>
                  <a:close/>
                  <a:moveTo>
                    <a:pt x="152" y="330"/>
                  </a:moveTo>
                  <a:cubicBezTo>
                    <a:pt x="152" y="330"/>
                    <a:pt x="152" y="330"/>
                    <a:pt x="152" y="330"/>
                  </a:cubicBezTo>
                  <a:cubicBezTo>
                    <a:pt x="151" y="330"/>
                    <a:pt x="151" y="330"/>
                    <a:pt x="151" y="330"/>
                  </a:cubicBezTo>
                  <a:cubicBezTo>
                    <a:pt x="151" y="330"/>
                    <a:pt x="151" y="330"/>
                    <a:pt x="151" y="330"/>
                  </a:cubicBezTo>
                  <a:cubicBezTo>
                    <a:pt x="152" y="326"/>
                    <a:pt x="152" y="324"/>
                    <a:pt x="152" y="320"/>
                  </a:cubicBezTo>
                  <a:cubicBezTo>
                    <a:pt x="153" y="320"/>
                    <a:pt x="153" y="320"/>
                    <a:pt x="153" y="320"/>
                  </a:cubicBezTo>
                  <a:cubicBezTo>
                    <a:pt x="153" y="320"/>
                    <a:pt x="153" y="320"/>
                    <a:pt x="153" y="320"/>
                  </a:cubicBezTo>
                  <a:cubicBezTo>
                    <a:pt x="153" y="320"/>
                    <a:pt x="153" y="320"/>
                    <a:pt x="153" y="320"/>
                  </a:cubicBezTo>
                  <a:cubicBezTo>
                    <a:pt x="153" y="321"/>
                    <a:pt x="153" y="321"/>
                    <a:pt x="153" y="321"/>
                  </a:cubicBezTo>
                  <a:cubicBezTo>
                    <a:pt x="153" y="324"/>
                    <a:pt x="152" y="327"/>
                    <a:pt x="152" y="330"/>
                  </a:cubicBezTo>
                  <a:cubicBezTo>
                    <a:pt x="152" y="330"/>
                    <a:pt x="152" y="330"/>
                    <a:pt x="152" y="330"/>
                  </a:cubicBezTo>
                  <a:cubicBezTo>
                    <a:pt x="152" y="330"/>
                    <a:pt x="152" y="330"/>
                    <a:pt x="152" y="330"/>
                  </a:cubicBezTo>
                  <a:close/>
                  <a:moveTo>
                    <a:pt x="153" y="312"/>
                  </a:moveTo>
                  <a:cubicBezTo>
                    <a:pt x="153" y="312"/>
                    <a:pt x="153" y="312"/>
                    <a:pt x="153" y="312"/>
                  </a:cubicBezTo>
                  <a:cubicBezTo>
                    <a:pt x="153" y="311"/>
                    <a:pt x="153" y="311"/>
                    <a:pt x="153" y="311"/>
                  </a:cubicBezTo>
                  <a:cubicBezTo>
                    <a:pt x="153" y="311"/>
                    <a:pt x="153" y="311"/>
                    <a:pt x="153" y="311"/>
                  </a:cubicBezTo>
                  <a:cubicBezTo>
                    <a:pt x="153" y="308"/>
                    <a:pt x="153" y="305"/>
                    <a:pt x="154" y="302"/>
                  </a:cubicBezTo>
                  <a:cubicBezTo>
                    <a:pt x="154" y="302"/>
                    <a:pt x="154" y="302"/>
                    <a:pt x="154" y="302"/>
                  </a:cubicBezTo>
                  <a:cubicBezTo>
                    <a:pt x="154" y="302"/>
                    <a:pt x="154" y="302"/>
                    <a:pt x="154" y="302"/>
                  </a:cubicBezTo>
                  <a:cubicBezTo>
                    <a:pt x="154" y="302"/>
                    <a:pt x="154" y="302"/>
                    <a:pt x="154" y="302"/>
                  </a:cubicBezTo>
                  <a:cubicBezTo>
                    <a:pt x="154" y="305"/>
                    <a:pt x="154" y="308"/>
                    <a:pt x="154" y="312"/>
                  </a:cubicBezTo>
                  <a:lnTo>
                    <a:pt x="153" y="312"/>
                  </a:lnTo>
                  <a:close/>
                  <a:moveTo>
                    <a:pt x="155" y="293"/>
                  </a:moveTo>
                  <a:cubicBezTo>
                    <a:pt x="155" y="293"/>
                    <a:pt x="155" y="293"/>
                    <a:pt x="155" y="293"/>
                  </a:cubicBezTo>
                  <a:cubicBezTo>
                    <a:pt x="154" y="293"/>
                    <a:pt x="154" y="293"/>
                    <a:pt x="154" y="293"/>
                  </a:cubicBezTo>
                  <a:cubicBezTo>
                    <a:pt x="154" y="293"/>
                    <a:pt x="154" y="293"/>
                    <a:pt x="154" y="293"/>
                  </a:cubicBezTo>
                  <a:cubicBezTo>
                    <a:pt x="155" y="290"/>
                    <a:pt x="155" y="287"/>
                    <a:pt x="155" y="284"/>
                  </a:cubicBezTo>
                  <a:cubicBezTo>
                    <a:pt x="155" y="284"/>
                    <a:pt x="155" y="284"/>
                    <a:pt x="155" y="284"/>
                  </a:cubicBezTo>
                  <a:cubicBezTo>
                    <a:pt x="155" y="284"/>
                    <a:pt x="155" y="284"/>
                    <a:pt x="155" y="284"/>
                  </a:cubicBezTo>
                  <a:cubicBezTo>
                    <a:pt x="156" y="284"/>
                    <a:pt x="156" y="284"/>
                    <a:pt x="156" y="284"/>
                  </a:cubicBezTo>
                  <a:cubicBezTo>
                    <a:pt x="156" y="284"/>
                    <a:pt x="156" y="284"/>
                    <a:pt x="156" y="284"/>
                  </a:cubicBezTo>
                  <a:cubicBezTo>
                    <a:pt x="155" y="287"/>
                    <a:pt x="155" y="290"/>
                    <a:pt x="155" y="293"/>
                  </a:cubicBezTo>
                  <a:cubicBezTo>
                    <a:pt x="155" y="293"/>
                    <a:pt x="155" y="293"/>
                    <a:pt x="155" y="293"/>
                  </a:cubicBezTo>
                  <a:close/>
                  <a:moveTo>
                    <a:pt x="156" y="275"/>
                  </a:moveTo>
                  <a:cubicBezTo>
                    <a:pt x="156" y="275"/>
                    <a:pt x="156" y="275"/>
                    <a:pt x="156" y="275"/>
                  </a:cubicBezTo>
                  <a:cubicBezTo>
                    <a:pt x="155" y="275"/>
                    <a:pt x="155" y="275"/>
                    <a:pt x="155" y="275"/>
                  </a:cubicBezTo>
                  <a:cubicBezTo>
                    <a:pt x="156" y="266"/>
                    <a:pt x="156" y="266"/>
                    <a:pt x="156" y="266"/>
                  </a:cubicBezTo>
                  <a:cubicBezTo>
                    <a:pt x="156" y="265"/>
                    <a:pt x="156" y="265"/>
                    <a:pt x="156" y="265"/>
                  </a:cubicBezTo>
                  <a:cubicBezTo>
                    <a:pt x="157" y="266"/>
                    <a:pt x="157" y="266"/>
                    <a:pt x="157" y="266"/>
                  </a:cubicBezTo>
                  <a:cubicBezTo>
                    <a:pt x="157" y="266"/>
                    <a:pt x="157" y="266"/>
                    <a:pt x="157" y="266"/>
                  </a:cubicBezTo>
                  <a:cubicBezTo>
                    <a:pt x="157" y="269"/>
                    <a:pt x="156" y="272"/>
                    <a:pt x="156" y="275"/>
                  </a:cubicBezTo>
                  <a:cubicBezTo>
                    <a:pt x="156" y="275"/>
                    <a:pt x="156" y="275"/>
                    <a:pt x="156" y="275"/>
                  </a:cubicBezTo>
                  <a:cubicBezTo>
                    <a:pt x="156" y="275"/>
                    <a:pt x="156" y="275"/>
                    <a:pt x="156" y="275"/>
                  </a:cubicBezTo>
                  <a:close/>
                  <a:moveTo>
                    <a:pt x="157" y="257"/>
                  </a:moveTo>
                  <a:cubicBezTo>
                    <a:pt x="157" y="257"/>
                    <a:pt x="157" y="257"/>
                    <a:pt x="157" y="257"/>
                  </a:cubicBezTo>
                  <a:cubicBezTo>
                    <a:pt x="156" y="257"/>
                    <a:pt x="156" y="257"/>
                    <a:pt x="156" y="257"/>
                  </a:cubicBezTo>
                  <a:cubicBezTo>
                    <a:pt x="156" y="253"/>
                    <a:pt x="156" y="250"/>
                    <a:pt x="156" y="247"/>
                  </a:cubicBezTo>
                  <a:cubicBezTo>
                    <a:pt x="157" y="247"/>
                    <a:pt x="157" y="247"/>
                    <a:pt x="157" y="247"/>
                  </a:cubicBezTo>
                  <a:cubicBezTo>
                    <a:pt x="157" y="247"/>
                    <a:pt x="157" y="247"/>
                    <a:pt x="157" y="247"/>
                  </a:cubicBezTo>
                  <a:cubicBezTo>
                    <a:pt x="157" y="247"/>
                    <a:pt x="157" y="247"/>
                    <a:pt x="157" y="247"/>
                  </a:cubicBezTo>
                  <a:cubicBezTo>
                    <a:pt x="157" y="250"/>
                    <a:pt x="157" y="254"/>
                    <a:pt x="157" y="257"/>
                  </a:cubicBezTo>
                  <a:close/>
                  <a:moveTo>
                    <a:pt x="157" y="239"/>
                  </a:moveTo>
                  <a:cubicBezTo>
                    <a:pt x="157" y="239"/>
                    <a:pt x="157" y="239"/>
                    <a:pt x="157" y="239"/>
                  </a:cubicBezTo>
                  <a:cubicBezTo>
                    <a:pt x="157" y="238"/>
                    <a:pt x="157" y="238"/>
                    <a:pt x="157" y="238"/>
                  </a:cubicBezTo>
                  <a:cubicBezTo>
                    <a:pt x="157" y="229"/>
                    <a:pt x="157" y="229"/>
                    <a:pt x="157" y="229"/>
                  </a:cubicBezTo>
                  <a:cubicBezTo>
                    <a:pt x="157" y="229"/>
                    <a:pt x="157" y="229"/>
                    <a:pt x="157" y="229"/>
                  </a:cubicBezTo>
                  <a:cubicBezTo>
                    <a:pt x="157" y="229"/>
                    <a:pt x="157" y="229"/>
                    <a:pt x="157" y="229"/>
                  </a:cubicBezTo>
                  <a:cubicBezTo>
                    <a:pt x="158" y="229"/>
                    <a:pt x="158" y="229"/>
                    <a:pt x="158" y="229"/>
                  </a:cubicBezTo>
                  <a:cubicBezTo>
                    <a:pt x="158" y="232"/>
                    <a:pt x="158" y="235"/>
                    <a:pt x="157" y="238"/>
                  </a:cubicBezTo>
                  <a:cubicBezTo>
                    <a:pt x="157" y="239"/>
                    <a:pt x="157" y="239"/>
                    <a:pt x="157" y="239"/>
                  </a:cubicBezTo>
                  <a:close/>
                  <a:moveTo>
                    <a:pt x="157" y="220"/>
                  </a:moveTo>
                  <a:cubicBezTo>
                    <a:pt x="157" y="220"/>
                    <a:pt x="157" y="220"/>
                    <a:pt x="157" y="220"/>
                  </a:cubicBezTo>
                  <a:cubicBezTo>
                    <a:pt x="157" y="220"/>
                    <a:pt x="157" y="220"/>
                    <a:pt x="157" y="220"/>
                  </a:cubicBezTo>
                  <a:cubicBezTo>
                    <a:pt x="157" y="217"/>
                    <a:pt x="157" y="215"/>
                    <a:pt x="157" y="212"/>
                  </a:cubicBezTo>
                  <a:cubicBezTo>
                    <a:pt x="157" y="211"/>
                    <a:pt x="157" y="211"/>
                    <a:pt x="157" y="211"/>
                  </a:cubicBezTo>
                  <a:cubicBezTo>
                    <a:pt x="157" y="210"/>
                    <a:pt x="157" y="210"/>
                    <a:pt x="157" y="210"/>
                  </a:cubicBezTo>
                  <a:cubicBezTo>
                    <a:pt x="158" y="211"/>
                    <a:pt x="158" y="211"/>
                    <a:pt x="158" y="211"/>
                  </a:cubicBezTo>
                  <a:cubicBezTo>
                    <a:pt x="158" y="212"/>
                    <a:pt x="158" y="212"/>
                    <a:pt x="158" y="212"/>
                  </a:cubicBezTo>
                  <a:cubicBezTo>
                    <a:pt x="158" y="215"/>
                    <a:pt x="158" y="217"/>
                    <a:pt x="158" y="220"/>
                  </a:cubicBezTo>
                  <a:lnTo>
                    <a:pt x="157" y="220"/>
                  </a:lnTo>
                  <a:close/>
                  <a:moveTo>
                    <a:pt x="157" y="202"/>
                  </a:moveTo>
                  <a:cubicBezTo>
                    <a:pt x="157" y="202"/>
                    <a:pt x="157" y="202"/>
                    <a:pt x="157" y="202"/>
                  </a:cubicBezTo>
                  <a:cubicBezTo>
                    <a:pt x="157" y="198"/>
                    <a:pt x="157" y="195"/>
                    <a:pt x="157" y="192"/>
                  </a:cubicBezTo>
                  <a:cubicBezTo>
                    <a:pt x="157" y="192"/>
                    <a:pt x="157" y="192"/>
                    <a:pt x="157" y="192"/>
                  </a:cubicBezTo>
                  <a:cubicBezTo>
                    <a:pt x="157" y="192"/>
                    <a:pt x="157" y="192"/>
                    <a:pt x="157" y="192"/>
                  </a:cubicBezTo>
                  <a:cubicBezTo>
                    <a:pt x="158" y="192"/>
                    <a:pt x="158" y="192"/>
                    <a:pt x="158" y="192"/>
                  </a:cubicBezTo>
                  <a:cubicBezTo>
                    <a:pt x="158" y="195"/>
                    <a:pt x="158" y="199"/>
                    <a:pt x="158" y="202"/>
                  </a:cubicBezTo>
                  <a:cubicBezTo>
                    <a:pt x="157" y="202"/>
                    <a:pt x="157" y="202"/>
                    <a:pt x="157" y="202"/>
                  </a:cubicBezTo>
                  <a:close/>
                  <a:moveTo>
                    <a:pt x="157" y="184"/>
                  </a:moveTo>
                  <a:cubicBezTo>
                    <a:pt x="157" y="183"/>
                    <a:pt x="157" y="183"/>
                    <a:pt x="157" y="183"/>
                  </a:cubicBezTo>
                  <a:cubicBezTo>
                    <a:pt x="156" y="174"/>
                    <a:pt x="156" y="174"/>
                    <a:pt x="156" y="174"/>
                  </a:cubicBezTo>
                  <a:cubicBezTo>
                    <a:pt x="157" y="174"/>
                    <a:pt x="157" y="174"/>
                    <a:pt x="157" y="174"/>
                  </a:cubicBezTo>
                  <a:cubicBezTo>
                    <a:pt x="157" y="174"/>
                    <a:pt x="157" y="174"/>
                    <a:pt x="157" y="174"/>
                  </a:cubicBezTo>
                  <a:cubicBezTo>
                    <a:pt x="157" y="174"/>
                    <a:pt x="157" y="174"/>
                    <a:pt x="157" y="174"/>
                  </a:cubicBezTo>
                  <a:cubicBezTo>
                    <a:pt x="157" y="174"/>
                    <a:pt x="157" y="174"/>
                    <a:pt x="157" y="174"/>
                  </a:cubicBezTo>
                  <a:cubicBezTo>
                    <a:pt x="157" y="177"/>
                    <a:pt x="157" y="180"/>
                    <a:pt x="157" y="183"/>
                  </a:cubicBezTo>
                  <a:cubicBezTo>
                    <a:pt x="157" y="184"/>
                    <a:pt x="157" y="184"/>
                    <a:pt x="157" y="184"/>
                  </a:cubicBezTo>
                  <a:close/>
                  <a:moveTo>
                    <a:pt x="156" y="165"/>
                  </a:moveTo>
                  <a:cubicBezTo>
                    <a:pt x="156" y="165"/>
                    <a:pt x="156" y="165"/>
                    <a:pt x="156" y="165"/>
                  </a:cubicBezTo>
                  <a:cubicBezTo>
                    <a:pt x="156" y="162"/>
                    <a:pt x="156" y="159"/>
                    <a:pt x="155" y="156"/>
                  </a:cubicBezTo>
                  <a:cubicBezTo>
                    <a:pt x="156" y="155"/>
                    <a:pt x="156" y="155"/>
                    <a:pt x="156" y="155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59"/>
                    <a:pt x="157" y="162"/>
                    <a:pt x="157" y="165"/>
                  </a:cubicBezTo>
                  <a:cubicBezTo>
                    <a:pt x="156" y="165"/>
                    <a:pt x="156" y="165"/>
                    <a:pt x="156" y="165"/>
                  </a:cubicBezTo>
                  <a:cubicBezTo>
                    <a:pt x="156" y="165"/>
                    <a:pt x="156" y="165"/>
                    <a:pt x="156" y="165"/>
                  </a:cubicBezTo>
                  <a:close/>
                  <a:moveTo>
                    <a:pt x="155" y="147"/>
                  </a:moveTo>
                  <a:cubicBezTo>
                    <a:pt x="155" y="147"/>
                    <a:pt x="155" y="147"/>
                    <a:pt x="155" y="147"/>
                  </a:cubicBezTo>
                  <a:cubicBezTo>
                    <a:pt x="155" y="144"/>
                    <a:pt x="154" y="140"/>
                    <a:pt x="154" y="138"/>
                  </a:cubicBezTo>
                  <a:cubicBezTo>
                    <a:pt x="154" y="137"/>
                    <a:pt x="154" y="137"/>
                    <a:pt x="154" y="137"/>
                  </a:cubicBezTo>
                  <a:cubicBezTo>
                    <a:pt x="155" y="137"/>
                    <a:pt x="155" y="137"/>
                    <a:pt x="155" y="137"/>
                  </a:cubicBezTo>
                  <a:cubicBezTo>
                    <a:pt x="155" y="137"/>
                    <a:pt x="155" y="137"/>
                    <a:pt x="155" y="137"/>
                  </a:cubicBezTo>
                  <a:cubicBezTo>
                    <a:pt x="155" y="137"/>
                    <a:pt x="155" y="137"/>
                    <a:pt x="155" y="137"/>
                  </a:cubicBezTo>
                  <a:cubicBezTo>
                    <a:pt x="155" y="141"/>
                    <a:pt x="155" y="144"/>
                    <a:pt x="156" y="147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7"/>
                    <a:pt x="155" y="147"/>
                    <a:pt x="155" y="147"/>
                  </a:cubicBezTo>
                  <a:close/>
                  <a:moveTo>
                    <a:pt x="154" y="129"/>
                  </a:moveTo>
                  <a:cubicBezTo>
                    <a:pt x="153" y="128"/>
                    <a:pt x="153" y="128"/>
                    <a:pt x="153" y="128"/>
                  </a:cubicBezTo>
                  <a:cubicBezTo>
                    <a:pt x="153" y="125"/>
                    <a:pt x="153" y="122"/>
                    <a:pt x="152" y="119"/>
                  </a:cubicBezTo>
                  <a:cubicBezTo>
                    <a:pt x="153" y="119"/>
                    <a:pt x="153" y="119"/>
                    <a:pt x="153" y="119"/>
                  </a:cubicBezTo>
                  <a:cubicBezTo>
                    <a:pt x="153" y="119"/>
                    <a:pt x="153" y="119"/>
                    <a:pt x="153" y="119"/>
                  </a:cubicBezTo>
                  <a:cubicBezTo>
                    <a:pt x="153" y="122"/>
                    <a:pt x="154" y="125"/>
                    <a:pt x="154" y="128"/>
                  </a:cubicBezTo>
                  <a:cubicBezTo>
                    <a:pt x="154" y="129"/>
                    <a:pt x="154" y="129"/>
                    <a:pt x="154" y="129"/>
                  </a:cubicBezTo>
                  <a:cubicBezTo>
                    <a:pt x="154" y="129"/>
                    <a:pt x="154" y="129"/>
                    <a:pt x="154" y="129"/>
                  </a:cubicBezTo>
                  <a:close/>
                  <a:moveTo>
                    <a:pt x="152" y="111"/>
                  </a:moveTo>
                  <a:cubicBezTo>
                    <a:pt x="151" y="110"/>
                    <a:pt x="151" y="110"/>
                    <a:pt x="151" y="110"/>
                  </a:cubicBezTo>
                  <a:cubicBezTo>
                    <a:pt x="151" y="107"/>
                    <a:pt x="150" y="104"/>
                    <a:pt x="150" y="101"/>
                  </a:cubicBezTo>
                  <a:cubicBezTo>
                    <a:pt x="150" y="101"/>
                    <a:pt x="150" y="101"/>
                    <a:pt x="150" y="101"/>
                  </a:cubicBezTo>
                  <a:cubicBezTo>
                    <a:pt x="150" y="101"/>
                    <a:pt x="150" y="101"/>
                    <a:pt x="150" y="101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51" y="104"/>
                    <a:pt x="152" y="107"/>
                    <a:pt x="152" y="110"/>
                  </a:cubicBezTo>
                  <a:cubicBezTo>
                    <a:pt x="152" y="111"/>
                    <a:pt x="152" y="111"/>
                    <a:pt x="152" y="111"/>
                  </a:cubicBezTo>
                  <a:close/>
                  <a:moveTo>
                    <a:pt x="149" y="92"/>
                  </a:moveTo>
                  <a:cubicBezTo>
                    <a:pt x="148" y="92"/>
                    <a:pt x="148" y="92"/>
                    <a:pt x="148" y="92"/>
                  </a:cubicBezTo>
                  <a:cubicBezTo>
                    <a:pt x="148" y="89"/>
                    <a:pt x="147" y="86"/>
                    <a:pt x="147" y="83"/>
                  </a:cubicBezTo>
                  <a:cubicBezTo>
                    <a:pt x="147" y="83"/>
                    <a:pt x="147" y="83"/>
                    <a:pt x="147" y="83"/>
                  </a:cubicBezTo>
                  <a:cubicBezTo>
                    <a:pt x="148" y="83"/>
                    <a:pt x="148" y="83"/>
                    <a:pt x="148" y="83"/>
                  </a:cubicBezTo>
                  <a:cubicBezTo>
                    <a:pt x="148" y="83"/>
                    <a:pt x="148" y="83"/>
                    <a:pt x="148" y="83"/>
                  </a:cubicBezTo>
                  <a:cubicBezTo>
                    <a:pt x="148" y="86"/>
                    <a:pt x="149" y="89"/>
                    <a:pt x="149" y="92"/>
                  </a:cubicBezTo>
                  <a:cubicBezTo>
                    <a:pt x="149" y="92"/>
                    <a:pt x="149" y="92"/>
                    <a:pt x="149" y="92"/>
                  </a:cubicBezTo>
                  <a:cubicBezTo>
                    <a:pt x="149" y="92"/>
                    <a:pt x="149" y="92"/>
                    <a:pt x="149" y="92"/>
                  </a:cubicBezTo>
                  <a:close/>
                  <a:moveTo>
                    <a:pt x="145" y="74"/>
                  </a:moveTo>
                  <a:cubicBezTo>
                    <a:pt x="145" y="74"/>
                    <a:pt x="145" y="74"/>
                    <a:pt x="145" y="74"/>
                  </a:cubicBezTo>
                  <a:cubicBezTo>
                    <a:pt x="144" y="71"/>
                    <a:pt x="143" y="68"/>
                    <a:pt x="143" y="65"/>
                  </a:cubicBezTo>
                  <a:cubicBezTo>
                    <a:pt x="143" y="65"/>
                    <a:pt x="143" y="65"/>
                    <a:pt x="143" y="65"/>
                  </a:cubicBezTo>
                  <a:cubicBezTo>
                    <a:pt x="143" y="65"/>
                    <a:pt x="143" y="65"/>
                    <a:pt x="143" y="65"/>
                  </a:cubicBezTo>
                  <a:cubicBezTo>
                    <a:pt x="143" y="65"/>
                    <a:pt x="143" y="65"/>
                    <a:pt x="143" y="65"/>
                  </a:cubicBezTo>
                  <a:cubicBezTo>
                    <a:pt x="144" y="68"/>
                    <a:pt x="145" y="71"/>
                    <a:pt x="146" y="74"/>
                  </a:cubicBezTo>
                  <a:cubicBezTo>
                    <a:pt x="145" y="74"/>
                    <a:pt x="145" y="74"/>
                    <a:pt x="145" y="74"/>
                  </a:cubicBezTo>
                  <a:cubicBezTo>
                    <a:pt x="145" y="74"/>
                    <a:pt x="145" y="74"/>
                    <a:pt x="145" y="74"/>
                  </a:cubicBezTo>
                  <a:close/>
                  <a:moveTo>
                    <a:pt x="0" y="58"/>
                  </a:move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" y="56"/>
                    <a:pt x="3" y="53"/>
                    <a:pt x="5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1"/>
                    <a:pt x="6" y="51"/>
                    <a:pt x="6" y="51"/>
                  </a:cubicBezTo>
                  <a:lnTo>
                    <a:pt x="0" y="58"/>
                  </a:lnTo>
                  <a:close/>
                  <a:moveTo>
                    <a:pt x="141" y="57"/>
                  </a:moveTo>
                  <a:cubicBezTo>
                    <a:pt x="140" y="57"/>
                    <a:pt x="140" y="57"/>
                    <a:pt x="140" y="57"/>
                  </a:cubicBezTo>
                  <a:cubicBezTo>
                    <a:pt x="139" y="53"/>
                    <a:pt x="138" y="51"/>
                    <a:pt x="137" y="48"/>
                  </a:cubicBezTo>
                  <a:cubicBezTo>
                    <a:pt x="137" y="47"/>
                    <a:pt x="137" y="47"/>
                    <a:pt x="137" y="47"/>
                  </a:cubicBezTo>
                  <a:cubicBezTo>
                    <a:pt x="138" y="48"/>
                    <a:pt x="138" y="48"/>
                    <a:pt x="138" y="48"/>
                  </a:cubicBezTo>
                  <a:cubicBezTo>
                    <a:pt x="138" y="48"/>
                    <a:pt x="138" y="48"/>
                    <a:pt x="138" y="48"/>
                  </a:cubicBezTo>
                  <a:cubicBezTo>
                    <a:pt x="139" y="50"/>
                    <a:pt x="140" y="53"/>
                    <a:pt x="141" y="56"/>
                  </a:cubicBezTo>
                  <a:cubicBezTo>
                    <a:pt x="141" y="57"/>
                    <a:pt x="141" y="57"/>
                    <a:pt x="141" y="57"/>
                  </a:cubicBezTo>
                  <a:close/>
                  <a:moveTo>
                    <a:pt x="12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3" y="41"/>
                    <a:pt x="15" y="39"/>
                    <a:pt x="18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6" y="39"/>
                    <a:pt x="14" y="42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lose/>
                  <a:moveTo>
                    <a:pt x="134" y="40"/>
                  </a:moveTo>
                  <a:cubicBezTo>
                    <a:pt x="134" y="39"/>
                    <a:pt x="134" y="39"/>
                    <a:pt x="134" y="39"/>
                  </a:cubicBezTo>
                  <a:cubicBezTo>
                    <a:pt x="133" y="36"/>
                    <a:pt x="131" y="34"/>
                    <a:pt x="130" y="31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31" y="31"/>
                    <a:pt x="131" y="31"/>
                    <a:pt x="131" y="31"/>
                  </a:cubicBezTo>
                  <a:cubicBezTo>
                    <a:pt x="132" y="33"/>
                    <a:pt x="133" y="36"/>
                    <a:pt x="135" y="39"/>
                  </a:cubicBezTo>
                  <a:cubicBezTo>
                    <a:pt x="134" y="39"/>
                    <a:pt x="134" y="39"/>
                    <a:pt x="134" y="39"/>
                  </a:cubicBezTo>
                  <a:lnTo>
                    <a:pt x="134" y="40"/>
                  </a:lnTo>
                  <a:close/>
                  <a:moveTo>
                    <a:pt x="24" y="31"/>
                  </a:move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6" y="28"/>
                    <a:pt x="28" y="26"/>
                    <a:pt x="30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26"/>
                    <a:pt x="26" y="29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lose/>
                  <a:moveTo>
                    <a:pt x="126" y="23"/>
                  </a:moveTo>
                  <a:cubicBezTo>
                    <a:pt x="125" y="23"/>
                    <a:pt x="125" y="23"/>
                    <a:pt x="125" y="23"/>
                  </a:cubicBezTo>
                  <a:cubicBezTo>
                    <a:pt x="124" y="21"/>
                    <a:pt x="122" y="18"/>
                    <a:pt x="120" y="16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2" y="18"/>
                    <a:pt x="124" y="20"/>
                    <a:pt x="126" y="23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26" y="23"/>
                    <a:pt x="126" y="23"/>
                    <a:pt x="126" y="23"/>
                  </a:cubicBezTo>
                  <a:close/>
                  <a:moveTo>
                    <a:pt x="38" y="18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40" y="16"/>
                    <a:pt x="42" y="14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3" y="15"/>
                    <a:pt x="40" y="17"/>
                    <a:pt x="38" y="19"/>
                  </a:cubicBezTo>
                  <a:lnTo>
                    <a:pt x="38" y="18"/>
                  </a:lnTo>
                  <a:close/>
                  <a:moveTo>
                    <a:pt x="113" y="10"/>
                  </a:moveTo>
                  <a:cubicBezTo>
                    <a:pt x="113" y="10"/>
                    <a:pt x="113" y="10"/>
                    <a:pt x="113" y="10"/>
                  </a:cubicBezTo>
                  <a:cubicBezTo>
                    <a:pt x="111" y="8"/>
                    <a:pt x="109" y="7"/>
                    <a:pt x="106" y="6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9" y="6"/>
                    <a:pt x="111" y="8"/>
                    <a:pt x="114" y="9"/>
                  </a:cubicBezTo>
                  <a:cubicBezTo>
                    <a:pt x="114" y="10"/>
                    <a:pt x="114" y="10"/>
                    <a:pt x="114" y="10"/>
                  </a:cubicBezTo>
                  <a:cubicBezTo>
                    <a:pt x="113" y="10"/>
                    <a:pt x="113" y="10"/>
                    <a:pt x="113" y="10"/>
                  </a:cubicBezTo>
                  <a:close/>
                  <a:moveTo>
                    <a:pt x="53" y="8"/>
                  </a:move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5" y="6"/>
                    <a:pt x="58" y="5"/>
                    <a:pt x="61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8" y="6"/>
                    <a:pt x="56" y="7"/>
                    <a:pt x="53" y="8"/>
                  </a:cubicBezTo>
                  <a:close/>
                  <a:moveTo>
                    <a:pt x="97" y="2"/>
                  </a:moveTo>
                  <a:cubicBezTo>
                    <a:pt x="97" y="2"/>
                    <a:pt x="97" y="2"/>
                    <a:pt x="97" y="2"/>
                  </a:cubicBezTo>
                  <a:cubicBezTo>
                    <a:pt x="94" y="1"/>
                    <a:pt x="91" y="1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1" y="0"/>
                    <a:pt x="94" y="1"/>
                    <a:pt x="97" y="1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7" y="2"/>
                    <a:pt x="97" y="2"/>
                    <a:pt x="97" y="2"/>
                  </a:cubicBezTo>
                  <a:close/>
                  <a:moveTo>
                    <a:pt x="70" y="2"/>
                  </a:moveTo>
                  <a:cubicBezTo>
                    <a:pt x="70" y="1"/>
                    <a:pt x="70" y="1"/>
                    <a:pt x="70" y="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3" y="0"/>
                    <a:pt x="76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6" y="1"/>
                    <a:pt x="73" y="1"/>
                    <a:pt x="70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8" name="任意多边形 133">
              <a:extLst>
                <a:ext uri="{FF2B5EF4-FFF2-40B4-BE49-F238E27FC236}">
                  <a16:creationId xmlns:a16="http://schemas.microsoft.com/office/drawing/2014/main" id="{1BD7E488-00B8-4452-94E7-FB1FF0C792EC}"/>
                </a:ext>
              </a:extLst>
            </p:cNvPr>
            <p:cNvSpPr/>
            <p:nvPr/>
          </p:nvSpPr>
          <p:spPr bwMode="auto">
            <a:xfrm>
              <a:off x="4951413" y="3752850"/>
              <a:ext cx="434975" cy="1060450"/>
            </a:xfrm>
            <a:custGeom>
              <a:avLst/>
              <a:gdLst>
                <a:gd name="T0" fmla="*/ 134 w 146"/>
                <a:gd name="T1" fmla="*/ 347 h 356"/>
                <a:gd name="T2" fmla="*/ 135 w 146"/>
                <a:gd name="T3" fmla="*/ 347 h 356"/>
                <a:gd name="T4" fmla="*/ 136 w 146"/>
                <a:gd name="T5" fmla="*/ 338 h 356"/>
                <a:gd name="T6" fmla="*/ 137 w 146"/>
                <a:gd name="T7" fmla="*/ 328 h 356"/>
                <a:gd name="T8" fmla="*/ 138 w 146"/>
                <a:gd name="T9" fmla="*/ 320 h 356"/>
                <a:gd name="T10" fmla="*/ 139 w 146"/>
                <a:gd name="T11" fmla="*/ 310 h 356"/>
                <a:gd name="T12" fmla="*/ 140 w 146"/>
                <a:gd name="T13" fmla="*/ 311 h 356"/>
                <a:gd name="T14" fmla="*/ 140 w 146"/>
                <a:gd name="T15" fmla="*/ 302 h 356"/>
                <a:gd name="T16" fmla="*/ 141 w 146"/>
                <a:gd name="T17" fmla="*/ 292 h 356"/>
                <a:gd name="T18" fmla="*/ 140 w 146"/>
                <a:gd name="T19" fmla="*/ 302 h 356"/>
                <a:gd name="T20" fmla="*/ 142 w 146"/>
                <a:gd name="T21" fmla="*/ 283 h 356"/>
                <a:gd name="T22" fmla="*/ 142 w 146"/>
                <a:gd name="T23" fmla="*/ 283 h 356"/>
                <a:gd name="T24" fmla="*/ 143 w 146"/>
                <a:gd name="T25" fmla="*/ 265 h 356"/>
                <a:gd name="T26" fmla="*/ 144 w 146"/>
                <a:gd name="T27" fmla="*/ 256 h 356"/>
                <a:gd name="T28" fmla="*/ 144 w 146"/>
                <a:gd name="T29" fmla="*/ 247 h 356"/>
                <a:gd name="T30" fmla="*/ 144 w 146"/>
                <a:gd name="T31" fmla="*/ 237 h 356"/>
                <a:gd name="T32" fmla="*/ 145 w 146"/>
                <a:gd name="T33" fmla="*/ 247 h 356"/>
                <a:gd name="T34" fmla="*/ 145 w 146"/>
                <a:gd name="T35" fmla="*/ 228 h 356"/>
                <a:gd name="T36" fmla="*/ 146 w 146"/>
                <a:gd name="T37" fmla="*/ 219 h 356"/>
                <a:gd name="T38" fmla="*/ 146 w 146"/>
                <a:gd name="T39" fmla="*/ 210 h 356"/>
                <a:gd name="T40" fmla="*/ 146 w 146"/>
                <a:gd name="T41" fmla="*/ 200 h 356"/>
                <a:gd name="T42" fmla="*/ 146 w 146"/>
                <a:gd name="T43" fmla="*/ 192 h 356"/>
                <a:gd name="T44" fmla="*/ 146 w 146"/>
                <a:gd name="T45" fmla="*/ 182 h 356"/>
                <a:gd name="T46" fmla="*/ 146 w 146"/>
                <a:gd name="T47" fmla="*/ 192 h 356"/>
                <a:gd name="T48" fmla="*/ 146 w 146"/>
                <a:gd name="T49" fmla="*/ 164 h 356"/>
                <a:gd name="T50" fmla="*/ 146 w 146"/>
                <a:gd name="T51" fmla="*/ 173 h 356"/>
                <a:gd name="T52" fmla="*/ 145 w 146"/>
                <a:gd name="T53" fmla="*/ 146 h 356"/>
                <a:gd name="T54" fmla="*/ 146 w 146"/>
                <a:gd name="T55" fmla="*/ 155 h 356"/>
                <a:gd name="T56" fmla="*/ 144 w 146"/>
                <a:gd name="T57" fmla="*/ 128 h 356"/>
                <a:gd name="T58" fmla="*/ 145 w 146"/>
                <a:gd name="T59" fmla="*/ 137 h 356"/>
                <a:gd name="T60" fmla="*/ 142 w 146"/>
                <a:gd name="T61" fmla="*/ 109 h 356"/>
                <a:gd name="T62" fmla="*/ 143 w 146"/>
                <a:gd name="T63" fmla="*/ 119 h 356"/>
                <a:gd name="T64" fmla="*/ 140 w 146"/>
                <a:gd name="T65" fmla="*/ 91 h 356"/>
                <a:gd name="T66" fmla="*/ 142 w 146"/>
                <a:gd name="T67" fmla="*/ 100 h 356"/>
                <a:gd name="T68" fmla="*/ 138 w 146"/>
                <a:gd name="T69" fmla="*/ 82 h 356"/>
                <a:gd name="T70" fmla="*/ 137 w 146"/>
                <a:gd name="T71" fmla="*/ 73 h 356"/>
                <a:gd name="T72" fmla="*/ 135 w 146"/>
                <a:gd name="T73" fmla="*/ 64 h 356"/>
                <a:gd name="T74" fmla="*/ 133 w 146"/>
                <a:gd name="T75" fmla="*/ 55 h 356"/>
                <a:gd name="T76" fmla="*/ 0 w 146"/>
                <a:gd name="T77" fmla="*/ 57 h 356"/>
                <a:gd name="T78" fmla="*/ 7 w 146"/>
                <a:gd name="T79" fmla="*/ 49 h 356"/>
                <a:gd name="T80" fmla="*/ 1 w 146"/>
                <a:gd name="T81" fmla="*/ 57 h 356"/>
                <a:gd name="T82" fmla="*/ 127 w 146"/>
                <a:gd name="T83" fmla="*/ 37 h 356"/>
                <a:gd name="T84" fmla="*/ 130 w 146"/>
                <a:gd name="T85" fmla="*/ 47 h 356"/>
                <a:gd name="T86" fmla="*/ 18 w 146"/>
                <a:gd name="T87" fmla="*/ 35 h 356"/>
                <a:gd name="T88" fmla="*/ 13 w 146"/>
                <a:gd name="T89" fmla="*/ 43 h 356"/>
                <a:gd name="T90" fmla="*/ 118 w 146"/>
                <a:gd name="T91" fmla="*/ 22 h 356"/>
                <a:gd name="T92" fmla="*/ 123 w 146"/>
                <a:gd name="T93" fmla="*/ 30 h 356"/>
                <a:gd name="T94" fmla="*/ 31 w 146"/>
                <a:gd name="T95" fmla="*/ 23 h 356"/>
                <a:gd name="T96" fmla="*/ 38 w 146"/>
                <a:gd name="T97" fmla="*/ 17 h 356"/>
                <a:gd name="T98" fmla="*/ 46 w 146"/>
                <a:gd name="T99" fmla="*/ 11 h 356"/>
                <a:gd name="T100" fmla="*/ 38 w 146"/>
                <a:gd name="T101" fmla="*/ 17 h 356"/>
                <a:gd name="T102" fmla="*/ 106 w 146"/>
                <a:gd name="T103" fmla="*/ 8 h 356"/>
                <a:gd name="T104" fmla="*/ 113 w 146"/>
                <a:gd name="T105" fmla="*/ 15 h 356"/>
                <a:gd name="T106" fmla="*/ 54 w 146"/>
                <a:gd name="T107" fmla="*/ 7 h 356"/>
                <a:gd name="T108" fmla="*/ 62 w 146"/>
                <a:gd name="T109" fmla="*/ 4 h 356"/>
                <a:gd name="T110" fmla="*/ 89 w 146"/>
                <a:gd name="T111" fmla="*/ 2 h 356"/>
                <a:gd name="T112" fmla="*/ 98 w 146"/>
                <a:gd name="T113" fmla="*/ 4 h 356"/>
                <a:gd name="T114" fmla="*/ 71 w 146"/>
                <a:gd name="T115" fmla="*/ 1 h 356"/>
                <a:gd name="T116" fmla="*/ 80 w 146"/>
                <a:gd name="T117" fmla="*/ 1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6" h="356">
                  <a:moveTo>
                    <a:pt x="133" y="356"/>
                  </a:moveTo>
                  <a:cubicBezTo>
                    <a:pt x="133" y="356"/>
                    <a:pt x="133" y="356"/>
                    <a:pt x="133" y="356"/>
                  </a:cubicBezTo>
                  <a:cubicBezTo>
                    <a:pt x="133" y="356"/>
                    <a:pt x="133" y="356"/>
                    <a:pt x="133" y="356"/>
                  </a:cubicBezTo>
                  <a:cubicBezTo>
                    <a:pt x="133" y="353"/>
                    <a:pt x="134" y="350"/>
                    <a:pt x="134" y="347"/>
                  </a:cubicBezTo>
                  <a:cubicBezTo>
                    <a:pt x="135" y="346"/>
                    <a:pt x="135" y="346"/>
                    <a:pt x="135" y="346"/>
                  </a:cubicBezTo>
                  <a:cubicBezTo>
                    <a:pt x="135" y="346"/>
                    <a:pt x="135" y="346"/>
                    <a:pt x="135" y="346"/>
                  </a:cubicBezTo>
                  <a:cubicBezTo>
                    <a:pt x="135" y="347"/>
                    <a:pt x="135" y="347"/>
                    <a:pt x="135" y="347"/>
                  </a:cubicBezTo>
                  <a:cubicBezTo>
                    <a:pt x="135" y="347"/>
                    <a:pt x="135" y="347"/>
                    <a:pt x="135" y="347"/>
                  </a:cubicBezTo>
                  <a:cubicBezTo>
                    <a:pt x="135" y="350"/>
                    <a:pt x="134" y="353"/>
                    <a:pt x="134" y="356"/>
                  </a:cubicBezTo>
                  <a:cubicBezTo>
                    <a:pt x="133" y="356"/>
                    <a:pt x="133" y="356"/>
                    <a:pt x="133" y="356"/>
                  </a:cubicBezTo>
                  <a:close/>
                  <a:moveTo>
                    <a:pt x="136" y="338"/>
                  </a:moveTo>
                  <a:cubicBezTo>
                    <a:pt x="136" y="338"/>
                    <a:pt x="136" y="338"/>
                    <a:pt x="136" y="338"/>
                  </a:cubicBezTo>
                  <a:cubicBezTo>
                    <a:pt x="136" y="338"/>
                    <a:pt x="136" y="338"/>
                    <a:pt x="136" y="338"/>
                  </a:cubicBezTo>
                  <a:cubicBezTo>
                    <a:pt x="136" y="338"/>
                    <a:pt x="136" y="338"/>
                    <a:pt x="136" y="338"/>
                  </a:cubicBezTo>
                  <a:cubicBezTo>
                    <a:pt x="136" y="335"/>
                    <a:pt x="136" y="332"/>
                    <a:pt x="137" y="329"/>
                  </a:cubicBezTo>
                  <a:cubicBezTo>
                    <a:pt x="137" y="328"/>
                    <a:pt x="137" y="328"/>
                    <a:pt x="137" y="328"/>
                  </a:cubicBezTo>
                  <a:cubicBezTo>
                    <a:pt x="137" y="328"/>
                    <a:pt x="137" y="328"/>
                    <a:pt x="137" y="328"/>
                  </a:cubicBezTo>
                  <a:cubicBezTo>
                    <a:pt x="138" y="329"/>
                    <a:pt x="138" y="329"/>
                    <a:pt x="138" y="329"/>
                  </a:cubicBezTo>
                  <a:cubicBezTo>
                    <a:pt x="137" y="332"/>
                    <a:pt x="137" y="335"/>
                    <a:pt x="136" y="338"/>
                  </a:cubicBezTo>
                  <a:close/>
                  <a:moveTo>
                    <a:pt x="138" y="320"/>
                  </a:moveTo>
                  <a:cubicBezTo>
                    <a:pt x="138" y="320"/>
                    <a:pt x="138" y="320"/>
                    <a:pt x="138" y="320"/>
                  </a:cubicBezTo>
                  <a:cubicBezTo>
                    <a:pt x="138" y="320"/>
                    <a:pt x="138" y="320"/>
                    <a:pt x="138" y="320"/>
                  </a:cubicBezTo>
                  <a:cubicBezTo>
                    <a:pt x="138" y="320"/>
                    <a:pt x="138" y="320"/>
                    <a:pt x="138" y="320"/>
                  </a:cubicBezTo>
                  <a:cubicBezTo>
                    <a:pt x="138" y="317"/>
                    <a:pt x="139" y="314"/>
                    <a:pt x="139" y="310"/>
                  </a:cubicBezTo>
                  <a:cubicBezTo>
                    <a:pt x="139" y="310"/>
                    <a:pt x="139" y="310"/>
                    <a:pt x="139" y="310"/>
                  </a:cubicBezTo>
                  <a:cubicBezTo>
                    <a:pt x="139" y="310"/>
                    <a:pt x="139" y="310"/>
                    <a:pt x="139" y="310"/>
                  </a:cubicBezTo>
                  <a:cubicBezTo>
                    <a:pt x="140" y="310"/>
                    <a:pt x="140" y="310"/>
                    <a:pt x="140" y="310"/>
                  </a:cubicBezTo>
                  <a:cubicBezTo>
                    <a:pt x="140" y="311"/>
                    <a:pt x="140" y="311"/>
                    <a:pt x="140" y="311"/>
                  </a:cubicBezTo>
                  <a:cubicBezTo>
                    <a:pt x="139" y="314"/>
                    <a:pt x="139" y="317"/>
                    <a:pt x="139" y="320"/>
                  </a:cubicBezTo>
                  <a:cubicBezTo>
                    <a:pt x="138" y="320"/>
                    <a:pt x="138" y="320"/>
                    <a:pt x="138" y="320"/>
                  </a:cubicBezTo>
                  <a:cubicBezTo>
                    <a:pt x="138" y="320"/>
                    <a:pt x="138" y="320"/>
                    <a:pt x="138" y="320"/>
                  </a:cubicBezTo>
                  <a:close/>
                  <a:moveTo>
                    <a:pt x="140" y="302"/>
                  </a:moveTo>
                  <a:cubicBezTo>
                    <a:pt x="140" y="302"/>
                    <a:pt x="140" y="302"/>
                    <a:pt x="140" y="302"/>
                  </a:cubicBezTo>
                  <a:cubicBezTo>
                    <a:pt x="140" y="301"/>
                    <a:pt x="140" y="301"/>
                    <a:pt x="140" y="301"/>
                  </a:cubicBezTo>
                  <a:cubicBezTo>
                    <a:pt x="140" y="298"/>
                    <a:pt x="141" y="295"/>
                    <a:pt x="141" y="292"/>
                  </a:cubicBezTo>
                  <a:cubicBezTo>
                    <a:pt x="141" y="292"/>
                    <a:pt x="141" y="292"/>
                    <a:pt x="141" y="292"/>
                  </a:cubicBezTo>
                  <a:cubicBezTo>
                    <a:pt x="142" y="292"/>
                    <a:pt x="142" y="292"/>
                    <a:pt x="142" y="292"/>
                  </a:cubicBezTo>
                  <a:cubicBezTo>
                    <a:pt x="142" y="292"/>
                    <a:pt x="142" y="292"/>
                    <a:pt x="142" y="292"/>
                  </a:cubicBezTo>
                  <a:cubicBezTo>
                    <a:pt x="141" y="295"/>
                    <a:pt x="141" y="298"/>
                    <a:pt x="141" y="301"/>
                  </a:cubicBezTo>
                  <a:cubicBezTo>
                    <a:pt x="140" y="302"/>
                    <a:pt x="140" y="302"/>
                    <a:pt x="140" y="302"/>
                  </a:cubicBezTo>
                  <a:close/>
                  <a:moveTo>
                    <a:pt x="142" y="283"/>
                  </a:moveTo>
                  <a:cubicBezTo>
                    <a:pt x="142" y="283"/>
                    <a:pt x="142" y="283"/>
                    <a:pt x="142" y="283"/>
                  </a:cubicBezTo>
                  <a:cubicBezTo>
                    <a:pt x="142" y="283"/>
                    <a:pt x="142" y="283"/>
                    <a:pt x="142" y="283"/>
                  </a:cubicBezTo>
                  <a:cubicBezTo>
                    <a:pt x="142" y="283"/>
                    <a:pt x="142" y="283"/>
                    <a:pt x="142" y="283"/>
                  </a:cubicBezTo>
                  <a:cubicBezTo>
                    <a:pt x="142" y="280"/>
                    <a:pt x="142" y="277"/>
                    <a:pt x="142" y="274"/>
                  </a:cubicBezTo>
                  <a:cubicBezTo>
                    <a:pt x="143" y="274"/>
                    <a:pt x="143" y="274"/>
                    <a:pt x="143" y="274"/>
                  </a:cubicBezTo>
                  <a:cubicBezTo>
                    <a:pt x="143" y="274"/>
                    <a:pt x="143" y="274"/>
                    <a:pt x="143" y="274"/>
                  </a:cubicBezTo>
                  <a:cubicBezTo>
                    <a:pt x="143" y="277"/>
                    <a:pt x="143" y="280"/>
                    <a:pt x="142" y="283"/>
                  </a:cubicBezTo>
                  <a:cubicBezTo>
                    <a:pt x="142" y="283"/>
                    <a:pt x="142" y="283"/>
                    <a:pt x="142" y="283"/>
                  </a:cubicBezTo>
                  <a:close/>
                  <a:moveTo>
                    <a:pt x="143" y="265"/>
                  </a:moveTo>
                  <a:cubicBezTo>
                    <a:pt x="143" y="265"/>
                    <a:pt x="143" y="265"/>
                    <a:pt x="143" y="265"/>
                  </a:cubicBezTo>
                  <a:cubicBezTo>
                    <a:pt x="143" y="265"/>
                    <a:pt x="143" y="265"/>
                    <a:pt x="143" y="265"/>
                  </a:cubicBezTo>
                  <a:cubicBezTo>
                    <a:pt x="143" y="265"/>
                    <a:pt x="143" y="265"/>
                    <a:pt x="143" y="265"/>
                  </a:cubicBezTo>
                  <a:cubicBezTo>
                    <a:pt x="143" y="256"/>
                    <a:pt x="143" y="256"/>
                    <a:pt x="143" y="256"/>
                  </a:cubicBezTo>
                  <a:cubicBezTo>
                    <a:pt x="144" y="255"/>
                    <a:pt x="144" y="255"/>
                    <a:pt x="144" y="255"/>
                  </a:cubicBezTo>
                  <a:cubicBezTo>
                    <a:pt x="144" y="256"/>
                    <a:pt x="144" y="256"/>
                    <a:pt x="144" y="256"/>
                  </a:cubicBezTo>
                  <a:cubicBezTo>
                    <a:pt x="144" y="256"/>
                    <a:pt x="144" y="256"/>
                    <a:pt x="144" y="256"/>
                  </a:cubicBezTo>
                  <a:cubicBezTo>
                    <a:pt x="144" y="259"/>
                    <a:pt x="144" y="262"/>
                    <a:pt x="144" y="265"/>
                  </a:cubicBezTo>
                  <a:cubicBezTo>
                    <a:pt x="143" y="265"/>
                    <a:pt x="143" y="265"/>
                    <a:pt x="143" y="265"/>
                  </a:cubicBezTo>
                  <a:close/>
                  <a:moveTo>
                    <a:pt x="144" y="247"/>
                  </a:moveTo>
                  <a:cubicBezTo>
                    <a:pt x="144" y="247"/>
                    <a:pt x="144" y="247"/>
                    <a:pt x="144" y="247"/>
                  </a:cubicBezTo>
                  <a:cubicBezTo>
                    <a:pt x="144" y="247"/>
                    <a:pt x="144" y="247"/>
                    <a:pt x="144" y="247"/>
                  </a:cubicBezTo>
                  <a:cubicBezTo>
                    <a:pt x="144" y="246"/>
                    <a:pt x="144" y="246"/>
                    <a:pt x="144" y="246"/>
                  </a:cubicBezTo>
                  <a:cubicBezTo>
                    <a:pt x="144" y="243"/>
                    <a:pt x="144" y="240"/>
                    <a:pt x="144" y="237"/>
                  </a:cubicBezTo>
                  <a:cubicBezTo>
                    <a:pt x="145" y="237"/>
                    <a:pt x="145" y="237"/>
                    <a:pt x="145" y="237"/>
                  </a:cubicBezTo>
                  <a:cubicBezTo>
                    <a:pt x="145" y="237"/>
                    <a:pt x="145" y="237"/>
                    <a:pt x="145" y="237"/>
                  </a:cubicBezTo>
                  <a:cubicBezTo>
                    <a:pt x="145" y="237"/>
                    <a:pt x="145" y="237"/>
                    <a:pt x="145" y="237"/>
                  </a:cubicBezTo>
                  <a:cubicBezTo>
                    <a:pt x="145" y="247"/>
                    <a:pt x="145" y="247"/>
                    <a:pt x="145" y="247"/>
                  </a:cubicBezTo>
                  <a:cubicBezTo>
                    <a:pt x="144" y="247"/>
                    <a:pt x="144" y="247"/>
                    <a:pt x="144" y="247"/>
                  </a:cubicBezTo>
                  <a:close/>
                  <a:moveTo>
                    <a:pt x="145" y="229"/>
                  </a:moveTo>
                  <a:cubicBezTo>
                    <a:pt x="145" y="229"/>
                    <a:pt x="145" y="229"/>
                    <a:pt x="145" y="229"/>
                  </a:cubicBezTo>
                  <a:cubicBezTo>
                    <a:pt x="145" y="228"/>
                    <a:pt x="145" y="228"/>
                    <a:pt x="145" y="228"/>
                  </a:cubicBezTo>
                  <a:cubicBezTo>
                    <a:pt x="145" y="228"/>
                    <a:pt x="145" y="228"/>
                    <a:pt x="145" y="228"/>
                  </a:cubicBezTo>
                  <a:cubicBezTo>
                    <a:pt x="145" y="225"/>
                    <a:pt x="145" y="222"/>
                    <a:pt x="145" y="219"/>
                  </a:cubicBezTo>
                  <a:cubicBezTo>
                    <a:pt x="145" y="219"/>
                    <a:pt x="145" y="219"/>
                    <a:pt x="145" y="219"/>
                  </a:cubicBezTo>
                  <a:cubicBezTo>
                    <a:pt x="146" y="219"/>
                    <a:pt x="146" y="219"/>
                    <a:pt x="146" y="219"/>
                  </a:cubicBezTo>
                  <a:cubicBezTo>
                    <a:pt x="146" y="219"/>
                    <a:pt x="146" y="219"/>
                    <a:pt x="146" y="219"/>
                  </a:cubicBezTo>
                  <a:cubicBezTo>
                    <a:pt x="146" y="228"/>
                    <a:pt x="146" y="228"/>
                    <a:pt x="146" y="228"/>
                  </a:cubicBezTo>
                  <a:lnTo>
                    <a:pt x="145" y="229"/>
                  </a:lnTo>
                  <a:close/>
                  <a:moveTo>
                    <a:pt x="146" y="210"/>
                  </a:moveTo>
                  <a:cubicBezTo>
                    <a:pt x="146" y="210"/>
                    <a:pt x="146" y="210"/>
                    <a:pt x="146" y="210"/>
                  </a:cubicBezTo>
                  <a:cubicBezTo>
                    <a:pt x="145" y="210"/>
                    <a:pt x="145" y="210"/>
                    <a:pt x="145" y="210"/>
                  </a:cubicBezTo>
                  <a:cubicBezTo>
                    <a:pt x="145" y="207"/>
                    <a:pt x="145" y="204"/>
                    <a:pt x="145" y="201"/>
                  </a:cubicBezTo>
                  <a:cubicBezTo>
                    <a:pt x="146" y="200"/>
                    <a:pt x="146" y="200"/>
                    <a:pt x="146" y="200"/>
                  </a:cubicBezTo>
                  <a:cubicBezTo>
                    <a:pt x="146" y="201"/>
                    <a:pt x="146" y="201"/>
                    <a:pt x="146" y="201"/>
                  </a:cubicBezTo>
                  <a:cubicBezTo>
                    <a:pt x="146" y="204"/>
                    <a:pt x="146" y="207"/>
                    <a:pt x="146" y="210"/>
                  </a:cubicBezTo>
                  <a:cubicBezTo>
                    <a:pt x="146" y="210"/>
                    <a:pt x="146" y="210"/>
                    <a:pt x="146" y="210"/>
                  </a:cubicBezTo>
                  <a:close/>
                  <a:moveTo>
                    <a:pt x="146" y="192"/>
                  </a:moveTo>
                  <a:cubicBezTo>
                    <a:pt x="146" y="192"/>
                    <a:pt x="146" y="192"/>
                    <a:pt x="146" y="192"/>
                  </a:cubicBezTo>
                  <a:cubicBezTo>
                    <a:pt x="146" y="192"/>
                    <a:pt x="146" y="192"/>
                    <a:pt x="146" y="192"/>
                  </a:cubicBezTo>
                  <a:cubicBezTo>
                    <a:pt x="146" y="190"/>
                    <a:pt x="146" y="189"/>
                    <a:pt x="146" y="188"/>
                  </a:cubicBezTo>
                  <a:cubicBezTo>
                    <a:pt x="146" y="186"/>
                    <a:pt x="146" y="184"/>
                    <a:pt x="146" y="182"/>
                  </a:cubicBezTo>
                  <a:cubicBezTo>
                    <a:pt x="146" y="182"/>
                    <a:pt x="146" y="182"/>
                    <a:pt x="146" y="182"/>
                  </a:cubicBezTo>
                  <a:cubicBezTo>
                    <a:pt x="146" y="182"/>
                    <a:pt x="146" y="182"/>
                    <a:pt x="146" y="182"/>
                  </a:cubicBezTo>
                  <a:cubicBezTo>
                    <a:pt x="146" y="182"/>
                    <a:pt x="146" y="182"/>
                    <a:pt x="146" y="182"/>
                  </a:cubicBezTo>
                  <a:cubicBezTo>
                    <a:pt x="146" y="192"/>
                    <a:pt x="146" y="192"/>
                    <a:pt x="146" y="192"/>
                  </a:cubicBezTo>
                  <a:close/>
                  <a:moveTo>
                    <a:pt x="146" y="174"/>
                  </a:moveTo>
                  <a:cubicBezTo>
                    <a:pt x="146" y="173"/>
                    <a:pt x="146" y="173"/>
                    <a:pt x="146" y="173"/>
                  </a:cubicBezTo>
                  <a:cubicBezTo>
                    <a:pt x="146" y="170"/>
                    <a:pt x="146" y="167"/>
                    <a:pt x="145" y="164"/>
                  </a:cubicBezTo>
                  <a:cubicBezTo>
                    <a:pt x="146" y="164"/>
                    <a:pt x="146" y="164"/>
                    <a:pt x="146" y="164"/>
                  </a:cubicBezTo>
                  <a:cubicBezTo>
                    <a:pt x="146" y="164"/>
                    <a:pt x="146" y="164"/>
                    <a:pt x="146" y="164"/>
                  </a:cubicBezTo>
                  <a:cubicBezTo>
                    <a:pt x="146" y="164"/>
                    <a:pt x="146" y="164"/>
                    <a:pt x="146" y="164"/>
                  </a:cubicBezTo>
                  <a:cubicBezTo>
                    <a:pt x="146" y="164"/>
                    <a:pt x="146" y="164"/>
                    <a:pt x="146" y="164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6" y="174"/>
                    <a:pt x="146" y="174"/>
                    <a:pt x="146" y="174"/>
                  </a:cubicBezTo>
                  <a:close/>
                  <a:moveTo>
                    <a:pt x="146" y="155"/>
                  </a:moveTo>
                  <a:cubicBezTo>
                    <a:pt x="145" y="155"/>
                    <a:pt x="145" y="155"/>
                    <a:pt x="145" y="155"/>
                  </a:cubicBezTo>
                  <a:cubicBezTo>
                    <a:pt x="145" y="152"/>
                    <a:pt x="145" y="149"/>
                    <a:pt x="145" y="146"/>
                  </a:cubicBezTo>
                  <a:cubicBezTo>
                    <a:pt x="145" y="145"/>
                    <a:pt x="145" y="145"/>
                    <a:pt x="145" y="145"/>
                  </a:cubicBezTo>
                  <a:cubicBezTo>
                    <a:pt x="145" y="145"/>
                    <a:pt x="145" y="145"/>
                    <a:pt x="145" y="145"/>
                  </a:cubicBezTo>
                  <a:cubicBezTo>
                    <a:pt x="145" y="146"/>
                    <a:pt x="145" y="146"/>
                    <a:pt x="145" y="146"/>
                  </a:cubicBezTo>
                  <a:cubicBezTo>
                    <a:pt x="146" y="149"/>
                    <a:pt x="146" y="152"/>
                    <a:pt x="146" y="155"/>
                  </a:cubicBezTo>
                  <a:cubicBezTo>
                    <a:pt x="146" y="155"/>
                    <a:pt x="146" y="155"/>
                    <a:pt x="146" y="155"/>
                  </a:cubicBezTo>
                  <a:close/>
                  <a:moveTo>
                    <a:pt x="145" y="137"/>
                  </a:moveTo>
                  <a:cubicBezTo>
                    <a:pt x="144" y="137"/>
                    <a:pt x="144" y="137"/>
                    <a:pt x="144" y="137"/>
                  </a:cubicBezTo>
                  <a:cubicBezTo>
                    <a:pt x="144" y="134"/>
                    <a:pt x="144" y="130"/>
                    <a:pt x="144" y="128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5" y="131"/>
                    <a:pt x="145" y="134"/>
                    <a:pt x="145" y="137"/>
                  </a:cubicBezTo>
                  <a:cubicBezTo>
                    <a:pt x="145" y="137"/>
                    <a:pt x="145" y="137"/>
                    <a:pt x="145" y="137"/>
                  </a:cubicBezTo>
                  <a:close/>
                  <a:moveTo>
                    <a:pt x="143" y="119"/>
                  </a:moveTo>
                  <a:cubicBezTo>
                    <a:pt x="143" y="118"/>
                    <a:pt x="143" y="118"/>
                    <a:pt x="143" y="118"/>
                  </a:cubicBezTo>
                  <a:cubicBezTo>
                    <a:pt x="143" y="115"/>
                    <a:pt x="142" y="112"/>
                    <a:pt x="142" y="109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3" y="109"/>
                    <a:pt x="143" y="109"/>
                    <a:pt x="143" y="109"/>
                  </a:cubicBezTo>
                  <a:cubicBezTo>
                    <a:pt x="143" y="109"/>
                    <a:pt x="143" y="109"/>
                    <a:pt x="143" y="109"/>
                  </a:cubicBezTo>
                  <a:cubicBezTo>
                    <a:pt x="143" y="112"/>
                    <a:pt x="143" y="115"/>
                    <a:pt x="144" y="118"/>
                  </a:cubicBezTo>
                  <a:cubicBezTo>
                    <a:pt x="143" y="119"/>
                    <a:pt x="143" y="119"/>
                    <a:pt x="143" y="119"/>
                  </a:cubicBezTo>
                  <a:close/>
                  <a:moveTo>
                    <a:pt x="141" y="101"/>
                  </a:moveTo>
                  <a:cubicBezTo>
                    <a:pt x="141" y="100"/>
                    <a:pt x="141" y="100"/>
                    <a:pt x="141" y="100"/>
                  </a:cubicBezTo>
                  <a:cubicBezTo>
                    <a:pt x="141" y="97"/>
                    <a:pt x="140" y="94"/>
                    <a:pt x="140" y="91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1" y="94"/>
                    <a:pt x="141" y="97"/>
                    <a:pt x="142" y="100"/>
                  </a:cubicBezTo>
                  <a:cubicBezTo>
                    <a:pt x="141" y="101"/>
                    <a:pt x="141" y="101"/>
                    <a:pt x="141" y="101"/>
                  </a:cubicBezTo>
                  <a:cubicBezTo>
                    <a:pt x="141" y="101"/>
                    <a:pt x="141" y="101"/>
                    <a:pt x="141" y="101"/>
                  </a:cubicBezTo>
                  <a:close/>
                  <a:moveTo>
                    <a:pt x="139" y="82"/>
                  </a:moveTo>
                  <a:cubicBezTo>
                    <a:pt x="138" y="82"/>
                    <a:pt x="138" y="82"/>
                    <a:pt x="138" y="82"/>
                  </a:cubicBezTo>
                  <a:cubicBezTo>
                    <a:pt x="138" y="79"/>
                    <a:pt x="137" y="76"/>
                    <a:pt x="137" y="73"/>
                  </a:cubicBezTo>
                  <a:cubicBezTo>
                    <a:pt x="137" y="73"/>
                    <a:pt x="137" y="73"/>
                    <a:pt x="137" y="73"/>
                  </a:cubicBezTo>
                  <a:cubicBezTo>
                    <a:pt x="137" y="73"/>
                    <a:pt x="137" y="73"/>
                    <a:pt x="137" y="73"/>
                  </a:cubicBezTo>
                  <a:cubicBezTo>
                    <a:pt x="137" y="73"/>
                    <a:pt x="137" y="73"/>
                    <a:pt x="137" y="73"/>
                  </a:cubicBezTo>
                  <a:cubicBezTo>
                    <a:pt x="138" y="76"/>
                    <a:pt x="138" y="79"/>
                    <a:pt x="139" y="82"/>
                  </a:cubicBezTo>
                  <a:cubicBezTo>
                    <a:pt x="139" y="83"/>
                    <a:pt x="139" y="83"/>
                    <a:pt x="139" y="83"/>
                  </a:cubicBezTo>
                  <a:lnTo>
                    <a:pt x="139" y="82"/>
                  </a:lnTo>
                  <a:close/>
                  <a:moveTo>
                    <a:pt x="135" y="64"/>
                  </a:moveTo>
                  <a:cubicBezTo>
                    <a:pt x="135" y="64"/>
                    <a:pt x="135" y="64"/>
                    <a:pt x="135" y="64"/>
                  </a:cubicBezTo>
                  <a:cubicBezTo>
                    <a:pt x="134" y="61"/>
                    <a:pt x="133" y="58"/>
                    <a:pt x="132" y="55"/>
                  </a:cubicBezTo>
                  <a:cubicBezTo>
                    <a:pt x="133" y="55"/>
                    <a:pt x="133" y="55"/>
                    <a:pt x="133" y="55"/>
                  </a:cubicBezTo>
                  <a:cubicBezTo>
                    <a:pt x="133" y="55"/>
                    <a:pt x="133" y="55"/>
                    <a:pt x="133" y="55"/>
                  </a:cubicBezTo>
                  <a:cubicBezTo>
                    <a:pt x="134" y="58"/>
                    <a:pt x="135" y="61"/>
                    <a:pt x="135" y="64"/>
                  </a:cubicBezTo>
                  <a:cubicBezTo>
                    <a:pt x="135" y="64"/>
                    <a:pt x="135" y="64"/>
                    <a:pt x="135" y="64"/>
                  </a:cubicBezTo>
                  <a:close/>
                  <a:moveTo>
                    <a:pt x="1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" y="55"/>
                    <a:pt x="3" y="53"/>
                    <a:pt x="5" y="51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4" y="53"/>
                    <a:pt x="2" y="55"/>
                    <a:pt x="1" y="57"/>
                  </a:cubicBezTo>
                  <a:cubicBezTo>
                    <a:pt x="1" y="57"/>
                    <a:pt x="1" y="57"/>
                    <a:pt x="1" y="57"/>
                  </a:cubicBezTo>
                  <a:close/>
                  <a:moveTo>
                    <a:pt x="130" y="47"/>
                  </a:moveTo>
                  <a:cubicBezTo>
                    <a:pt x="130" y="47"/>
                    <a:pt x="130" y="47"/>
                    <a:pt x="130" y="47"/>
                  </a:cubicBezTo>
                  <a:cubicBezTo>
                    <a:pt x="129" y="43"/>
                    <a:pt x="128" y="41"/>
                    <a:pt x="127" y="38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8" y="40"/>
                    <a:pt x="129" y="43"/>
                    <a:pt x="130" y="46"/>
                  </a:cubicBezTo>
                  <a:cubicBezTo>
                    <a:pt x="130" y="47"/>
                    <a:pt x="130" y="47"/>
                    <a:pt x="130" y="47"/>
                  </a:cubicBezTo>
                  <a:close/>
                  <a:moveTo>
                    <a:pt x="12" y="43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4" y="40"/>
                    <a:pt x="16" y="37"/>
                    <a:pt x="18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7" y="38"/>
                    <a:pt x="15" y="40"/>
                    <a:pt x="13" y="43"/>
                  </a:cubicBezTo>
                  <a:cubicBezTo>
                    <a:pt x="12" y="43"/>
                    <a:pt x="12" y="43"/>
                    <a:pt x="12" y="43"/>
                  </a:cubicBezTo>
                  <a:close/>
                  <a:moveTo>
                    <a:pt x="123" y="30"/>
                  </a:moveTo>
                  <a:cubicBezTo>
                    <a:pt x="123" y="30"/>
                    <a:pt x="123" y="30"/>
                    <a:pt x="123" y="30"/>
                  </a:cubicBezTo>
                  <a:cubicBezTo>
                    <a:pt x="121" y="27"/>
                    <a:pt x="120" y="24"/>
                    <a:pt x="118" y="22"/>
                  </a:cubicBezTo>
                  <a:cubicBezTo>
                    <a:pt x="118" y="21"/>
                    <a:pt x="118" y="21"/>
                    <a:pt x="118" y="21"/>
                  </a:cubicBezTo>
                  <a:cubicBezTo>
                    <a:pt x="119" y="21"/>
                    <a:pt x="119" y="21"/>
                    <a:pt x="119" y="21"/>
                  </a:cubicBezTo>
                  <a:cubicBezTo>
                    <a:pt x="121" y="24"/>
                    <a:pt x="122" y="26"/>
                    <a:pt x="123" y="29"/>
                  </a:cubicBezTo>
                  <a:cubicBezTo>
                    <a:pt x="123" y="30"/>
                    <a:pt x="123" y="30"/>
                    <a:pt x="123" y="30"/>
                  </a:cubicBezTo>
                  <a:close/>
                  <a:moveTo>
                    <a:pt x="25" y="29"/>
                  </a:move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7" y="27"/>
                    <a:pt x="29" y="24"/>
                    <a:pt x="31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29" y="25"/>
                    <a:pt x="27" y="27"/>
                    <a:pt x="25" y="29"/>
                  </a:cubicBezTo>
                  <a:close/>
                  <a:moveTo>
                    <a:pt x="38" y="17"/>
                  </a:moveTo>
                  <a:cubicBezTo>
                    <a:pt x="38" y="17"/>
                    <a:pt x="38" y="17"/>
                    <a:pt x="38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1" y="15"/>
                    <a:pt x="43" y="13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4" y="13"/>
                    <a:pt x="41" y="15"/>
                    <a:pt x="39" y="17"/>
                  </a:cubicBezTo>
                  <a:cubicBezTo>
                    <a:pt x="38" y="17"/>
                    <a:pt x="38" y="17"/>
                    <a:pt x="38" y="17"/>
                  </a:cubicBezTo>
                  <a:close/>
                  <a:moveTo>
                    <a:pt x="113" y="15"/>
                  </a:moveTo>
                  <a:cubicBezTo>
                    <a:pt x="113" y="15"/>
                    <a:pt x="113" y="15"/>
                    <a:pt x="113" y="15"/>
                  </a:cubicBezTo>
                  <a:cubicBezTo>
                    <a:pt x="111" y="12"/>
                    <a:pt x="108" y="10"/>
                    <a:pt x="106" y="9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9" y="10"/>
                    <a:pt x="111" y="12"/>
                    <a:pt x="113" y="14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3" y="15"/>
                    <a:pt x="113" y="15"/>
                    <a:pt x="113" y="15"/>
                  </a:cubicBezTo>
                  <a:close/>
                  <a:moveTo>
                    <a:pt x="54" y="7"/>
                  </a:moveTo>
                  <a:cubicBezTo>
                    <a:pt x="53" y="7"/>
                    <a:pt x="53" y="7"/>
                    <a:pt x="53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6" y="5"/>
                    <a:pt x="59" y="4"/>
                    <a:pt x="62" y="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59" y="5"/>
                    <a:pt x="57" y="6"/>
                    <a:pt x="54" y="7"/>
                  </a:cubicBezTo>
                  <a:close/>
                  <a:moveTo>
                    <a:pt x="98" y="4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95" y="3"/>
                    <a:pt x="92" y="2"/>
                    <a:pt x="89" y="2"/>
                  </a:cubicBezTo>
                  <a:cubicBezTo>
                    <a:pt x="89" y="1"/>
                    <a:pt x="89" y="1"/>
                    <a:pt x="89" y="1"/>
                  </a:cubicBezTo>
                  <a:cubicBezTo>
                    <a:pt x="89" y="1"/>
                    <a:pt x="89" y="1"/>
                    <a:pt x="89" y="1"/>
                  </a:cubicBezTo>
                  <a:cubicBezTo>
                    <a:pt x="92" y="2"/>
                    <a:pt x="95" y="3"/>
                    <a:pt x="98" y="4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8" y="4"/>
                    <a:pt x="98" y="4"/>
                    <a:pt x="98" y="4"/>
                  </a:cubicBezTo>
                  <a:close/>
                  <a:moveTo>
                    <a:pt x="71" y="2"/>
                  </a:move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4" y="0"/>
                    <a:pt x="77" y="0"/>
                    <a:pt x="79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77" y="1"/>
                    <a:pt x="74" y="1"/>
                    <a:pt x="71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79" name="矩形 778">
            <a:extLst>
              <a:ext uri="{FF2B5EF4-FFF2-40B4-BE49-F238E27FC236}">
                <a16:creationId xmlns:a16="http://schemas.microsoft.com/office/drawing/2014/main" id="{FBB86D37-CF6F-47FA-887C-60338AC022A0}"/>
              </a:ext>
            </a:extLst>
          </p:cNvPr>
          <p:cNvSpPr/>
          <p:nvPr userDrawn="1"/>
        </p:nvSpPr>
        <p:spPr>
          <a:xfrm>
            <a:off x="428824" y="317500"/>
            <a:ext cx="2844800" cy="613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spc="500" dirty="0">
                <a:solidFill>
                  <a:schemeClr val="tx1"/>
                </a:solidFill>
                <a:cs typeface="+mn-ea"/>
                <a:sym typeface="+mn-lt"/>
              </a:rPr>
              <a:t>目   录</a:t>
            </a:r>
          </a:p>
        </p:txBody>
      </p:sp>
      <p:sp>
        <p:nvSpPr>
          <p:cNvPr id="780" name="矩形 779">
            <a:extLst>
              <a:ext uri="{FF2B5EF4-FFF2-40B4-BE49-F238E27FC236}">
                <a16:creationId xmlns:a16="http://schemas.microsoft.com/office/drawing/2014/main" id="{A69CE4FF-19A2-4DC1-8125-3D4A254C9293}"/>
              </a:ext>
            </a:extLst>
          </p:cNvPr>
          <p:cNvSpPr/>
          <p:nvPr userDrawn="1"/>
        </p:nvSpPr>
        <p:spPr>
          <a:xfrm>
            <a:off x="475760" y="693879"/>
            <a:ext cx="2844800" cy="613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b="1" spc="500" dirty="0">
                <a:solidFill>
                  <a:schemeClr val="tx1"/>
                </a:solidFill>
                <a:cs typeface="+mn-ea"/>
                <a:sym typeface="+mn-lt"/>
              </a:rPr>
              <a:t>CONTENTS</a:t>
            </a:r>
            <a:endParaRPr lang="zh-CN" altLang="en-US" sz="1400" b="1" spc="5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87" name="任意多边形: 形状 786">
            <a:extLst>
              <a:ext uri="{FF2B5EF4-FFF2-40B4-BE49-F238E27FC236}">
                <a16:creationId xmlns:a16="http://schemas.microsoft.com/office/drawing/2014/main" id="{C134368E-74EC-48B2-8AE7-3B3467F75300}"/>
              </a:ext>
            </a:extLst>
          </p:cNvPr>
          <p:cNvSpPr/>
          <p:nvPr userDrawn="1"/>
        </p:nvSpPr>
        <p:spPr>
          <a:xfrm flipV="1">
            <a:off x="1267918" y="6473541"/>
            <a:ext cx="10924083" cy="205538"/>
          </a:xfrm>
          <a:custGeom>
            <a:avLst/>
            <a:gdLst>
              <a:gd name="connsiteX0" fmla="*/ 215971 w 10924083"/>
              <a:gd name="connsiteY0" fmla="*/ 205538 h 205538"/>
              <a:gd name="connsiteX1" fmla="*/ 10924083 w 10924083"/>
              <a:gd name="connsiteY1" fmla="*/ 205538 h 205538"/>
              <a:gd name="connsiteX2" fmla="*/ 10924083 w 10924083"/>
              <a:gd name="connsiteY2" fmla="*/ 5267 h 205538"/>
              <a:gd name="connsiteX3" fmla="*/ 0 w 10924083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4083" h="205538">
                <a:moveTo>
                  <a:pt x="215971" y="205538"/>
                </a:moveTo>
                <a:lnTo>
                  <a:pt x="10924083" y="205538"/>
                </a:lnTo>
                <a:lnTo>
                  <a:pt x="10924083" y="526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D03B"/>
              </a:gs>
              <a:gs pos="100000">
                <a:srgbClr val="F0914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90" name="内容占位符 789">
            <a:extLst>
              <a:ext uri="{FF2B5EF4-FFF2-40B4-BE49-F238E27FC236}">
                <a16:creationId xmlns:a16="http://schemas.microsoft.com/office/drawing/2014/main" id="{7D8919D7-DBDA-466C-941A-9BF52C137C1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909372" y="1623398"/>
            <a:ext cx="2339102" cy="53553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0" indent="0" algn="l">
              <a:buNone/>
              <a:defRPr kumimoji="0" lang="zh-CN" altLang="en-US" sz="3200" b="1" i="0" u="none" strike="noStrike" kern="100" cap="none" spc="1000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101600" dist="88900" dir="2700000" algn="tl" rotWithShape="0">
                    <a:schemeClr val="accent3">
                      <a:alpha val="36000"/>
                    </a:schemeClr>
                  </a:outerShdw>
                </a:effectLst>
                <a:uLnTx/>
                <a:uFillTx/>
                <a:cs typeface="+mn-ea"/>
              </a:defRPr>
            </a:lvl1pPr>
          </a:lstStyle>
          <a:p>
            <a:pPr marL="0" lvl="0" algn="just"/>
            <a:r>
              <a:rPr lang="zh-CN" altLang="en-US" dirty="0"/>
              <a:t>输入标题</a:t>
            </a:r>
          </a:p>
        </p:txBody>
      </p:sp>
      <p:sp>
        <p:nvSpPr>
          <p:cNvPr id="792" name="内容占位符 789">
            <a:extLst>
              <a:ext uri="{FF2B5EF4-FFF2-40B4-BE49-F238E27FC236}">
                <a16:creationId xmlns:a16="http://schemas.microsoft.com/office/drawing/2014/main" id="{272515F0-E28D-428E-AC14-9C81C09F879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909372" y="2847088"/>
            <a:ext cx="2339102" cy="53553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0" indent="0" algn="l">
              <a:buNone/>
              <a:defRPr kumimoji="0" lang="zh-CN" altLang="en-US" sz="3200" b="1" i="0" u="none" strike="noStrike" kern="100" cap="none" spc="1000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101600" dist="88900" dir="2700000" algn="tl" rotWithShape="0">
                    <a:schemeClr val="accent3">
                      <a:alpha val="36000"/>
                    </a:schemeClr>
                  </a:outerShdw>
                </a:effectLst>
                <a:uLnTx/>
                <a:uFillTx/>
                <a:cs typeface="+mn-ea"/>
              </a:defRPr>
            </a:lvl1pPr>
          </a:lstStyle>
          <a:p>
            <a:pPr marL="0" lvl="0" algn="just"/>
            <a:r>
              <a:rPr lang="zh-CN" altLang="en-US" dirty="0"/>
              <a:t>输入标题</a:t>
            </a:r>
          </a:p>
        </p:txBody>
      </p:sp>
      <p:sp>
        <p:nvSpPr>
          <p:cNvPr id="793" name="内容占位符 789">
            <a:extLst>
              <a:ext uri="{FF2B5EF4-FFF2-40B4-BE49-F238E27FC236}">
                <a16:creationId xmlns:a16="http://schemas.microsoft.com/office/drawing/2014/main" id="{A774862B-532A-4436-9A01-B09FE1A9531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909372" y="4070778"/>
            <a:ext cx="2339102" cy="53553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0" indent="0" algn="l">
              <a:buNone/>
              <a:defRPr kumimoji="0" lang="zh-CN" altLang="en-US" sz="3200" b="1" i="0" u="none" strike="noStrike" kern="100" cap="none" spc="1000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101600" dist="88900" dir="2700000" algn="tl" rotWithShape="0">
                    <a:schemeClr val="accent3">
                      <a:alpha val="36000"/>
                    </a:schemeClr>
                  </a:outerShdw>
                </a:effectLst>
                <a:uLnTx/>
                <a:uFillTx/>
                <a:cs typeface="+mn-ea"/>
              </a:defRPr>
            </a:lvl1pPr>
          </a:lstStyle>
          <a:p>
            <a:pPr marL="0" lvl="0" algn="just"/>
            <a:r>
              <a:rPr lang="zh-CN" altLang="en-US" dirty="0"/>
              <a:t>输入标题</a:t>
            </a:r>
          </a:p>
        </p:txBody>
      </p:sp>
      <p:sp>
        <p:nvSpPr>
          <p:cNvPr id="794" name="内容占位符 789">
            <a:extLst>
              <a:ext uri="{FF2B5EF4-FFF2-40B4-BE49-F238E27FC236}">
                <a16:creationId xmlns:a16="http://schemas.microsoft.com/office/drawing/2014/main" id="{4516E9BC-79A7-4B1D-8C26-95854B10D4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09372" y="5294469"/>
            <a:ext cx="2339102" cy="53553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0" indent="0" algn="l">
              <a:buNone/>
              <a:defRPr kumimoji="0" lang="zh-CN" altLang="en-US" sz="3200" b="1" i="0" u="none" strike="noStrike" kern="100" cap="none" spc="1000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101600" dist="88900" dir="2700000" algn="tl" rotWithShape="0">
                    <a:schemeClr val="accent3">
                      <a:alpha val="36000"/>
                    </a:schemeClr>
                  </a:outerShdw>
                </a:effectLst>
                <a:uLnTx/>
                <a:uFillTx/>
                <a:cs typeface="+mn-ea"/>
              </a:defRPr>
            </a:lvl1pPr>
          </a:lstStyle>
          <a:p>
            <a:pPr marL="0" lvl="0" algn="just"/>
            <a:r>
              <a:rPr lang="zh-CN" altLang="en-US" dirty="0"/>
              <a:t>输入标题</a:t>
            </a:r>
          </a:p>
        </p:txBody>
      </p:sp>
    </p:spTree>
    <p:extLst>
      <p:ext uri="{BB962C8B-B14F-4D97-AF65-F5344CB8AC3E}">
        <p14:creationId xmlns:p14="http://schemas.microsoft.com/office/powerpoint/2010/main" val="95100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B4A97D6E-A421-49D8-AFEE-6CA73C1B9038}"/>
              </a:ext>
            </a:extLst>
          </p:cNvPr>
          <p:cNvSpPr/>
          <p:nvPr userDrawn="1"/>
        </p:nvSpPr>
        <p:spPr>
          <a:xfrm flipH="1">
            <a:off x="472862" y="5043773"/>
            <a:ext cx="11337715" cy="205538"/>
          </a:xfrm>
          <a:custGeom>
            <a:avLst/>
            <a:gdLst>
              <a:gd name="connsiteX0" fmla="*/ 215971 w 11337715"/>
              <a:gd name="connsiteY0" fmla="*/ 205538 h 205538"/>
              <a:gd name="connsiteX1" fmla="*/ 11337715 w 11337715"/>
              <a:gd name="connsiteY1" fmla="*/ 205538 h 205538"/>
              <a:gd name="connsiteX2" fmla="*/ 11337715 w 11337715"/>
              <a:gd name="connsiteY2" fmla="*/ 5466 h 205538"/>
              <a:gd name="connsiteX3" fmla="*/ 0 w 11337715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37715" h="205538">
                <a:moveTo>
                  <a:pt x="215971" y="205538"/>
                </a:moveTo>
                <a:lnTo>
                  <a:pt x="11337715" y="205538"/>
                </a:lnTo>
                <a:lnTo>
                  <a:pt x="11337715" y="54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931A901-1392-40FB-8071-C11B6F52957D}"/>
              </a:ext>
            </a:extLst>
          </p:cNvPr>
          <p:cNvSpPr/>
          <p:nvPr userDrawn="1"/>
        </p:nvSpPr>
        <p:spPr>
          <a:xfrm flipV="1">
            <a:off x="343008" y="964735"/>
            <a:ext cx="11337715" cy="205538"/>
          </a:xfrm>
          <a:custGeom>
            <a:avLst/>
            <a:gdLst>
              <a:gd name="connsiteX0" fmla="*/ 215971 w 11337715"/>
              <a:gd name="connsiteY0" fmla="*/ 205538 h 205538"/>
              <a:gd name="connsiteX1" fmla="*/ 11337715 w 11337715"/>
              <a:gd name="connsiteY1" fmla="*/ 205538 h 205538"/>
              <a:gd name="connsiteX2" fmla="*/ 11337715 w 11337715"/>
              <a:gd name="connsiteY2" fmla="*/ 5466 h 205538"/>
              <a:gd name="connsiteX3" fmla="*/ 0 w 11337715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37715" h="205538">
                <a:moveTo>
                  <a:pt x="215971" y="205538"/>
                </a:moveTo>
                <a:lnTo>
                  <a:pt x="11337715" y="205538"/>
                </a:lnTo>
                <a:lnTo>
                  <a:pt x="11337715" y="54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8358532D-E633-420A-8542-0398DF48F4C6}"/>
              </a:ext>
            </a:extLst>
          </p:cNvPr>
          <p:cNvSpPr/>
          <p:nvPr userDrawn="1"/>
        </p:nvSpPr>
        <p:spPr>
          <a:xfrm>
            <a:off x="0" y="1170273"/>
            <a:ext cx="12192000" cy="3892550"/>
          </a:xfrm>
          <a:custGeom>
            <a:avLst/>
            <a:gdLst>
              <a:gd name="connsiteX0" fmla="*/ 0 w 12192000"/>
              <a:gd name="connsiteY0" fmla="*/ 0 h 3892550"/>
              <a:gd name="connsiteX1" fmla="*/ 11719560 w 12192000"/>
              <a:gd name="connsiteY1" fmla="*/ 0 h 3892550"/>
              <a:gd name="connsiteX2" fmla="*/ 12192000 w 12192000"/>
              <a:gd name="connsiteY2" fmla="*/ 472440 h 3892550"/>
              <a:gd name="connsiteX3" fmla="*/ 12192000 w 12192000"/>
              <a:gd name="connsiteY3" fmla="*/ 3892550 h 3892550"/>
              <a:gd name="connsiteX4" fmla="*/ 472440 w 12192000"/>
              <a:gd name="connsiteY4" fmla="*/ 3892550 h 3892550"/>
              <a:gd name="connsiteX5" fmla="*/ 0 w 12192000"/>
              <a:gd name="connsiteY5" fmla="*/ 3420110 h 389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892550">
                <a:moveTo>
                  <a:pt x="0" y="0"/>
                </a:moveTo>
                <a:lnTo>
                  <a:pt x="11719560" y="0"/>
                </a:lnTo>
                <a:lnTo>
                  <a:pt x="12192000" y="472440"/>
                </a:lnTo>
                <a:lnTo>
                  <a:pt x="12192000" y="3892550"/>
                </a:lnTo>
                <a:lnTo>
                  <a:pt x="472440" y="3892550"/>
                </a:lnTo>
                <a:lnTo>
                  <a:pt x="0" y="342011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8BA09521-E526-493C-9C2D-D40E241A6177}"/>
              </a:ext>
            </a:extLst>
          </p:cNvPr>
          <p:cNvSpPr/>
          <p:nvPr userDrawn="1"/>
        </p:nvSpPr>
        <p:spPr>
          <a:xfrm>
            <a:off x="0" y="1170273"/>
            <a:ext cx="12192000" cy="3892550"/>
          </a:xfrm>
          <a:custGeom>
            <a:avLst/>
            <a:gdLst>
              <a:gd name="connsiteX0" fmla="*/ 0 w 12192000"/>
              <a:gd name="connsiteY0" fmla="*/ 0 h 3892550"/>
              <a:gd name="connsiteX1" fmla="*/ 11719560 w 12192000"/>
              <a:gd name="connsiteY1" fmla="*/ 0 h 3892550"/>
              <a:gd name="connsiteX2" fmla="*/ 12192000 w 12192000"/>
              <a:gd name="connsiteY2" fmla="*/ 472440 h 3892550"/>
              <a:gd name="connsiteX3" fmla="*/ 12192000 w 12192000"/>
              <a:gd name="connsiteY3" fmla="*/ 3892550 h 3892550"/>
              <a:gd name="connsiteX4" fmla="*/ 472440 w 12192000"/>
              <a:gd name="connsiteY4" fmla="*/ 3892550 h 3892550"/>
              <a:gd name="connsiteX5" fmla="*/ 0 w 12192000"/>
              <a:gd name="connsiteY5" fmla="*/ 3420110 h 389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892550">
                <a:moveTo>
                  <a:pt x="0" y="0"/>
                </a:moveTo>
                <a:lnTo>
                  <a:pt x="11719560" y="0"/>
                </a:lnTo>
                <a:lnTo>
                  <a:pt x="12192000" y="472440"/>
                </a:lnTo>
                <a:lnTo>
                  <a:pt x="12192000" y="3892550"/>
                </a:lnTo>
                <a:lnTo>
                  <a:pt x="472440" y="3892550"/>
                </a:lnTo>
                <a:lnTo>
                  <a:pt x="0" y="342011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C3FBF9F-2EC4-47C5-8BE5-29CCE2C3D295}"/>
              </a:ext>
            </a:extLst>
          </p:cNvPr>
          <p:cNvSpPr/>
          <p:nvPr userDrawn="1"/>
        </p:nvSpPr>
        <p:spPr>
          <a:xfrm>
            <a:off x="163285" y="1278604"/>
            <a:ext cx="11843657" cy="3637788"/>
          </a:xfrm>
          <a:custGeom>
            <a:avLst/>
            <a:gdLst>
              <a:gd name="connsiteX0" fmla="*/ 0 w 12192000"/>
              <a:gd name="connsiteY0" fmla="*/ 0 h 3892550"/>
              <a:gd name="connsiteX1" fmla="*/ 11719560 w 12192000"/>
              <a:gd name="connsiteY1" fmla="*/ 0 h 3892550"/>
              <a:gd name="connsiteX2" fmla="*/ 12192000 w 12192000"/>
              <a:gd name="connsiteY2" fmla="*/ 472440 h 3892550"/>
              <a:gd name="connsiteX3" fmla="*/ 12192000 w 12192000"/>
              <a:gd name="connsiteY3" fmla="*/ 3892550 h 3892550"/>
              <a:gd name="connsiteX4" fmla="*/ 472440 w 12192000"/>
              <a:gd name="connsiteY4" fmla="*/ 3892550 h 3892550"/>
              <a:gd name="connsiteX5" fmla="*/ 0 w 12192000"/>
              <a:gd name="connsiteY5" fmla="*/ 3420110 h 389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892550">
                <a:moveTo>
                  <a:pt x="0" y="0"/>
                </a:moveTo>
                <a:lnTo>
                  <a:pt x="11719560" y="0"/>
                </a:lnTo>
                <a:lnTo>
                  <a:pt x="12192000" y="472440"/>
                </a:lnTo>
                <a:lnTo>
                  <a:pt x="12192000" y="3892550"/>
                </a:lnTo>
                <a:lnTo>
                  <a:pt x="472440" y="3892550"/>
                </a:lnTo>
                <a:lnTo>
                  <a:pt x="0" y="3420110"/>
                </a:lnTo>
                <a:close/>
              </a:path>
            </a:pathLst>
          </a:custGeom>
          <a:noFill/>
          <a:ln w="25400">
            <a:gradFill flip="none" rotWithShape="1">
              <a:gsLst>
                <a:gs pos="0">
                  <a:schemeClr val="bg1">
                    <a:alpha val="67000"/>
                  </a:schemeClr>
                </a:gs>
                <a:gs pos="74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72BE3074-EE6C-4725-ABC0-6897B403586C}"/>
              </a:ext>
            </a:extLst>
          </p:cNvPr>
          <p:cNvSpPr/>
          <p:nvPr/>
        </p:nvSpPr>
        <p:spPr>
          <a:xfrm>
            <a:off x="4488180" y="2135473"/>
            <a:ext cx="3215640" cy="7924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49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41157F0C-72D6-4B6F-BDF2-7275D39111A7}"/>
              </a:ext>
            </a:extLst>
          </p:cNvPr>
          <p:cNvGrpSpPr/>
          <p:nvPr userDrawn="1"/>
        </p:nvGrpSpPr>
        <p:grpSpPr>
          <a:xfrm>
            <a:off x="8579147" y="2841565"/>
            <a:ext cx="3231430" cy="832855"/>
            <a:chOff x="875048" y="5104011"/>
            <a:chExt cx="528650" cy="136252"/>
          </a:xfrm>
        </p:grpSpPr>
        <p:sp>
          <p:nvSpPr>
            <p:cNvPr id="17" name="箭头: V 形 16">
              <a:extLst>
                <a:ext uri="{FF2B5EF4-FFF2-40B4-BE49-F238E27FC236}">
                  <a16:creationId xmlns:a16="http://schemas.microsoft.com/office/drawing/2014/main" id="{0BBB927D-5302-4938-9B3F-A18FE26B9939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8" name="箭头: V 形 17">
              <a:extLst>
                <a:ext uri="{FF2B5EF4-FFF2-40B4-BE49-F238E27FC236}">
                  <a16:creationId xmlns:a16="http://schemas.microsoft.com/office/drawing/2014/main" id="{77393CB0-691B-43D1-AD39-4F4FEF55BA7E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9" name="箭头: V 形 18">
              <a:extLst>
                <a:ext uri="{FF2B5EF4-FFF2-40B4-BE49-F238E27FC236}">
                  <a16:creationId xmlns:a16="http://schemas.microsoft.com/office/drawing/2014/main" id="{B0D181EC-0CCB-46AC-AC88-EAFC733C7CC5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DC30E989-93D5-4AF1-9D27-7F1E203227A5}"/>
              </a:ext>
            </a:extLst>
          </p:cNvPr>
          <p:cNvGrpSpPr/>
          <p:nvPr userDrawn="1"/>
        </p:nvGrpSpPr>
        <p:grpSpPr>
          <a:xfrm flipH="1">
            <a:off x="387715" y="2841565"/>
            <a:ext cx="3231430" cy="832855"/>
            <a:chOff x="875048" y="5104011"/>
            <a:chExt cx="528650" cy="136252"/>
          </a:xfrm>
        </p:grpSpPr>
        <p:sp>
          <p:nvSpPr>
            <p:cNvPr id="21" name="箭头: V 形 20">
              <a:extLst>
                <a:ext uri="{FF2B5EF4-FFF2-40B4-BE49-F238E27FC236}">
                  <a16:creationId xmlns:a16="http://schemas.microsoft.com/office/drawing/2014/main" id="{FDA11D5F-B10F-4AED-B019-BCAD26C2B968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2" name="箭头: V 形 21">
              <a:extLst>
                <a:ext uri="{FF2B5EF4-FFF2-40B4-BE49-F238E27FC236}">
                  <a16:creationId xmlns:a16="http://schemas.microsoft.com/office/drawing/2014/main" id="{3BD81BD2-D49E-49BD-BE5F-F40F387EFE83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3" name="箭头: V 形 22">
              <a:extLst>
                <a:ext uri="{FF2B5EF4-FFF2-40B4-BE49-F238E27FC236}">
                  <a16:creationId xmlns:a16="http://schemas.microsoft.com/office/drawing/2014/main" id="{2330200D-5EC6-4866-B5AC-A3C64E9F3832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D922FFBF-81D4-483E-8D5C-E4EDE3F1F1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7550" y="79575"/>
            <a:ext cx="2859272" cy="2267909"/>
          </a:xfrm>
          <a:prstGeom prst="rect">
            <a:avLst/>
          </a:prstGeom>
        </p:spPr>
      </p:pic>
      <p:pic>
        <p:nvPicPr>
          <p:cNvPr id="25" name="图片 24" descr="图片包含 物体, 灯光, 游戏机, 桌子&#10;&#10;描述已自动生成">
            <a:extLst>
              <a:ext uri="{FF2B5EF4-FFF2-40B4-BE49-F238E27FC236}">
                <a16:creationId xmlns:a16="http://schemas.microsoft.com/office/drawing/2014/main" id="{34C6B326-B1D4-4392-9F5E-21F1716B6C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9" t="76924" r="81576" b="-5929"/>
          <a:stretch/>
        </p:blipFill>
        <p:spPr>
          <a:xfrm>
            <a:off x="-142076" y="3931982"/>
            <a:ext cx="1884789" cy="1989140"/>
          </a:xfrm>
          <a:prstGeom prst="rect">
            <a:avLst/>
          </a:prstGeom>
        </p:spPr>
      </p:pic>
      <p:sp>
        <p:nvSpPr>
          <p:cNvPr id="27" name="文本占位符 26">
            <a:extLst>
              <a:ext uri="{FF2B5EF4-FFF2-40B4-BE49-F238E27FC236}">
                <a16:creationId xmlns:a16="http://schemas.microsoft.com/office/drawing/2014/main" id="{370488E0-1EAA-4E54-BC42-9E97FE851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4301" y="2239326"/>
            <a:ext cx="164339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>
            <a:lvl1pPr marL="0" indent="0">
              <a:lnSpc>
                <a:spcPct val="100000"/>
              </a:lnSpc>
              <a:buNone/>
              <a:defRPr lang="zh-CN" altLang="en-US" sz="3200" b="1" dirty="0" smtClean="0">
                <a:solidFill>
                  <a:schemeClr val="accent3"/>
                </a:solidFill>
                <a:cs typeface="+mn-ea"/>
              </a:defRPr>
            </a:lvl1pPr>
          </a:lstStyle>
          <a:p>
            <a:pPr marL="0" lvl="0" algn="ctr"/>
            <a:r>
              <a:rPr lang="zh-CN" altLang="en-US" dirty="0"/>
              <a:t>第</a:t>
            </a:r>
            <a:r>
              <a:rPr lang="en-US" altLang="zh-CN" dirty="0"/>
              <a:t>x</a:t>
            </a:r>
            <a:r>
              <a:rPr lang="zh-CN" altLang="en-US" dirty="0"/>
              <a:t>部分</a:t>
            </a:r>
          </a:p>
        </p:txBody>
      </p:sp>
      <p:sp>
        <p:nvSpPr>
          <p:cNvPr id="28" name="文本占位符 26">
            <a:extLst>
              <a:ext uri="{FF2B5EF4-FFF2-40B4-BE49-F238E27FC236}">
                <a16:creationId xmlns:a16="http://schemas.microsoft.com/office/drawing/2014/main" id="{1EDDAB7B-5FFB-490C-B0D5-8896B49840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36573" y="3171205"/>
            <a:ext cx="3918856" cy="1006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zh-CN" altLang="en-US" sz="6600" b="1" dirty="0" smtClean="0">
                <a:solidFill>
                  <a:schemeClr val="bg1"/>
                </a:solidFill>
                <a:effectLst>
                  <a:outerShdw blurRad="127000" dist="101600" dir="5400000" algn="t" rotWithShape="0">
                    <a:schemeClr val="accent3">
                      <a:alpha val="29000"/>
                    </a:schemeClr>
                  </a:outerShdw>
                </a:effectLst>
                <a:cs typeface="+mn-ea"/>
              </a:defRPr>
            </a:lvl1pPr>
          </a:lstStyle>
          <a:p>
            <a:pPr marL="0" lvl="0" algn="dist"/>
            <a:r>
              <a:rPr lang="zh-CN" altLang="en-US" dirty="0"/>
              <a:t>目录标题</a:t>
            </a:r>
          </a:p>
        </p:txBody>
      </p:sp>
    </p:spTree>
    <p:extLst>
      <p:ext uri="{BB962C8B-B14F-4D97-AF65-F5344CB8AC3E}">
        <p14:creationId xmlns:p14="http://schemas.microsoft.com/office/powerpoint/2010/main" val="1957756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51E91A75-911C-4067-A785-A60B87A7D2C2}"/>
              </a:ext>
            </a:extLst>
          </p:cNvPr>
          <p:cNvGrpSpPr/>
          <p:nvPr userDrawn="1"/>
        </p:nvGrpSpPr>
        <p:grpSpPr>
          <a:xfrm>
            <a:off x="0" y="261325"/>
            <a:ext cx="340853" cy="699303"/>
            <a:chOff x="0" y="118204"/>
            <a:chExt cx="340853" cy="699303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7BDE2578-F36D-4AA3-B7CC-C2CD3A23098E}"/>
                </a:ext>
              </a:extLst>
            </p:cNvPr>
            <p:cNvSpPr/>
            <p:nvPr userDrawn="1"/>
          </p:nvSpPr>
          <p:spPr>
            <a:xfrm>
              <a:off x="0" y="118204"/>
              <a:ext cx="340853" cy="699303"/>
            </a:xfrm>
            <a:custGeom>
              <a:avLst/>
              <a:gdLst>
                <a:gd name="connsiteX0" fmla="*/ 0 w 436410"/>
                <a:gd name="connsiteY0" fmla="*/ 0 h 895350"/>
                <a:gd name="connsiteX1" fmla="*/ 436410 w 436410"/>
                <a:gd name="connsiteY1" fmla="*/ 0 h 895350"/>
                <a:gd name="connsiteX2" fmla="*/ 250915 w 436410"/>
                <a:gd name="connsiteY2" fmla="*/ 895350 h 895350"/>
                <a:gd name="connsiteX3" fmla="*/ 0 w 436410"/>
                <a:gd name="connsiteY3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410" h="895350">
                  <a:moveTo>
                    <a:pt x="0" y="0"/>
                  </a:moveTo>
                  <a:lnTo>
                    <a:pt x="436410" y="0"/>
                  </a:lnTo>
                  <a:lnTo>
                    <a:pt x="250915" y="895350"/>
                  </a:lnTo>
                  <a:lnTo>
                    <a:pt x="0" y="8953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C6292872-AAE9-43DF-8F90-B1B3C02DA470}"/>
                </a:ext>
              </a:extLst>
            </p:cNvPr>
            <p:cNvSpPr/>
            <p:nvPr userDrawn="1"/>
          </p:nvSpPr>
          <p:spPr>
            <a:xfrm>
              <a:off x="238840" y="356903"/>
              <a:ext cx="58818" cy="221903"/>
            </a:xfrm>
            <a:custGeom>
              <a:avLst/>
              <a:gdLst>
                <a:gd name="connsiteX0" fmla="*/ 144879 w 185359"/>
                <a:gd name="connsiteY0" fmla="*/ 0 h 699303"/>
                <a:gd name="connsiteX1" fmla="*/ 185359 w 185359"/>
                <a:gd name="connsiteY1" fmla="*/ 0 h 699303"/>
                <a:gd name="connsiteX2" fmla="*/ 40480 w 185359"/>
                <a:gd name="connsiteY2" fmla="*/ 699303 h 699303"/>
                <a:gd name="connsiteX3" fmla="*/ 0 w 185359"/>
                <a:gd name="connsiteY3" fmla="*/ 699303 h 6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359" h="699303">
                  <a:moveTo>
                    <a:pt x="144879" y="0"/>
                  </a:moveTo>
                  <a:lnTo>
                    <a:pt x="185359" y="0"/>
                  </a:lnTo>
                  <a:lnTo>
                    <a:pt x="40480" y="699303"/>
                  </a:lnTo>
                  <a:lnTo>
                    <a:pt x="0" y="699303"/>
                  </a:lnTo>
                  <a:close/>
                </a:path>
              </a:pathLst>
            </a:custGeom>
            <a:solidFill>
              <a:srgbClr val="33AC7B"/>
            </a:solidFill>
            <a:ln w="38100" cap="flat" cmpd="sng" algn="ctr">
              <a:solidFill>
                <a:srgbClr val="33AC7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</p:grpSp>
      <p:sp>
        <p:nvSpPr>
          <p:cNvPr id="10" name="内容占位符 13">
            <a:extLst>
              <a:ext uri="{FF2B5EF4-FFF2-40B4-BE49-F238E27FC236}">
                <a16:creationId xmlns:a16="http://schemas.microsoft.com/office/drawing/2014/main" id="{8F6A03FD-AB1B-4B0F-9EE1-B9E76027CC8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2176" y="365119"/>
            <a:ext cx="9378533" cy="506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kumimoji="0" lang="zh-CN" altLang="en-US" sz="2800" b="1" i="0" u="none" strike="noStrike" kern="1200" cap="none" spc="100" normalizeH="0" baseline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lvl="0"/>
            <a:r>
              <a:rPr lang="zh-CN" altLang="en-US"/>
              <a:t>在这里输入大标题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F55CD280-96CA-42E2-830A-A0651F2F8C84}"/>
              </a:ext>
            </a:extLst>
          </p:cNvPr>
          <p:cNvSpPr/>
          <p:nvPr userDrawn="1"/>
        </p:nvSpPr>
        <p:spPr>
          <a:xfrm flipV="1">
            <a:off x="343007" y="6658646"/>
            <a:ext cx="11853440" cy="205538"/>
          </a:xfrm>
          <a:custGeom>
            <a:avLst/>
            <a:gdLst>
              <a:gd name="connsiteX0" fmla="*/ 0 w 11691515"/>
              <a:gd name="connsiteY0" fmla="*/ 0 h 205538"/>
              <a:gd name="connsiteX1" fmla="*/ 11691515 w 11691515"/>
              <a:gd name="connsiteY1" fmla="*/ 0 h 205538"/>
              <a:gd name="connsiteX2" fmla="*/ 11691515 w 11691515"/>
              <a:gd name="connsiteY2" fmla="*/ 205538 h 205538"/>
              <a:gd name="connsiteX3" fmla="*/ 215971 w 11691515"/>
              <a:gd name="connsiteY3" fmla="*/ 205538 h 205538"/>
              <a:gd name="connsiteX0" fmla="*/ 0 w 11843915"/>
              <a:gd name="connsiteY0" fmla="*/ 0 h 205538"/>
              <a:gd name="connsiteX1" fmla="*/ 11843915 w 11843915"/>
              <a:gd name="connsiteY1" fmla="*/ 5715 h 205538"/>
              <a:gd name="connsiteX2" fmla="*/ 11691515 w 11843915"/>
              <a:gd name="connsiteY2" fmla="*/ 205538 h 205538"/>
              <a:gd name="connsiteX3" fmla="*/ 215971 w 11843915"/>
              <a:gd name="connsiteY3" fmla="*/ 205538 h 205538"/>
              <a:gd name="connsiteX4" fmla="*/ 0 w 11843915"/>
              <a:gd name="connsiteY4" fmla="*/ 0 h 205538"/>
              <a:gd name="connsiteX0" fmla="*/ 0 w 11851535"/>
              <a:gd name="connsiteY0" fmla="*/ 0 h 205538"/>
              <a:gd name="connsiteX1" fmla="*/ 11843915 w 11851535"/>
              <a:gd name="connsiteY1" fmla="*/ 5715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1535"/>
              <a:gd name="connsiteY0" fmla="*/ 0 h 205538"/>
              <a:gd name="connsiteX1" fmla="*/ 11845820 w 11851535"/>
              <a:gd name="connsiteY1" fmla="*/ 11430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3440"/>
              <a:gd name="connsiteY0" fmla="*/ 0 h 205538"/>
              <a:gd name="connsiteX1" fmla="*/ 11853440 w 11853440"/>
              <a:gd name="connsiteY1" fmla="*/ 5715 h 205538"/>
              <a:gd name="connsiteX2" fmla="*/ 11851535 w 11853440"/>
              <a:gd name="connsiteY2" fmla="*/ 205538 h 205538"/>
              <a:gd name="connsiteX3" fmla="*/ 215971 w 11853440"/>
              <a:gd name="connsiteY3" fmla="*/ 205538 h 205538"/>
              <a:gd name="connsiteX4" fmla="*/ 0 w 11853440"/>
              <a:gd name="connsiteY4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3440" h="205538">
                <a:moveTo>
                  <a:pt x="0" y="0"/>
                </a:moveTo>
                <a:lnTo>
                  <a:pt x="11853440" y="5715"/>
                </a:lnTo>
                <a:lnTo>
                  <a:pt x="11851535" y="205538"/>
                </a:lnTo>
                <a:lnTo>
                  <a:pt x="215971" y="205538"/>
                </a:lnTo>
                <a:lnTo>
                  <a:pt x="0" y="0"/>
                </a:lnTo>
                <a:close/>
              </a:path>
            </a:pathLst>
          </a:custGeom>
          <a:solidFill>
            <a:srgbClr val="33A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DC34D00-CDAC-4289-8BF1-13364A07110C}"/>
              </a:ext>
            </a:extLst>
          </p:cNvPr>
          <p:cNvSpPr/>
          <p:nvPr userDrawn="1"/>
        </p:nvSpPr>
        <p:spPr>
          <a:xfrm flipV="1">
            <a:off x="1267918" y="6473541"/>
            <a:ext cx="10924083" cy="205538"/>
          </a:xfrm>
          <a:custGeom>
            <a:avLst/>
            <a:gdLst>
              <a:gd name="connsiteX0" fmla="*/ 215971 w 10924083"/>
              <a:gd name="connsiteY0" fmla="*/ 205538 h 205538"/>
              <a:gd name="connsiteX1" fmla="*/ 10924083 w 10924083"/>
              <a:gd name="connsiteY1" fmla="*/ 205538 h 205538"/>
              <a:gd name="connsiteX2" fmla="*/ 10924083 w 10924083"/>
              <a:gd name="connsiteY2" fmla="*/ 5267 h 205538"/>
              <a:gd name="connsiteX3" fmla="*/ 0 w 10924083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4083" h="205538">
                <a:moveTo>
                  <a:pt x="215971" y="205538"/>
                </a:moveTo>
                <a:lnTo>
                  <a:pt x="10924083" y="205538"/>
                </a:lnTo>
                <a:lnTo>
                  <a:pt x="10924083" y="526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D03B"/>
              </a:gs>
              <a:gs pos="100000">
                <a:srgbClr val="F0914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026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51E91A75-911C-4067-A785-A60B87A7D2C2}"/>
              </a:ext>
            </a:extLst>
          </p:cNvPr>
          <p:cNvGrpSpPr/>
          <p:nvPr userDrawn="1"/>
        </p:nvGrpSpPr>
        <p:grpSpPr>
          <a:xfrm>
            <a:off x="0" y="261325"/>
            <a:ext cx="340853" cy="699303"/>
            <a:chOff x="0" y="118204"/>
            <a:chExt cx="340853" cy="699303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7BDE2578-F36D-4AA3-B7CC-C2CD3A23098E}"/>
                </a:ext>
              </a:extLst>
            </p:cNvPr>
            <p:cNvSpPr/>
            <p:nvPr userDrawn="1"/>
          </p:nvSpPr>
          <p:spPr>
            <a:xfrm>
              <a:off x="0" y="118204"/>
              <a:ext cx="340853" cy="699303"/>
            </a:xfrm>
            <a:custGeom>
              <a:avLst/>
              <a:gdLst>
                <a:gd name="connsiteX0" fmla="*/ 0 w 436410"/>
                <a:gd name="connsiteY0" fmla="*/ 0 h 895350"/>
                <a:gd name="connsiteX1" fmla="*/ 436410 w 436410"/>
                <a:gd name="connsiteY1" fmla="*/ 0 h 895350"/>
                <a:gd name="connsiteX2" fmla="*/ 250915 w 436410"/>
                <a:gd name="connsiteY2" fmla="*/ 895350 h 895350"/>
                <a:gd name="connsiteX3" fmla="*/ 0 w 436410"/>
                <a:gd name="connsiteY3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410" h="895350">
                  <a:moveTo>
                    <a:pt x="0" y="0"/>
                  </a:moveTo>
                  <a:lnTo>
                    <a:pt x="436410" y="0"/>
                  </a:lnTo>
                  <a:lnTo>
                    <a:pt x="250915" y="895350"/>
                  </a:lnTo>
                  <a:lnTo>
                    <a:pt x="0" y="8953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C6292872-AAE9-43DF-8F90-B1B3C02DA470}"/>
                </a:ext>
              </a:extLst>
            </p:cNvPr>
            <p:cNvSpPr/>
            <p:nvPr userDrawn="1"/>
          </p:nvSpPr>
          <p:spPr>
            <a:xfrm>
              <a:off x="238840" y="356903"/>
              <a:ext cx="58818" cy="221903"/>
            </a:xfrm>
            <a:custGeom>
              <a:avLst/>
              <a:gdLst>
                <a:gd name="connsiteX0" fmla="*/ 144879 w 185359"/>
                <a:gd name="connsiteY0" fmla="*/ 0 h 699303"/>
                <a:gd name="connsiteX1" fmla="*/ 185359 w 185359"/>
                <a:gd name="connsiteY1" fmla="*/ 0 h 699303"/>
                <a:gd name="connsiteX2" fmla="*/ 40480 w 185359"/>
                <a:gd name="connsiteY2" fmla="*/ 699303 h 699303"/>
                <a:gd name="connsiteX3" fmla="*/ 0 w 185359"/>
                <a:gd name="connsiteY3" fmla="*/ 699303 h 6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359" h="699303">
                  <a:moveTo>
                    <a:pt x="144879" y="0"/>
                  </a:moveTo>
                  <a:lnTo>
                    <a:pt x="185359" y="0"/>
                  </a:lnTo>
                  <a:lnTo>
                    <a:pt x="40480" y="699303"/>
                  </a:lnTo>
                  <a:lnTo>
                    <a:pt x="0" y="699303"/>
                  </a:lnTo>
                  <a:close/>
                </a:path>
              </a:pathLst>
            </a:custGeom>
            <a:solidFill>
              <a:srgbClr val="33AC7B"/>
            </a:solidFill>
            <a:ln w="38100" cap="flat" cmpd="sng" algn="ctr">
              <a:solidFill>
                <a:srgbClr val="33AC7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</p:grpSp>
      <p:sp>
        <p:nvSpPr>
          <p:cNvPr id="10" name="内容占位符 13">
            <a:extLst>
              <a:ext uri="{FF2B5EF4-FFF2-40B4-BE49-F238E27FC236}">
                <a16:creationId xmlns:a16="http://schemas.microsoft.com/office/drawing/2014/main" id="{8F6A03FD-AB1B-4B0F-9EE1-B9E76027CC8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2176" y="365119"/>
            <a:ext cx="9378533" cy="506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kumimoji="0" lang="zh-CN" altLang="en-US" sz="2800" b="1" i="0" u="none" strike="noStrike" kern="1200" cap="none" spc="100" normalizeH="0" baseline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lvl="0"/>
            <a:r>
              <a:rPr lang="zh-CN" altLang="en-US"/>
              <a:t>在这里输入大标题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F55CD280-96CA-42E2-830A-A0651F2F8C84}"/>
              </a:ext>
            </a:extLst>
          </p:cNvPr>
          <p:cNvSpPr/>
          <p:nvPr userDrawn="1"/>
        </p:nvSpPr>
        <p:spPr>
          <a:xfrm flipV="1">
            <a:off x="343007" y="6658646"/>
            <a:ext cx="11853440" cy="205538"/>
          </a:xfrm>
          <a:custGeom>
            <a:avLst/>
            <a:gdLst>
              <a:gd name="connsiteX0" fmla="*/ 0 w 11691515"/>
              <a:gd name="connsiteY0" fmla="*/ 0 h 205538"/>
              <a:gd name="connsiteX1" fmla="*/ 11691515 w 11691515"/>
              <a:gd name="connsiteY1" fmla="*/ 0 h 205538"/>
              <a:gd name="connsiteX2" fmla="*/ 11691515 w 11691515"/>
              <a:gd name="connsiteY2" fmla="*/ 205538 h 205538"/>
              <a:gd name="connsiteX3" fmla="*/ 215971 w 11691515"/>
              <a:gd name="connsiteY3" fmla="*/ 205538 h 205538"/>
              <a:gd name="connsiteX0" fmla="*/ 0 w 11843915"/>
              <a:gd name="connsiteY0" fmla="*/ 0 h 205538"/>
              <a:gd name="connsiteX1" fmla="*/ 11843915 w 11843915"/>
              <a:gd name="connsiteY1" fmla="*/ 5715 h 205538"/>
              <a:gd name="connsiteX2" fmla="*/ 11691515 w 11843915"/>
              <a:gd name="connsiteY2" fmla="*/ 205538 h 205538"/>
              <a:gd name="connsiteX3" fmla="*/ 215971 w 11843915"/>
              <a:gd name="connsiteY3" fmla="*/ 205538 h 205538"/>
              <a:gd name="connsiteX4" fmla="*/ 0 w 11843915"/>
              <a:gd name="connsiteY4" fmla="*/ 0 h 205538"/>
              <a:gd name="connsiteX0" fmla="*/ 0 w 11851535"/>
              <a:gd name="connsiteY0" fmla="*/ 0 h 205538"/>
              <a:gd name="connsiteX1" fmla="*/ 11843915 w 11851535"/>
              <a:gd name="connsiteY1" fmla="*/ 5715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1535"/>
              <a:gd name="connsiteY0" fmla="*/ 0 h 205538"/>
              <a:gd name="connsiteX1" fmla="*/ 11845820 w 11851535"/>
              <a:gd name="connsiteY1" fmla="*/ 11430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3440"/>
              <a:gd name="connsiteY0" fmla="*/ 0 h 205538"/>
              <a:gd name="connsiteX1" fmla="*/ 11853440 w 11853440"/>
              <a:gd name="connsiteY1" fmla="*/ 5715 h 205538"/>
              <a:gd name="connsiteX2" fmla="*/ 11851535 w 11853440"/>
              <a:gd name="connsiteY2" fmla="*/ 205538 h 205538"/>
              <a:gd name="connsiteX3" fmla="*/ 215971 w 11853440"/>
              <a:gd name="connsiteY3" fmla="*/ 205538 h 205538"/>
              <a:gd name="connsiteX4" fmla="*/ 0 w 11853440"/>
              <a:gd name="connsiteY4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3440" h="205538">
                <a:moveTo>
                  <a:pt x="0" y="0"/>
                </a:moveTo>
                <a:lnTo>
                  <a:pt x="11853440" y="5715"/>
                </a:lnTo>
                <a:lnTo>
                  <a:pt x="11851535" y="205538"/>
                </a:lnTo>
                <a:lnTo>
                  <a:pt x="215971" y="205538"/>
                </a:lnTo>
                <a:lnTo>
                  <a:pt x="0" y="0"/>
                </a:lnTo>
                <a:close/>
              </a:path>
            </a:pathLst>
          </a:custGeom>
          <a:solidFill>
            <a:srgbClr val="33A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CABE7EF8-7DE2-41AA-963E-FA234177E796}"/>
              </a:ext>
            </a:extLst>
          </p:cNvPr>
          <p:cNvSpPr/>
          <p:nvPr userDrawn="1"/>
        </p:nvSpPr>
        <p:spPr>
          <a:xfrm flipV="1">
            <a:off x="1267918" y="6473541"/>
            <a:ext cx="10924083" cy="205538"/>
          </a:xfrm>
          <a:custGeom>
            <a:avLst/>
            <a:gdLst>
              <a:gd name="connsiteX0" fmla="*/ 215971 w 10924083"/>
              <a:gd name="connsiteY0" fmla="*/ 205538 h 205538"/>
              <a:gd name="connsiteX1" fmla="*/ 10924083 w 10924083"/>
              <a:gd name="connsiteY1" fmla="*/ 205538 h 205538"/>
              <a:gd name="connsiteX2" fmla="*/ 10924083 w 10924083"/>
              <a:gd name="connsiteY2" fmla="*/ 5267 h 205538"/>
              <a:gd name="connsiteX3" fmla="*/ 0 w 10924083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4083" h="205538">
                <a:moveTo>
                  <a:pt x="215971" y="205538"/>
                </a:moveTo>
                <a:lnTo>
                  <a:pt x="10924083" y="205538"/>
                </a:lnTo>
                <a:lnTo>
                  <a:pt x="10924083" y="526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D03B"/>
              </a:gs>
              <a:gs pos="100000">
                <a:srgbClr val="F0914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90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-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51E91A75-911C-4067-A785-A60B87A7D2C2}"/>
              </a:ext>
            </a:extLst>
          </p:cNvPr>
          <p:cNvGrpSpPr/>
          <p:nvPr userDrawn="1"/>
        </p:nvGrpSpPr>
        <p:grpSpPr>
          <a:xfrm>
            <a:off x="0" y="261325"/>
            <a:ext cx="340853" cy="699303"/>
            <a:chOff x="0" y="118204"/>
            <a:chExt cx="340853" cy="699303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7BDE2578-F36D-4AA3-B7CC-C2CD3A23098E}"/>
                </a:ext>
              </a:extLst>
            </p:cNvPr>
            <p:cNvSpPr/>
            <p:nvPr userDrawn="1"/>
          </p:nvSpPr>
          <p:spPr>
            <a:xfrm>
              <a:off x="0" y="118204"/>
              <a:ext cx="340853" cy="699303"/>
            </a:xfrm>
            <a:custGeom>
              <a:avLst/>
              <a:gdLst>
                <a:gd name="connsiteX0" fmla="*/ 0 w 436410"/>
                <a:gd name="connsiteY0" fmla="*/ 0 h 895350"/>
                <a:gd name="connsiteX1" fmla="*/ 436410 w 436410"/>
                <a:gd name="connsiteY1" fmla="*/ 0 h 895350"/>
                <a:gd name="connsiteX2" fmla="*/ 250915 w 436410"/>
                <a:gd name="connsiteY2" fmla="*/ 895350 h 895350"/>
                <a:gd name="connsiteX3" fmla="*/ 0 w 436410"/>
                <a:gd name="connsiteY3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410" h="895350">
                  <a:moveTo>
                    <a:pt x="0" y="0"/>
                  </a:moveTo>
                  <a:lnTo>
                    <a:pt x="436410" y="0"/>
                  </a:lnTo>
                  <a:lnTo>
                    <a:pt x="250915" y="895350"/>
                  </a:lnTo>
                  <a:lnTo>
                    <a:pt x="0" y="8953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C6292872-AAE9-43DF-8F90-B1B3C02DA470}"/>
                </a:ext>
              </a:extLst>
            </p:cNvPr>
            <p:cNvSpPr/>
            <p:nvPr userDrawn="1"/>
          </p:nvSpPr>
          <p:spPr>
            <a:xfrm>
              <a:off x="238840" y="356903"/>
              <a:ext cx="58818" cy="221903"/>
            </a:xfrm>
            <a:custGeom>
              <a:avLst/>
              <a:gdLst>
                <a:gd name="connsiteX0" fmla="*/ 144879 w 185359"/>
                <a:gd name="connsiteY0" fmla="*/ 0 h 699303"/>
                <a:gd name="connsiteX1" fmla="*/ 185359 w 185359"/>
                <a:gd name="connsiteY1" fmla="*/ 0 h 699303"/>
                <a:gd name="connsiteX2" fmla="*/ 40480 w 185359"/>
                <a:gd name="connsiteY2" fmla="*/ 699303 h 699303"/>
                <a:gd name="connsiteX3" fmla="*/ 0 w 185359"/>
                <a:gd name="connsiteY3" fmla="*/ 699303 h 6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359" h="699303">
                  <a:moveTo>
                    <a:pt x="144879" y="0"/>
                  </a:moveTo>
                  <a:lnTo>
                    <a:pt x="185359" y="0"/>
                  </a:lnTo>
                  <a:lnTo>
                    <a:pt x="40480" y="699303"/>
                  </a:lnTo>
                  <a:lnTo>
                    <a:pt x="0" y="699303"/>
                  </a:lnTo>
                  <a:close/>
                </a:path>
              </a:pathLst>
            </a:custGeom>
            <a:solidFill>
              <a:srgbClr val="33AC7B"/>
            </a:solidFill>
            <a:ln w="38100" cap="flat" cmpd="sng" algn="ctr">
              <a:solidFill>
                <a:srgbClr val="33AC7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</p:grpSp>
      <p:sp>
        <p:nvSpPr>
          <p:cNvPr id="10" name="内容占位符 13">
            <a:extLst>
              <a:ext uri="{FF2B5EF4-FFF2-40B4-BE49-F238E27FC236}">
                <a16:creationId xmlns:a16="http://schemas.microsoft.com/office/drawing/2014/main" id="{8F6A03FD-AB1B-4B0F-9EE1-B9E76027CC8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2176" y="365119"/>
            <a:ext cx="9378533" cy="506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kumimoji="0" lang="zh-CN" altLang="en-US" sz="2800" b="1" i="0" u="none" strike="noStrike" kern="1200" cap="none" spc="100" normalizeH="0" baseline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lvl="0"/>
            <a:r>
              <a:rPr lang="zh-CN" altLang="en-US"/>
              <a:t>在这里输入大标题</a:t>
            </a:r>
          </a:p>
        </p:txBody>
      </p:sp>
    </p:spTree>
    <p:extLst>
      <p:ext uri="{BB962C8B-B14F-4D97-AF65-F5344CB8AC3E}">
        <p14:creationId xmlns:p14="http://schemas.microsoft.com/office/powerpoint/2010/main" val="3333047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71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B055BF0-D353-4C12-A8BF-01AE12EB8FEF}"/>
              </a:ext>
            </a:extLst>
          </p:cNvPr>
          <p:cNvGrpSpPr/>
          <p:nvPr userDrawn="1"/>
        </p:nvGrpSpPr>
        <p:grpSpPr>
          <a:xfrm>
            <a:off x="0" y="261325"/>
            <a:ext cx="340853" cy="699303"/>
            <a:chOff x="0" y="118204"/>
            <a:chExt cx="340853" cy="699303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0905D8CD-3295-4AC6-AE18-DD88C123160D}"/>
                </a:ext>
              </a:extLst>
            </p:cNvPr>
            <p:cNvSpPr/>
            <p:nvPr userDrawn="1"/>
          </p:nvSpPr>
          <p:spPr>
            <a:xfrm>
              <a:off x="0" y="118204"/>
              <a:ext cx="340853" cy="699303"/>
            </a:xfrm>
            <a:custGeom>
              <a:avLst/>
              <a:gdLst>
                <a:gd name="connsiteX0" fmla="*/ 0 w 436410"/>
                <a:gd name="connsiteY0" fmla="*/ 0 h 895350"/>
                <a:gd name="connsiteX1" fmla="*/ 436410 w 436410"/>
                <a:gd name="connsiteY1" fmla="*/ 0 h 895350"/>
                <a:gd name="connsiteX2" fmla="*/ 250915 w 436410"/>
                <a:gd name="connsiteY2" fmla="*/ 895350 h 895350"/>
                <a:gd name="connsiteX3" fmla="*/ 0 w 436410"/>
                <a:gd name="connsiteY3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410" h="895350">
                  <a:moveTo>
                    <a:pt x="0" y="0"/>
                  </a:moveTo>
                  <a:lnTo>
                    <a:pt x="436410" y="0"/>
                  </a:lnTo>
                  <a:lnTo>
                    <a:pt x="250915" y="895350"/>
                  </a:lnTo>
                  <a:lnTo>
                    <a:pt x="0" y="8953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F97956A2-E31C-4490-A239-CE4DA01A5FC5}"/>
                </a:ext>
              </a:extLst>
            </p:cNvPr>
            <p:cNvSpPr/>
            <p:nvPr userDrawn="1"/>
          </p:nvSpPr>
          <p:spPr>
            <a:xfrm>
              <a:off x="238840" y="356903"/>
              <a:ext cx="58818" cy="221903"/>
            </a:xfrm>
            <a:custGeom>
              <a:avLst/>
              <a:gdLst>
                <a:gd name="connsiteX0" fmla="*/ 144879 w 185359"/>
                <a:gd name="connsiteY0" fmla="*/ 0 h 699303"/>
                <a:gd name="connsiteX1" fmla="*/ 185359 w 185359"/>
                <a:gd name="connsiteY1" fmla="*/ 0 h 699303"/>
                <a:gd name="connsiteX2" fmla="*/ 40480 w 185359"/>
                <a:gd name="connsiteY2" fmla="*/ 699303 h 699303"/>
                <a:gd name="connsiteX3" fmla="*/ 0 w 185359"/>
                <a:gd name="connsiteY3" fmla="*/ 699303 h 6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359" h="699303">
                  <a:moveTo>
                    <a:pt x="144879" y="0"/>
                  </a:moveTo>
                  <a:lnTo>
                    <a:pt x="185359" y="0"/>
                  </a:lnTo>
                  <a:lnTo>
                    <a:pt x="40480" y="699303"/>
                  </a:lnTo>
                  <a:lnTo>
                    <a:pt x="0" y="699303"/>
                  </a:lnTo>
                  <a:close/>
                </a:path>
              </a:pathLst>
            </a:custGeom>
            <a:solidFill>
              <a:srgbClr val="33AC7B"/>
            </a:solidFill>
            <a:ln w="38100" cap="flat" cmpd="sng" algn="ctr">
              <a:solidFill>
                <a:srgbClr val="33AC7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</p:grpSp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60D424B1-0E34-4F34-AE4C-237838B5407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2176" y="365119"/>
            <a:ext cx="9378533" cy="506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kumimoji="0" lang="zh-CN" altLang="en-US" sz="2800" b="1" i="0" u="none" strike="noStrike" kern="1200" cap="none" spc="100" normalizeH="0" baseline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lvl="0"/>
            <a:r>
              <a:rPr lang="zh-CN" altLang="en-US"/>
              <a:t>在这里输入大标题</a:t>
            </a: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F9F21476-F094-409E-B887-A6625A8D9604}"/>
              </a:ext>
            </a:extLst>
          </p:cNvPr>
          <p:cNvSpPr/>
          <p:nvPr/>
        </p:nvSpPr>
        <p:spPr>
          <a:xfrm>
            <a:off x="526668" y="1562537"/>
            <a:ext cx="4629233" cy="4200501"/>
          </a:xfrm>
          <a:custGeom>
            <a:avLst/>
            <a:gdLst>
              <a:gd name="connsiteX0" fmla="*/ 0 w 5278625"/>
              <a:gd name="connsiteY0" fmla="*/ 0 h 4789751"/>
              <a:gd name="connsiteX1" fmla="*/ 5278625 w 5278625"/>
              <a:gd name="connsiteY1" fmla="*/ 0 h 4789751"/>
              <a:gd name="connsiteX2" fmla="*/ 5278625 w 5278625"/>
              <a:gd name="connsiteY2" fmla="*/ 3565 h 4789751"/>
              <a:gd name="connsiteX3" fmla="*/ 4666625 w 5278625"/>
              <a:gd name="connsiteY3" fmla="*/ 3565 h 4789751"/>
              <a:gd name="connsiteX4" fmla="*/ 5278625 w 5278625"/>
              <a:gd name="connsiteY4" fmla="*/ 615565 h 4789751"/>
              <a:gd name="connsiteX5" fmla="*/ 5278625 w 5278625"/>
              <a:gd name="connsiteY5" fmla="*/ 4789751 h 4789751"/>
              <a:gd name="connsiteX6" fmla="*/ 0 w 5278625"/>
              <a:gd name="connsiteY6" fmla="*/ 4789751 h 4789751"/>
              <a:gd name="connsiteX7" fmla="*/ 0 w 5278625"/>
              <a:gd name="connsiteY7" fmla="*/ 4786186 h 4789751"/>
              <a:gd name="connsiteX8" fmla="*/ 611422 w 5278625"/>
              <a:gd name="connsiteY8" fmla="*/ 4786186 h 4789751"/>
              <a:gd name="connsiteX9" fmla="*/ 0 w 5278625"/>
              <a:gd name="connsiteY9" fmla="*/ 4174764 h 4789751"/>
              <a:gd name="connsiteX0" fmla="*/ 0 w 5278625"/>
              <a:gd name="connsiteY0" fmla="*/ 0 h 4789751"/>
              <a:gd name="connsiteX1" fmla="*/ 5278625 w 5278625"/>
              <a:gd name="connsiteY1" fmla="*/ 0 h 4789751"/>
              <a:gd name="connsiteX2" fmla="*/ 4666625 w 5278625"/>
              <a:gd name="connsiteY2" fmla="*/ 3565 h 4789751"/>
              <a:gd name="connsiteX3" fmla="*/ 5278625 w 5278625"/>
              <a:gd name="connsiteY3" fmla="*/ 615565 h 4789751"/>
              <a:gd name="connsiteX4" fmla="*/ 5278625 w 5278625"/>
              <a:gd name="connsiteY4" fmla="*/ 4789751 h 4789751"/>
              <a:gd name="connsiteX5" fmla="*/ 0 w 5278625"/>
              <a:gd name="connsiteY5" fmla="*/ 4789751 h 4789751"/>
              <a:gd name="connsiteX6" fmla="*/ 0 w 5278625"/>
              <a:gd name="connsiteY6" fmla="*/ 4786186 h 4789751"/>
              <a:gd name="connsiteX7" fmla="*/ 611422 w 5278625"/>
              <a:gd name="connsiteY7" fmla="*/ 4786186 h 4789751"/>
              <a:gd name="connsiteX8" fmla="*/ 0 w 5278625"/>
              <a:gd name="connsiteY8" fmla="*/ 4174764 h 4789751"/>
              <a:gd name="connsiteX9" fmla="*/ 0 w 5278625"/>
              <a:gd name="connsiteY9" fmla="*/ 0 h 4789751"/>
              <a:gd name="connsiteX0" fmla="*/ 0 w 5278625"/>
              <a:gd name="connsiteY0" fmla="*/ 0 h 4789751"/>
              <a:gd name="connsiteX1" fmla="*/ 4666625 w 5278625"/>
              <a:gd name="connsiteY1" fmla="*/ 3565 h 4789751"/>
              <a:gd name="connsiteX2" fmla="*/ 5278625 w 5278625"/>
              <a:gd name="connsiteY2" fmla="*/ 615565 h 4789751"/>
              <a:gd name="connsiteX3" fmla="*/ 5278625 w 5278625"/>
              <a:gd name="connsiteY3" fmla="*/ 4789751 h 4789751"/>
              <a:gd name="connsiteX4" fmla="*/ 0 w 5278625"/>
              <a:gd name="connsiteY4" fmla="*/ 4789751 h 4789751"/>
              <a:gd name="connsiteX5" fmla="*/ 0 w 5278625"/>
              <a:gd name="connsiteY5" fmla="*/ 4786186 h 4789751"/>
              <a:gd name="connsiteX6" fmla="*/ 611422 w 5278625"/>
              <a:gd name="connsiteY6" fmla="*/ 4786186 h 4789751"/>
              <a:gd name="connsiteX7" fmla="*/ 0 w 5278625"/>
              <a:gd name="connsiteY7" fmla="*/ 4174764 h 4789751"/>
              <a:gd name="connsiteX8" fmla="*/ 0 w 5278625"/>
              <a:gd name="connsiteY8" fmla="*/ 0 h 4789751"/>
              <a:gd name="connsiteX0" fmla="*/ 0 w 5278625"/>
              <a:gd name="connsiteY0" fmla="*/ 0 h 4789751"/>
              <a:gd name="connsiteX1" fmla="*/ 4666625 w 5278625"/>
              <a:gd name="connsiteY1" fmla="*/ 3565 h 4789751"/>
              <a:gd name="connsiteX2" fmla="*/ 5278625 w 5278625"/>
              <a:gd name="connsiteY2" fmla="*/ 615565 h 4789751"/>
              <a:gd name="connsiteX3" fmla="*/ 5278625 w 5278625"/>
              <a:gd name="connsiteY3" fmla="*/ 4789751 h 4789751"/>
              <a:gd name="connsiteX4" fmla="*/ 0 w 5278625"/>
              <a:gd name="connsiteY4" fmla="*/ 4789751 h 4789751"/>
              <a:gd name="connsiteX5" fmla="*/ 611422 w 5278625"/>
              <a:gd name="connsiteY5" fmla="*/ 4786186 h 4789751"/>
              <a:gd name="connsiteX6" fmla="*/ 0 w 5278625"/>
              <a:gd name="connsiteY6" fmla="*/ 4174764 h 4789751"/>
              <a:gd name="connsiteX7" fmla="*/ 0 w 5278625"/>
              <a:gd name="connsiteY7" fmla="*/ 0 h 4789751"/>
              <a:gd name="connsiteX0" fmla="*/ 0 w 5278625"/>
              <a:gd name="connsiteY0" fmla="*/ 0 h 4789751"/>
              <a:gd name="connsiteX1" fmla="*/ 4666625 w 5278625"/>
              <a:gd name="connsiteY1" fmla="*/ 3565 h 4789751"/>
              <a:gd name="connsiteX2" fmla="*/ 5278625 w 5278625"/>
              <a:gd name="connsiteY2" fmla="*/ 615565 h 4789751"/>
              <a:gd name="connsiteX3" fmla="*/ 5278625 w 5278625"/>
              <a:gd name="connsiteY3" fmla="*/ 4789751 h 4789751"/>
              <a:gd name="connsiteX4" fmla="*/ 611422 w 5278625"/>
              <a:gd name="connsiteY4" fmla="*/ 4786186 h 4789751"/>
              <a:gd name="connsiteX5" fmla="*/ 0 w 5278625"/>
              <a:gd name="connsiteY5" fmla="*/ 4174764 h 4789751"/>
              <a:gd name="connsiteX6" fmla="*/ 0 w 5278625"/>
              <a:gd name="connsiteY6" fmla="*/ 0 h 478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8625" h="4789751">
                <a:moveTo>
                  <a:pt x="0" y="0"/>
                </a:moveTo>
                <a:lnTo>
                  <a:pt x="4666625" y="3565"/>
                </a:lnTo>
                <a:lnTo>
                  <a:pt x="5278625" y="615565"/>
                </a:lnTo>
                <a:lnTo>
                  <a:pt x="5278625" y="4789751"/>
                </a:lnTo>
                <a:lnTo>
                  <a:pt x="611422" y="4786186"/>
                </a:lnTo>
                <a:lnTo>
                  <a:pt x="0" y="41747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0D45DA8D-15C0-4157-BAF8-D52FC1630E16}"/>
              </a:ext>
            </a:extLst>
          </p:cNvPr>
          <p:cNvSpPr/>
          <p:nvPr/>
        </p:nvSpPr>
        <p:spPr>
          <a:xfrm>
            <a:off x="442913" y="1641848"/>
            <a:ext cx="4629233" cy="4200501"/>
          </a:xfrm>
          <a:custGeom>
            <a:avLst/>
            <a:gdLst>
              <a:gd name="connsiteX0" fmla="*/ 0 w 5278625"/>
              <a:gd name="connsiteY0" fmla="*/ 0 h 4789751"/>
              <a:gd name="connsiteX1" fmla="*/ 5278625 w 5278625"/>
              <a:gd name="connsiteY1" fmla="*/ 0 h 4789751"/>
              <a:gd name="connsiteX2" fmla="*/ 5278625 w 5278625"/>
              <a:gd name="connsiteY2" fmla="*/ 3565 h 4789751"/>
              <a:gd name="connsiteX3" fmla="*/ 4666625 w 5278625"/>
              <a:gd name="connsiteY3" fmla="*/ 3565 h 4789751"/>
              <a:gd name="connsiteX4" fmla="*/ 5278625 w 5278625"/>
              <a:gd name="connsiteY4" fmla="*/ 615565 h 4789751"/>
              <a:gd name="connsiteX5" fmla="*/ 5278625 w 5278625"/>
              <a:gd name="connsiteY5" fmla="*/ 4789751 h 4789751"/>
              <a:gd name="connsiteX6" fmla="*/ 0 w 5278625"/>
              <a:gd name="connsiteY6" fmla="*/ 4789751 h 4789751"/>
              <a:gd name="connsiteX7" fmla="*/ 0 w 5278625"/>
              <a:gd name="connsiteY7" fmla="*/ 4786186 h 4789751"/>
              <a:gd name="connsiteX8" fmla="*/ 611422 w 5278625"/>
              <a:gd name="connsiteY8" fmla="*/ 4786186 h 4789751"/>
              <a:gd name="connsiteX9" fmla="*/ 0 w 5278625"/>
              <a:gd name="connsiteY9" fmla="*/ 4174764 h 4789751"/>
              <a:gd name="connsiteX0" fmla="*/ 0 w 5278625"/>
              <a:gd name="connsiteY0" fmla="*/ 0 h 4789751"/>
              <a:gd name="connsiteX1" fmla="*/ 5278625 w 5278625"/>
              <a:gd name="connsiteY1" fmla="*/ 0 h 4789751"/>
              <a:gd name="connsiteX2" fmla="*/ 4666625 w 5278625"/>
              <a:gd name="connsiteY2" fmla="*/ 3565 h 4789751"/>
              <a:gd name="connsiteX3" fmla="*/ 5278625 w 5278625"/>
              <a:gd name="connsiteY3" fmla="*/ 615565 h 4789751"/>
              <a:gd name="connsiteX4" fmla="*/ 5278625 w 5278625"/>
              <a:gd name="connsiteY4" fmla="*/ 4789751 h 4789751"/>
              <a:gd name="connsiteX5" fmla="*/ 0 w 5278625"/>
              <a:gd name="connsiteY5" fmla="*/ 4789751 h 4789751"/>
              <a:gd name="connsiteX6" fmla="*/ 0 w 5278625"/>
              <a:gd name="connsiteY6" fmla="*/ 4786186 h 4789751"/>
              <a:gd name="connsiteX7" fmla="*/ 611422 w 5278625"/>
              <a:gd name="connsiteY7" fmla="*/ 4786186 h 4789751"/>
              <a:gd name="connsiteX8" fmla="*/ 0 w 5278625"/>
              <a:gd name="connsiteY8" fmla="*/ 4174764 h 4789751"/>
              <a:gd name="connsiteX9" fmla="*/ 0 w 5278625"/>
              <a:gd name="connsiteY9" fmla="*/ 0 h 4789751"/>
              <a:gd name="connsiteX0" fmla="*/ 0 w 5278625"/>
              <a:gd name="connsiteY0" fmla="*/ 0 h 4789751"/>
              <a:gd name="connsiteX1" fmla="*/ 4666625 w 5278625"/>
              <a:gd name="connsiteY1" fmla="*/ 3565 h 4789751"/>
              <a:gd name="connsiteX2" fmla="*/ 5278625 w 5278625"/>
              <a:gd name="connsiteY2" fmla="*/ 615565 h 4789751"/>
              <a:gd name="connsiteX3" fmla="*/ 5278625 w 5278625"/>
              <a:gd name="connsiteY3" fmla="*/ 4789751 h 4789751"/>
              <a:gd name="connsiteX4" fmla="*/ 0 w 5278625"/>
              <a:gd name="connsiteY4" fmla="*/ 4789751 h 4789751"/>
              <a:gd name="connsiteX5" fmla="*/ 0 w 5278625"/>
              <a:gd name="connsiteY5" fmla="*/ 4786186 h 4789751"/>
              <a:gd name="connsiteX6" fmla="*/ 611422 w 5278625"/>
              <a:gd name="connsiteY6" fmla="*/ 4786186 h 4789751"/>
              <a:gd name="connsiteX7" fmla="*/ 0 w 5278625"/>
              <a:gd name="connsiteY7" fmla="*/ 4174764 h 4789751"/>
              <a:gd name="connsiteX8" fmla="*/ 0 w 5278625"/>
              <a:gd name="connsiteY8" fmla="*/ 0 h 4789751"/>
              <a:gd name="connsiteX0" fmla="*/ 0 w 5278625"/>
              <a:gd name="connsiteY0" fmla="*/ 0 h 4789751"/>
              <a:gd name="connsiteX1" fmla="*/ 4666625 w 5278625"/>
              <a:gd name="connsiteY1" fmla="*/ 3565 h 4789751"/>
              <a:gd name="connsiteX2" fmla="*/ 5278625 w 5278625"/>
              <a:gd name="connsiteY2" fmla="*/ 615565 h 4789751"/>
              <a:gd name="connsiteX3" fmla="*/ 5278625 w 5278625"/>
              <a:gd name="connsiteY3" fmla="*/ 4789751 h 4789751"/>
              <a:gd name="connsiteX4" fmla="*/ 0 w 5278625"/>
              <a:gd name="connsiteY4" fmla="*/ 4789751 h 4789751"/>
              <a:gd name="connsiteX5" fmla="*/ 611422 w 5278625"/>
              <a:gd name="connsiteY5" fmla="*/ 4786186 h 4789751"/>
              <a:gd name="connsiteX6" fmla="*/ 0 w 5278625"/>
              <a:gd name="connsiteY6" fmla="*/ 4174764 h 4789751"/>
              <a:gd name="connsiteX7" fmla="*/ 0 w 5278625"/>
              <a:gd name="connsiteY7" fmla="*/ 0 h 4789751"/>
              <a:gd name="connsiteX0" fmla="*/ 0 w 5278625"/>
              <a:gd name="connsiteY0" fmla="*/ 0 h 4789751"/>
              <a:gd name="connsiteX1" fmla="*/ 4666625 w 5278625"/>
              <a:gd name="connsiteY1" fmla="*/ 3565 h 4789751"/>
              <a:gd name="connsiteX2" fmla="*/ 5278625 w 5278625"/>
              <a:gd name="connsiteY2" fmla="*/ 615565 h 4789751"/>
              <a:gd name="connsiteX3" fmla="*/ 5278625 w 5278625"/>
              <a:gd name="connsiteY3" fmla="*/ 4789751 h 4789751"/>
              <a:gd name="connsiteX4" fmla="*/ 611422 w 5278625"/>
              <a:gd name="connsiteY4" fmla="*/ 4786186 h 4789751"/>
              <a:gd name="connsiteX5" fmla="*/ 0 w 5278625"/>
              <a:gd name="connsiteY5" fmla="*/ 4174764 h 4789751"/>
              <a:gd name="connsiteX6" fmla="*/ 0 w 5278625"/>
              <a:gd name="connsiteY6" fmla="*/ 0 h 478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8625" h="4789751">
                <a:moveTo>
                  <a:pt x="0" y="0"/>
                </a:moveTo>
                <a:lnTo>
                  <a:pt x="4666625" y="3565"/>
                </a:lnTo>
                <a:lnTo>
                  <a:pt x="5278625" y="615565"/>
                </a:lnTo>
                <a:lnTo>
                  <a:pt x="5278625" y="4789751"/>
                </a:lnTo>
                <a:lnTo>
                  <a:pt x="611422" y="4786186"/>
                </a:lnTo>
                <a:lnTo>
                  <a:pt x="0" y="417476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0800000" scaled="1"/>
          </a:gradFill>
          <a:ln w="69850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图片占位符 28">
            <a:extLst>
              <a:ext uri="{FF2B5EF4-FFF2-40B4-BE49-F238E27FC236}">
                <a16:creationId xmlns:a16="http://schemas.microsoft.com/office/drawing/2014/main" id="{E7F3BCE3-3842-4439-B863-718D84B94B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9425" y="1692275"/>
            <a:ext cx="4565650" cy="4114800"/>
          </a:xfrm>
          <a:custGeom>
            <a:avLst/>
            <a:gdLst>
              <a:gd name="connsiteX0" fmla="*/ 0 w 4565650"/>
              <a:gd name="connsiteY0" fmla="*/ 0 h 4114800"/>
              <a:gd name="connsiteX1" fmla="*/ 4058037 w 4565650"/>
              <a:gd name="connsiteY1" fmla="*/ 0 h 4114800"/>
              <a:gd name="connsiteX2" fmla="*/ 4565650 w 4565650"/>
              <a:gd name="connsiteY2" fmla="*/ 507613 h 4114800"/>
              <a:gd name="connsiteX3" fmla="*/ 4565650 w 4565650"/>
              <a:gd name="connsiteY3" fmla="*/ 4114800 h 4114800"/>
              <a:gd name="connsiteX4" fmla="*/ 506690 w 4565650"/>
              <a:gd name="connsiteY4" fmla="*/ 4114800 h 4114800"/>
              <a:gd name="connsiteX5" fmla="*/ 0 w 4565650"/>
              <a:gd name="connsiteY5" fmla="*/ 360811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65650" h="4114800">
                <a:moveTo>
                  <a:pt x="0" y="0"/>
                </a:moveTo>
                <a:lnTo>
                  <a:pt x="4058037" y="0"/>
                </a:lnTo>
                <a:lnTo>
                  <a:pt x="4565650" y="507613"/>
                </a:lnTo>
                <a:lnTo>
                  <a:pt x="4565650" y="4114800"/>
                </a:lnTo>
                <a:lnTo>
                  <a:pt x="506690" y="4114800"/>
                </a:lnTo>
                <a:lnTo>
                  <a:pt x="0" y="360811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A0F79188-B4C0-4F42-8054-576798196E10}"/>
              </a:ext>
            </a:extLst>
          </p:cNvPr>
          <p:cNvSpPr/>
          <p:nvPr/>
        </p:nvSpPr>
        <p:spPr>
          <a:xfrm>
            <a:off x="526668" y="1733925"/>
            <a:ext cx="4441734" cy="4029112"/>
          </a:xfrm>
          <a:custGeom>
            <a:avLst/>
            <a:gdLst>
              <a:gd name="connsiteX0" fmla="*/ 0 w 5278625"/>
              <a:gd name="connsiteY0" fmla="*/ 0 h 4789751"/>
              <a:gd name="connsiteX1" fmla="*/ 5278625 w 5278625"/>
              <a:gd name="connsiteY1" fmla="*/ 0 h 4789751"/>
              <a:gd name="connsiteX2" fmla="*/ 5278625 w 5278625"/>
              <a:gd name="connsiteY2" fmla="*/ 3565 h 4789751"/>
              <a:gd name="connsiteX3" fmla="*/ 4666625 w 5278625"/>
              <a:gd name="connsiteY3" fmla="*/ 3565 h 4789751"/>
              <a:gd name="connsiteX4" fmla="*/ 5278625 w 5278625"/>
              <a:gd name="connsiteY4" fmla="*/ 615565 h 4789751"/>
              <a:gd name="connsiteX5" fmla="*/ 5278625 w 5278625"/>
              <a:gd name="connsiteY5" fmla="*/ 4789751 h 4789751"/>
              <a:gd name="connsiteX6" fmla="*/ 0 w 5278625"/>
              <a:gd name="connsiteY6" fmla="*/ 4789751 h 4789751"/>
              <a:gd name="connsiteX7" fmla="*/ 0 w 5278625"/>
              <a:gd name="connsiteY7" fmla="*/ 4786186 h 4789751"/>
              <a:gd name="connsiteX8" fmla="*/ 611422 w 5278625"/>
              <a:gd name="connsiteY8" fmla="*/ 4786186 h 4789751"/>
              <a:gd name="connsiteX9" fmla="*/ 0 w 5278625"/>
              <a:gd name="connsiteY9" fmla="*/ 4174764 h 4789751"/>
              <a:gd name="connsiteX0" fmla="*/ 0 w 5278625"/>
              <a:gd name="connsiteY0" fmla="*/ 0 h 4789751"/>
              <a:gd name="connsiteX1" fmla="*/ 5278625 w 5278625"/>
              <a:gd name="connsiteY1" fmla="*/ 0 h 4789751"/>
              <a:gd name="connsiteX2" fmla="*/ 4666625 w 5278625"/>
              <a:gd name="connsiteY2" fmla="*/ 3565 h 4789751"/>
              <a:gd name="connsiteX3" fmla="*/ 5278625 w 5278625"/>
              <a:gd name="connsiteY3" fmla="*/ 615565 h 4789751"/>
              <a:gd name="connsiteX4" fmla="*/ 5278625 w 5278625"/>
              <a:gd name="connsiteY4" fmla="*/ 4789751 h 4789751"/>
              <a:gd name="connsiteX5" fmla="*/ 0 w 5278625"/>
              <a:gd name="connsiteY5" fmla="*/ 4789751 h 4789751"/>
              <a:gd name="connsiteX6" fmla="*/ 0 w 5278625"/>
              <a:gd name="connsiteY6" fmla="*/ 4786186 h 4789751"/>
              <a:gd name="connsiteX7" fmla="*/ 611422 w 5278625"/>
              <a:gd name="connsiteY7" fmla="*/ 4786186 h 4789751"/>
              <a:gd name="connsiteX8" fmla="*/ 0 w 5278625"/>
              <a:gd name="connsiteY8" fmla="*/ 4174764 h 4789751"/>
              <a:gd name="connsiteX9" fmla="*/ 0 w 5278625"/>
              <a:gd name="connsiteY9" fmla="*/ 0 h 4789751"/>
              <a:gd name="connsiteX0" fmla="*/ 0 w 5278625"/>
              <a:gd name="connsiteY0" fmla="*/ 0 h 4789751"/>
              <a:gd name="connsiteX1" fmla="*/ 4666625 w 5278625"/>
              <a:gd name="connsiteY1" fmla="*/ 3565 h 4789751"/>
              <a:gd name="connsiteX2" fmla="*/ 5278625 w 5278625"/>
              <a:gd name="connsiteY2" fmla="*/ 615565 h 4789751"/>
              <a:gd name="connsiteX3" fmla="*/ 5278625 w 5278625"/>
              <a:gd name="connsiteY3" fmla="*/ 4789751 h 4789751"/>
              <a:gd name="connsiteX4" fmla="*/ 0 w 5278625"/>
              <a:gd name="connsiteY4" fmla="*/ 4789751 h 4789751"/>
              <a:gd name="connsiteX5" fmla="*/ 0 w 5278625"/>
              <a:gd name="connsiteY5" fmla="*/ 4786186 h 4789751"/>
              <a:gd name="connsiteX6" fmla="*/ 611422 w 5278625"/>
              <a:gd name="connsiteY6" fmla="*/ 4786186 h 4789751"/>
              <a:gd name="connsiteX7" fmla="*/ 0 w 5278625"/>
              <a:gd name="connsiteY7" fmla="*/ 4174764 h 4789751"/>
              <a:gd name="connsiteX8" fmla="*/ 0 w 5278625"/>
              <a:gd name="connsiteY8" fmla="*/ 0 h 4789751"/>
              <a:gd name="connsiteX0" fmla="*/ 0 w 5278625"/>
              <a:gd name="connsiteY0" fmla="*/ 0 h 4789751"/>
              <a:gd name="connsiteX1" fmla="*/ 4666625 w 5278625"/>
              <a:gd name="connsiteY1" fmla="*/ 3565 h 4789751"/>
              <a:gd name="connsiteX2" fmla="*/ 5278625 w 5278625"/>
              <a:gd name="connsiteY2" fmla="*/ 615565 h 4789751"/>
              <a:gd name="connsiteX3" fmla="*/ 5278625 w 5278625"/>
              <a:gd name="connsiteY3" fmla="*/ 4789751 h 4789751"/>
              <a:gd name="connsiteX4" fmla="*/ 0 w 5278625"/>
              <a:gd name="connsiteY4" fmla="*/ 4789751 h 4789751"/>
              <a:gd name="connsiteX5" fmla="*/ 611422 w 5278625"/>
              <a:gd name="connsiteY5" fmla="*/ 4786186 h 4789751"/>
              <a:gd name="connsiteX6" fmla="*/ 0 w 5278625"/>
              <a:gd name="connsiteY6" fmla="*/ 4174764 h 4789751"/>
              <a:gd name="connsiteX7" fmla="*/ 0 w 5278625"/>
              <a:gd name="connsiteY7" fmla="*/ 0 h 4789751"/>
              <a:gd name="connsiteX0" fmla="*/ 0 w 5278625"/>
              <a:gd name="connsiteY0" fmla="*/ 0 h 4789751"/>
              <a:gd name="connsiteX1" fmla="*/ 4666625 w 5278625"/>
              <a:gd name="connsiteY1" fmla="*/ 3565 h 4789751"/>
              <a:gd name="connsiteX2" fmla="*/ 5278625 w 5278625"/>
              <a:gd name="connsiteY2" fmla="*/ 615565 h 4789751"/>
              <a:gd name="connsiteX3" fmla="*/ 5278625 w 5278625"/>
              <a:gd name="connsiteY3" fmla="*/ 4789751 h 4789751"/>
              <a:gd name="connsiteX4" fmla="*/ 611422 w 5278625"/>
              <a:gd name="connsiteY4" fmla="*/ 4786186 h 4789751"/>
              <a:gd name="connsiteX5" fmla="*/ 0 w 5278625"/>
              <a:gd name="connsiteY5" fmla="*/ 4174764 h 4789751"/>
              <a:gd name="connsiteX6" fmla="*/ 0 w 5278625"/>
              <a:gd name="connsiteY6" fmla="*/ 0 h 478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8625" h="4789751">
                <a:moveTo>
                  <a:pt x="0" y="0"/>
                </a:moveTo>
                <a:lnTo>
                  <a:pt x="4666625" y="3565"/>
                </a:lnTo>
                <a:lnTo>
                  <a:pt x="5278625" y="615565"/>
                </a:lnTo>
                <a:lnTo>
                  <a:pt x="5278625" y="4789751"/>
                </a:lnTo>
                <a:lnTo>
                  <a:pt x="611422" y="4786186"/>
                </a:lnTo>
                <a:lnTo>
                  <a:pt x="0" y="4174764"/>
                </a:lnTo>
                <a:lnTo>
                  <a:pt x="0" y="0"/>
                </a:lnTo>
                <a:close/>
              </a:path>
            </a:pathLst>
          </a:custGeom>
          <a:noFill/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2367960B-8667-4A28-AE2D-958DB05D7E12}"/>
              </a:ext>
            </a:extLst>
          </p:cNvPr>
          <p:cNvSpPr/>
          <p:nvPr userDrawn="1"/>
        </p:nvSpPr>
        <p:spPr>
          <a:xfrm flipV="1">
            <a:off x="343007" y="6658646"/>
            <a:ext cx="11853440" cy="205538"/>
          </a:xfrm>
          <a:custGeom>
            <a:avLst/>
            <a:gdLst>
              <a:gd name="connsiteX0" fmla="*/ 0 w 11691515"/>
              <a:gd name="connsiteY0" fmla="*/ 0 h 205538"/>
              <a:gd name="connsiteX1" fmla="*/ 11691515 w 11691515"/>
              <a:gd name="connsiteY1" fmla="*/ 0 h 205538"/>
              <a:gd name="connsiteX2" fmla="*/ 11691515 w 11691515"/>
              <a:gd name="connsiteY2" fmla="*/ 205538 h 205538"/>
              <a:gd name="connsiteX3" fmla="*/ 215971 w 11691515"/>
              <a:gd name="connsiteY3" fmla="*/ 205538 h 205538"/>
              <a:gd name="connsiteX0" fmla="*/ 0 w 11843915"/>
              <a:gd name="connsiteY0" fmla="*/ 0 h 205538"/>
              <a:gd name="connsiteX1" fmla="*/ 11843915 w 11843915"/>
              <a:gd name="connsiteY1" fmla="*/ 5715 h 205538"/>
              <a:gd name="connsiteX2" fmla="*/ 11691515 w 11843915"/>
              <a:gd name="connsiteY2" fmla="*/ 205538 h 205538"/>
              <a:gd name="connsiteX3" fmla="*/ 215971 w 11843915"/>
              <a:gd name="connsiteY3" fmla="*/ 205538 h 205538"/>
              <a:gd name="connsiteX4" fmla="*/ 0 w 11843915"/>
              <a:gd name="connsiteY4" fmla="*/ 0 h 205538"/>
              <a:gd name="connsiteX0" fmla="*/ 0 w 11851535"/>
              <a:gd name="connsiteY0" fmla="*/ 0 h 205538"/>
              <a:gd name="connsiteX1" fmla="*/ 11843915 w 11851535"/>
              <a:gd name="connsiteY1" fmla="*/ 5715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1535"/>
              <a:gd name="connsiteY0" fmla="*/ 0 h 205538"/>
              <a:gd name="connsiteX1" fmla="*/ 11845820 w 11851535"/>
              <a:gd name="connsiteY1" fmla="*/ 11430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3440"/>
              <a:gd name="connsiteY0" fmla="*/ 0 h 205538"/>
              <a:gd name="connsiteX1" fmla="*/ 11853440 w 11853440"/>
              <a:gd name="connsiteY1" fmla="*/ 5715 h 205538"/>
              <a:gd name="connsiteX2" fmla="*/ 11851535 w 11853440"/>
              <a:gd name="connsiteY2" fmla="*/ 205538 h 205538"/>
              <a:gd name="connsiteX3" fmla="*/ 215971 w 11853440"/>
              <a:gd name="connsiteY3" fmla="*/ 205538 h 205538"/>
              <a:gd name="connsiteX4" fmla="*/ 0 w 11853440"/>
              <a:gd name="connsiteY4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3440" h="205538">
                <a:moveTo>
                  <a:pt x="0" y="0"/>
                </a:moveTo>
                <a:lnTo>
                  <a:pt x="11853440" y="5715"/>
                </a:lnTo>
                <a:lnTo>
                  <a:pt x="11851535" y="205538"/>
                </a:lnTo>
                <a:lnTo>
                  <a:pt x="215971" y="205538"/>
                </a:lnTo>
                <a:lnTo>
                  <a:pt x="0" y="0"/>
                </a:lnTo>
                <a:close/>
              </a:path>
            </a:pathLst>
          </a:custGeom>
          <a:solidFill>
            <a:srgbClr val="33A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9D34EB9-E302-446B-91D1-93FD070F7F94}"/>
              </a:ext>
            </a:extLst>
          </p:cNvPr>
          <p:cNvSpPr/>
          <p:nvPr userDrawn="1"/>
        </p:nvSpPr>
        <p:spPr>
          <a:xfrm flipV="1">
            <a:off x="1267918" y="6473541"/>
            <a:ext cx="10924083" cy="205538"/>
          </a:xfrm>
          <a:custGeom>
            <a:avLst/>
            <a:gdLst>
              <a:gd name="connsiteX0" fmla="*/ 215971 w 10924083"/>
              <a:gd name="connsiteY0" fmla="*/ 205538 h 205538"/>
              <a:gd name="connsiteX1" fmla="*/ 10924083 w 10924083"/>
              <a:gd name="connsiteY1" fmla="*/ 205538 h 205538"/>
              <a:gd name="connsiteX2" fmla="*/ 10924083 w 10924083"/>
              <a:gd name="connsiteY2" fmla="*/ 5267 h 205538"/>
              <a:gd name="connsiteX3" fmla="*/ 0 w 10924083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4083" h="205538">
                <a:moveTo>
                  <a:pt x="215971" y="205538"/>
                </a:moveTo>
                <a:lnTo>
                  <a:pt x="10924083" y="205538"/>
                </a:lnTo>
                <a:lnTo>
                  <a:pt x="10924083" y="526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D03B"/>
              </a:gs>
              <a:gs pos="100000">
                <a:srgbClr val="F0914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2595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>
          <p15:clr>
            <a:srgbClr val="FBAE40"/>
          </p15:clr>
        </p15:guide>
        <p15:guide id="2" pos="302">
          <p15:clr>
            <a:srgbClr val="FBAE40"/>
          </p15:clr>
        </p15:guide>
        <p15:guide id="3" orient="horz" pos="4065">
          <p15:clr>
            <a:srgbClr val="FBAE40"/>
          </p15:clr>
        </p15:guide>
        <p15:guide id="4" pos="737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51E91A75-911C-4067-A785-A60B87A7D2C2}"/>
              </a:ext>
            </a:extLst>
          </p:cNvPr>
          <p:cNvGrpSpPr/>
          <p:nvPr userDrawn="1"/>
        </p:nvGrpSpPr>
        <p:grpSpPr>
          <a:xfrm>
            <a:off x="0" y="261325"/>
            <a:ext cx="340853" cy="699303"/>
            <a:chOff x="0" y="118204"/>
            <a:chExt cx="340853" cy="699303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7BDE2578-F36D-4AA3-B7CC-C2CD3A23098E}"/>
                </a:ext>
              </a:extLst>
            </p:cNvPr>
            <p:cNvSpPr/>
            <p:nvPr userDrawn="1"/>
          </p:nvSpPr>
          <p:spPr>
            <a:xfrm>
              <a:off x="0" y="118204"/>
              <a:ext cx="340853" cy="699303"/>
            </a:xfrm>
            <a:custGeom>
              <a:avLst/>
              <a:gdLst>
                <a:gd name="connsiteX0" fmla="*/ 0 w 436410"/>
                <a:gd name="connsiteY0" fmla="*/ 0 h 895350"/>
                <a:gd name="connsiteX1" fmla="*/ 436410 w 436410"/>
                <a:gd name="connsiteY1" fmla="*/ 0 h 895350"/>
                <a:gd name="connsiteX2" fmla="*/ 250915 w 436410"/>
                <a:gd name="connsiteY2" fmla="*/ 895350 h 895350"/>
                <a:gd name="connsiteX3" fmla="*/ 0 w 436410"/>
                <a:gd name="connsiteY3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410" h="895350">
                  <a:moveTo>
                    <a:pt x="0" y="0"/>
                  </a:moveTo>
                  <a:lnTo>
                    <a:pt x="436410" y="0"/>
                  </a:lnTo>
                  <a:lnTo>
                    <a:pt x="250915" y="895350"/>
                  </a:lnTo>
                  <a:lnTo>
                    <a:pt x="0" y="8953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C6292872-AAE9-43DF-8F90-B1B3C02DA470}"/>
                </a:ext>
              </a:extLst>
            </p:cNvPr>
            <p:cNvSpPr/>
            <p:nvPr userDrawn="1"/>
          </p:nvSpPr>
          <p:spPr>
            <a:xfrm>
              <a:off x="238840" y="356903"/>
              <a:ext cx="58818" cy="221903"/>
            </a:xfrm>
            <a:custGeom>
              <a:avLst/>
              <a:gdLst>
                <a:gd name="connsiteX0" fmla="*/ 144879 w 185359"/>
                <a:gd name="connsiteY0" fmla="*/ 0 h 699303"/>
                <a:gd name="connsiteX1" fmla="*/ 185359 w 185359"/>
                <a:gd name="connsiteY1" fmla="*/ 0 h 699303"/>
                <a:gd name="connsiteX2" fmla="*/ 40480 w 185359"/>
                <a:gd name="connsiteY2" fmla="*/ 699303 h 699303"/>
                <a:gd name="connsiteX3" fmla="*/ 0 w 185359"/>
                <a:gd name="connsiteY3" fmla="*/ 699303 h 6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359" h="699303">
                  <a:moveTo>
                    <a:pt x="144879" y="0"/>
                  </a:moveTo>
                  <a:lnTo>
                    <a:pt x="185359" y="0"/>
                  </a:lnTo>
                  <a:lnTo>
                    <a:pt x="40480" y="699303"/>
                  </a:lnTo>
                  <a:lnTo>
                    <a:pt x="0" y="699303"/>
                  </a:lnTo>
                  <a:close/>
                </a:path>
              </a:pathLst>
            </a:custGeom>
            <a:solidFill>
              <a:srgbClr val="33AC7B"/>
            </a:solidFill>
            <a:ln w="38100" cap="flat" cmpd="sng" algn="ctr">
              <a:solidFill>
                <a:srgbClr val="33AC7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</p:grpSp>
      <p:sp>
        <p:nvSpPr>
          <p:cNvPr id="10" name="内容占位符 13">
            <a:extLst>
              <a:ext uri="{FF2B5EF4-FFF2-40B4-BE49-F238E27FC236}">
                <a16:creationId xmlns:a16="http://schemas.microsoft.com/office/drawing/2014/main" id="{8F6A03FD-AB1B-4B0F-9EE1-B9E76027CC8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2176" y="365119"/>
            <a:ext cx="9378533" cy="506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kumimoji="0" lang="zh-CN" altLang="en-US" sz="2800" b="1" i="0" u="none" strike="noStrike" kern="1200" cap="none" spc="100" normalizeH="0" baseline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lvl="0"/>
            <a:r>
              <a:rPr lang="zh-CN" altLang="en-US"/>
              <a:t>在这里输入大标题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F55CD280-96CA-42E2-830A-A0651F2F8C84}"/>
              </a:ext>
            </a:extLst>
          </p:cNvPr>
          <p:cNvSpPr/>
          <p:nvPr userDrawn="1"/>
        </p:nvSpPr>
        <p:spPr>
          <a:xfrm flipV="1">
            <a:off x="343007" y="6658646"/>
            <a:ext cx="11853440" cy="205538"/>
          </a:xfrm>
          <a:custGeom>
            <a:avLst/>
            <a:gdLst>
              <a:gd name="connsiteX0" fmla="*/ 0 w 11691515"/>
              <a:gd name="connsiteY0" fmla="*/ 0 h 205538"/>
              <a:gd name="connsiteX1" fmla="*/ 11691515 w 11691515"/>
              <a:gd name="connsiteY1" fmla="*/ 0 h 205538"/>
              <a:gd name="connsiteX2" fmla="*/ 11691515 w 11691515"/>
              <a:gd name="connsiteY2" fmla="*/ 205538 h 205538"/>
              <a:gd name="connsiteX3" fmla="*/ 215971 w 11691515"/>
              <a:gd name="connsiteY3" fmla="*/ 205538 h 205538"/>
              <a:gd name="connsiteX0" fmla="*/ 0 w 11843915"/>
              <a:gd name="connsiteY0" fmla="*/ 0 h 205538"/>
              <a:gd name="connsiteX1" fmla="*/ 11843915 w 11843915"/>
              <a:gd name="connsiteY1" fmla="*/ 5715 h 205538"/>
              <a:gd name="connsiteX2" fmla="*/ 11691515 w 11843915"/>
              <a:gd name="connsiteY2" fmla="*/ 205538 h 205538"/>
              <a:gd name="connsiteX3" fmla="*/ 215971 w 11843915"/>
              <a:gd name="connsiteY3" fmla="*/ 205538 h 205538"/>
              <a:gd name="connsiteX4" fmla="*/ 0 w 11843915"/>
              <a:gd name="connsiteY4" fmla="*/ 0 h 205538"/>
              <a:gd name="connsiteX0" fmla="*/ 0 w 11851535"/>
              <a:gd name="connsiteY0" fmla="*/ 0 h 205538"/>
              <a:gd name="connsiteX1" fmla="*/ 11843915 w 11851535"/>
              <a:gd name="connsiteY1" fmla="*/ 5715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1535"/>
              <a:gd name="connsiteY0" fmla="*/ 0 h 205538"/>
              <a:gd name="connsiteX1" fmla="*/ 11845820 w 11851535"/>
              <a:gd name="connsiteY1" fmla="*/ 11430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3440"/>
              <a:gd name="connsiteY0" fmla="*/ 0 h 205538"/>
              <a:gd name="connsiteX1" fmla="*/ 11853440 w 11853440"/>
              <a:gd name="connsiteY1" fmla="*/ 5715 h 205538"/>
              <a:gd name="connsiteX2" fmla="*/ 11851535 w 11853440"/>
              <a:gd name="connsiteY2" fmla="*/ 205538 h 205538"/>
              <a:gd name="connsiteX3" fmla="*/ 215971 w 11853440"/>
              <a:gd name="connsiteY3" fmla="*/ 205538 h 205538"/>
              <a:gd name="connsiteX4" fmla="*/ 0 w 11853440"/>
              <a:gd name="connsiteY4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3440" h="205538">
                <a:moveTo>
                  <a:pt x="0" y="0"/>
                </a:moveTo>
                <a:lnTo>
                  <a:pt x="11853440" y="5715"/>
                </a:lnTo>
                <a:lnTo>
                  <a:pt x="11851535" y="205538"/>
                </a:lnTo>
                <a:lnTo>
                  <a:pt x="215971" y="205538"/>
                </a:lnTo>
                <a:lnTo>
                  <a:pt x="0" y="0"/>
                </a:lnTo>
                <a:close/>
              </a:path>
            </a:pathLst>
          </a:custGeom>
          <a:solidFill>
            <a:srgbClr val="33A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图片占位符 38">
            <a:extLst>
              <a:ext uri="{FF2B5EF4-FFF2-40B4-BE49-F238E27FC236}">
                <a16:creationId xmlns:a16="http://schemas.microsoft.com/office/drawing/2014/main" id="{81C08424-2C60-40BF-952E-165D594E6D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8338" y="3011488"/>
            <a:ext cx="2133600" cy="2436812"/>
          </a:xfrm>
          <a:prstGeom prst="snip2DiagRect">
            <a:avLst>
              <a:gd name="adj1" fmla="val 0"/>
              <a:gd name="adj2" fmla="val 9881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38">
            <a:extLst>
              <a:ext uri="{FF2B5EF4-FFF2-40B4-BE49-F238E27FC236}">
                <a16:creationId xmlns:a16="http://schemas.microsoft.com/office/drawing/2014/main" id="{ABCCC001-8E80-40A7-8057-B9AFD459F0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73478" y="3011488"/>
            <a:ext cx="2133600" cy="2436812"/>
          </a:xfrm>
          <a:prstGeom prst="snip2DiagRect">
            <a:avLst>
              <a:gd name="adj1" fmla="val 0"/>
              <a:gd name="adj2" fmla="val 9881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38">
            <a:extLst>
              <a:ext uri="{FF2B5EF4-FFF2-40B4-BE49-F238E27FC236}">
                <a16:creationId xmlns:a16="http://schemas.microsoft.com/office/drawing/2014/main" id="{96092366-BC3B-4F3A-83FA-BA78893B34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7955" y="3011488"/>
            <a:ext cx="2133600" cy="2436812"/>
          </a:xfrm>
          <a:prstGeom prst="snip2DiagRect">
            <a:avLst>
              <a:gd name="adj1" fmla="val 0"/>
              <a:gd name="adj2" fmla="val 9881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38">
            <a:extLst>
              <a:ext uri="{FF2B5EF4-FFF2-40B4-BE49-F238E27FC236}">
                <a16:creationId xmlns:a16="http://schemas.microsoft.com/office/drawing/2014/main" id="{60D51330-B6A0-4112-891E-27236E2E3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89398" y="3011488"/>
            <a:ext cx="2133600" cy="2436812"/>
          </a:xfrm>
          <a:prstGeom prst="snip2DiagRect">
            <a:avLst>
              <a:gd name="adj1" fmla="val 0"/>
              <a:gd name="adj2" fmla="val 9881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14C64D76-B5D2-44DB-85B3-75CA562C2C24}"/>
              </a:ext>
            </a:extLst>
          </p:cNvPr>
          <p:cNvSpPr/>
          <p:nvPr userDrawn="1"/>
        </p:nvSpPr>
        <p:spPr>
          <a:xfrm flipV="1">
            <a:off x="1267918" y="6473541"/>
            <a:ext cx="10924083" cy="205538"/>
          </a:xfrm>
          <a:custGeom>
            <a:avLst/>
            <a:gdLst>
              <a:gd name="connsiteX0" fmla="*/ 215971 w 10924083"/>
              <a:gd name="connsiteY0" fmla="*/ 205538 h 205538"/>
              <a:gd name="connsiteX1" fmla="*/ 10924083 w 10924083"/>
              <a:gd name="connsiteY1" fmla="*/ 205538 h 205538"/>
              <a:gd name="connsiteX2" fmla="*/ 10924083 w 10924083"/>
              <a:gd name="connsiteY2" fmla="*/ 5267 h 205538"/>
              <a:gd name="connsiteX3" fmla="*/ 0 w 10924083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4083" h="205538">
                <a:moveTo>
                  <a:pt x="215971" y="205538"/>
                </a:moveTo>
                <a:lnTo>
                  <a:pt x="10924083" y="205538"/>
                </a:lnTo>
                <a:lnTo>
                  <a:pt x="10924083" y="526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D03B"/>
              </a:gs>
              <a:gs pos="100000">
                <a:srgbClr val="F0914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51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05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1" r:id="rId2"/>
    <p:sldLayoutId id="2147483697" r:id="rId3"/>
    <p:sldLayoutId id="2147483650" r:id="rId4"/>
    <p:sldLayoutId id="2147483664" r:id="rId5"/>
    <p:sldLayoutId id="2147483660" r:id="rId6"/>
    <p:sldLayoutId id="2147483684" r:id="rId7"/>
    <p:sldLayoutId id="2147483649" r:id="rId8"/>
    <p:sldLayoutId id="2147483662" r:id="rId9"/>
    <p:sldLayoutId id="2147483663" r:id="rId10"/>
    <p:sldLayoutId id="2147483655" r:id="rId11"/>
    <p:sldLayoutId id="2147483683" r:id="rId12"/>
    <p:sldLayoutId id="2147483679" r:id="rId13"/>
    <p:sldLayoutId id="2147483680" r:id="rId14"/>
    <p:sldLayoutId id="2147483682" r:id="rId15"/>
    <p:sldLayoutId id="214748369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C113B0AF-0391-4058-AB32-D7BFD764B640}"/>
              </a:ext>
            </a:extLst>
          </p:cNvPr>
          <p:cNvSpPr/>
          <p:nvPr/>
        </p:nvSpPr>
        <p:spPr>
          <a:xfrm>
            <a:off x="1086855" y="1980122"/>
            <a:ext cx="4305204" cy="114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dist">
              <a:lnSpc>
                <a:spcPct val="125000"/>
              </a:lnSpc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+mn-ea"/>
                <a:sym typeface="+mn-lt"/>
              </a:rPr>
              <a:t>商业计划书</a:t>
            </a:r>
            <a:endParaRPr lang="zh-CN" altLang="en-US" sz="60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A5B2D25B-24AC-4F58-B8D4-8BB4F1A14EDD}"/>
              </a:ext>
            </a:extLst>
          </p:cNvPr>
          <p:cNvSpPr/>
          <p:nvPr/>
        </p:nvSpPr>
        <p:spPr>
          <a:xfrm>
            <a:off x="1667855" y="1393644"/>
            <a:ext cx="3143204" cy="65151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561D587-E8C3-4416-BC39-93B7B62C81AC}"/>
              </a:ext>
            </a:extLst>
          </p:cNvPr>
          <p:cNvSpPr/>
          <p:nvPr/>
        </p:nvSpPr>
        <p:spPr>
          <a:xfrm>
            <a:off x="1888836" y="1286535"/>
            <a:ext cx="2701243" cy="720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dist">
              <a:lnSpc>
                <a:spcPct val="125000"/>
              </a:lnSpc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金融行业</a:t>
            </a:r>
            <a:endParaRPr lang="zh-CN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09" name="组合 608">
            <a:extLst>
              <a:ext uri="{FF2B5EF4-FFF2-40B4-BE49-F238E27FC236}">
                <a16:creationId xmlns:a16="http://schemas.microsoft.com/office/drawing/2014/main" id="{95BA5466-7877-40A4-8E02-9B5F355D8F0B}"/>
              </a:ext>
            </a:extLst>
          </p:cNvPr>
          <p:cNvGrpSpPr/>
          <p:nvPr/>
        </p:nvGrpSpPr>
        <p:grpSpPr>
          <a:xfrm>
            <a:off x="875048" y="5104011"/>
            <a:ext cx="528650" cy="136252"/>
            <a:chOff x="875048" y="5104011"/>
            <a:chExt cx="528650" cy="136252"/>
          </a:xfrm>
        </p:grpSpPr>
        <p:sp>
          <p:nvSpPr>
            <p:cNvPr id="606" name="箭头: V 形 605">
              <a:extLst>
                <a:ext uri="{FF2B5EF4-FFF2-40B4-BE49-F238E27FC236}">
                  <a16:creationId xmlns:a16="http://schemas.microsoft.com/office/drawing/2014/main" id="{3B370EA9-A86D-431A-B779-4DD6188077FE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607" name="箭头: V 形 606">
              <a:extLst>
                <a:ext uri="{FF2B5EF4-FFF2-40B4-BE49-F238E27FC236}">
                  <a16:creationId xmlns:a16="http://schemas.microsoft.com/office/drawing/2014/main" id="{277F92E0-7F89-451E-AF6D-FE1FC0C4EB73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608" name="箭头: V 形 607">
              <a:extLst>
                <a:ext uri="{FF2B5EF4-FFF2-40B4-BE49-F238E27FC236}">
                  <a16:creationId xmlns:a16="http://schemas.microsoft.com/office/drawing/2014/main" id="{4340F427-4884-4CBA-B33F-62BB374B4F49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74409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00D7B2A5-7E6F-4443-BCF3-35F6DF4F6660}"/>
              </a:ext>
            </a:extLst>
          </p:cNvPr>
          <p:cNvSpPr/>
          <p:nvPr/>
        </p:nvSpPr>
        <p:spPr>
          <a:xfrm flipH="1">
            <a:off x="472862" y="5045178"/>
            <a:ext cx="11337715" cy="205538"/>
          </a:xfrm>
          <a:custGeom>
            <a:avLst/>
            <a:gdLst>
              <a:gd name="connsiteX0" fmla="*/ 215971 w 11337715"/>
              <a:gd name="connsiteY0" fmla="*/ 205538 h 205538"/>
              <a:gd name="connsiteX1" fmla="*/ 11337715 w 11337715"/>
              <a:gd name="connsiteY1" fmla="*/ 205538 h 205538"/>
              <a:gd name="connsiteX2" fmla="*/ 11337715 w 11337715"/>
              <a:gd name="connsiteY2" fmla="*/ 5466 h 205538"/>
              <a:gd name="connsiteX3" fmla="*/ 0 w 11337715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37715" h="205538">
                <a:moveTo>
                  <a:pt x="215971" y="205538"/>
                </a:moveTo>
                <a:lnTo>
                  <a:pt x="11337715" y="205538"/>
                </a:lnTo>
                <a:lnTo>
                  <a:pt x="11337715" y="54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1230DFED-0B51-4312-BD23-6993EF0AB7DC}"/>
              </a:ext>
            </a:extLst>
          </p:cNvPr>
          <p:cNvSpPr/>
          <p:nvPr/>
        </p:nvSpPr>
        <p:spPr>
          <a:xfrm flipV="1">
            <a:off x="343008" y="966140"/>
            <a:ext cx="11337715" cy="205538"/>
          </a:xfrm>
          <a:custGeom>
            <a:avLst/>
            <a:gdLst>
              <a:gd name="connsiteX0" fmla="*/ 215971 w 11337715"/>
              <a:gd name="connsiteY0" fmla="*/ 205538 h 205538"/>
              <a:gd name="connsiteX1" fmla="*/ 11337715 w 11337715"/>
              <a:gd name="connsiteY1" fmla="*/ 205538 h 205538"/>
              <a:gd name="connsiteX2" fmla="*/ 11337715 w 11337715"/>
              <a:gd name="connsiteY2" fmla="*/ 5466 h 205538"/>
              <a:gd name="connsiteX3" fmla="*/ 0 w 11337715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37715" h="205538">
                <a:moveTo>
                  <a:pt x="215971" y="205538"/>
                </a:moveTo>
                <a:lnTo>
                  <a:pt x="11337715" y="205538"/>
                </a:lnTo>
                <a:lnTo>
                  <a:pt x="11337715" y="54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C1D3EA78-86E9-4C07-8098-B83364333825}"/>
              </a:ext>
            </a:extLst>
          </p:cNvPr>
          <p:cNvSpPr/>
          <p:nvPr/>
        </p:nvSpPr>
        <p:spPr>
          <a:xfrm>
            <a:off x="0" y="1171678"/>
            <a:ext cx="12192000" cy="3892550"/>
          </a:xfrm>
          <a:custGeom>
            <a:avLst/>
            <a:gdLst>
              <a:gd name="connsiteX0" fmla="*/ 0 w 12192000"/>
              <a:gd name="connsiteY0" fmla="*/ 0 h 3892550"/>
              <a:gd name="connsiteX1" fmla="*/ 11719560 w 12192000"/>
              <a:gd name="connsiteY1" fmla="*/ 0 h 3892550"/>
              <a:gd name="connsiteX2" fmla="*/ 12192000 w 12192000"/>
              <a:gd name="connsiteY2" fmla="*/ 472440 h 3892550"/>
              <a:gd name="connsiteX3" fmla="*/ 12192000 w 12192000"/>
              <a:gd name="connsiteY3" fmla="*/ 3892550 h 3892550"/>
              <a:gd name="connsiteX4" fmla="*/ 472440 w 12192000"/>
              <a:gd name="connsiteY4" fmla="*/ 3892550 h 3892550"/>
              <a:gd name="connsiteX5" fmla="*/ 0 w 12192000"/>
              <a:gd name="connsiteY5" fmla="*/ 3420110 h 389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892550">
                <a:moveTo>
                  <a:pt x="0" y="0"/>
                </a:moveTo>
                <a:lnTo>
                  <a:pt x="11719560" y="0"/>
                </a:lnTo>
                <a:lnTo>
                  <a:pt x="12192000" y="472440"/>
                </a:lnTo>
                <a:lnTo>
                  <a:pt x="12192000" y="3892550"/>
                </a:lnTo>
                <a:lnTo>
                  <a:pt x="472440" y="3892550"/>
                </a:lnTo>
                <a:lnTo>
                  <a:pt x="0" y="342011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1AB847-79DD-4473-BCA6-FA80E653FBB5}"/>
              </a:ext>
            </a:extLst>
          </p:cNvPr>
          <p:cNvSpPr/>
          <p:nvPr/>
        </p:nvSpPr>
        <p:spPr>
          <a:xfrm>
            <a:off x="0" y="1171678"/>
            <a:ext cx="12192000" cy="3892550"/>
          </a:xfrm>
          <a:custGeom>
            <a:avLst/>
            <a:gdLst>
              <a:gd name="connsiteX0" fmla="*/ 0 w 12192000"/>
              <a:gd name="connsiteY0" fmla="*/ 0 h 3892550"/>
              <a:gd name="connsiteX1" fmla="*/ 11719560 w 12192000"/>
              <a:gd name="connsiteY1" fmla="*/ 0 h 3892550"/>
              <a:gd name="connsiteX2" fmla="*/ 12192000 w 12192000"/>
              <a:gd name="connsiteY2" fmla="*/ 472440 h 3892550"/>
              <a:gd name="connsiteX3" fmla="*/ 12192000 w 12192000"/>
              <a:gd name="connsiteY3" fmla="*/ 3892550 h 3892550"/>
              <a:gd name="connsiteX4" fmla="*/ 472440 w 12192000"/>
              <a:gd name="connsiteY4" fmla="*/ 3892550 h 3892550"/>
              <a:gd name="connsiteX5" fmla="*/ 0 w 12192000"/>
              <a:gd name="connsiteY5" fmla="*/ 3420110 h 389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892550">
                <a:moveTo>
                  <a:pt x="0" y="0"/>
                </a:moveTo>
                <a:lnTo>
                  <a:pt x="11719560" y="0"/>
                </a:lnTo>
                <a:lnTo>
                  <a:pt x="12192000" y="472440"/>
                </a:lnTo>
                <a:lnTo>
                  <a:pt x="12192000" y="3892550"/>
                </a:lnTo>
                <a:lnTo>
                  <a:pt x="472440" y="3892550"/>
                </a:lnTo>
                <a:lnTo>
                  <a:pt x="0" y="342011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2C9B6DFB-9017-4C61-867A-CD16A0A8CEBB}"/>
              </a:ext>
            </a:extLst>
          </p:cNvPr>
          <p:cNvSpPr/>
          <p:nvPr/>
        </p:nvSpPr>
        <p:spPr>
          <a:xfrm>
            <a:off x="163285" y="1280009"/>
            <a:ext cx="11843657" cy="3637788"/>
          </a:xfrm>
          <a:custGeom>
            <a:avLst/>
            <a:gdLst>
              <a:gd name="connsiteX0" fmla="*/ 0 w 12192000"/>
              <a:gd name="connsiteY0" fmla="*/ 0 h 3892550"/>
              <a:gd name="connsiteX1" fmla="*/ 11719560 w 12192000"/>
              <a:gd name="connsiteY1" fmla="*/ 0 h 3892550"/>
              <a:gd name="connsiteX2" fmla="*/ 12192000 w 12192000"/>
              <a:gd name="connsiteY2" fmla="*/ 472440 h 3892550"/>
              <a:gd name="connsiteX3" fmla="*/ 12192000 w 12192000"/>
              <a:gd name="connsiteY3" fmla="*/ 3892550 h 3892550"/>
              <a:gd name="connsiteX4" fmla="*/ 472440 w 12192000"/>
              <a:gd name="connsiteY4" fmla="*/ 3892550 h 3892550"/>
              <a:gd name="connsiteX5" fmla="*/ 0 w 12192000"/>
              <a:gd name="connsiteY5" fmla="*/ 3420110 h 389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892550">
                <a:moveTo>
                  <a:pt x="0" y="0"/>
                </a:moveTo>
                <a:lnTo>
                  <a:pt x="11719560" y="0"/>
                </a:lnTo>
                <a:lnTo>
                  <a:pt x="12192000" y="472440"/>
                </a:lnTo>
                <a:lnTo>
                  <a:pt x="12192000" y="3892550"/>
                </a:lnTo>
                <a:lnTo>
                  <a:pt x="472440" y="3892550"/>
                </a:lnTo>
                <a:lnTo>
                  <a:pt x="0" y="3420110"/>
                </a:lnTo>
                <a:close/>
              </a:path>
            </a:pathLst>
          </a:custGeom>
          <a:noFill/>
          <a:ln w="25400">
            <a:gradFill flip="none" rotWithShape="1">
              <a:gsLst>
                <a:gs pos="0">
                  <a:schemeClr val="bg1">
                    <a:alpha val="67000"/>
                  </a:schemeClr>
                </a:gs>
                <a:gs pos="74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846D942-1C73-4E58-AC13-CD4957E47F7B}"/>
              </a:ext>
            </a:extLst>
          </p:cNvPr>
          <p:cNvGrpSpPr/>
          <p:nvPr/>
        </p:nvGrpSpPr>
        <p:grpSpPr>
          <a:xfrm>
            <a:off x="4062047" y="2136878"/>
            <a:ext cx="4067907" cy="1908224"/>
            <a:chOff x="4062047" y="3164205"/>
            <a:chExt cx="4067907" cy="190822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1C9645D-3A4A-4EAE-971A-B3598A2C759A}"/>
                </a:ext>
              </a:extLst>
            </p:cNvPr>
            <p:cNvSpPr/>
            <p:nvPr/>
          </p:nvSpPr>
          <p:spPr>
            <a:xfrm>
              <a:off x="4062047" y="4333875"/>
              <a:ext cx="4067907" cy="7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dist"/>
              <a:r>
                <a:rPr lang="zh-CN" altLang="en-US" sz="6600" b="1">
                  <a:solidFill>
                    <a:schemeClr val="bg1"/>
                  </a:solidFill>
                  <a:effectLst>
                    <a:outerShdw blurRad="127000" dist="101600" dir="5400000" algn="t" rotWithShape="0">
                      <a:schemeClr val="accent3">
                        <a:alpha val="29000"/>
                      </a:schemeClr>
                    </a:outerShdw>
                  </a:effectLst>
                  <a:cs typeface="+mn-ea"/>
                  <a:sym typeface="+mn-lt"/>
                </a:rPr>
                <a:t>业务计划</a:t>
              </a:r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30E63F60-DCA2-41C0-B26C-470E8D982285}"/>
                </a:ext>
              </a:extLst>
            </p:cNvPr>
            <p:cNvSpPr/>
            <p:nvPr/>
          </p:nvSpPr>
          <p:spPr>
            <a:xfrm>
              <a:off x="4488180" y="3164205"/>
              <a:ext cx="3215640" cy="7924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49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4F54917-2B2C-4438-976F-73B4CD757635}"/>
                </a:ext>
              </a:extLst>
            </p:cNvPr>
            <p:cNvSpPr/>
            <p:nvPr/>
          </p:nvSpPr>
          <p:spPr>
            <a:xfrm>
              <a:off x="4791075" y="3255645"/>
              <a:ext cx="2609850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3200" b="1">
                  <a:solidFill>
                    <a:schemeClr val="accent3"/>
                  </a:solidFill>
                  <a:cs typeface="+mn-ea"/>
                  <a:sym typeface="+mn-lt"/>
                </a:rPr>
                <a:t>第二部分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EB92624-692C-4647-A14C-81EB7AD78D52}"/>
              </a:ext>
            </a:extLst>
          </p:cNvPr>
          <p:cNvGrpSpPr/>
          <p:nvPr/>
        </p:nvGrpSpPr>
        <p:grpSpPr>
          <a:xfrm>
            <a:off x="8579147" y="2842970"/>
            <a:ext cx="3231430" cy="832855"/>
            <a:chOff x="875048" y="5104011"/>
            <a:chExt cx="528650" cy="136252"/>
          </a:xfrm>
        </p:grpSpPr>
        <p:sp>
          <p:nvSpPr>
            <p:cNvPr id="17" name="箭头: V 形 16">
              <a:extLst>
                <a:ext uri="{FF2B5EF4-FFF2-40B4-BE49-F238E27FC236}">
                  <a16:creationId xmlns:a16="http://schemas.microsoft.com/office/drawing/2014/main" id="{6FD905AC-E394-4619-9A85-5E334B081AE4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8" name="箭头: V 形 17">
              <a:extLst>
                <a:ext uri="{FF2B5EF4-FFF2-40B4-BE49-F238E27FC236}">
                  <a16:creationId xmlns:a16="http://schemas.microsoft.com/office/drawing/2014/main" id="{A1360EF0-D2F8-48CF-B531-95F2FCA1CC90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9" name="箭头: V 形 18">
              <a:extLst>
                <a:ext uri="{FF2B5EF4-FFF2-40B4-BE49-F238E27FC236}">
                  <a16:creationId xmlns:a16="http://schemas.microsoft.com/office/drawing/2014/main" id="{D22620D4-4BC6-46DE-B7D6-D0FD3AB25422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1586BBE-00B2-4586-A8F7-8897C2ACFD67}"/>
              </a:ext>
            </a:extLst>
          </p:cNvPr>
          <p:cNvGrpSpPr/>
          <p:nvPr/>
        </p:nvGrpSpPr>
        <p:grpSpPr>
          <a:xfrm flipH="1">
            <a:off x="387715" y="2842970"/>
            <a:ext cx="3231430" cy="832855"/>
            <a:chOff x="875048" y="5104011"/>
            <a:chExt cx="528650" cy="136252"/>
          </a:xfrm>
        </p:grpSpPr>
        <p:sp>
          <p:nvSpPr>
            <p:cNvPr id="21" name="箭头: V 形 20">
              <a:extLst>
                <a:ext uri="{FF2B5EF4-FFF2-40B4-BE49-F238E27FC236}">
                  <a16:creationId xmlns:a16="http://schemas.microsoft.com/office/drawing/2014/main" id="{1EC8D83D-A19D-423B-BAB3-887ED4D5A899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2" name="箭头: V 形 21">
              <a:extLst>
                <a:ext uri="{FF2B5EF4-FFF2-40B4-BE49-F238E27FC236}">
                  <a16:creationId xmlns:a16="http://schemas.microsoft.com/office/drawing/2014/main" id="{ED8352FD-5AC9-4341-BCAF-049D33528E4A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3" name="箭头: V 形 22">
              <a:extLst>
                <a:ext uri="{FF2B5EF4-FFF2-40B4-BE49-F238E27FC236}">
                  <a16:creationId xmlns:a16="http://schemas.microsoft.com/office/drawing/2014/main" id="{6AB67DDB-2D54-4EDF-A637-D85A45C2FEE6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5" name="图片 34" descr="图片包含 物体, 灯光, 游戏机, 桌子&#10;&#10;描述已自动生成">
            <a:extLst>
              <a:ext uri="{FF2B5EF4-FFF2-40B4-BE49-F238E27FC236}">
                <a16:creationId xmlns:a16="http://schemas.microsoft.com/office/drawing/2014/main" id="{1467818B-7AA7-46A4-BD03-78472B2621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9" t="76924" r="81576" b="-5929"/>
          <a:stretch/>
        </p:blipFill>
        <p:spPr>
          <a:xfrm>
            <a:off x="-142076" y="3923227"/>
            <a:ext cx="1884789" cy="198914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0383B5E-F7C0-4452-8E8C-6D6334412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550" y="79575"/>
            <a:ext cx="2859272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24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07172598-6846-4D21-A6F0-4F0E032809CD}"/>
              </a:ext>
            </a:extLst>
          </p:cNvPr>
          <p:cNvGrpSpPr/>
          <p:nvPr/>
        </p:nvGrpSpPr>
        <p:grpSpPr>
          <a:xfrm>
            <a:off x="525780" y="1555273"/>
            <a:ext cx="5622301" cy="4632167"/>
            <a:chOff x="3517913" y="1526380"/>
            <a:chExt cx="5156218" cy="4248148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DBF477F-04ED-41E8-8D2F-566469C98223}"/>
                </a:ext>
              </a:extLst>
            </p:cNvPr>
            <p:cNvSpPr/>
            <p:nvPr/>
          </p:nvSpPr>
          <p:spPr bwMode="auto">
            <a:xfrm>
              <a:off x="3568713" y="1554955"/>
              <a:ext cx="5105418" cy="4219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 40">
              <a:extLst>
                <a:ext uri="{FF2B5EF4-FFF2-40B4-BE49-F238E27FC236}">
                  <a16:creationId xmlns:a16="http://schemas.microsoft.com/office/drawing/2014/main" id="{E568210F-E3C9-43AE-9020-EF5A69344F82}"/>
                </a:ext>
              </a:extLst>
            </p:cNvPr>
            <p:cNvSpPr/>
            <p:nvPr/>
          </p:nvSpPr>
          <p:spPr bwMode="auto">
            <a:xfrm>
              <a:off x="3517913" y="1526380"/>
              <a:ext cx="5156218" cy="3805236"/>
            </a:xfrm>
            <a:custGeom>
              <a:avLst/>
              <a:gdLst>
                <a:gd name="T0" fmla="*/ 149 w 1621"/>
                <a:gd name="T1" fmla="*/ 1196 h 1196"/>
                <a:gd name="T2" fmla="*/ 17 w 1621"/>
                <a:gd name="T3" fmla="*/ 807 h 1196"/>
                <a:gd name="T4" fmla="*/ 386 w 1621"/>
                <a:gd name="T5" fmla="*/ 243 h 1196"/>
                <a:gd name="T6" fmla="*/ 977 w 1621"/>
                <a:gd name="T7" fmla="*/ 362 h 1196"/>
                <a:gd name="T8" fmla="*/ 1342 w 1621"/>
                <a:gd name="T9" fmla="*/ 10 h 1196"/>
                <a:gd name="T10" fmla="*/ 1621 w 1621"/>
                <a:gd name="T11" fmla="*/ 232 h 1196"/>
                <a:gd name="T12" fmla="*/ 1621 w 1621"/>
                <a:gd name="T13" fmla="*/ 1196 h 1196"/>
                <a:gd name="T14" fmla="*/ 149 w 1621"/>
                <a:gd name="T15" fmla="*/ 1196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21" h="1196">
                  <a:moveTo>
                    <a:pt x="149" y="1196"/>
                  </a:moveTo>
                  <a:cubicBezTo>
                    <a:pt x="74" y="1121"/>
                    <a:pt x="0" y="988"/>
                    <a:pt x="17" y="807"/>
                  </a:cubicBezTo>
                  <a:cubicBezTo>
                    <a:pt x="41" y="550"/>
                    <a:pt x="196" y="302"/>
                    <a:pt x="386" y="243"/>
                  </a:cubicBezTo>
                  <a:cubicBezTo>
                    <a:pt x="630" y="166"/>
                    <a:pt x="755" y="457"/>
                    <a:pt x="977" y="362"/>
                  </a:cubicBezTo>
                  <a:cubicBezTo>
                    <a:pt x="1167" y="282"/>
                    <a:pt x="1186" y="23"/>
                    <a:pt x="1342" y="10"/>
                  </a:cubicBezTo>
                  <a:cubicBezTo>
                    <a:pt x="1456" y="0"/>
                    <a:pt x="1556" y="127"/>
                    <a:pt x="1621" y="232"/>
                  </a:cubicBezTo>
                  <a:cubicBezTo>
                    <a:pt x="1621" y="553"/>
                    <a:pt x="1621" y="874"/>
                    <a:pt x="1621" y="1196"/>
                  </a:cubicBezTo>
                  <a:lnTo>
                    <a:pt x="149" y="119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41">
              <a:extLst>
                <a:ext uri="{FF2B5EF4-FFF2-40B4-BE49-F238E27FC236}">
                  <a16:creationId xmlns:a16="http://schemas.microsoft.com/office/drawing/2014/main" id="{622157FA-FC4B-4AC9-94B8-6495E14CC230}"/>
                </a:ext>
              </a:extLst>
            </p:cNvPr>
            <p:cNvSpPr/>
            <p:nvPr/>
          </p:nvSpPr>
          <p:spPr bwMode="auto">
            <a:xfrm>
              <a:off x="3778264" y="5437978"/>
              <a:ext cx="4575191" cy="6350"/>
            </a:xfrm>
            <a:custGeom>
              <a:avLst/>
              <a:gdLst>
                <a:gd name="T0" fmla="*/ 1 w 1438"/>
                <a:gd name="T1" fmla="*/ 2 h 2"/>
                <a:gd name="T2" fmla="*/ 1437 w 1438"/>
                <a:gd name="T3" fmla="*/ 2 h 2"/>
                <a:gd name="T4" fmla="*/ 1438 w 1438"/>
                <a:gd name="T5" fmla="*/ 1 h 2"/>
                <a:gd name="T6" fmla="*/ 1437 w 1438"/>
                <a:gd name="T7" fmla="*/ 0 h 2"/>
                <a:gd name="T8" fmla="*/ 1 w 1438"/>
                <a:gd name="T9" fmla="*/ 0 h 2"/>
                <a:gd name="T10" fmla="*/ 0 w 1438"/>
                <a:gd name="T11" fmla="*/ 1 h 2"/>
                <a:gd name="T12" fmla="*/ 1 w 1438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8" h="2">
                  <a:moveTo>
                    <a:pt x="1" y="2"/>
                  </a:moveTo>
                  <a:cubicBezTo>
                    <a:pt x="1437" y="2"/>
                    <a:pt x="1437" y="2"/>
                    <a:pt x="1437" y="2"/>
                  </a:cubicBezTo>
                  <a:cubicBezTo>
                    <a:pt x="1437" y="2"/>
                    <a:pt x="1438" y="2"/>
                    <a:pt x="1438" y="1"/>
                  </a:cubicBezTo>
                  <a:cubicBezTo>
                    <a:pt x="1438" y="0"/>
                    <a:pt x="1437" y="0"/>
                    <a:pt x="1437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</a:path>
              </a:pathLst>
            </a:custGeom>
            <a:solidFill>
              <a:srgbClr val="C08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 42">
              <a:extLst>
                <a:ext uri="{FF2B5EF4-FFF2-40B4-BE49-F238E27FC236}">
                  <a16:creationId xmlns:a16="http://schemas.microsoft.com/office/drawing/2014/main" id="{17EC22E1-3E07-48CC-A2EF-C22D6B1DF837}"/>
                </a:ext>
              </a:extLst>
            </p:cNvPr>
            <p:cNvSpPr/>
            <p:nvPr/>
          </p:nvSpPr>
          <p:spPr bwMode="auto">
            <a:xfrm>
              <a:off x="5900759" y="2324893"/>
              <a:ext cx="1619255" cy="3003549"/>
            </a:xfrm>
            <a:custGeom>
              <a:avLst/>
              <a:gdLst>
                <a:gd name="T0" fmla="*/ 310 w 509"/>
                <a:gd name="T1" fmla="*/ 450 h 944"/>
                <a:gd name="T2" fmla="*/ 509 w 509"/>
                <a:gd name="T3" fmla="*/ 0 h 944"/>
                <a:gd name="T4" fmla="*/ 0 w 509"/>
                <a:gd name="T5" fmla="*/ 0 h 944"/>
                <a:gd name="T6" fmla="*/ 198 w 509"/>
                <a:gd name="T7" fmla="*/ 450 h 944"/>
                <a:gd name="T8" fmla="*/ 198 w 509"/>
                <a:gd name="T9" fmla="*/ 494 h 944"/>
                <a:gd name="T10" fmla="*/ 0 w 509"/>
                <a:gd name="T11" fmla="*/ 944 h 944"/>
                <a:gd name="T12" fmla="*/ 509 w 509"/>
                <a:gd name="T13" fmla="*/ 944 h 944"/>
                <a:gd name="T14" fmla="*/ 310 w 509"/>
                <a:gd name="T15" fmla="*/ 494 h 944"/>
                <a:gd name="T16" fmla="*/ 310 w 509"/>
                <a:gd name="T17" fmla="*/ 45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9" h="944">
                  <a:moveTo>
                    <a:pt x="310" y="450"/>
                  </a:moveTo>
                  <a:cubicBezTo>
                    <a:pt x="413" y="381"/>
                    <a:pt x="509" y="205"/>
                    <a:pt x="50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5"/>
                    <a:pt x="96" y="381"/>
                    <a:pt x="198" y="450"/>
                  </a:cubicBezTo>
                  <a:cubicBezTo>
                    <a:pt x="213" y="460"/>
                    <a:pt x="213" y="484"/>
                    <a:pt x="198" y="494"/>
                  </a:cubicBezTo>
                  <a:cubicBezTo>
                    <a:pt x="96" y="564"/>
                    <a:pt x="0" y="739"/>
                    <a:pt x="0" y="944"/>
                  </a:cubicBezTo>
                  <a:cubicBezTo>
                    <a:pt x="509" y="944"/>
                    <a:pt x="509" y="944"/>
                    <a:pt x="509" y="944"/>
                  </a:cubicBezTo>
                  <a:cubicBezTo>
                    <a:pt x="509" y="739"/>
                    <a:pt x="413" y="564"/>
                    <a:pt x="310" y="494"/>
                  </a:cubicBezTo>
                  <a:cubicBezTo>
                    <a:pt x="296" y="484"/>
                    <a:pt x="296" y="460"/>
                    <a:pt x="310" y="4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B72062AE-B75B-4CD5-ADFB-9D0784148150}"/>
                </a:ext>
              </a:extLst>
            </p:cNvPr>
            <p:cNvSpPr/>
            <p:nvPr/>
          </p:nvSpPr>
          <p:spPr bwMode="auto">
            <a:xfrm>
              <a:off x="5821383" y="2074068"/>
              <a:ext cx="1778005" cy="346075"/>
            </a:xfrm>
            <a:prstGeom prst="rect">
              <a:avLst/>
            </a:prstGeom>
            <a:solidFill>
              <a:srgbClr val="B3D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任意多边形 44">
              <a:extLst>
                <a:ext uri="{FF2B5EF4-FFF2-40B4-BE49-F238E27FC236}">
                  <a16:creationId xmlns:a16="http://schemas.microsoft.com/office/drawing/2014/main" id="{557BF4B7-0C6E-4A7F-9D1A-CD2B7C39F604}"/>
                </a:ext>
              </a:extLst>
            </p:cNvPr>
            <p:cNvSpPr/>
            <p:nvPr/>
          </p:nvSpPr>
          <p:spPr bwMode="auto">
            <a:xfrm>
              <a:off x="5961084" y="2790029"/>
              <a:ext cx="1492255" cy="2641599"/>
            </a:xfrm>
            <a:custGeom>
              <a:avLst/>
              <a:gdLst>
                <a:gd name="T0" fmla="*/ 329 w 469"/>
                <a:gd name="T1" fmla="*/ 656 h 830"/>
                <a:gd name="T2" fmla="*/ 241 w 469"/>
                <a:gd name="T3" fmla="*/ 550 h 830"/>
                <a:gd name="T4" fmla="*/ 241 w 469"/>
                <a:gd name="T5" fmla="*/ 365 h 830"/>
                <a:gd name="T6" fmla="*/ 304 w 469"/>
                <a:gd name="T7" fmla="*/ 274 h 830"/>
                <a:gd name="T8" fmla="*/ 441 w 469"/>
                <a:gd name="T9" fmla="*/ 0 h 830"/>
                <a:gd name="T10" fmla="*/ 28 w 469"/>
                <a:gd name="T11" fmla="*/ 0 h 830"/>
                <a:gd name="T12" fmla="*/ 167 w 469"/>
                <a:gd name="T13" fmla="*/ 274 h 830"/>
                <a:gd name="T14" fmla="*/ 230 w 469"/>
                <a:gd name="T15" fmla="*/ 366 h 830"/>
                <a:gd name="T16" fmla="*/ 230 w 469"/>
                <a:gd name="T17" fmla="*/ 550 h 830"/>
                <a:gd name="T18" fmla="*/ 141 w 469"/>
                <a:gd name="T19" fmla="*/ 656 h 830"/>
                <a:gd name="T20" fmla="*/ 0 w 469"/>
                <a:gd name="T21" fmla="*/ 830 h 830"/>
                <a:gd name="T22" fmla="*/ 469 w 469"/>
                <a:gd name="T23" fmla="*/ 830 h 830"/>
                <a:gd name="T24" fmla="*/ 329 w 469"/>
                <a:gd name="T25" fmla="*/ 656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9" h="830">
                  <a:moveTo>
                    <a:pt x="329" y="656"/>
                  </a:moveTo>
                  <a:cubicBezTo>
                    <a:pt x="289" y="642"/>
                    <a:pt x="241" y="599"/>
                    <a:pt x="241" y="550"/>
                  </a:cubicBezTo>
                  <a:cubicBezTo>
                    <a:pt x="241" y="365"/>
                    <a:pt x="241" y="365"/>
                    <a:pt x="241" y="365"/>
                  </a:cubicBezTo>
                  <a:cubicBezTo>
                    <a:pt x="241" y="329"/>
                    <a:pt x="277" y="294"/>
                    <a:pt x="304" y="274"/>
                  </a:cubicBezTo>
                  <a:cubicBezTo>
                    <a:pt x="360" y="230"/>
                    <a:pt x="410" y="133"/>
                    <a:pt x="44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60" y="134"/>
                    <a:pt x="110" y="231"/>
                    <a:pt x="167" y="274"/>
                  </a:cubicBezTo>
                  <a:cubicBezTo>
                    <a:pt x="193" y="295"/>
                    <a:pt x="230" y="329"/>
                    <a:pt x="230" y="366"/>
                  </a:cubicBezTo>
                  <a:cubicBezTo>
                    <a:pt x="230" y="550"/>
                    <a:pt x="230" y="550"/>
                    <a:pt x="230" y="550"/>
                  </a:cubicBezTo>
                  <a:cubicBezTo>
                    <a:pt x="230" y="598"/>
                    <a:pt x="181" y="642"/>
                    <a:pt x="141" y="656"/>
                  </a:cubicBezTo>
                  <a:cubicBezTo>
                    <a:pt x="58" y="685"/>
                    <a:pt x="0" y="752"/>
                    <a:pt x="0" y="830"/>
                  </a:cubicBezTo>
                  <a:cubicBezTo>
                    <a:pt x="469" y="830"/>
                    <a:pt x="469" y="830"/>
                    <a:pt x="469" y="830"/>
                  </a:cubicBezTo>
                  <a:cubicBezTo>
                    <a:pt x="469" y="752"/>
                    <a:pt x="412" y="685"/>
                    <a:pt x="329" y="6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38E0F651-BDAA-4ED7-BC39-2F45257EF6AE}"/>
                </a:ext>
              </a:extLst>
            </p:cNvPr>
            <p:cNvSpPr/>
            <p:nvPr/>
          </p:nvSpPr>
          <p:spPr bwMode="auto">
            <a:xfrm>
              <a:off x="5821383" y="5236366"/>
              <a:ext cx="1778005" cy="344487"/>
            </a:xfrm>
            <a:prstGeom prst="rect">
              <a:avLst/>
            </a:prstGeom>
            <a:solidFill>
              <a:srgbClr val="B3D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任意多边形 46">
              <a:extLst>
                <a:ext uri="{FF2B5EF4-FFF2-40B4-BE49-F238E27FC236}">
                  <a16:creationId xmlns:a16="http://schemas.microsoft.com/office/drawing/2014/main" id="{F54D990E-D9F2-485F-BEB4-7BA6859E1971}"/>
                </a:ext>
              </a:extLst>
            </p:cNvPr>
            <p:cNvSpPr/>
            <p:nvPr/>
          </p:nvSpPr>
          <p:spPr bwMode="auto">
            <a:xfrm>
              <a:off x="5818208" y="2321718"/>
              <a:ext cx="1784356" cy="6350"/>
            </a:xfrm>
            <a:custGeom>
              <a:avLst/>
              <a:gdLst>
                <a:gd name="T0" fmla="*/ 1 w 561"/>
                <a:gd name="T1" fmla="*/ 2 h 2"/>
                <a:gd name="T2" fmla="*/ 560 w 561"/>
                <a:gd name="T3" fmla="*/ 2 h 2"/>
                <a:gd name="T4" fmla="*/ 561 w 561"/>
                <a:gd name="T5" fmla="*/ 1 h 2"/>
                <a:gd name="T6" fmla="*/ 560 w 561"/>
                <a:gd name="T7" fmla="*/ 0 h 2"/>
                <a:gd name="T8" fmla="*/ 1 w 561"/>
                <a:gd name="T9" fmla="*/ 0 h 2"/>
                <a:gd name="T10" fmla="*/ 0 w 561"/>
                <a:gd name="T11" fmla="*/ 1 h 2"/>
                <a:gd name="T12" fmla="*/ 1 w 56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1" h="2">
                  <a:moveTo>
                    <a:pt x="1" y="2"/>
                  </a:moveTo>
                  <a:cubicBezTo>
                    <a:pt x="560" y="2"/>
                    <a:pt x="560" y="2"/>
                    <a:pt x="560" y="2"/>
                  </a:cubicBezTo>
                  <a:cubicBezTo>
                    <a:pt x="560" y="2"/>
                    <a:pt x="561" y="2"/>
                    <a:pt x="561" y="1"/>
                  </a:cubicBezTo>
                  <a:cubicBezTo>
                    <a:pt x="561" y="1"/>
                    <a:pt x="560" y="0"/>
                    <a:pt x="56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</a:path>
              </a:pathLst>
            </a:custGeom>
            <a:solidFill>
              <a:srgbClr val="364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任意多边形 47">
              <a:extLst>
                <a:ext uri="{FF2B5EF4-FFF2-40B4-BE49-F238E27FC236}">
                  <a16:creationId xmlns:a16="http://schemas.microsoft.com/office/drawing/2014/main" id="{6FF93B9A-079D-4508-898C-483AFA02BA80}"/>
                </a:ext>
              </a:extLst>
            </p:cNvPr>
            <p:cNvSpPr/>
            <p:nvPr/>
          </p:nvSpPr>
          <p:spPr bwMode="auto">
            <a:xfrm>
              <a:off x="5818208" y="5325266"/>
              <a:ext cx="1784356" cy="6350"/>
            </a:xfrm>
            <a:custGeom>
              <a:avLst/>
              <a:gdLst>
                <a:gd name="T0" fmla="*/ 1 w 561"/>
                <a:gd name="T1" fmla="*/ 2 h 2"/>
                <a:gd name="T2" fmla="*/ 560 w 561"/>
                <a:gd name="T3" fmla="*/ 2 h 2"/>
                <a:gd name="T4" fmla="*/ 561 w 561"/>
                <a:gd name="T5" fmla="*/ 1 h 2"/>
                <a:gd name="T6" fmla="*/ 560 w 561"/>
                <a:gd name="T7" fmla="*/ 0 h 2"/>
                <a:gd name="T8" fmla="*/ 1 w 561"/>
                <a:gd name="T9" fmla="*/ 0 h 2"/>
                <a:gd name="T10" fmla="*/ 0 w 561"/>
                <a:gd name="T11" fmla="*/ 1 h 2"/>
                <a:gd name="T12" fmla="*/ 1 w 56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1" h="2">
                  <a:moveTo>
                    <a:pt x="1" y="2"/>
                  </a:moveTo>
                  <a:cubicBezTo>
                    <a:pt x="560" y="2"/>
                    <a:pt x="560" y="2"/>
                    <a:pt x="560" y="2"/>
                  </a:cubicBezTo>
                  <a:cubicBezTo>
                    <a:pt x="560" y="2"/>
                    <a:pt x="561" y="2"/>
                    <a:pt x="561" y="1"/>
                  </a:cubicBezTo>
                  <a:cubicBezTo>
                    <a:pt x="561" y="1"/>
                    <a:pt x="560" y="0"/>
                    <a:pt x="56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</a:path>
              </a:pathLst>
            </a:custGeom>
            <a:solidFill>
              <a:srgbClr val="364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D3A324A-84CE-4071-8F58-A6DE2FF5AC88}"/>
                </a:ext>
              </a:extLst>
            </p:cNvPr>
            <p:cNvSpPr/>
            <p:nvPr/>
          </p:nvSpPr>
          <p:spPr bwMode="auto">
            <a:xfrm>
              <a:off x="3778264" y="3024979"/>
              <a:ext cx="1323979" cy="12223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任意多边形 49">
              <a:extLst>
                <a:ext uri="{FF2B5EF4-FFF2-40B4-BE49-F238E27FC236}">
                  <a16:creationId xmlns:a16="http://schemas.microsoft.com/office/drawing/2014/main" id="{4C47FE77-696D-4093-AD43-9FB20D4A4D2A}"/>
                </a:ext>
              </a:extLst>
            </p:cNvPr>
            <p:cNvSpPr/>
            <p:nvPr/>
          </p:nvSpPr>
          <p:spPr bwMode="auto">
            <a:xfrm>
              <a:off x="3775089" y="3228179"/>
              <a:ext cx="1330329" cy="6350"/>
            </a:xfrm>
            <a:custGeom>
              <a:avLst/>
              <a:gdLst>
                <a:gd name="T0" fmla="*/ 1 w 418"/>
                <a:gd name="T1" fmla="*/ 2 h 2"/>
                <a:gd name="T2" fmla="*/ 417 w 418"/>
                <a:gd name="T3" fmla="*/ 2 h 2"/>
                <a:gd name="T4" fmla="*/ 418 w 418"/>
                <a:gd name="T5" fmla="*/ 1 h 2"/>
                <a:gd name="T6" fmla="*/ 417 w 418"/>
                <a:gd name="T7" fmla="*/ 0 h 2"/>
                <a:gd name="T8" fmla="*/ 1 w 418"/>
                <a:gd name="T9" fmla="*/ 0 h 2"/>
                <a:gd name="T10" fmla="*/ 0 w 418"/>
                <a:gd name="T11" fmla="*/ 1 h 2"/>
                <a:gd name="T12" fmla="*/ 1 w 418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8" h="2">
                  <a:moveTo>
                    <a:pt x="1" y="2"/>
                  </a:moveTo>
                  <a:cubicBezTo>
                    <a:pt x="417" y="2"/>
                    <a:pt x="417" y="2"/>
                    <a:pt x="417" y="2"/>
                  </a:cubicBezTo>
                  <a:cubicBezTo>
                    <a:pt x="418" y="2"/>
                    <a:pt x="418" y="2"/>
                    <a:pt x="418" y="1"/>
                  </a:cubicBezTo>
                  <a:cubicBezTo>
                    <a:pt x="418" y="1"/>
                    <a:pt x="418" y="0"/>
                    <a:pt x="417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任意多边形 50">
              <a:extLst>
                <a:ext uri="{FF2B5EF4-FFF2-40B4-BE49-F238E27FC236}">
                  <a16:creationId xmlns:a16="http://schemas.microsoft.com/office/drawing/2014/main" id="{79908212-7044-467D-B420-392AD438213E}"/>
                </a:ext>
              </a:extLst>
            </p:cNvPr>
            <p:cNvSpPr/>
            <p:nvPr/>
          </p:nvSpPr>
          <p:spPr bwMode="auto">
            <a:xfrm>
              <a:off x="3962414" y="3021804"/>
              <a:ext cx="6350" cy="1238249"/>
            </a:xfrm>
            <a:custGeom>
              <a:avLst/>
              <a:gdLst>
                <a:gd name="T0" fmla="*/ 0 w 2"/>
                <a:gd name="T1" fmla="*/ 1 h 389"/>
                <a:gd name="T2" fmla="*/ 0 w 2"/>
                <a:gd name="T3" fmla="*/ 388 h 389"/>
                <a:gd name="T4" fmla="*/ 1 w 2"/>
                <a:gd name="T5" fmla="*/ 389 h 389"/>
                <a:gd name="T6" fmla="*/ 2 w 2"/>
                <a:gd name="T7" fmla="*/ 388 h 389"/>
                <a:gd name="T8" fmla="*/ 2 w 2"/>
                <a:gd name="T9" fmla="*/ 1 h 389"/>
                <a:gd name="T10" fmla="*/ 1 w 2"/>
                <a:gd name="T11" fmla="*/ 0 h 389"/>
                <a:gd name="T12" fmla="*/ 0 w 2"/>
                <a:gd name="T13" fmla="*/ 1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89">
                  <a:moveTo>
                    <a:pt x="0" y="1"/>
                  </a:moveTo>
                  <a:cubicBezTo>
                    <a:pt x="0" y="388"/>
                    <a:pt x="0" y="388"/>
                    <a:pt x="0" y="388"/>
                  </a:cubicBezTo>
                  <a:cubicBezTo>
                    <a:pt x="0" y="389"/>
                    <a:pt x="1" y="389"/>
                    <a:pt x="1" y="389"/>
                  </a:cubicBezTo>
                  <a:cubicBezTo>
                    <a:pt x="2" y="389"/>
                    <a:pt x="2" y="389"/>
                    <a:pt x="2" y="388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任意多边形 51">
              <a:extLst>
                <a:ext uri="{FF2B5EF4-FFF2-40B4-BE49-F238E27FC236}">
                  <a16:creationId xmlns:a16="http://schemas.microsoft.com/office/drawing/2014/main" id="{4716B3DA-D1C0-46AA-9B51-859A34386ABD}"/>
                </a:ext>
              </a:extLst>
            </p:cNvPr>
            <p:cNvSpPr/>
            <p:nvPr/>
          </p:nvSpPr>
          <p:spPr bwMode="auto">
            <a:xfrm>
              <a:off x="4154503" y="3021804"/>
              <a:ext cx="6350" cy="1238249"/>
            </a:xfrm>
            <a:custGeom>
              <a:avLst/>
              <a:gdLst>
                <a:gd name="T0" fmla="*/ 0 w 2"/>
                <a:gd name="T1" fmla="*/ 1 h 389"/>
                <a:gd name="T2" fmla="*/ 0 w 2"/>
                <a:gd name="T3" fmla="*/ 388 h 389"/>
                <a:gd name="T4" fmla="*/ 1 w 2"/>
                <a:gd name="T5" fmla="*/ 389 h 389"/>
                <a:gd name="T6" fmla="*/ 2 w 2"/>
                <a:gd name="T7" fmla="*/ 388 h 389"/>
                <a:gd name="T8" fmla="*/ 2 w 2"/>
                <a:gd name="T9" fmla="*/ 1 h 389"/>
                <a:gd name="T10" fmla="*/ 1 w 2"/>
                <a:gd name="T11" fmla="*/ 0 h 389"/>
                <a:gd name="T12" fmla="*/ 0 w 2"/>
                <a:gd name="T13" fmla="*/ 1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89">
                  <a:moveTo>
                    <a:pt x="0" y="1"/>
                  </a:moveTo>
                  <a:cubicBezTo>
                    <a:pt x="0" y="388"/>
                    <a:pt x="0" y="388"/>
                    <a:pt x="0" y="388"/>
                  </a:cubicBezTo>
                  <a:cubicBezTo>
                    <a:pt x="0" y="389"/>
                    <a:pt x="1" y="389"/>
                    <a:pt x="1" y="389"/>
                  </a:cubicBezTo>
                  <a:cubicBezTo>
                    <a:pt x="2" y="389"/>
                    <a:pt x="2" y="389"/>
                    <a:pt x="2" y="388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任意多边形 52">
              <a:extLst>
                <a:ext uri="{FF2B5EF4-FFF2-40B4-BE49-F238E27FC236}">
                  <a16:creationId xmlns:a16="http://schemas.microsoft.com/office/drawing/2014/main" id="{A4B2867D-3B22-4CCF-894A-632AB2A20BDD}"/>
                </a:ext>
              </a:extLst>
            </p:cNvPr>
            <p:cNvSpPr/>
            <p:nvPr/>
          </p:nvSpPr>
          <p:spPr bwMode="auto">
            <a:xfrm>
              <a:off x="4348179" y="3021804"/>
              <a:ext cx="6350" cy="1238249"/>
            </a:xfrm>
            <a:custGeom>
              <a:avLst/>
              <a:gdLst>
                <a:gd name="T0" fmla="*/ 0 w 2"/>
                <a:gd name="T1" fmla="*/ 1 h 389"/>
                <a:gd name="T2" fmla="*/ 0 w 2"/>
                <a:gd name="T3" fmla="*/ 388 h 389"/>
                <a:gd name="T4" fmla="*/ 1 w 2"/>
                <a:gd name="T5" fmla="*/ 389 h 389"/>
                <a:gd name="T6" fmla="*/ 2 w 2"/>
                <a:gd name="T7" fmla="*/ 388 h 389"/>
                <a:gd name="T8" fmla="*/ 2 w 2"/>
                <a:gd name="T9" fmla="*/ 1 h 389"/>
                <a:gd name="T10" fmla="*/ 1 w 2"/>
                <a:gd name="T11" fmla="*/ 0 h 389"/>
                <a:gd name="T12" fmla="*/ 0 w 2"/>
                <a:gd name="T13" fmla="*/ 1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89">
                  <a:moveTo>
                    <a:pt x="0" y="1"/>
                  </a:moveTo>
                  <a:cubicBezTo>
                    <a:pt x="0" y="388"/>
                    <a:pt x="0" y="388"/>
                    <a:pt x="0" y="388"/>
                  </a:cubicBezTo>
                  <a:cubicBezTo>
                    <a:pt x="0" y="389"/>
                    <a:pt x="0" y="389"/>
                    <a:pt x="1" y="389"/>
                  </a:cubicBezTo>
                  <a:cubicBezTo>
                    <a:pt x="1" y="389"/>
                    <a:pt x="2" y="389"/>
                    <a:pt x="2" y="388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任意多边形 53">
              <a:extLst>
                <a:ext uri="{FF2B5EF4-FFF2-40B4-BE49-F238E27FC236}">
                  <a16:creationId xmlns:a16="http://schemas.microsoft.com/office/drawing/2014/main" id="{D9BE13A9-D1AE-42E6-B70D-74BE3CC87045}"/>
                </a:ext>
              </a:extLst>
            </p:cNvPr>
            <p:cNvSpPr/>
            <p:nvPr/>
          </p:nvSpPr>
          <p:spPr bwMode="auto">
            <a:xfrm>
              <a:off x="4538679" y="3021804"/>
              <a:ext cx="6350" cy="1238249"/>
            </a:xfrm>
            <a:custGeom>
              <a:avLst/>
              <a:gdLst>
                <a:gd name="T0" fmla="*/ 0 w 2"/>
                <a:gd name="T1" fmla="*/ 1 h 389"/>
                <a:gd name="T2" fmla="*/ 0 w 2"/>
                <a:gd name="T3" fmla="*/ 388 h 389"/>
                <a:gd name="T4" fmla="*/ 1 w 2"/>
                <a:gd name="T5" fmla="*/ 389 h 389"/>
                <a:gd name="T6" fmla="*/ 2 w 2"/>
                <a:gd name="T7" fmla="*/ 388 h 389"/>
                <a:gd name="T8" fmla="*/ 2 w 2"/>
                <a:gd name="T9" fmla="*/ 1 h 389"/>
                <a:gd name="T10" fmla="*/ 1 w 2"/>
                <a:gd name="T11" fmla="*/ 0 h 389"/>
                <a:gd name="T12" fmla="*/ 0 w 2"/>
                <a:gd name="T13" fmla="*/ 1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89">
                  <a:moveTo>
                    <a:pt x="0" y="1"/>
                  </a:moveTo>
                  <a:cubicBezTo>
                    <a:pt x="0" y="388"/>
                    <a:pt x="0" y="388"/>
                    <a:pt x="0" y="388"/>
                  </a:cubicBezTo>
                  <a:cubicBezTo>
                    <a:pt x="0" y="389"/>
                    <a:pt x="0" y="389"/>
                    <a:pt x="1" y="389"/>
                  </a:cubicBezTo>
                  <a:cubicBezTo>
                    <a:pt x="1" y="389"/>
                    <a:pt x="2" y="389"/>
                    <a:pt x="2" y="388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任意多边形 54">
              <a:extLst>
                <a:ext uri="{FF2B5EF4-FFF2-40B4-BE49-F238E27FC236}">
                  <a16:creationId xmlns:a16="http://schemas.microsoft.com/office/drawing/2014/main" id="{93936BE8-1380-49AC-9B12-C2BAFBA693D1}"/>
                </a:ext>
              </a:extLst>
            </p:cNvPr>
            <p:cNvSpPr/>
            <p:nvPr/>
          </p:nvSpPr>
          <p:spPr bwMode="auto">
            <a:xfrm>
              <a:off x="4729180" y="3021804"/>
              <a:ext cx="6350" cy="1238249"/>
            </a:xfrm>
            <a:custGeom>
              <a:avLst/>
              <a:gdLst>
                <a:gd name="T0" fmla="*/ 0 w 2"/>
                <a:gd name="T1" fmla="*/ 1 h 389"/>
                <a:gd name="T2" fmla="*/ 0 w 2"/>
                <a:gd name="T3" fmla="*/ 388 h 389"/>
                <a:gd name="T4" fmla="*/ 1 w 2"/>
                <a:gd name="T5" fmla="*/ 389 h 389"/>
                <a:gd name="T6" fmla="*/ 2 w 2"/>
                <a:gd name="T7" fmla="*/ 388 h 389"/>
                <a:gd name="T8" fmla="*/ 2 w 2"/>
                <a:gd name="T9" fmla="*/ 1 h 389"/>
                <a:gd name="T10" fmla="*/ 1 w 2"/>
                <a:gd name="T11" fmla="*/ 0 h 389"/>
                <a:gd name="T12" fmla="*/ 0 w 2"/>
                <a:gd name="T13" fmla="*/ 1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89">
                  <a:moveTo>
                    <a:pt x="0" y="1"/>
                  </a:moveTo>
                  <a:cubicBezTo>
                    <a:pt x="0" y="388"/>
                    <a:pt x="0" y="388"/>
                    <a:pt x="0" y="388"/>
                  </a:cubicBezTo>
                  <a:cubicBezTo>
                    <a:pt x="0" y="389"/>
                    <a:pt x="0" y="389"/>
                    <a:pt x="1" y="389"/>
                  </a:cubicBezTo>
                  <a:cubicBezTo>
                    <a:pt x="1" y="389"/>
                    <a:pt x="2" y="389"/>
                    <a:pt x="2" y="388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任意多边形 55">
              <a:extLst>
                <a:ext uri="{FF2B5EF4-FFF2-40B4-BE49-F238E27FC236}">
                  <a16:creationId xmlns:a16="http://schemas.microsoft.com/office/drawing/2014/main" id="{FF58D824-92BF-4A03-A6ED-BCB86563C6D0}"/>
                </a:ext>
              </a:extLst>
            </p:cNvPr>
            <p:cNvSpPr/>
            <p:nvPr/>
          </p:nvSpPr>
          <p:spPr bwMode="auto">
            <a:xfrm>
              <a:off x="4921268" y="3021804"/>
              <a:ext cx="6350" cy="1238249"/>
            </a:xfrm>
            <a:custGeom>
              <a:avLst/>
              <a:gdLst>
                <a:gd name="T0" fmla="*/ 0 w 2"/>
                <a:gd name="T1" fmla="*/ 1 h 389"/>
                <a:gd name="T2" fmla="*/ 0 w 2"/>
                <a:gd name="T3" fmla="*/ 388 h 389"/>
                <a:gd name="T4" fmla="*/ 1 w 2"/>
                <a:gd name="T5" fmla="*/ 389 h 389"/>
                <a:gd name="T6" fmla="*/ 2 w 2"/>
                <a:gd name="T7" fmla="*/ 388 h 389"/>
                <a:gd name="T8" fmla="*/ 2 w 2"/>
                <a:gd name="T9" fmla="*/ 1 h 389"/>
                <a:gd name="T10" fmla="*/ 1 w 2"/>
                <a:gd name="T11" fmla="*/ 0 h 389"/>
                <a:gd name="T12" fmla="*/ 0 w 2"/>
                <a:gd name="T13" fmla="*/ 1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89">
                  <a:moveTo>
                    <a:pt x="0" y="1"/>
                  </a:moveTo>
                  <a:cubicBezTo>
                    <a:pt x="0" y="388"/>
                    <a:pt x="0" y="388"/>
                    <a:pt x="0" y="388"/>
                  </a:cubicBezTo>
                  <a:cubicBezTo>
                    <a:pt x="0" y="389"/>
                    <a:pt x="0" y="389"/>
                    <a:pt x="1" y="389"/>
                  </a:cubicBezTo>
                  <a:cubicBezTo>
                    <a:pt x="1" y="389"/>
                    <a:pt x="2" y="389"/>
                    <a:pt x="2" y="388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任意多边形 56">
              <a:extLst>
                <a:ext uri="{FF2B5EF4-FFF2-40B4-BE49-F238E27FC236}">
                  <a16:creationId xmlns:a16="http://schemas.microsoft.com/office/drawing/2014/main" id="{EA429639-8E2B-4846-A9FA-C3063CF8C03A}"/>
                </a:ext>
              </a:extLst>
            </p:cNvPr>
            <p:cNvSpPr/>
            <p:nvPr/>
          </p:nvSpPr>
          <p:spPr bwMode="auto">
            <a:xfrm>
              <a:off x="3889389" y="3313904"/>
              <a:ext cx="204789" cy="204788"/>
            </a:xfrm>
            <a:custGeom>
              <a:avLst/>
              <a:gdLst>
                <a:gd name="T0" fmla="*/ 123 w 129"/>
                <a:gd name="T1" fmla="*/ 129 h 129"/>
                <a:gd name="T2" fmla="*/ 0 w 129"/>
                <a:gd name="T3" fmla="*/ 125 h 129"/>
                <a:gd name="T4" fmla="*/ 4 w 129"/>
                <a:gd name="T5" fmla="*/ 0 h 129"/>
                <a:gd name="T6" fmla="*/ 129 w 129"/>
                <a:gd name="T7" fmla="*/ 7 h 129"/>
                <a:gd name="T8" fmla="*/ 123 w 129"/>
                <a:gd name="T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29">
                  <a:moveTo>
                    <a:pt x="123" y="129"/>
                  </a:moveTo>
                  <a:lnTo>
                    <a:pt x="0" y="125"/>
                  </a:lnTo>
                  <a:lnTo>
                    <a:pt x="4" y="0"/>
                  </a:lnTo>
                  <a:lnTo>
                    <a:pt x="129" y="7"/>
                  </a:lnTo>
                  <a:lnTo>
                    <a:pt x="123" y="1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任意多边形 57">
              <a:extLst>
                <a:ext uri="{FF2B5EF4-FFF2-40B4-BE49-F238E27FC236}">
                  <a16:creationId xmlns:a16="http://schemas.microsoft.com/office/drawing/2014/main" id="{1DB64014-1274-4AEC-B544-AA53A8F2043F}"/>
                </a:ext>
              </a:extLst>
            </p:cNvPr>
            <p:cNvSpPr/>
            <p:nvPr/>
          </p:nvSpPr>
          <p:spPr bwMode="auto">
            <a:xfrm>
              <a:off x="4818080" y="3753642"/>
              <a:ext cx="207964" cy="209550"/>
            </a:xfrm>
            <a:custGeom>
              <a:avLst/>
              <a:gdLst>
                <a:gd name="T0" fmla="*/ 131 w 131"/>
                <a:gd name="T1" fmla="*/ 122 h 132"/>
                <a:gd name="T2" fmla="*/ 8 w 131"/>
                <a:gd name="T3" fmla="*/ 132 h 132"/>
                <a:gd name="T4" fmla="*/ 0 w 131"/>
                <a:gd name="T5" fmla="*/ 8 h 132"/>
                <a:gd name="T6" fmla="*/ 123 w 131"/>
                <a:gd name="T7" fmla="*/ 0 h 132"/>
                <a:gd name="T8" fmla="*/ 131 w 131"/>
                <a:gd name="T9" fmla="*/ 12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32">
                  <a:moveTo>
                    <a:pt x="131" y="122"/>
                  </a:moveTo>
                  <a:lnTo>
                    <a:pt x="8" y="132"/>
                  </a:lnTo>
                  <a:lnTo>
                    <a:pt x="0" y="8"/>
                  </a:lnTo>
                  <a:lnTo>
                    <a:pt x="123" y="0"/>
                  </a:lnTo>
                  <a:lnTo>
                    <a:pt x="131" y="1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任意多边形 58">
              <a:extLst>
                <a:ext uri="{FF2B5EF4-FFF2-40B4-BE49-F238E27FC236}">
                  <a16:creationId xmlns:a16="http://schemas.microsoft.com/office/drawing/2014/main" id="{FCB891C2-FF6F-4ED3-8FD1-25AF5EB64000}"/>
                </a:ext>
              </a:extLst>
            </p:cNvPr>
            <p:cNvSpPr/>
            <p:nvPr/>
          </p:nvSpPr>
          <p:spPr bwMode="auto">
            <a:xfrm>
              <a:off x="4583129" y="3263104"/>
              <a:ext cx="234951" cy="236538"/>
            </a:xfrm>
            <a:custGeom>
              <a:avLst/>
              <a:gdLst>
                <a:gd name="T0" fmla="*/ 118 w 148"/>
                <a:gd name="T1" fmla="*/ 149 h 149"/>
                <a:gd name="T2" fmla="*/ 0 w 148"/>
                <a:gd name="T3" fmla="*/ 119 h 149"/>
                <a:gd name="T4" fmla="*/ 30 w 148"/>
                <a:gd name="T5" fmla="*/ 0 h 149"/>
                <a:gd name="T6" fmla="*/ 148 w 148"/>
                <a:gd name="T7" fmla="*/ 30 h 149"/>
                <a:gd name="T8" fmla="*/ 118 w 148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49">
                  <a:moveTo>
                    <a:pt x="118" y="149"/>
                  </a:moveTo>
                  <a:lnTo>
                    <a:pt x="0" y="119"/>
                  </a:lnTo>
                  <a:lnTo>
                    <a:pt x="30" y="0"/>
                  </a:lnTo>
                  <a:lnTo>
                    <a:pt x="148" y="30"/>
                  </a:lnTo>
                  <a:lnTo>
                    <a:pt x="118" y="14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任意多边形 59">
              <a:extLst>
                <a:ext uri="{FF2B5EF4-FFF2-40B4-BE49-F238E27FC236}">
                  <a16:creationId xmlns:a16="http://schemas.microsoft.com/office/drawing/2014/main" id="{DFDA4C70-8960-4C62-89CE-B7B0D7EE7EFD}"/>
                </a:ext>
              </a:extLst>
            </p:cNvPr>
            <p:cNvSpPr/>
            <p:nvPr/>
          </p:nvSpPr>
          <p:spPr bwMode="auto">
            <a:xfrm>
              <a:off x="4430729" y="3864767"/>
              <a:ext cx="219076" cy="217488"/>
            </a:xfrm>
            <a:custGeom>
              <a:avLst/>
              <a:gdLst>
                <a:gd name="T0" fmla="*/ 138 w 138"/>
                <a:gd name="T1" fmla="*/ 123 h 137"/>
                <a:gd name="T2" fmla="*/ 16 w 138"/>
                <a:gd name="T3" fmla="*/ 137 h 137"/>
                <a:gd name="T4" fmla="*/ 0 w 138"/>
                <a:gd name="T5" fmla="*/ 16 h 137"/>
                <a:gd name="T6" fmla="*/ 122 w 138"/>
                <a:gd name="T7" fmla="*/ 0 h 137"/>
                <a:gd name="T8" fmla="*/ 138 w 138"/>
                <a:gd name="T9" fmla="*/ 12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37">
                  <a:moveTo>
                    <a:pt x="138" y="123"/>
                  </a:moveTo>
                  <a:lnTo>
                    <a:pt x="16" y="137"/>
                  </a:lnTo>
                  <a:lnTo>
                    <a:pt x="0" y="16"/>
                  </a:lnTo>
                  <a:lnTo>
                    <a:pt x="122" y="0"/>
                  </a:lnTo>
                  <a:lnTo>
                    <a:pt x="138" y="1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任意多边形 60">
              <a:extLst>
                <a:ext uri="{FF2B5EF4-FFF2-40B4-BE49-F238E27FC236}">
                  <a16:creationId xmlns:a16="http://schemas.microsoft.com/office/drawing/2014/main" id="{8AB1E92F-47DE-4018-9471-6B08A793CBD6}"/>
                </a:ext>
              </a:extLst>
            </p:cNvPr>
            <p:cNvSpPr/>
            <p:nvPr/>
          </p:nvSpPr>
          <p:spPr bwMode="auto">
            <a:xfrm>
              <a:off x="4116403" y="3664742"/>
              <a:ext cx="219076" cy="219075"/>
            </a:xfrm>
            <a:custGeom>
              <a:avLst/>
              <a:gdLst>
                <a:gd name="T0" fmla="*/ 138 w 138"/>
                <a:gd name="T1" fmla="*/ 122 h 138"/>
                <a:gd name="T2" fmla="*/ 18 w 138"/>
                <a:gd name="T3" fmla="*/ 138 h 138"/>
                <a:gd name="T4" fmla="*/ 0 w 138"/>
                <a:gd name="T5" fmla="*/ 18 h 138"/>
                <a:gd name="T6" fmla="*/ 122 w 138"/>
                <a:gd name="T7" fmla="*/ 0 h 138"/>
                <a:gd name="T8" fmla="*/ 138 w 138"/>
                <a:gd name="T9" fmla="*/ 12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38">
                  <a:moveTo>
                    <a:pt x="138" y="122"/>
                  </a:moveTo>
                  <a:lnTo>
                    <a:pt x="18" y="138"/>
                  </a:lnTo>
                  <a:lnTo>
                    <a:pt x="0" y="18"/>
                  </a:lnTo>
                  <a:lnTo>
                    <a:pt x="122" y="0"/>
                  </a:lnTo>
                  <a:lnTo>
                    <a:pt x="138" y="12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A5EFA1A0-BECC-4FAB-8D97-FF4C6BC39A00}"/>
                </a:ext>
              </a:extLst>
            </p:cNvPr>
            <p:cNvSpPr/>
            <p:nvPr/>
          </p:nvSpPr>
          <p:spPr bwMode="auto">
            <a:xfrm>
              <a:off x="4195778" y="3301204"/>
              <a:ext cx="123825" cy="33338"/>
            </a:xfrm>
            <a:prstGeom prst="rect">
              <a:avLst/>
            </a:prstGeom>
            <a:solidFill>
              <a:srgbClr val="8F9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494753A8-0DB6-4ADE-B6D3-41090063260C}"/>
                </a:ext>
              </a:extLst>
            </p:cNvPr>
            <p:cNvSpPr/>
            <p:nvPr/>
          </p:nvSpPr>
          <p:spPr bwMode="auto">
            <a:xfrm>
              <a:off x="4195778" y="3401217"/>
              <a:ext cx="123825" cy="31750"/>
            </a:xfrm>
            <a:prstGeom prst="rect">
              <a:avLst/>
            </a:prstGeom>
            <a:solidFill>
              <a:srgbClr val="8F9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AE4284F0-7397-4DA9-8B99-7077BD16F718}"/>
                </a:ext>
              </a:extLst>
            </p:cNvPr>
            <p:cNvSpPr/>
            <p:nvPr/>
          </p:nvSpPr>
          <p:spPr bwMode="auto">
            <a:xfrm>
              <a:off x="4195778" y="3452017"/>
              <a:ext cx="123825" cy="28575"/>
            </a:xfrm>
            <a:prstGeom prst="rect">
              <a:avLst/>
            </a:prstGeom>
            <a:solidFill>
              <a:srgbClr val="8F9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16C30022-2494-4446-B9B1-29FF7FD467FE}"/>
                </a:ext>
              </a:extLst>
            </p:cNvPr>
            <p:cNvSpPr/>
            <p:nvPr/>
          </p:nvSpPr>
          <p:spPr bwMode="auto">
            <a:xfrm>
              <a:off x="4383104" y="3563142"/>
              <a:ext cx="123825" cy="31750"/>
            </a:xfrm>
            <a:prstGeom prst="rect">
              <a:avLst/>
            </a:prstGeom>
            <a:solidFill>
              <a:srgbClr val="8F9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568E780D-16A4-4CEE-9D3F-BDFED5233C51}"/>
                </a:ext>
              </a:extLst>
            </p:cNvPr>
            <p:cNvSpPr/>
            <p:nvPr/>
          </p:nvSpPr>
          <p:spPr bwMode="auto">
            <a:xfrm>
              <a:off x="4383104" y="3661567"/>
              <a:ext cx="123825" cy="31750"/>
            </a:xfrm>
            <a:prstGeom prst="rect">
              <a:avLst/>
            </a:prstGeom>
            <a:solidFill>
              <a:srgbClr val="8F9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7BAD78ED-231E-4728-B7AD-C2DAF3BB54FB}"/>
                </a:ext>
              </a:extLst>
            </p:cNvPr>
            <p:cNvSpPr/>
            <p:nvPr/>
          </p:nvSpPr>
          <p:spPr bwMode="auto">
            <a:xfrm>
              <a:off x="4576779" y="3613942"/>
              <a:ext cx="123825" cy="28575"/>
            </a:xfrm>
            <a:prstGeom prst="rect">
              <a:avLst/>
            </a:prstGeom>
            <a:solidFill>
              <a:srgbClr val="8F9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C33A166B-4E18-4B40-A567-0C2FBDF48F94}"/>
                </a:ext>
              </a:extLst>
            </p:cNvPr>
            <p:cNvSpPr/>
            <p:nvPr/>
          </p:nvSpPr>
          <p:spPr bwMode="auto">
            <a:xfrm>
              <a:off x="4576779" y="3661567"/>
              <a:ext cx="123825" cy="31750"/>
            </a:xfrm>
            <a:prstGeom prst="rect">
              <a:avLst/>
            </a:prstGeom>
            <a:solidFill>
              <a:srgbClr val="8F9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6BF228BA-4296-454F-9EFC-724CAB88C882}"/>
                </a:ext>
              </a:extLst>
            </p:cNvPr>
            <p:cNvSpPr/>
            <p:nvPr/>
          </p:nvSpPr>
          <p:spPr bwMode="auto">
            <a:xfrm>
              <a:off x="4576779" y="3712367"/>
              <a:ext cx="123825" cy="28575"/>
            </a:xfrm>
            <a:prstGeom prst="rect">
              <a:avLst/>
            </a:prstGeom>
            <a:solidFill>
              <a:srgbClr val="8F9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DE2C289F-40C8-465C-A95F-DC95ACC3EAC0}"/>
                </a:ext>
              </a:extLst>
            </p:cNvPr>
            <p:cNvSpPr/>
            <p:nvPr/>
          </p:nvSpPr>
          <p:spPr bwMode="auto">
            <a:xfrm>
              <a:off x="4576779" y="3759992"/>
              <a:ext cx="123825" cy="31750"/>
            </a:xfrm>
            <a:prstGeom prst="rect">
              <a:avLst/>
            </a:prstGeom>
            <a:solidFill>
              <a:srgbClr val="8F9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8887BE0A-54C3-4FD2-9C74-325660407392}"/>
                </a:ext>
              </a:extLst>
            </p:cNvPr>
            <p:cNvSpPr/>
            <p:nvPr/>
          </p:nvSpPr>
          <p:spPr bwMode="auto">
            <a:xfrm>
              <a:off x="3810014" y="3671092"/>
              <a:ext cx="123825" cy="31750"/>
            </a:xfrm>
            <a:prstGeom prst="rect">
              <a:avLst/>
            </a:prstGeom>
            <a:solidFill>
              <a:srgbClr val="8F9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456C875B-7B6C-4541-8834-A71C8CC802B8}"/>
                </a:ext>
              </a:extLst>
            </p:cNvPr>
            <p:cNvSpPr/>
            <p:nvPr/>
          </p:nvSpPr>
          <p:spPr bwMode="auto">
            <a:xfrm>
              <a:off x="3810014" y="3769517"/>
              <a:ext cx="123825" cy="31750"/>
            </a:xfrm>
            <a:prstGeom prst="rect">
              <a:avLst/>
            </a:prstGeom>
            <a:solidFill>
              <a:srgbClr val="8F9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1B167728-87CF-43FD-A653-F006EDC4BA08}"/>
                </a:ext>
              </a:extLst>
            </p:cNvPr>
            <p:cNvSpPr/>
            <p:nvPr/>
          </p:nvSpPr>
          <p:spPr bwMode="auto">
            <a:xfrm>
              <a:off x="3810014" y="3820316"/>
              <a:ext cx="123825" cy="28575"/>
            </a:xfrm>
            <a:prstGeom prst="rect">
              <a:avLst/>
            </a:prstGeom>
            <a:solidFill>
              <a:srgbClr val="8F9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2FA31496-7959-4F45-8D81-4845830DC995}"/>
                </a:ext>
              </a:extLst>
            </p:cNvPr>
            <p:cNvSpPr/>
            <p:nvPr/>
          </p:nvSpPr>
          <p:spPr bwMode="auto">
            <a:xfrm>
              <a:off x="4946668" y="3310729"/>
              <a:ext cx="123825" cy="33338"/>
            </a:xfrm>
            <a:prstGeom prst="rect">
              <a:avLst/>
            </a:prstGeom>
            <a:solidFill>
              <a:srgbClr val="8F9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36B535BD-B496-46CC-A32D-49FE41768B93}"/>
                </a:ext>
              </a:extLst>
            </p:cNvPr>
            <p:cNvSpPr/>
            <p:nvPr/>
          </p:nvSpPr>
          <p:spPr bwMode="auto">
            <a:xfrm>
              <a:off x="4946668" y="3363117"/>
              <a:ext cx="123825" cy="28575"/>
            </a:xfrm>
            <a:prstGeom prst="rect">
              <a:avLst/>
            </a:prstGeom>
            <a:solidFill>
              <a:srgbClr val="8F9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74EC8004-5C03-4CA3-B199-73E9B2B332A0}"/>
                </a:ext>
              </a:extLst>
            </p:cNvPr>
            <p:cNvSpPr/>
            <p:nvPr/>
          </p:nvSpPr>
          <p:spPr bwMode="auto">
            <a:xfrm>
              <a:off x="5124468" y="2432842"/>
              <a:ext cx="387351" cy="38893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43128DDB-8ED3-4060-8E64-6DC219DB640B}"/>
                </a:ext>
              </a:extLst>
            </p:cNvPr>
            <p:cNvSpPr/>
            <p:nvPr/>
          </p:nvSpPr>
          <p:spPr bwMode="auto">
            <a:xfrm>
              <a:off x="5254643" y="2401093"/>
              <a:ext cx="104379" cy="451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32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cs typeface="+mn-ea"/>
                  <a:sym typeface="+mn-lt"/>
                </a:rPr>
                <a:t>!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6D398AA5-7876-4EA0-AED0-24F9390D9848}"/>
                </a:ext>
              </a:extLst>
            </p:cNvPr>
            <p:cNvSpPr/>
            <p:nvPr/>
          </p:nvSpPr>
          <p:spPr bwMode="auto">
            <a:xfrm>
              <a:off x="4367229" y="2261392"/>
              <a:ext cx="534990" cy="534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任意多边形 78">
              <a:extLst>
                <a:ext uri="{FF2B5EF4-FFF2-40B4-BE49-F238E27FC236}">
                  <a16:creationId xmlns:a16="http://schemas.microsoft.com/office/drawing/2014/main" id="{91CA00C5-73A4-4ABF-9BF2-7E628F906B60}"/>
                </a:ext>
              </a:extLst>
            </p:cNvPr>
            <p:cNvSpPr/>
            <p:nvPr/>
          </p:nvSpPr>
          <p:spPr bwMode="auto">
            <a:xfrm>
              <a:off x="4364054" y="2258217"/>
              <a:ext cx="541340" cy="541338"/>
            </a:xfrm>
            <a:custGeom>
              <a:avLst/>
              <a:gdLst>
                <a:gd name="T0" fmla="*/ 169 w 170"/>
                <a:gd name="T1" fmla="*/ 85 h 170"/>
                <a:gd name="T2" fmla="*/ 168 w 170"/>
                <a:gd name="T3" fmla="*/ 85 h 170"/>
                <a:gd name="T4" fmla="*/ 144 w 170"/>
                <a:gd name="T5" fmla="*/ 144 h 170"/>
                <a:gd name="T6" fmla="*/ 85 w 170"/>
                <a:gd name="T7" fmla="*/ 168 h 170"/>
                <a:gd name="T8" fmla="*/ 26 w 170"/>
                <a:gd name="T9" fmla="*/ 144 h 170"/>
                <a:gd name="T10" fmla="*/ 2 w 170"/>
                <a:gd name="T11" fmla="*/ 85 h 170"/>
                <a:gd name="T12" fmla="*/ 26 w 170"/>
                <a:gd name="T13" fmla="*/ 26 h 170"/>
                <a:gd name="T14" fmla="*/ 85 w 170"/>
                <a:gd name="T15" fmla="*/ 2 h 170"/>
                <a:gd name="T16" fmla="*/ 144 w 170"/>
                <a:gd name="T17" fmla="*/ 26 h 170"/>
                <a:gd name="T18" fmla="*/ 168 w 170"/>
                <a:gd name="T19" fmla="*/ 85 h 170"/>
                <a:gd name="T20" fmla="*/ 169 w 170"/>
                <a:gd name="T21" fmla="*/ 85 h 170"/>
                <a:gd name="T22" fmla="*/ 170 w 170"/>
                <a:gd name="T23" fmla="*/ 85 h 170"/>
                <a:gd name="T24" fmla="*/ 85 w 170"/>
                <a:gd name="T25" fmla="*/ 0 h 170"/>
                <a:gd name="T26" fmla="*/ 0 w 170"/>
                <a:gd name="T27" fmla="*/ 85 h 170"/>
                <a:gd name="T28" fmla="*/ 85 w 170"/>
                <a:gd name="T29" fmla="*/ 170 h 170"/>
                <a:gd name="T30" fmla="*/ 170 w 170"/>
                <a:gd name="T31" fmla="*/ 85 h 170"/>
                <a:gd name="T32" fmla="*/ 169 w 170"/>
                <a:gd name="T33" fmla="*/ 8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0" h="170">
                  <a:moveTo>
                    <a:pt x="169" y="85"/>
                  </a:moveTo>
                  <a:cubicBezTo>
                    <a:pt x="168" y="85"/>
                    <a:pt x="168" y="85"/>
                    <a:pt x="168" y="85"/>
                  </a:cubicBezTo>
                  <a:cubicBezTo>
                    <a:pt x="168" y="108"/>
                    <a:pt x="159" y="129"/>
                    <a:pt x="144" y="144"/>
                  </a:cubicBezTo>
                  <a:cubicBezTo>
                    <a:pt x="129" y="159"/>
                    <a:pt x="108" y="168"/>
                    <a:pt x="85" y="168"/>
                  </a:cubicBezTo>
                  <a:cubicBezTo>
                    <a:pt x="62" y="168"/>
                    <a:pt x="41" y="159"/>
                    <a:pt x="26" y="144"/>
                  </a:cubicBezTo>
                  <a:cubicBezTo>
                    <a:pt x="11" y="129"/>
                    <a:pt x="2" y="108"/>
                    <a:pt x="2" y="85"/>
                  </a:cubicBezTo>
                  <a:cubicBezTo>
                    <a:pt x="2" y="62"/>
                    <a:pt x="11" y="41"/>
                    <a:pt x="26" y="26"/>
                  </a:cubicBezTo>
                  <a:cubicBezTo>
                    <a:pt x="41" y="11"/>
                    <a:pt x="62" y="2"/>
                    <a:pt x="85" y="2"/>
                  </a:cubicBezTo>
                  <a:cubicBezTo>
                    <a:pt x="108" y="2"/>
                    <a:pt x="129" y="11"/>
                    <a:pt x="144" y="26"/>
                  </a:cubicBezTo>
                  <a:cubicBezTo>
                    <a:pt x="159" y="41"/>
                    <a:pt x="168" y="62"/>
                    <a:pt x="168" y="85"/>
                  </a:cubicBezTo>
                  <a:cubicBezTo>
                    <a:pt x="169" y="85"/>
                    <a:pt x="169" y="85"/>
                    <a:pt x="169" y="85"/>
                  </a:cubicBezTo>
                  <a:cubicBezTo>
                    <a:pt x="170" y="85"/>
                    <a:pt x="170" y="85"/>
                    <a:pt x="170" y="85"/>
                  </a:cubicBezTo>
                  <a:cubicBezTo>
                    <a:pt x="170" y="38"/>
                    <a:pt x="132" y="0"/>
                    <a:pt x="85" y="0"/>
                  </a:cubicBezTo>
                  <a:cubicBezTo>
                    <a:pt x="38" y="0"/>
                    <a:pt x="0" y="38"/>
                    <a:pt x="0" y="85"/>
                  </a:cubicBezTo>
                  <a:cubicBezTo>
                    <a:pt x="0" y="132"/>
                    <a:pt x="38" y="170"/>
                    <a:pt x="85" y="170"/>
                  </a:cubicBezTo>
                  <a:cubicBezTo>
                    <a:pt x="132" y="170"/>
                    <a:pt x="170" y="132"/>
                    <a:pt x="170" y="85"/>
                  </a:cubicBezTo>
                  <a:lnTo>
                    <a:pt x="169" y="85"/>
                  </a:lnTo>
                  <a:close/>
                </a:path>
              </a:pathLst>
            </a:custGeom>
            <a:solidFill>
              <a:srgbClr val="C08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任意多边形 79">
              <a:extLst>
                <a:ext uri="{FF2B5EF4-FFF2-40B4-BE49-F238E27FC236}">
                  <a16:creationId xmlns:a16="http://schemas.microsoft.com/office/drawing/2014/main" id="{05D1AD9C-75E4-4770-96C2-ECE96B956011}"/>
                </a:ext>
              </a:extLst>
            </p:cNvPr>
            <p:cNvSpPr/>
            <p:nvPr/>
          </p:nvSpPr>
          <p:spPr bwMode="auto">
            <a:xfrm>
              <a:off x="4554554" y="2356643"/>
              <a:ext cx="79375" cy="274638"/>
            </a:xfrm>
            <a:custGeom>
              <a:avLst/>
              <a:gdLst>
                <a:gd name="T0" fmla="*/ 46 w 50"/>
                <a:gd name="T1" fmla="*/ 0 h 173"/>
                <a:gd name="T2" fmla="*/ 46 w 50"/>
                <a:gd name="T3" fmla="*/ 108 h 173"/>
                <a:gd name="T4" fmla="*/ 0 w 50"/>
                <a:gd name="T5" fmla="*/ 171 h 173"/>
                <a:gd name="T6" fmla="*/ 4 w 50"/>
                <a:gd name="T7" fmla="*/ 173 h 173"/>
                <a:gd name="T8" fmla="*/ 50 w 50"/>
                <a:gd name="T9" fmla="*/ 108 h 173"/>
                <a:gd name="T10" fmla="*/ 50 w 50"/>
                <a:gd name="T11" fmla="*/ 0 h 173"/>
                <a:gd name="T12" fmla="*/ 46 w 50"/>
                <a:gd name="T13" fmla="*/ 0 h 173"/>
                <a:gd name="T14" fmla="*/ 46 w 50"/>
                <a:gd name="T15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173">
                  <a:moveTo>
                    <a:pt x="46" y="0"/>
                  </a:moveTo>
                  <a:lnTo>
                    <a:pt x="46" y="108"/>
                  </a:lnTo>
                  <a:lnTo>
                    <a:pt x="0" y="171"/>
                  </a:lnTo>
                  <a:lnTo>
                    <a:pt x="4" y="173"/>
                  </a:lnTo>
                  <a:lnTo>
                    <a:pt x="50" y="108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364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任意多边形 80">
              <a:extLst>
                <a:ext uri="{FF2B5EF4-FFF2-40B4-BE49-F238E27FC236}">
                  <a16:creationId xmlns:a16="http://schemas.microsoft.com/office/drawing/2014/main" id="{C312C16A-F165-4CAE-AC14-B90AF784E537}"/>
                </a:ext>
              </a:extLst>
            </p:cNvPr>
            <p:cNvSpPr/>
            <p:nvPr/>
          </p:nvSpPr>
          <p:spPr bwMode="auto">
            <a:xfrm>
              <a:off x="3781439" y="2489992"/>
              <a:ext cx="236539" cy="217488"/>
            </a:xfrm>
            <a:custGeom>
              <a:avLst/>
              <a:gdLst>
                <a:gd name="T0" fmla="*/ 0 w 74"/>
                <a:gd name="T1" fmla="*/ 68 h 68"/>
                <a:gd name="T2" fmla="*/ 10 w 74"/>
                <a:gd name="T3" fmla="*/ 50 h 68"/>
                <a:gd name="T4" fmla="*/ 15 w 74"/>
                <a:gd name="T5" fmla="*/ 29 h 68"/>
                <a:gd name="T6" fmla="*/ 16 w 74"/>
                <a:gd name="T7" fmla="*/ 20 h 68"/>
                <a:gd name="T8" fmla="*/ 37 w 74"/>
                <a:gd name="T9" fmla="*/ 0 h 68"/>
                <a:gd name="T10" fmla="*/ 58 w 74"/>
                <a:gd name="T11" fmla="*/ 20 h 68"/>
                <a:gd name="T12" fmla="*/ 58 w 74"/>
                <a:gd name="T13" fmla="*/ 29 h 68"/>
                <a:gd name="T14" fmla="*/ 64 w 74"/>
                <a:gd name="T15" fmla="*/ 50 h 68"/>
                <a:gd name="T16" fmla="*/ 74 w 74"/>
                <a:gd name="T17" fmla="*/ 68 h 68"/>
                <a:gd name="T18" fmla="*/ 0 w 74"/>
                <a:gd name="T1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68">
                  <a:moveTo>
                    <a:pt x="0" y="68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3" y="43"/>
                    <a:pt x="15" y="36"/>
                    <a:pt x="15" y="2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9"/>
                    <a:pt x="26" y="0"/>
                    <a:pt x="37" y="0"/>
                  </a:cubicBezTo>
                  <a:cubicBezTo>
                    <a:pt x="48" y="0"/>
                    <a:pt x="57" y="9"/>
                    <a:pt x="58" y="20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9" y="36"/>
                    <a:pt x="61" y="43"/>
                    <a:pt x="64" y="50"/>
                  </a:cubicBezTo>
                  <a:cubicBezTo>
                    <a:pt x="74" y="68"/>
                    <a:pt x="74" y="68"/>
                    <a:pt x="74" y="68"/>
                  </a:cubicBezTo>
                  <a:lnTo>
                    <a:pt x="0" y="6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任意多边形 81">
              <a:extLst>
                <a:ext uri="{FF2B5EF4-FFF2-40B4-BE49-F238E27FC236}">
                  <a16:creationId xmlns:a16="http://schemas.microsoft.com/office/drawing/2014/main" id="{805767EE-64EF-4850-A596-2BFF906AAB2E}"/>
                </a:ext>
              </a:extLst>
            </p:cNvPr>
            <p:cNvSpPr/>
            <p:nvPr/>
          </p:nvSpPr>
          <p:spPr bwMode="auto">
            <a:xfrm>
              <a:off x="3838589" y="2701129"/>
              <a:ext cx="111125" cy="53975"/>
            </a:xfrm>
            <a:custGeom>
              <a:avLst/>
              <a:gdLst>
                <a:gd name="T0" fmla="*/ 35 w 35"/>
                <a:gd name="T1" fmla="*/ 0 h 17"/>
                <a:gd name="T2" fmla="*/ 18 w 35"/>
                <a:gd name="T3" fmla="*/ 17 h 17"/>
                <a:gd name="T4" fmla="*/ 0 w 35"/>
                <a:gd name="T5" fmla="*/ 0 h 17"/>
                <a:gd name="T6" fmla="*/ 35 w 3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7">
                  <a:moveTo>
                    <a:pt x="35" y="0"/>
                  </a:moveTo>
                  <a:cubicBezTo>
                    <a:pt x="35" y="9"/>
                    <a:pt x="27" y="17"/>
                    <a:pt x="18" y="17"/>
                  </a:cubicBezTo>
                  <a:cubicBezTo>
                    <a:pt x="8" y="17"/>
                    <a:pt x="0" y="9"/>
                    <a:pt x="0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BF5835A3-D22C-409D-85FC-5C2A39ECA418}"/>
                </a:ext>
              </a:extLst>
            </p:cNvPr>
            <p:cNvSpPr/>
            <p:nvPr/>
          </p:nvSpPr>
          <p:spPr bwMode="auto">
            <a:xfrm>
              <a:off x="3892564" y="2353468"/>
              <a:ext cx="12700" cy="92075"/>
            </a:xfrm>
            <a:prstGeom prst="rect">
              <a:avLst/>
            </a:prstGeom>
            <a:solidFill>
              <a:srgbClr val="78A3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任意多边形 83">
              <a:extLst>
                <a:ext uri="{FF2B5EF4-FFF2-40B4-BE49-F238E27FC236}">
                  <a16:creationId xmlns:a16="http://schemas.microsoft.com/office/drawing/2014/main" id="{782D4C29-6B11-4183-A03F-4F7F011CF6EC}"/>
                </a:ext>
              </a:extLst>
            </p:cNvPr>
            <p:cNvSpPr/>
            <p:nvPr/>
          </p:nvSpPr>
          <p:spPr bwMode="auto">
            <a:xfrm>
              <a:off x="3892564" y="2353468"/>
              <a:ext cx="12700" cy="92075"/>
            </a:xfrm>
            <a:custGeom>
              <a:avLst/>
              <a:gdLst>
                <a:gd name="T0" fmla="*/ 0 w 8"/>
                <a:gd name="T1" fmla="*/ 0 h 58"/>
                <a:gd name="T2" fmla="*/ 0 w 8"/>
                <a:gd name="T3" fmla="*/ 58 h 58"/>
                <a:gd name="T4" fmla="*/ 8 w 8"/>
                <a:gd name="T5" fmla="*/ 58 h 58"/>
                <a:gd name="T6" fmla="*/ 8 w 8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8">
                  <a:moveTo>
                    <a:pt x="0" y="0"/>
                  </a:moveTo>
                  <a:lnTo>
                    <a:pt x="0" y="58"/>
                  </a:lnTo>
                  <a:lnTo>
                    <a:pt x="8" y="58"/>
                  </a:lnTo>
                  <a:lnTo>
                    <a:pt x="8" y="0"/>
                  </a:ln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任意多边形 84">
              <a:extLst>
                <a:ext uri="{FF2B5EF4-FFF2-40B4-BE49-F238E27FC236}">
                  <a16:creationId xmlns:a16="http://schemas.microsoft.com/office/drawing/2014/main" id="{CA58CBDF-497C-4354-9E9C-9EF5A9F8FDAC}"/>
                </a:ext>
              </a:extLst>
            </p:cNvPr>
            <p:cNvSpPr/>
            <p:nvPr/>
          </p:nvSpPr>
          <p:spPr bwMode="auto">
            <a:xfrm>
              <a:off x="3794139" y="2378868"/>
              <a:ext cx="57150" cy="85725"/>
            </a:xfrm>
            <a:custGeom>
              <a:avLst/>
              <a:gdLst>
                <a:gd name="T0" fmla="*/ 0 w 36"/>
                <a:gd name="T1" fmla="*/ 4 h 54"/>
                <a:gd name="T2" fmla="*/ 30 w 36"/>
                <a:gd name="T3" fmla="*/ 54 h 54"/>
                <a:gd name="T4" fmla="*/ 36 w 36"/>
                <a:gd name="T5" fmla="*/ 50 h 54"/>
                <a:gd name="T6" fmla="*/ 8 w 36"/>
                <a:gd name="T7" fmla="*/ 0 h 54"/>
                <a:gd name="T8" fmla="*/ 0 w 36"/>
                <a:gd name="T9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4">
                  <a:moveTo>
                    <a:pt x="0" y="4"/>
                  </a:moveTo>
                  <a:lnTo>
                    <a:pt x="30" y="54"/>
                  </a:lnTo>
                  <a:lnTo>
                    <a:pt x="36" y="50"/>
                  </a:lnTo>
                  <a:lnTo>
                    <a:pt x="8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8A3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任意多边形 85">
              <a:extLst>
                <a:ext uri="{FF2B5EF4-FFF2-40B4-BE49-F238E27FC236}">
                  <a16:creationId xmlns:a16="http://schemas.microsoft.com/office/drawing/2014/main" id="{9C1F0C5F-E5DD-4780-AB09-880EA46E8D9D}"/>
                </a:ext>
              </a:extLst>
            </p:cNvPr>
            <p:cNvSpPr/>
            <p:nvPr/>
          </p:nvSpPr>
          <p:spPr bwMode="auto">
            <a:xfrm>
              <a:off x="3794139" y="2378868"/>
              <a:ext cx="57150" cy="85725"/>
            </a:xfrm>
            <a:custGeom>
              <a:avLst/>
              <a:gdLst>
                <a:gd name="T0" fmla="*/ 0 w 36"/>
                <a:gd name="T1" fmla="*/ 4 h 54"/>
                <a:gd name="T2" fmla="*/ 30 w 36"/>
                <a:gd name="T3" fmla="*/ 54 h 54"/>
                <a:gd name="T4" fmla="*/ 36 w 36"/>
                <a:gd name="T5" fmla="*/ 50 h 54"/>
                <a:gd name="T6" fmla="*/ 8 w 36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4">
                  <a:moveTo>
                    <a:pt x="0" y="4"/>
                  </a:moveTo>
                  <a:lnTo>
                    <a:pt x="30" y="54"/>
                  </a:lnTo>
                  <a:lnTo>
                    <a:pt x="36" y="50"/>
                  </a:lnTo>
                  <a:lnTo>
                    <a:pt x="8" y="0"/>
                  </a:ln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任意多边形 86">
              <a:extLst>
                <a:ext uri="{FF2B5EF4-FFF2-40B4-BE49-F238E27FC236}">
                  <a16:creationId xmlns:a16="http://schemas.microsoft.com/office/drawing/2014/main" id="{42EAAA2D-4818-4901-9889-3F1E49159734}"/>
                </a:ext>
              </a:extLst>
            </p:cNvPr>
            <p:cNvSpPr/>
            <p:nvPr/>
          </p:nvSpPr>
          <p:spPr bwMode="auto">
            <a:xfrm>
              <a:off x="3727464" y="2445542"/>
              <a:ext cx="85725" cy="57150"/>
            </a:xfrm>
            <a:custGeom>
              <a:avLst/>
              <a:gdLst>
                <a:gd name="T0" fmla="*/ 0 w 54"/>
                <a:gd name="T1" fmla="*/ 8 h 36"/>
                <a:gd name="T2" fmla="*/ 50 w 54"/>
                <a:gd name="T3" fmla="*/ 36 h 36"/>
                <a:gd name="T4" fmla="*/ 54 w 54"/>
                <a:gd name="T5" fmla="*/ 30 h 36"/>
                <a:gd name="T6" fmla="*/ 4 w 54"/>
                <a:gd name="T7" fmla="*/ 0 h 36"/>
                <a:gd name="T8" fmla="*/ 0 w 54"/>
                <a:gd name="T9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6">
                  <a:moveTo>
                    <a:pt x="0" y="8"/>
                  </a:moveTo>
                  <a:lnTo>
                    <a:pt x="50" y="36"/>
                  </a:lnTo>
                  <a:lnTo>
                    <a:pt x="54" y="30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任意多边形 87">
              <a:extLst>
                <a:ext uri="{FF2B5EF4-FFF2-40B4-BE49-F238E27FC236}">
                  <a16:creationId xmlns:a16="http://schemas.microsoft.com/office/drawing/2014/main" id="{3EFC345F-3D30-46A7-99D8-56A09C8E57B4}"/>
                </a:ext>
              </a:extLst>
            </p:cNvPr>
            <p:cNvSpPr/>
            <p:nvPr/>
          </p:nvSpPr>
          <p:spPr bwMode="auto">
            <a:xfrm>
              <a:off x="3727464" y="2445542"/>
              <a:ext cx="85725" cy="57150"/>
            </a:xfrm>
            <a:custGeom>
              <a:avLst/>
              <a:gdLst>
                <a:gd name="T0" fmla="*/ 0 w 54"/>
                <a:gd name="T1" fmla="*/ 8 h 36"/>
                <a:gd name="T2" fmla="*/ 50 w 54"/>
                <a:gd name="T3" fmla="*/ 36 h 36"/>
                <a:gd name="T4" fmla="*/ 54 w 54"/>
                <a:gd name="T5" fmla="*/ 30 h 36"/>
                <a:gd name="T6" fmla="*/ 4 w 5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36">
                  <a:moveTo>
                    <a:pt x="0" y="8"/>
                  </a:moveTo>
                  <a:lnTo>
                    <a:pt x="50" y="36"/>
                  </a:lnTo>
                  <a:lnTo>
                    <a:pt x="54" y="30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C9043913-8C15-4B61-8183-C9A0D6FB3363}"/>
                </a:ext>
              </a:extLst>
            </p:cNvPr>
            <p:cNvSpPr/>
            <p:nvPr/>
          </p:nvSpPr>
          <p:spPr bwMode="auto">
            <a:xfrm>
              <a:off x="3702063" y="2543967"/>
              <a:ext cx="92075" cy="1270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任意多边形 89">
              <a:extLst>
                <a:ext uri="{FF2B5EF4-FFF2-40B4-BE49-F238E27FC236}">
                  <a16:creationId xmlns:a16="http://schemas.microsoft.com/office/drawing/2014/main" id="{9199DA4B-E0D0-4D86-8833-D50ECF33EF4A}"/>
                </a:ext>
              </a:extLst>
            </p:cNvPr>
            <p:cNvSpPr/>
            <p:nvPr/>
          </p:nvSpPr>
          <p:spPr bwMode="auto">
            <a:xfrm>
              <a:off x="3702063" y="2543967"/>
              <a:ext cx="92075" cy="12700"/>
            </a:xfrm>
            <a:custGeom>
              <a:avLst/>
              <a:gdLst>
                <a:gd name="T0" fmla="*/ 0 w 58"/>
                <a:gd name="T1" fmla="*/ 8 h 8"/>
                <a:gd name="T2" fmla="*/ 58 w 58"/>
                <a:gd name="T3" fmla="*/ 8 h 8"/>
                <a:gd name="T4" fmla="*/ 58 w 58"/>
                <a:gd name="T5" fmla="*/ 0 h 8"/>
                <a:gd name="T6" fmla="*/ 0 w 5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8">
                  <a:moveTo>
                    <a:pt x="0" y="8"/>
                  </a:moveTo>
                  <a:lnTo>
                    <a:pt x="58" y="8"/>
                  </a:lnTo>
                  <a:lnTo>
                    <a:pt x="5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80186B4D-DF15-45B4-8FD8-067C76B283BF}"/>
                </a:ext>
              </a:extLst>
            </p:cNvPr>
            <p:cNvSpPr/>
            <p:nvPr/>
          </p:nvSpPr>
          <p:spPr bwMode="auto">
            <a:xfrm>
              <a:off x="4005278" y="2543967"/>
              <a:ext cx="88900" cy="12700"/>
            </a:xfrm>
            <a:prstGeom prst="rect">
              <a:avLst/>
            </a:prstGeom>
            <a:solidFill>
              <a:srgbClr val="78A3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任意多边形 91">
              <a:extLst>
                <a:ext uri="{FF2B5EF4-FFF2-40B4-BE49-F238E27FC236}">
                  <a16:creationId xmlns:a16="http://schemas.microsoft.com/office/drawing/2014/main" id="{50F4FAA7-0D81-4A76-B3C7-BDBD44F5E180}"/>
                </a:ext>
              </a:extLst>
            </p:cNvPr>
            <p:cNvSpPr/>
            <p:nvPr/>
          </p:nvSpPr>
          <p:spPr bwMode="auto">
            <a:xfrm>
              <a:off x="4005278" y="2543967"/>
              <a:ext cx="88900" cy="12700"/>
            </a:xfrm>
            <a:custGeom>
              <a:avLst/>
              <a:gdLst>
                <a:gd name="T0" fmla="*/ 0 w 56"/>
                <a:gd name="T1" fmla="*/ 8 h 8"/>
                <a:gd name="T2" fmla="*/ 56 w 56"/>
                <a:gd name="T3" fmla="*/ 8 h 8"/>
                <a:gd name="T4" fmla="*/ 56 w 56"/>
                <a:gd name="T5" fmla="*/ 0 h 8"/>
                <a:gd name="T6" fmla="*/ 0 w 5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8">
                  <a:moveTo>
                    <a:pt x="0" y="8"/>
                  </a:moveTo>
                  <a:lnTo>
                    <a:pt x="56" y="8"/>
                  </a:lnTo>
                  <a:lnTo>
                    <a:pt x="56" y="0"/>
                  </a:lnTo>
                  <a:lnTo>
                    <a:pt x="0" y="0"/>
                  </a:ln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任意多边形 92">
              <a:extLst>
                <a:ext uri="{FF2B5EF4-FFF2-40B4-BE49-F238E27FC236}">
                  <a16:creationId xmlns:a16="http://schemas.microsoft.com/office/drawing/2014/main" id="{8952B374-66F4-4BB2-9DD6-899CE6DA952B}"/>
                </a:ext>
              </a:extLst>
            </p:cNvPr>
            <p:cNvSpPr/>
            <p:nvPr/>
          </p:nvSpPr>
          <p:spPr bwMode="auto">
            <a:xfrm>
              <a:off x="3986228" y="2445542"/>
              <a:ext cx="85725" cy="57150"/>
            </a:xfrm>
            <a:custGeom>
              <a:avLst/>
              <a:gdLst>
                <a:gd name="T0" fmla="*/ 4 w 54"/>
                <a:gd name="T1" fmla="*/ 36 h 36"/>
                <a:gd name="T2" fmla="*/ 54 w 54"/>
                <a:gd name="T3" fmla="*/ 8 h 36"/>
                <a:gd name="T4" fmla="*/ 50 w 54"/>
                <a:gd name="T5" fmla="*/ 0 h 36"/>
                <a:gd name="T6" fmla="*/ 0 w 54"/>
                <a:gd name="T7" fmla="*/ 30 h 36"/>
                <a:gd name="T8" fmla="*/ 4 w 54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6">
                  <a:moveTo>
                    <a:pt x="4" y="36"/>
                  </a:moveTo>
                  <a:lnTo>
                    <a:pt x="54" y="8"/>
                  </a:lnTo>
                  <a:lnTo>
                    <a:pt x="50" y="0"/>
                  </a:lnTo>
                  <a:lnTo>
                    <a:pt x="0" y="30"/>
                  </a:lnTo>
                  <a:lnTo>
                    <a:pt x="4" y="36"/>
                  </a:lnTo>
                  <a:close/>
                </a:path>
              </a:pathLst>
            </a:custGeom>
            <a:solidFill>
              <a:srgbClr val="78A3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任意多边形 93">
              <a:extLst>
                <a:ext uri="{FF2B5EF4-FFF2-40B4-BE49-F238E27FC236}">
                  <a16:creationId xmlns:a16="http://schemas.microsoft.com/office/drawing/2014/main" id="{A59B4A84-7B8D-4106-9F95-8A660DE101F2}"/>
                </a:ext>
              </a:extLst>
            </p:cNvPr>
            <p:cNvSpPr/>
            <p:nvPr/>
          </p:nvSpPr>
          <p:spPr bwMode="auto">
            <a:xfrm>
              <a:off x="3986228" y="2445542"/>
              <a:ext cx="85725" cy="57150"/>
            </a:xfrm>
            <a:custGeom>
              <a:avLst/>
              <a:gdLst>
                <a:gd name="T0" fmla="*/ 4 w 54"/>
                <a:gd name="T1" fmla="*/ 36 h 36"/>
                <a:gd name="T2" fmla="*/ 54 w 54"/>
                <a:gd name="T3" fmla="*/ 8 h 36"/>
                <a:gd name="T4" fmla="*/ 50 w 54"/>
                <a:gd name="T5" fmla="*/ 0 h 36"/>
                <a:gd name="T6" fmla="*/ 0 w 54"/>
                <a:gd name="T7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36">
                  <a:moveTo>
                    <a:pt x="4" y="36"/>
                  </a:moveTo>
                  <a:lnTo>
                    <a:pt x="54" y="8"/>
                  </a:lnTo>
                  <a:lnTo>
                    <a:pt x="50" y="0"/>
                  </a:lnTo>
                  <a:lnTo>
                    <a:pt x="0" y="30"/>
                  </a:ln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任意多边形 94">
              <a:extLst>
                <a:ext uri="{FF2B5EF4-FFF2-40B4-BE49-F238E27FC236}">
                  <a16:creationId xmlns:a16="http://schemas.microsoft.com/office/drawing/2014/main" id="{A5A9554A-F7E4-49D3-8624-281AC8F828B2}"/>
                </a:ext>
              </a:extLst>
            </p:cNvPr>
            <p:cNvSpPr/>
            <p:nvPr/>
          </p:nvSpPr>
          <p:spPr bwMode="auto">
            <a:xfrm>
              <a:off x="3943364" y="2378868"/>
              <a:ext cx="58738" cy="85725"/>
            </a:xfrm>
            <a:custGeom>
              <a:avLst/>
              <a:gdLst>
                <a:gd name="T0" fmla="*/ 8 w 37"/>
                <a:gd name="T1" fmla="*/ 54 h 54"/>
                <a:gd name="T2" fmla="*/ 37 w 37"/>
                <a:gd name="T3" fmla="*/ 4 h 54"/>
                <a:gd name="T4" fmla="*/ 31 w 37"/>
                <a:gd name="T5" fmla="*/ 0 h 54"/>
                <a:gd name="T6" fmla="*/ 0 w 37"/>
                <a:gd name="T7" fmla="*/ 50 h 54"/>
                <a:gd name="T8" fmla="*/ 8 w 37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54">
                  <a:moveTo>
                    <a:pt x="8" y="54"/>
                  </a:moveTo>
                  <a:lnTo>
                    <a:pt x="37" y="4"/>
                  </a:lnTo>
                  <a:lnTo>
                    <a:pt x="31" y="0"/>
                  </a:lnTo>
                  <a:lnTo>
                    <a:pt x="0" y="50"/>
                  </a:lnTo>
                  <a:lnTo>
                    <a:pt x="8" y="54"/>
                  </a:lnTo>
                  <a:close/>
                </a:path>
              </a:pathLst>
            </a:custGeom>
            <a:solidFill>
              <a:srgbClr val="78A3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任意多边形 95">
              <a:extLst>
                <a:ext uri="{FF2B5EF4-FFF2-40B4-BE49-F238E27FC236}">
                  <a16:creationId xmlns:a16="http://schemas.microsoft.com/office/drawing/2014/main" id="{DF2A072A-6EA7-415B-904F-7CB8DA7AD0DB}"/>
                </a:ext>
              </a:extLst>
            </p:cNvPr>
            <p:cNvSpPr/>
            <p:nvPr/>
          </p:nvSpPr>
          <p:spPr bwMode="auto">
            <a:xfrm>
              <a:off x="3943364" y="2378868"/>
              <a:ext cx="58738" cy="85725"/>
            </a:xfrm>
            <a:custGeom>
              <a:avLst/>
              <a:gdLst>
                <a:gd name="T0" fmla="*/ 8 w 37"/>
                <a:gd name="T1" fmla="*/ 54 h 54"/>
                <a:gd name="T2" fmla="*/ 37 w 37"/>
                <a:gd name="T3" fmla="*/ 4 h 54"/>
                <a:gd name="T4" fmla="*/ 31 w 37"/>
                <a:gd name="T5" fmla="*/ 0 h 54"/>
                <a:gd name="T6" fmla="*/ 0 w 37"/>
                <a:gd name="T7" fmla="*/ 5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54">
                  <a:moveTo>
                    <a:pt x="8" y="54"/>
                  </a:moveTo>
                  <a:lnTo>
                    <a:pt x="37" y="4"/>
                  </a:lnTo>
                  <a:lnTo>
                    <a:pt x="31" y="0"/>
                  </a:lnTo>
                  <a:lnTo>
                    <a:pt x="0" y="50"/>
                  </a:ln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任意多边形 96">
              <a:extLst>
                <a:ext uri="{FF2B5EF4-FFF2-40B4-BE49-F238E27FC236}">
                  <a16:creationId xmlns:a16="http://schemas.microsoft.com/office/drawing/2014/main" id="{A65EE4E9-4FAD-472B-8581-B985B13B424B}"/>
                </a:ext>
              </a:extLst>
            </p:cNvPr>
            <p:cNvSpPr/>
            <p:nvPr/>
          </p:nvSpPr>
          <p:spPr bwMode="auto">
            <a:xfrm>
              <a:off x="4848242" y="1904205"/>
              <a:ext cx="234951" cy="217488"/>
            </a:xfrm>
            <a:custGeom>
              <a:avLst/>
              <a:gdLst>
                <a:gd name="T0" fmla="*/ 0 w 74"/>
                <a:gd name="T1" fmla="*/ 68 h 68"/>
                <a:gd name="T2" fmla="*/ 10 w 74"/>
                <a:gd name="T3" fmla="*/ 50 h 68"/>
                <a:gd name="T4" fmla="*/ 15 w 74"/>
                <a:gd name="T5" fmla="*/ 29 h 68"/>
                <a:gd name="T6" fmla="*/ 16 w 74"/>
                <a:gd name="T7" fmla="*/ 20 h 68"/>
                <a:gd name="T8" fmla="*/ 37 w 74"/>
                <a:gd name="T9" fmla="*/ 0 h 68"/>
                <a:gd name="T10" fmla="*/ 58 w 74"/>
                <a:gd name="T11" fmla="*/ 20 h 68"/>
                <a:gd name="T12" fmla="*/ 58 w 74"/>
                <a:gd name="T13" fmla="*/ 29 h 68"/>
                <a:gd name="T14" fmla="*/ 64 w 74"/>
                <a:gd name="T15" fmla="*/ 50 h 68"/>
                <a:gd name="T16" fmla="*/ 74 w 74"/>
                <a:gd name="T17" fmla="*/ 68 h 68"/>
                <a:gd name="T18" fmla="*/ 0 w 74"/>
                <a:gd name="T1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68">
                  <a:moveTo>
                    <a:pt x="0" y="68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3" y="43"/>
                    <a:pt x="15" y="36"/>
                    <a:pt x="15" y="2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9"/>
                    <a:pt x="26" y="0"/>
                    <a:pt x="37" y="0"/>
                  </a:cubicBezTo>
                  <a:cubicBezTo>
                    <a:pt x="48" y="0"/>
                    <a:pt x="57" y="9"/>
                    <a:pt x="58" y="20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9" y="36"/>
                    <a:pt x="61" y="43"/>
                    <a:pt x="64" y="50"/>
                  </a:cubicBezTo>
                  <a:cubicBezTo>
                    <a:pt x="74" y="68"/>
                    <a:pt x="74" y="68"/>
                    <a:pt x="74" y="68"/>
                  </a:cubicBezTo>
                  <a:lnTo>
                    <a:pt x="0" y="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任意多边形 97">
              <a:extLst>
                <a:ext uri="{FF2B5EF4-FFF2-40B4-BE49-F238E27FC236}">
                  <a16:creationId xmlns:a16="http://schemas.microsoft.com/office/drawing/2014/main" id="{5024865E-2CC5-42A6-AD3E-EA06F64FE9A7}"/>
                </a:ext>
              </a:extLst>
            </p:cNvPr>
            <p:cNvSpPr/>
            <p:nvPr/>
          </p:nvSpPr>
          <p:spPr bwMode="auto">
            <a:xfrm>
              <a:off x="4905392" y="2115342"/>
              <a:ext cx="111125" cy="53975"/>
            </a:xfrm>
            <a:custGeom>
              <a:avLst/>
              <a:gdLst>
                <a:gd name="T0" fmla="*/ 35 w 35"/>
                <a:gd name="T1" fmla="*/ 0 h 17"/>
                <a:gd name="T2" fmla="*/ 18 w 35"/>
                <a:gd name="T3" fmla="*/ 17 h 17"/>
                <a:gd name="T4" fmla="*/ 0 w 35"/>
                <a:gd name="T5" fmla="*/ 0 h 17"/>
                <a:gd name="T6" fmla="*/ 35 w 3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7">
                  <a:moveTo>
                    <a:pt x="35" y="0"/>
                  </a:moveTo>
                  <a:cubicBezTo>
                    <a:pt x="35" y="9"/>
                    <a:pt x="27" y="17"/>
                    <a:pt x="18" y="17"/>
                  </a:cubicBezTo>
                  <a:cubicBezTo>
                    <a:pt x="8" y="17"/>
                    <a:pt x="0" y="9"/>
                    <a:pt x="0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B3E860FE-5A3E-4107-8BE3-4343D61F92D0}"/>
                </a:ext>
              </a:extLst>
            </p:cNvPr>
            <p:cNvSpPr/>
            <p:nvPr/>
          </p:nvSpPr>
          <p:spPr bwMode="auto">
            <a:xfrm>
              <a:off x="4959368" y="1770855"/>
              <a:ext cx="12700" cy="88900"/>
            </a:xfrm>
            <a:prstGeom prst="rect">
              <a:avLst/>
            </a:prstGeom>
            <a:solidFill>
              <a:srgbClr val="C08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任意多边形 99">
              <a:extLst>
                <a:ext uri="{FF2B5EF4-FFF2-40B4-BE49-F238E27FC236}">
                  <a16:creationId xmlns:a16="http://schemas.microsoft.com/office/drawing/2014/main" id="{AF28A82B-19DA-4BFA-801D-A510D9ABD284}"/>
                </a:ext>
              </a:extLst>
            </p:cNvPr>
            <p:cNvSpPr/>
            <p:nvPr/>
          </p:nvSpPr>
          <p:spPr bwMode="auto">
            <a:xfrm>
              <a:off x="4959368" y="1770855"/>
              <a:ext cx="12700" cy="88900"/>
            </a:xfrm>
            <a:custGeom>
              <a:avLst/>
              <a:gdLst>
                <a:gd name="T0" fmla="*/ 0 w 8"/>
                <a:gd name="T1" fmla="*/ 0 h 56"/>
                <a:gd name="T2" fmla="*/ 0 w 8"/>
                <a:gd name="T3" fmla="*/ 56 h 56"/>
                <a:gd name="T4" fmla="*/ 8 w 8"/>
                <a:gd name="T5" fmla="*/ 56 h 56"/>
                <a:gd name="T6" fmla="*/ 8 w 8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6">
                  <a:moveTo>
                    <a:pt x="0" y="0"/>
                  </a:moveTo>
                  <a:lnTo>
                    <a:pt x="0" y="56"/>
                  </a:lnTo>
                  <a:lnTo>
                    <a:pt x="8" y="56"/>
                  </a:lnTo>
                  <a:lnTo>
                    <a:pt x="8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任意多边形 100">
              <a:extLst>
                <a:ext uri="{FF2B5EF4-FFF2-40B4-BE49-F238E27FC236}">
                  <a16:creationId xmlns:a16="http://schemas.microsoft.com/office/drawing/2014/main" id="{F0841AA6-7E5E-4B5C-B70C-6558FF922620}"/>
                </a:ext>
              </a:extLst>
            </p:cNvPr>
            <p:cNvSpPr/>
            <p:nvPr/>
          </p:nvSpPr>
          <p:spPr bwMode="auto">
            <a:xfrm>
              <a:off x="4860942" y="1793080"/>
              <a:ext cx="57150" cy="85725"/>
            </a:xfrm>
            <a:custGeom>
              <a:avLst/>
              <a:gdLst>
                <a:gd name="T0" fmla="*/ 0 w 36"/>
                <a:gd name="T1" fmla="*/ 4 h 54"/>
                <a:gd name="T2" fmla="*/ 30 w 36"/>
                <a:gd name="T3" fmla="*/ 54 h 54"/>
                <a:gd name="T4" fmla="*/ 36 w 36"/>
                <a:gd name="T5" fmla="*/ 50 h 54"/>
                <a:gd name="T6" fmla="*/ 8 w 36"/>
                <a:gd name="T7" fmla="*/ 0 h 54"/>
                <a:gd name="T8" fmla="*/ 0 w 36"/>
                <a:gd name="T9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4">
                  <a:moveTo>
                    <a:pt x="0" y="4"/>
                  </a:moveTo>
                  <a:lnTo>
                    <a:pt x="30" y="54"/>
                  </a:lnTo>
                  <a:lnTo>
                    <a:pt x="36" y="50"/>
                  </a:lnTo>
                  <a:lnTo>
                    <a:pt x="8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C08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任意多边形 101">
              <a:extLst>
                <a:ext uri="{FF2B5EF4-FFF2-40B4-BE49-F238E27FC236}">
                  <a16:creationId xmlns:a16="http://schemas.microsoft.com/office/drawing/2014/main" id="{B2EE261B-24A8-4F83-9DA1-FFD3C153450B}"/>
                </a:ext>
              </a:extLst>
            </p:cNvPr>
            <p:cNvSpPr/>
            <p:nvPr/>
          </p:nvSpPr>
          <p:spPr bwMode="auto">
            <a:xfrm>
              <a:off x="4860942" y="1793080"/>
              <a:ext cx="57150" cy="85725"/>
            </a:xfrm>
            <a:custGeom>
              <a:avLst/>
              <a:gdLst>
                <a:gd name="T0" fmla="*/ 0 w 36"/>
                <a:gd name="T1" fmla="*/ 4 h 54"/>
                <a:gd name="T2" fmla="*/ 30 w 36"/>
                <a:gd name="T3" fmla="*/ 54 h 54"/>
                <a:gd name="T4" fmla="*/ 36 w 36"/>
                <a:gd name="T5" fmla="*/ 50 h 54"/>
                <a:gd name="T6" fmla="*/ 8 w 36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4">
                  <a:moveTo>
                    <a:pt x="0" y="4"/>
                  </a:moveTo>
                  <a:lnTo>
                    <a:pt x="30" y="54"/>
                  </a:lnTo>
                  <a:lnTo>
                    <a:pt x="36" y="50"/>
                  </a:lnTo>
                  <a:lnTo>
                    <a:pt x="8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4" name="任意多边形 102">
              <a:extLst>
                <a:ext uri="{FF2B5EF4-FFF2-40B4-BE49-F238E27FC236}">
                  <a16:creationId xmlns:a16="http://schemas.microsoft.com/office/drawing/2014/main" id="{1060899B-77EA-4BF1-B8C1-482129A50FD6}"/>
                </a:ext>
              </a:extLst>
            </p:cNvPr>
            <p:cNvSpPr/>
            <p:nvPr/>
          </p:nvSpPr>
          <p:spPr bwMode="auto">
            <a:xfrm>
              <a:off x="4792680" y="1862930"/>
              <a:ext cx="87314" cy="53975"/>
            </a:xfrm>
            <a:custGeom>
              <a:avLst/>
              <a:gdLst>
                <a:gd name="T0" fmla="*/ 0 w 55"/>
                <a:gd name="T1" fmla="*/ 6 h 34"/>
                <a:gd name="T2" fmla="*/ 51 w 55"/>
                <a:gd name="T3" fmla="*/ 34 h 34"/>
                <a:gd name="T4" fmla="*/ 55 w 55"/>
                <a:gd name="T5" fmla="*/ 28 h 34"/>
                <a:gd name="T6" fmla="*/ 4 w 55"/>
                <a:gd name="T7" fmla="*/ 0 h 34"/>
                <a:gd name="T8" fmla="*/ 0 w 55"/>
                <a:gd name="T9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4">
                  <a:moveTo>
                    <a:pt x="0" y="6"/>
                  </a:moveTo>
                  <a:lnTo>
                    <a:pt x="51" y="34"/>
                  </a:lnTo>
                  <a:lnTo>
                    <a:pt x="55" y="28"/>
                  </a:lnTo>
                  <a:lnTo>
                    <a:pt x="4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C08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任意多边形 103">
              <a:extLst>
                <a:ext uri="{FF2B5EF4-FFF2-40B4-BE49-F238E27FC236}">
                  <a16:creationId xmlns:a16="http://schemas.microsoft.com/office/drawing/2014/main" id="{AE889EFE-5142-4069-8200-EF597184B989}"/>
                </a:ext>
              </a:extLst>
            </p:cNvPr>
            <p:cNvSpPr/>
            <p:nvPr/>
          </p:nvSpPr>
          <p:spPr bwMode="auto">
            <a:xfrm>
              <a:off x="4792680" y="1862930"/>
              <a:ext cx="87314" cy="53975"/>
            </a:xfrm>
            <a:custGeom>
              <a:avLst/>
              <a:gdLst>
                <a:gd name="T0" fmla="*/ 0 w 55"/>
                <a:gd name="T1" fmla="*/ 6 h 34"/>
                <a:gd name="T2" fmla="*/ 51 w 55"/>
                <a:gd name="T3" fmla="*/ 34 h 34"/>
                <a:gd name="T4" fmla="*/ 55 w 55"/>
                <a:gd name="T5" fmla="*/ 28 h 34"/>
                <a:gd name="T6" fmla="*/ 4 w 55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34">
                  <a:moveTo>
                    <a:pt x="0" y="6"/>
                  </a:moveTo>
                  <a:lnTo>
                    <a:pt x="51" y="34"/>
                  </a:lnTo>
                  <a:lnTo>
                    <a:pt x="55" y="28"/>
                  </a:lnTo>
                  <a:lnTo>
                    <a:pt x="4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5D42223D-9EA0-423D-B801-91BA4E6DBFB0}"/>
                </a:ext>
              </a:extLst>
            </p:cNvPr>
            <p:cNvSpPr/>
            <p:nvPr/>
          </p:nvSpPr>
          <p:spPr bwMode="auto">
            <a:xfrm>
              <a:off x="4767280" y="1959768"/>
              <a:ext cx="93664" cy="12700"/>
            </a:xfrm>
            <a:prstGeom prst="rect">
              <a:avLst/>
            </a:prstGeom>
            <a:solidFill>
              <a:srgbClr val="C08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任意多边形 105">
              <a:extLst>
                <a:ext uri="{FF2B5EF4-FFF2-40B4-BE49-F238E27FC236}">
                  <a16:creationId xmlns:a16="http://schemas.microsoft.com/office/drawing/2014/main" id="{3BB3DBD4-4BBA-406B-A2B9-1F76EB2F86AD}"/>
                </a:ext>
              </a:extLst>
            </p:cNvPr>
            <p:cNvSpPr/>
            <p:nvPr/>
          </p:nvSpPr>
          <p:spPr bwMode="auto">
            <a:xfrm>
              <a:off x="4767280" y="1959768"/>
              <a:ext cx="93664" cy="12700"/>
            </a:xfrm>
            <a:custGeom>
              <a:avLst/>
              <a:gdLst>
                <a:gd name="T0" fmla="*/ 0 w 59"/>
                <a:gd name="T1" fmla="*/ 8 h 8"/>
                <a:gd name="T2" fmla="*/ 59 w 59"/>
                <a:gd name="T3" fmla="*/ 8 h 8"/>
                <a:gd name="T4" fmla="*/ 59 w 59"/>
                <a:gd name="T5" fmla="*/ 0 h 8"/>
                <a:gd name="T6" fmla="*/ 0 w 59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8">
                  <a:moveTo>
                    <a:pt x="0" y="8"/>
                  </a:moveTo>
                  <a:lnTo>
                    <a:pt x="59" y="8"/>
                  </a:lnTo>
                  <a:lnTo>
                    <a:pt x="59" y="0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矩形 107">
              <a:extLst>
                <a:ext uri="{FF2B5EF4-FFF2-40B4-BE49-F238E27FC236}">
                  <a16:creationId xmlns:a16="http://schemas.microsoft.com/office/drawing/2014/main" id="{FC0E6208-E412-4BED-AF1C-22AB81CF4FCD}"/>
                </a:ext>
              </a:extLst>
            </p:cNvPr>
            <p:cNvSpPr/>
            <p:nvPr/>
          </p:nvSpPr>
          <p:spPr bwMode="auto">
            <a:xfrm>
              <a:off x="5067318" y="1959768"/>
              <a:ext cx="92075" cy="12700"/>
            </a:xfrm>
            <a:prstGeom prst="rect">
              <a:avLst/>
            </a:prstGeom>
            <a:solidFill>
              <a:srgbClr val="C08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任意多边形 107">
              <a:extLst>
                <a:ext uri="{FF2B5EF4-FFF2-40B4-BE49-F238E27FC236}">
                  <a16:creationId xmlns:a16="http://schemas.microsoft.com/office/drawing/2014/main" id="{601330D0-E597-4987-AE3E-13E51DC1E870}"/>
                </a:ext>
              </a:extLst>
            </p:cNvPr>
            <p:cNvSpPr/>
            <p:nvPr/>
          </p:nvSpPr>
          <p:spPr bwMode="auto">
            <a:xfrm>
              <a:off x="5067318" y="1959768"/>
              <a:ext cx="92075" cy="12700"/>
            </a:xfrm>
            <a:custGeom>
              <a:avLst/>
              <a:gdLst>
                <a:gd name="T0" fmla="*/ 0 w 58"/>
                <a:gd name="T1" fmla="*/ 8 h 8"/>
                <a:gd name="T2" fmla="*/ 58 w 58"/>
                <a:gd name="T3" fmla="*/ 8 h 8"/>
                <a:gd name="T4" fmla="*/ 58 w 58"/>
                <a:gd name="T5" fmla="*/ 0 h 8"/>
                <a:gd name="T6" fmla="*/ 0 w 5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8">
                  <a:moveTo>
                    <a:pt x="0" y="8"/>
                  </a:moveTo>
                  <a:lnTo>
                    <a:pt x="58" y="8"/>
                  </a:lnTo>
                  <a:lnTo>
                    <a:pt x="58" y="0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任意多边形 108">
              <a:extLst>
                <a:ext uri="{FF2B5EF4-FFF2-40B4-BE49-F238E27FC236}">
                  <a16:creationId xmlns:a16="http://schemas.microsoft.com/office/drawing/2014/main" id="{B8989A17-091B-4B52-B1D6-1848C395BEE3}"/>
                </a:ext>
              </a:extLst>
            </p:cNvPr>
            <p:cNvSpPr/>
            <p:nvPr/>
          </p:nvSpPr>
          <p:spPr bwMode="auto">
            <a:xfrm>
              <a:off x="5051443" y="1862930"/>
              <a:ext cx="85725" cy="53975"/>
            </a:xfrm>
            <a:custGeom>
              <a:avLst/>
              <a:gdLst>
                <a:gd name="T0" fmla="*/ 4 w 54"/>
                <a:gd name="T1" fmla="*/ 34 h 34"/>
                <a:gd name="T2" fmla="*/ 54 w 54"/>
                <a:gd name="T3" fmla="*/ 6 h 34"/>
                <a:gd name="T4" fmla="*/ 50 w 54"/>
                <a:gd name="T5" fmla="*/ 0 h 34"/>
                <a:gd name="T6" fmla="*/ 0 w 54"/>
                <a:gd name="T7" fmla="*/ 28 h 34"/>
                <a:gd name="T8" fmla="*/ 4 w 54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4">
                  <a:moveTo>
                    <a:pt x="4" y="34"/>
                  </a:moveTo>
                  <a:lnTo>
                    <a:pt x="54" y="6"/>
                  </a:lnTo>
                  <a:lnTo>
                    <a:pt x="50" y="0"/>
                  </a:lnTo>
                  <a:lnTo>
                    <a:pt x="0" y="28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C08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1" name="任意多边形 109">
              <a:extLst>
                <a:ext uri="{FF2B5EF4-FFF2-40B4-BE49-F238E27FC236}">
                  <a16:creationId xmlns:a16="http://schemas.microsoft.com/office/drawing/2014/main" id="{98643F18-E050-473C-8CA5-980353EAD6ED}"/>
                </a:ext>
              </a:extLst>
            </p:cNvPr>
            <p:cNvSpPr/>
            <p:nvPr/>
          </p:nvSpPr>
          <p:spPr bwMode="auto">
            <a:xfrm>
              <a:off x="5051443" y="1862930"/>
              <a:ext cx="85725" cy="53975"/>
            </a:xfrm>
            <a:custGeom>
              <a:avLst/>
              <a:gdLst>
                <a:gd name="T0" fmla="*/ 4 w 54"/>
                <a:gd name="T1" fmla="*/ 34 h 34"/>
                <a:gd name="T2" fmla="*/ 54 w 54"/>
                <a:gd name="T3" fmla="*/ 6 h 34"/>
                <a:gd name="T4" fmla="*/ 50 w 54"/>
                <a:gd name="T5" fmla="*/ 0 h 34"/>
                <a:gd name="T6" fmla="*/ 0 w 54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34">
                  <a:moveTo>
                    <a:pt x="4" y="34"/>
                  </a:moveTo>
                  <a:lnTo>
                    <a:pt x="54" y="6"/>
                  </a:lnTo>
                  <a:lnTo>
                    <a:pt x="50" y="0"/>
                  </a:lnTo>
                  <a:lnTo>
                    <a:pt x="0" y="2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任意多边形 110">
              <a:extLst>
                <a:ext uri="{FF2B5EF4-FFF2-40B4-BE49-F238E27FC236}">
                  <a16:creationId xmlns:a16="http://schemas.microsoft.com/office/drawing/2014/main" id="{648E06FE-9941-43DA-B30D-ADFD7ECEBB9F}"/>
                </a:ext>
              </a:extLst>
            </p:cNvPr>
            <p:cNvSpPr/>
            <p:nvPr/>
          </p:nvSpPr>
          <p:spPr bwMode="auto">
            <a:xfrm>
              <a:off x="5010168" y="1793080"/>
              <a:ext cx="57150" cy="85725"/>
            </a:xfrm>
            <a:custGeom>
              <a:avLst/>
              <a:gdLst>
                <a:gd name="T0" fmla="*/ 8 w 36"/>
                <a:gd name="T1" fmla="*/ 54 h 54"/>
                <a:gd name="T2" fmla="*/ 36 w 36"/>
                <a:gd name="T3" fmla="*/ 4 h 54"/>
                <a:gd name="T4" fmla="*/ 30 w 36"/>
                <a:gd name="T5" fmla="*/ 0 h 54"/>
                <a:gd name="T6" fmla="*/ 0 w 36"/>
                <a:gd name="T7" fmla="*/ 50 h 54"/>
                <a:gd name="T8" fmla="*/ 8 w 36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4">
                  <a:moveTo>
                    <a:pt x="8" y="54"/>
                  </a:moveTo>
                  <a:lnTo>
                    <a:pt x="36" y="4"/>
                  </a:lnTo>
                  <a:lnTo>
                    <a:pt x="30" y="0"/>
                  </a:lnTo>
                  <a:lnTo>
                    <a:pt x="0" y="50"/>
                  </a:lnTo>
                  <a:lnTo>
                    <a:pt x="8" y="54"/>
                  </a:lnTo>
                  <a:close/>
                </a:path>
              </a:pathLst>
            </a:custGeom>
            <a:solidFill>
              <a:srgbClr val="C08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任意多边形 111">
              <a:extLst>
                <a:ext uri="{FF2B5EF4-FFF2-40B4-BE49-F238E27FC236}">
                  <a16:creationId xmlns:a16="http://schemas.microsoft.com/office/drawing/2014/main" id="{ED384F56-56F7-4B02-B51C-25EB53DDE4B6}"/>
                </a:ext>
              </a:extLst>
            </p:cNvPr>
            <p:cNvSpPr/>
            <p:nvPr/>
          </p:nvSpPr>
          <p:spPr bwMode="auto">
            <a:xfrm>
              <a:off x="5010168" y="1793080"/>
              <a:ext cx="57150" cy="85725"/>
            </a:xfrm>
            <a:custGeom>
              <a:avLst/>
              <a:gdLst>
                <a:gd name="T0" fmla="*/ 8 w 36"/>
                <a:gd name="T1" fmla="*/ 54 h 54"/>
                <a:gd name="T2" fmla="*/ 36 w 36"/>
                <a:gd name="T3" fmla="*/ 4 h 54"/>
                <a:gd name="T4" fmla="*/ 30 w 36"/>
                <a:gd name="T5" fmla="*/ 0 h 54"/>
                <a:gd name="T6" fmla="*/ 0 w 36"/>
                <a:gd name="T7" fmla="*/ 5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4">
                  <a:moveTo>
                    <a:pt x="8" y="54"/>
                  </a:moveTo>
                  <a:lnTo>
                    <a:pt x="36" y="4"/>
                  </a:lnTo>
                  <a:lnTo>
                    <a:pt x="30" y="0"/>
                  </a:lnTo>
                  <a:lnTo>
                    <a:pt x="0" y="5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4" name="任意多边形 112">
              <a:extLst>
                <a:ext uri="{FF2B5EF4-FFF2-40B4-BE49-F238E27FC236}">
                  <a16:creationId xmlns:a16="http://schemas.microsoft.com/office/drawing/2014/main" id="{427AE651-77D0-4E4D-A2C5-64BA51B1A29F}"/>
                </a:ext>
              </a:extLst>
            </p:cNvPr>
            <p:cNvSpPr/>
            <p:nvPr/>
          </p:nvSpPr>
          <p:spPr bwMode="auto">
            <a:xfrm>
              <a:off x="4313254" y="4418803"/>
              <a:ext cx="276226" cy="184149"/>
            </a:xfrm>
            <a:custGeom>
              <a:avLst/>
              <a:gdLst>
                <a:gd name="T0" fmla="*/ 82 w 87"/>
                <a:gd name="T1" fmla="*/ 58 h 58"/>
                <a:gd name="T2" fmla="*/ 5 w 87"/>
                <a:gd name="T3" fmla="*/ 58 h 58"/>
                <a:gd name="T4" fmla="*/ 0 w 87"/>
                <a:gd name="T5" fmla="*/ 53 h 58"/>
                <a:gd name="T6" fmla="*/ 0 w 87"/>
                <a:gd name="T7" fmla="*/ 5 h 58"/>
                <a:gd name="T8" fmla="*/ 5 w 87"/>
                <a:gd name="T9" fmla="*/ 0 h 58"/>
                <a:gd name="T10" fmla="*/ 82 w 87"/>
                <a:gd name="T11" fmla="*/ 0 h 58"/>
                <a:gd name="T12" fmla="*/ 87 w 87"/>
                <a:gd name="T13" fmla="*/ 5 h 58"/>
                <a:gd name="T14" fmla="*/ 87 w 87"/>
                <a:gd name="T15" fmla="*/ 53 h 58"/>
                <a:gd name="T16" fmla="*/ 82 w 87"/>
                <a:gd name="T1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58">
                  <a:moveTo>
                    <a:pt x="82" y="58"/>
                  </a:moveTo>
                  <a:cubicBezTo>
                    <a:pt x="5" y="58"/>
                    <a:pt x="5" y="58"/>
                    <a:pt x="5" y="58"/>
                  </a:cubicBezTo>
                  <a:cubicBezTo>
                    <a:pt x="2" y="58"/>
                    <a:pt x="0" y="56"/>
                    <a:pt x="0" y="5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5" y="0"/>
                    <a:pt x="87" y="2"/>
                    <a:pt x="87" y="5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7" y="56"/>
                    <a:pt x="85" y="58"/>
                    <a:pt x="82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5" name="任意多边形 113">
              <a:extLst>
                <a:ext uri="{FF2B5EF4-FFF2-40B4-BE49-F238E27FC236}">
                  <a16:creationId xmlns:a16="http://schemas.microsoft.com/office/drawing/2014/main" id="{4DB4E83E-EAC4-4468-817C-CA3CB0B4BDB5}"/>
                </a:ext>
              </a:extLst>
            </p:cNvPr>
            <p:cNvSpPr/>
            <p:nvPr/>
          </p:nvSpPr>
          <p:spPr bwMode="auto">
            <a:xfrm>
              <a:off x="4310079" y="4472779"/>
              <a:ext cx="282576" cy="117475"/>
            </a:xfrm>
            <a:custGeom>
              <a:avLst/>
              <a:gdLst>
                <a:gd name="T0" fmla="*/ 88 w 89"/>
                <a:gd name="T1" fmla="*/ 35 h 37"/>
                <a:gd name="T2" fmla="*/ 45 w 89"/>
                <a:gd name="T3" fmla="*/ 1 h 37"/>
                <a:gd name="T4" fmla="*/ 44 w 89"/>
                <a:gd name="T5" fmla="*/ 1 h 37"/>
                <a:gd name="T6" fmla="*/ 0 w 89"/>
                <a:gd name="T7" fmla="*/ 35 h 37"/>
                <a:gd name="T8" fmla="*/ 0 w 89"/>
                <a:gd name="T9" fmla="*/ 37 h 37"/>
                <a:gd name="T10" fmla="*/ 1 w 89"/>
                <a:gd name="T11" fmla="*/ 37 h 37"/>
                <a:gd name="T12" fmla="*/ 44 w 89"/>
                <a:gd name="T13" fmla="*/ 3 h 37"/>
                <a:gd name="T14" fmla="*/ 87 w 89"/>
                <a:gd name="T15" fmla="*/ 37 h 37"/>
                <a:gd name="T16" fmla="*/ 89 w 89"/>
                <a:gd name="T17" fmla="*/ 37 h 37"/>
                <a:gd name="T18" fmla="*/ 88 w 89"/>
                <a:gd name="T19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37">
                  <a:moveTo>
                    <a:pt x="88" y="35"/>
                  </a:moveTo>
                  <a:cubicBezTo>
                    <a:pt x="45" y="1"/>
                    <a:pt x="45" y="1"/>
                    <a:pt x="45" y="1"/>
                  </a:cubicBezTo>
                  <a:cubicBezTo>
                    <a:pt x="45" y="0"/>
                    <a:pt x="44" y="0"/>
                    <a:pt x="44" y="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7"/>
                  </a:cubicBezTo>
                  <a:cubicBezTo>
                    <a:pt x="0" y="37"/>
                    <a:pt x="1" y="37"/>
                    <a:pt x="1" y="37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8" y="37"/>
                    <a:pt x="88" y="37"/>
                    <a:pt x="89" y="37"/>
                  </a:cubicBezTo>
                  <a:cubicBezTo>
                    <a:pt x="89" y="36"/>
                    <a:pt x="89" y="36"/>
                    <a:pt x="88" y="35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6" name="任意多边形 114">
              <a:extLst>
                <a:ext uri="{FF2B5EF4-FFF2-40B4-BE49-F238E27FC236}">
                  <a16:creationId xmlns:a16="http://schemas.microsoft.com/office/drawing/2014/main" id="{CE15E56F-752A-4178-BA49-4A5B571FF5C6}"/>
                </a:ext>
              </a:extLst>
            </p:cNvPr>
            <p:cNvSpPr/>
            <p:nvPr/>
          </p:nvSpPr>
          <p:spPr bwMode="auto">
            <a:xfrm>
              <a:off x="4313254" y="4431504"/>
              <a:ext cx="276226" cy="111125"/>
            </a:xfrm>
            <a:custGeom>
              <a:avLst/>
              <a:gdLst>
                <a:gd name="T0" fmla="*/ 0 w 174"/>
                <a:gd name="T1" fmla="*/ 0 h 70"/>
                <a:gd name="T2" fmla="*/ 86 w 174"/>
                <a:gd name="T3" fmla="*/ 70 h 70"/>
                <a:gd name="T4" fmla="*/ 174 w 174"/>
                <a:gd name="T5" fmla="*/ 0 h 70"/>
                <a:gd name="T6" fmla="*/ 0 w 174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70">
                  <a:moveTo>
                    <a:pt x="0" y="0"/>
                  </a:moveTo>
                  <a:lnTo>
                    <a:pt x="86" y="70"/>
                  </a:lnTo>
                  <a:lnTo>
                    <a:pt x="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7" name="任意多边形 115">
              <a:extLst>
                <a:ext uri="{FF2B5EF4-FFF2-40B4-BE49-F238E27FC236}">
                  <a16:creationId xmlns:a16="http://schemas.microsoft.com/office/drawing/2014/main" id="{3068A4FC-5025-4F64-B96A-82696DC47031}"/>
                </a:ext>
              </a:extLst>
            </p:cNvPr>
            <p:cNvSpPr/>
            <p:nvPr/>
          </p:nvSpPr>
          <p:spPr bwMode="auto">
            <a:xfrm>
              <a:off x="4313254" y="4431504"/>
              <a:ext cx="276226" cy="111125"/>
            </a:xfrm>
            <a:custGeom>
              <a:avLst/>
              <a:gdLst>
                <a:gd name="T0" fmla="*/ 0 w 174"/>
                <a:gd name="T1" fmla="*/ 0 h 70"/>
                <a:gd name="T2" fmla="*/ 86 w 174"/>
                <a:gd name="T3" fmla="*/ 70 h 70"/>
                <a:gd name="T4" fmla="*/ 174 w 174"/>
                <a:gd name="T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4" h="70">
                  <a:moveTo>
                    <a:pt x="0" y="0"/>
                  </a:moveTo>
                  <a:lnTo>
                    <a:pt x="86" y="70"/>
                  </a:lnTo>
                  <a:lnTo>
                    <a:pt x="1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8" name="任意多边形 116">
              <a:extLst>
                <a:ext uri="{FF2B5EF4-FFF2-40B4-BE49-F238E27FC236}">
                  <a16:creationId xmlns:a16="http://schemas.microsoft.com/office/drawing/2014/main" id="{649E1F29-3C32-43D0-82DF-2002913CA4C8}"/>
                </a:ext>
              </a:extLst>
            </p:cNvPr>
            <p:cNvSpPr/>
            <p:nvPr/>
          </p:nvSpPr>
          <p:spPr bwMode="auto">
            <a:xfrm>
              <a:off x="4310079" y="4428329"/>
              <a:ext cx="282576" cy="117475"/>
            </a:xfrm>
            <a:custGeom>
              <a:avLst/>
              <a:gdLst>
                <a:gd name="T0" fmla="*/ 0 w 89"/>
                <a:gd name="T1" fmla="*/ 2 h 37"/>
                <a:gd name="T2" fmla="*/ 44 w 89"/>
                <a:gd name="T3" fmla="*/ 36 h 37"/>
                <a:gd name="T4" fmla="*/ 45 w 89"/>
                <a:gd name="T5" fmla="*/ 36 h 37"/>
                <a:gd name="T6" fmla="*/ 88 w 89"/>
                <a:gd name="T7" fmla="*/ 2 h 37"/>
                <a:gd name="T8" fmla="*/ 89 w 89"/>
                <a:gd name="T9" fmla="*/ 0 h 37"/>
                <a:gd name="T10" fmla="*/ 87 w 89"/>
                <a:gd name="T11" fmla="*/ 0 h 37"/>
                <a:gd name="T12" fmla="*/ 44 w 89"/>
                <a:gd name="T13" fmla="*/ 34 h 37"/>
                <a:gd name="T14" fmla="*/ 1 w 89"/>
                <a:gd name="T15" fmla="*/ 0 h 37"/>
                <a:gd name="T16" fmla="*/ 0 w 89"/>
                <a:gd name="T17" fmla="*/ 0 h 37"/>
                <a:gd name="T18" fmla="*/ 0 w 89"/>
                <a:gd name="T1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37">
                  <a:moveTo>
                    <a:pt x="0" y="2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4" y="37"/>
                    <a:pt x="45" y="37"/>
                    <a:pt x="45" y="36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9" y="1"/>
                    <a:pt x="89" y="1"/>
                    <a:pt x="89" y="0"/>
                  </a:cubicBezTo>
                  <a:cubicBezTo>
                    <a:pt x="88" y="0"/>
                    <a:pt x="88" y="0"/>
                    <a:pt x="87" y="0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9" name="任意多边形 117">
              <a:extLst>
                <a:ext uri="{FF2B5EF4-FFF2-40B4-BE49-F238E27FC236}">
                  <a16:creationId xmlns:a16="http://schemas.microsoft.com/office/drawing/2014/main" id="{6A4629EC-2B22-4181-9883-577CFB56F0A7}"/>
                </a:ext>
              </a:extLst>
            </p:cNvPr>
            <p:cNvSpPr/>
            <p:nvPr/>
          </p:nvSpPr>
          <p:spPr bwMode="auto">
            <a:xfrm>
              <a:off x="4757755" y="4491829"/>
              <a:ext cx="515940" cy="344487"/>
            </a:xfrm>
            <a:custGeom>
              <a:avLst/>
              <a:gdLst>
                <a:gd name="T0" fmla="*/ 153 w 162"/>
                <a:gd name="T1" fmla="*/ 108 h 108"/>
                <a:gd name="T2" fmla="*/ 10 w 162"/>
                <a:gd name="T3" fmla="*/ 108 h 108"/>
                <a:gd name="T4" fmla="*/ 0 w 162"/>
                <a:gd name="T5" fmla="*/ 98 h 108"/>
                <a:gd name="T6" fmla="*/ 0 w 162"/>
                <a:gd name="T7" fmla="*/ 9 h 108"/>
                <a:gd name="T8" fmla="*/ 10 w 162"/>
                <a:gd name="T9" fmla="*/ 0 h 108"/>
                <a:gd name="T10" fmla="*/ 153 w 162"/>
                <a:gd name="T11" fmla="*/ 0 h 108"/>
                <a:gd name="T12" fmla="*/ 162 w 162"/>
                <a:gd name="T13" fmla="*/ 9 h 108"/>
                <a:gd name="T14" fmla="*/ 162 w 162"/>
                <a:gd name="T15" fmla="*/ 98 h 108"/>
                <a:gd name="T16" fmla="*/ 153 w 162"/>
                <a:gd name="T1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" h="108">
                  <a:moveTo>
                    <a:pt x="153" y="108"/>
                  </a:moveTo>
                  <a:cubicBezTo>
                    <a:pt x="10" y="108"/>
                    <a:pt x="10" y="108"/>
                    <a:pt x="10" y="108"/>
                  </a:cubicBezTo>
                  <a:cubicBezTo>
                    <a:pt x="4" y="108"/>
                    <a:pt x="0" y="104"/>
                    <a:pt x="0" y="9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8" y="0"/>
                    <a:pt x="162" y="4"/>
                    <a:pt x="162" y="9"/>
                  </a:cubicBezTo>
                  <a:cubicBezTo>
                    <a:pt x="162" y="98"/>
                    <a:pt x="162" y="98"/>
                    <a:pt x="162" y="98"/>
                  </a:cubicBezTo>
                  <a:cubicBezTo>
                    <a:pt x="162" y="104"/>
                    <a:pt x="158" y="108"/>
                    <a:pt x="153" y="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0" name="任意多边形 118">
              <a:extLst>
                <a:ext uri="{FF2B5EF4-FFF2-40B4-BE49-F238E27FC236}">
                  <a16:creationId xmlns:a16="http://schemas.microsoft.com/office/drawing/2014/main" id="{1F38D118-3E7C-404E-8639-DFAD9C9706E2}"/>
                </a:ext>
              </a:extLst>
            </p:cNvPr>
            <p:cNvSpPr/>
            <p:nvPr/>
          </p:nvSpPr>
          <p:spPr bwMode="auto">
            <a:xfrm>
              <a:off x="4754580" y="4596604"/>
              <a:ext cx="522290" cy="214313"/>
            </a:xfrm>
            <a:custGeom>
              <a:avLst/>
              <a:gdLst>
                <a:gd name="T0" fmla="*/ 164 w 164"/>
                <a:gd name="T1" fmla="*/ 65 h 67"/>
                <a:gd name="T2" fmla="*/ 83 w 164"/>
                <a:gd name="T3" fmla="*/ 0 h 67"/>
                <a:gd name="T4" fmla="*/ 82 w 164"/>
                <a:gd name="T5" fmla="*/ 0 h 67"/>
                <a:gd name="T6" fmla="*/ 1 w 164"/>
                <a:gd name="T7" fmla="*/ 65 h 67"/>
                <a:gd name="T8" fmla="*/ 0 w 164"/>
                <a:gd name="T9" fmla="*/ 66 h 67"/>
                <a:gd name="T10" fmla="*/ 2 w 164"/>
                <a:gd name="T11" fmla="*/ 66 h 67"/>
                <a:gd name="T12" fmla="*/ 82 w 164"/>
                <a:gd name="T13" fmla="*/ 2 h 67"/>
                <a:gd name="T14" fmla="*/ 163 w 164"/>
                <a:gd name="T15" fmla="*/ 66 h 67"/>
                <a:gd name="T16" fmla="*/ 164 w 164"/>
                <a:gd name="T17" fmla="*/ 66 h 67"/>
                <a:gd name="T18" fmla="*/ 164 w 164"/>
                <a:gd name="T19" fmla="*/ 6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67">
                  <a:moveTo>
                    <a:pt x="164" y="65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0" y="65"/>
                    <a:pt x="0" y="66"/>
                    <a:pt x="0" y="66"/>
                  </a:cubicBezTo>
                  <a:cubicBezTo>
                    <a:pt x="1" y="66"/>
                    <a:pt x="1" y="67"/>
                    <a:pt x="2" y="66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163" y="66"/>
                    <a:pt x="163" y="66"/>
                    <a:pt x="163" y="66"/>
                  </a:cubicBezTo>
                  <a:cubicBezTo>
                    <a:pt x="163" y="67"/>
                    <a:pt x="164" y="66"/>
                    <a:pt x="164" y="66"/>
                  </a:cubicBezTo>
                  <a:cubicBezTo>
                    <a:pt x="164" y="66"/>
                    <a:pt x="164" y="65"/>
                    <a:pt x="164" y="65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1" name="任意多边形 119">
              <a:extLst>
                <a:ext uri="{FF2B5EF4-FFF2-40B4-BE49-F238E27FC236}">
                  <a16:creationId xmlns:a16="http://schemas.microsoft.com/office/drawing/2014/main" id="{9745E940-2E0F-4A23-BEAE-572B2A4330A2}"/>
                </a:ext>
              </a:extLst>
            </p:cNvPr>
            <p:cNvSpPr/>
            <p:nvPr/>
          </p:nvSpPr>
          <p:spPr bwMode="auto">
            <a:xfrm>
              <a:off x="4757755" y="4514054"/>
              <a:ext cx="515940" cy="207963"/>
            </a:xfrm>
            <a:custGeom>
              <a:avLst/>
              <a:gdLst>
                <a:gd name="T0" fmla="*/ 0 w 325"/>
                <a:gd name="T1" fmla="*/ 0 h 131"/>
                <a:gd name="T2" fmla="*/ 163 w 325"/>
                <a:gd name="T3" fmla="*/ 131 h 131"/>
                <a:gd name="T4" fmla="*/ 325 w 325"/>
                <a:gd name="T5" fmla="*/ 0 h 131"/>
                <a:gd name="T6" fmla="*/ 0 w 325"/>
                <a:gd name="T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5" h="131">
                  <a:moveTo>
                    <a:pt x="0" y="0"/>
                  </a:moveTo>
                  <a:lnTo>
                    <a:pt x="163" y="131"/>
                  </a:lnTo>
                  <a:lnTo>
                    <a:pt x="3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2" name="任意多边形 120">
              <a:extLst>
                <a:ext uri="{FF2B5EF4-FFF2-40B4-BE49-F238E27FC236}">
                  <a16:creationId xmlns:a16="http://schemas.microsoft.com/office/drawing/2014/main" id="{B1C817F4-5170-48E1-BFFD-69F570A8B6A1}"/>
                </a:ext>
              </a:extLst>
            </p:cNvPr>
            <p:cNvSpPr/>
            <p:nvPr/>
          </p:nvSpPr>
          <p:spPr bwMode="auto">
            <a:xfrm>
              <a:off x="4757755" y="4514054"/>
              <a:ext cx="515940" cy="207963"/>
            </a:xfrm>
            <a:custGeom>
              <a:avLst/>
              <a:gdLst>
                <a:gd name="T0" fmla="*/ 0 w 325"/>
                <a:gd name="T1" fmla="*/ 0 h 131"/>
                <a:gd name="T2" fmla="*/ 163 w 325"/>
                <a:gd name="T3" fmla="*/ 131 h 131"/>
                <a:gd name="T4" fmla="*/ 325 w 325"/>
                <a:gd name="T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5" h="131">
                  <a:moveTo>
                    <a:pt x="0" y="0"/>
                  </a:moveTo>
                  <a:lnTo>
                    <a:pt x="163" y="131"/>
                  </a:lnTo>
                  <a:lnTo>
                    <a:pt x="3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3" name="任意多边形 121">
              <a:extLst>
                <a:ext uri="{FF2B5EF4-FFF2-40B4-BE49-F238E27FC236}">
                  <a16:creationId xmlns:a16="http://schemas.microsoft.com/office/drawing/2014/main" id="{C228EFF0-2794-4D57-B4D1-810815A11300}"/>
                </a:ext>
              </a:extLst>
            </p:cNvPr>
            <p:cNvSpPr/>
            <p:nvPr/>
          </p:nvSpPr>
          <p:spPr bwMode="auto">
            <a:xfrm>
              <a:off x="4754580" y="4510879"/>
              <a:ext cx="522290" cy="214313"/>
            </a:xfrm>
            <a:custGeom>
              <a:avLst/>
              <a:gdLst>
                <a:gd name="T0" fmla="*/ 1 w 164"/>
                <a:gd name="T1" fmla="*/ 2 h 67"/>
                <a:gd name="T2" fmla="*/ 82 w 164"/>
                <a:gd name="T3" fmla="*/ 66 h 67"/>
                <a:gd name="T4" fmla="*/ 83 w 164"/>
                <a:gd name="T5" fmla="*/ 66 h 67"/>
                <a:gd name="T6" fmla="*/ 164 w 164"/>
                <a:gd name="T7" fmla="*/ 2 h 67"/>
                <a:gd name="T8" fmla="*/ 164 w 164"/>
                <a:gd name="T9" fmla="*/ 0 h 67"/>
                <a:gd name="T10" fmla="*/ 163 w 164"/>
                <a:gd name="T11" fmla="*/ 0 h 67"/>
                <a:gd name="T12" fmla="*/ 82 w 164"/>
                <a:gd name="T13" fmla="*/ 64 h 67"/>
                <a:gd name="T14" fmla="*/ 2 w 164"/>
                <a:gd name="T15" fmla="*/ 0 h 67"/>
                <a:gd name="T16" fmla="*/ 0 w 164"/>
                <a:gd name="T17" fmla="*/ 0 h 67"/>
                <a:gd name="T18" fmla="*/ 1 w 164"/>
                <a:gd name="T19" fmla="*/ 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67">
                  <a:moveTo>
                    <a:pt x="1" y="2"/>
                  </a:moveTo>
                  <a:cubicBezTo>
                    <a:pt x="82" y="66"/>
                    <a:pt x="82" y="66"/>
                    <a:pt x="82" y="66"/>
                  </a:cubicBezTo>
                  <a:cubicBezTo>
                    <a:pt x="82" y="67"/>
                    <a:pt x="82" y="67"/>
                    <a:pt x="83" y="66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4" y="2"/>
                    <a:pt x="164" y="1"/>
                    <a:pt x="164" y="0"/>
                  </a:cubicBezTo>
                  <a:cubicBezTo>
                    <a:pt x="164" y="0"/>
                    <a:pt x="163" y="0"/>
                    <a:pt x="163" y="0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id="{FB4D0FA9-473F-45A7-BF0F-F98A217579BA}"/>
                </a:ext>
              </a:extLst>
            </p:cNvPr>
            <p:cNvSpPr/>
            <p:nvPr/>
          </p:nvSpPr>
          <p:spPr bwMode="auto">
            <a:xfrm>
              <a:off x="5156218" y="4412453"/>
              <a:ext cx="158750" cy="1587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5" name="任意多边形 123">
              <a:extLst>
                <a:ext uri="{FF2B5EF4-FFF2-40B4-BE49-F238E27FC236}">
                  <a16:creationId xmlns:a16="http://schemas.microsoft.com/office/drawing/2014/main" id="{2AC09D02-1191-41BA-A9C6-18B09BC337FB}"/>
                </a:ext>
              </a:extLst>
            </p:cNvPr>
            <p:cNvSpPr/>
            <p:nvPr/>
          </p:nvSpPr>
          <p:spPr bwMode="auto">
            <a:xfrm>
              <a:off x="5191143" y="4456904"/>
              <a:ext cx="92075" cy="79375"/>
            </a:xfrm>
            <a:custGeom>
              <a:avLst/>
              <a:gdLst>
                <a:gd name="T0" fmla="*/ 0 w 29"/>
                <a:gd name="T1" fmla="*/ 15 h 25"/>
                <a:gd name="T2" fmla="*/ 8 w 29"/>
                <a:gd name="T3" fmla="*/ 24 h 25"/>
                <a:gd name="T4" fmla="*/ 8 w 29"/>
                <a:gd name="T5" fmla="*/ 25 h 25"/>
                <a:gd name="T6" fmla="*/ 9 w 29"/>
                <a:gd name="T7" fmla="*/ 24 h 25"/>
                <a:gd name="T8" fmla="*/ 29 w 29"/>
                <a:gd name="T9" fmla="*/ 2 h 25"/>
                <a:gd name="T10" fmla="*/ 29 w 29"/>
                <a:gd name="T11" fmla="*/ 1 h 25"/>
                <a:gd name="T12" fmla="*/ 28 w 29"/>
                <a:gd name="T13" fmla="*/ 1 h 25"/>
                <a:gd name="T14" fmla="*/ 8 w 29"/>
                <a:gd name="T15" fmla="*/ 22 h 25"/>
                <a:gd name="T16" fmla="*/ 1 w 29"/>
                <a:gd name="T17" fmla="*/ 13 h 25"/>
                <a:gd name="T18" fmla="*/ 0 w 29"/>
                <a:gd name="T19" fmla="*/ 13 h 25"/>
                <a:gd name="T20" fmla="*/ 0 w 29"/>
                <a:gd name="T21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25">
                  <a:moveTo>
                    <a:pt x="0" y="15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1"/>
                    <a:pt x="29" y="1"/>
                  </a:cubicBezTo>
                  <a:cubicBezTo>
                    <a:pt x="29" y="0"/>
                    <a:pt x="28" y="0"/>
                    <a:pt x="28" y="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29DCA33F-7065-4706-8876-F50171D0B9EE}"/>
                </a:ext>
              </a:extLst>
            </p:cNvPr>
            <p:cNvSpPr/>
            <p:nvPr/>
          </p:nvSpPr>
          <p:spPr bwMode="auto">
            <a:xfrm>
              <a:off x="4529154" y="4339428"/>
              <a:ext cx="158750" cy="1587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7" name="任意多边形 125">
              <a:extLst>
                <a:ext uri="{FF2B5EF4-FFF2-40B4-BE49-F238E27FC236}">
                  <a16:creationId xmlns:a16="http://schemas.microsoft.com/office/drawing/2014/main" id="{0632ACE0-6A52-46D6-A4A0-7086ABE88797}"/>
                </a:ext>
              </a:extLst>
            </p:cNvPr>
            <p:cNvSpPr/>
            <p:nvPr/>
          </p:nvSpPr>
          <p:spPr bwMode="auto">
            <a:xfrm>
              <a:off x="4570429" y="4383878"/>
              <a:ext cx="79375" cy="66675"/>
            </a:xfrm>
            <a:custGeom>
              <a:avLst/>
              <a:gdLst>
                <a:gd name="T0" fmla="*/ 0 w 25"/>
                <a:gd name="T1" fmla="*/ 12 h 21"/>
                <a:gd name="T2" fmla="*/ 6 w 25"/>
                <a:gd name="T3" fmla="*/ 21 h 21"/>
                <a:gd name="T4" fmla="*/ 7 w 25"/>
                <a:gd name="T5" fmla="*/ 21 h 21"/>
                <a:gd name="T6" fmla="*/ 8 w 25"/>
                <a:gd name="T7" fmla="*/ 21 h 21"/>
                <a:gd name="T8" fmla="*/ 25 w 25"/>
                <a:gd name="T9" fmla="*/ 2 h 21"/>
                <a:gd name="T10" fmla="*/ 25 w 25"/>
                <a:gd name="T11" fmla="*/ 1 h 21"/>
                <a:gd name="T12" fmla="*/ 23 w 25"/>
                <a:gd name="T13" fmla="*/ 1 h 21"/>
                <a:gd name="T14" fmla="*/ 7 w 25"/>
                <a:gd name="T15" fmla="*/ 18 h 21"/>
                <a:gd name="T16" fmla="*/ 2 w 25"/>
                <a:gd name="T17" fmla="*/ 11 h 21"/>
                <a:gd name="T18" fmla="*/ 0 w 25"/>
                <a:gd name="T19" fmla="*/ 11 h 21"/>
                <a:gd name="T20" fmla="*/ 0 w 25"/>
                <a:gd name="T21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1">
                  <a:moveTo>
                    <a:pt x="0" y="12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1"/>
                    <a:pt x="25" y="1"/>
                  </a:cubicBezTo>
                  <a:cubicBezTo>
                    <a:pt x="24" y="0"/>
                    <a:pt x="24" y="0"/>
                    <a:pt x="23" y="1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1" y="11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8" name="任意多边形 126">
              <a:extLst>
                <a:ext uri="{FF2B5EF4-FFF2-40B4-BE49-F238E27FC236}">
                  <a16:creationId xmlns:a16="http://schemas.microsoft.com/office/drawing/2014/main" id="{70B99CFE-8302-4466-8D0C-BE0D89197EA0}"/>
                </a:ext>
              </a:extLst>
            </p:cNvPr>
            <p:cNvSpPr/>
            <p:nvPr/>
          </p:nvSpPr>
          <p:spPr bwMode="auto">
            <a:xfrm>
              <a:off x="5295918" y="5663403"/>
              <a:ext cx="839791" cy="92075"/>
            </a:xfrm>
            <a:custGeom>
              <a:avLst/>
              <a:gdLst>
                <a:gd name="T0" fmla="*/ 132 w 264"/>
                <a:gd name="T1" fmla="*/ 0 h 29"/>
                <a:gd name="T2" fmla="*/ 1 w 264"/>
                <a:gd name="T3" fmla="*/ 12 h 29"/>
                <a:gd name="T4" fmla="*/ 52 w 264"/>
                <a:gd name="T5" fmla="*/ 24 h 29"/>
                <a:gd name="T6" fmla="*/ 73 w 264"/>
                <a:gd name="T7" fmla="*/ 26 h 29"/>
                <a:gd name="T8" fmla="*/ 93 w 264"/>
                <a:gd name="T9" fmla="*/ 25 h 29"/>
                <a:gd name="T10" fmla="*/ 117 w 264"/>
                <a:gd name="T11" fmla="*/ 24 h 29"/>
                <a:gd name="T12" fmla="*/ 132 w 264"/>
                <a:gd name="T13" fmla="*/ 24 h 29"/>
                <a:gd name="T14" fmla="*/ 191 w 264"/>
                <a:gd name="T15" fmla="*/ 29 h 29"/>
                <a:gd name="T16" fmla="*/ 202 w 264"/>
                <a:gd name="T17" fmla="*/ 29 h 29"/>
                <a:gd name="T18" fmla="*/ 263 w 264"/>
                <a:gd name="T19" fmla="*/ 12 h 29"/>
                <a:gd name="T20" fmla="*/ 132 w 264"/>
                <a:gd name="T2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4" h="29">
                  <a:moveTo>
                    <a:pt x="132" y="0"/>
                  </a:moveTo>
                  <a:cubicBezTo>
                    <a:pt x="77" y="0"/>
                    <a:pt x="1" y="5"/>
                    <a:pt x="1" y="12"/>
                  </a:cubicBezTo>
                  <a:cubicBezTo>
                    <a:pt x="0" y="17"/>
                    <a:pt x="33" y="22"/>
                    <a:pt x="52" y="24"/>
                  </a:cubicBezTo>
                  <a:cubicBezTo>
                    <a:pt x="60" y="25"/>
                    <a:pt x="67" y="26"/>
                    <a:pt x="73" y="26"/>
                  </a:cubicBezTo>
                  <a:cubicBezTo>
                    <a:pt x="80" y="26"/>
                    <a:pt x="87" y="25"/>
                    <a:pt x="93" y="25"/>
                  </a:cubicBezTo>
                  <a:cubicBezTo>
                    <a:pt x="100" y="24"/>
                    <a:pt x="108" y="24"/>
                    <a:pt x="117" y="24"/>
                  </a:cubicBezTo>
                  <a:cubicBezTo>
                    <a:pt x="122" y="24"/>
                    <a:pt x="127" y="24"/>
                    <a:pt x="132" y="24"/>
                  </a:cubicBezTo>
                  <a:cubicBezTo>
                    <a:pt x="165" y="25"/>
                    <a:pt x="173" y="29"/>
                    <a:pt x="191" y="29"/>
                  </a:cubicBezTo>
                  <a:cubicBezTo>
                    <a:pt x="194" y="29"/>
                    <a:pt x="198" y="29"/>
                    <a:pt x="202" y="29"/>
                  </a:cubicBezTo>
                  <a:cubicBezTo>
                    <a:pt x="231" y="27"/>
                    <a:pt x="264" y="18"/>
                    <a:pt x="263" y="12"/>
                  </a:cubicBezTo>
                  <a:cubicBezTo>
                    <a:pt x="261" y="3"/>
                    <a:pt x="180" y="0"/>
                    <a:pt x="132" y="0"/>
                  </a:cubicBezTo>
                </a:path>
              </a:pathLst>
            </a:custGeom>
            <a:solidFill>
              <a:srgbClr val="ECD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9" name="任意多边形 127">
              <a:extLst>
                <a:ext uri="{FF2B5EF4-FFF2-40B4-BE49-F238E27FC236}">
                  <a16:creationId xmlns:a16="http://schemas.microsoft.com/office/drawing/2014/main" id="{6896B797-6732-4EFD-8206-B61C375D1D1D}"/>
                </a:ext>
              </a:extLst>
            </p:cNvPr>
            <p:cNvSpPr/>
            <p:nvPr/>
          </p:nvSpPr>
          <p:spPr bwMode="auto">
            <a:xfrm>
              <a:off x="5499119" y="3012279"/>
              <a:ext cx="174625" cy="250825"/>
            </a:xfrm>
            <a:custGeom>
              <a:avLst/>
              <a:gdLst>
                <a:gd name="T0" fmla="*/ 12 w 55"/>
                <a:gd name="T1" fmla="*/ 14 h 79"/>
                <a:gd name="T2" fmla="*/ 4 w 55"/>
                <a:gd name="T3" fmla="*/ 40 h 79"/>
                <a:gd name="T4" fmla="*/ 25 w 55"/>
                <a:gd name="T5" fmla="*/ 78 h 79"/>
                <a:gd name="T6" fmla="*/ 42 w 55"/>
                <a:gd name="T7" fmla="*/ 30 h 79"/>
                <a:gd name="T8" fmla="*/ 12 w 55"/>
                <a:gd name="T9" fmla="*/ 1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79">
                  <a:moveTo>
                    <a:pt x="12" y="14"/>
                  </a:moveTo>
                  <a:cubicBezTo>
                    <a:pt x="9" y="21"/>
                    <a:pt x="0" y="34"/>
                    <a:pt x="4" y="40"/>
                  </a:cubicBezTo>
                  <a:cubicBezTo>
                    <a:pt x="8" y="47"/>
                    <a:pt x="0" y="77"/>
                    <a:pt x="25" y="78"/>
                  </a:cubicBezTo>
                  <a:cubicBezTo>
                    <a:pt x="51" y="79"/>
                    <a:pt x="55" y="44"/>
                    <a:pt x="42" y="30"/>
                  </a:cubicBezTo>
                  <a:cubicBezTo>
                    <a:pt x="29" y="15"/>
                    <a:pt x="18" y="0"/>
                    <a:pt x="12" y="14"/>
                  </a:cubicBezTo>
                  <a:close/>
                </a:path>
              </a:pathLst>
            </a:custGeom>
            <a:solidFill>
              <a:srgbClr val="C08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0" name="任意多边形 128">
              <a:extLst>
                <a:ext uri="{FF2B5EF4-FFF2-40B4-BE49-F238E27FC236}">
                  <a16:creationId xmlns:a16="http://schemas.microsoft.com/office/drawing/2014/main" id="{B22BAB23-EEB6-43F1-A17E-3EEE7596874B}"/>
                </a:ext>
              </a:extLst>
            </p:cNvPr>
            <p:cNvSpPr/>
            <p:nvPr/>
          </p:nvSpPr>
          <p:spPr bwMode="auto">
            <a:xfrm>
              <a:off x="5710258" y="3002755"/>
              <a:ext cx="104775" cy="184149"/>
            </a:xfrm>
            <a:custGeom>
              <a:avLst/>
              <a:gdLst>
                <a:gd name="T0" fmla="*/ 19 w 33"/>
                <a:gd name="T1" fmla="*/ 1 h 58"/>
                <a:gd name="T2" fmla="*/ 17 w 33"/>
                <a:gd name="T3" fmla="*/ 50 h 58"/>
                <a:gd name="T4" fmla="*/ 19 w 33"/>
                <a:gd name="T5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58">
                  <a:moveTo>
                    <a:pt x="19" y="1"/>
                  </a:moveTo>
                  <a:cubicBezTo>
                    <a:pt x="29" y="22"/>
                    <a:pt x="33" y="41"/>
                    <a:pt x="17" y="50"/>
                  </a:cubicBezTo>
                  <a:cubicBezTo>
                    <a:pt x="0" y="58"/>
                    <a:pt x="9" y="0"/>
                    <a:pt x="19" y="1"/>
                  </a:cubicBezTo>
                  <a:close/>
                </a:path>
              </a:pathLst>
            </a:custGeom>
            <a:solidFill>
              <a:srgbClr val="C08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1" name="任意多边形 129">
              <a:extLst>
                <a:ext uri="{FF2B5EF4-FFF2-40B4-BE49-F238E27FC236}">
                  <a16:creationId xmlns:a16="http://schemas.microsoft.com/office/drawing/2014/main" id="{BFEB57EB-08F3-4B8D-BF00-CFE919DD5114}"/>
                </a:ext>
              </a:extLst>
            </p:cNvPr>
            <p:cNvSpPr/>
            <p:nvPr/>
          </p:nvSpPr>
          <p:spPr bwMode="auto">
            <a:xfrm>
              <a:off x="5378469" y="5603078"/>
              <a:ext cx="350839" cy="149225"/>
            </a:xfrm>
            <a:custGeom>
              <a:avLst/>
              <a:gdLst>
                <a:gd name="T0" fmla="*/ 4 w 110"/>
                <a:gd name="T1" fmla="*/ 0 h 47"/>
                <a:gd name="T2" fmla="*/ 0 w 110"/>
                <a:gd name="T3" fmla="*/ 33 h 47"/>
                <a:gd name="T4" fmla="*/ 60 w 110"/>
                <a:gd name="T5" fmla="*/ 46 h 47"/>
                <a:gd name="T6" fmla="*/ 43 w 110"/>
                <a:gd name="T7" fmla="*/ 0 h 47"/>
                <a:gd name="T8" fmla="*/ 4 w 110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47">
                  <a:moveTo>
                    <a:pt x="4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7" y="47"/>
                    <a:pt x="60" y="46"/>
                  </a:cubicBezTo>
                  <a:cubicBezTo>
                    <a:pt x="110" y="46"/>
                    <a:pt x="45" y="26"/>
                    <a:pt x="43" y="0"/>
                  </a:cubicBezTo>
                  <a:cubicBezTo>
                    <a:pt x="22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9E9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2" name="任意多边形 130">
              <a:extLst>
                <a:ext uri="{FF2B5EF4-FFF2-40B4-BE49-F238E27FC236}">
                  <a16:creationId xmlns:a16="http://schemas.microsoft.com/office/drawing/2014/main" id="{60B727B4-96E0-4429-B3EF-28DB0BF016B2}"/>
                </a:ext>
              </a:extLst>
            </p:cNvPr>
            <p:cNvSpPr/>
            <p:nvPr/>
          </p:nvSpPr>
          <p:spPr bwMode="auto">
            <a:xfrm>
              <a:off x="5372119" y="5618953"/>
              <a:ext cx="269876" cy="136525"/>
            </a:xfrm>
            <a:custGeom>
              <a:avLst/>
              <a:gdLst>
                <a:gd name="T0" fmla="*/ 5 w 85"/>
                <a:gd name="T1" fmla="*/ 4 h 43"/>
                <a:gd name="T2" fmla="*/ 34 w 85"/>
                <a:gd name="T3" fmla="*/ 11 h 43"/>
                <a:gd name="T4" fmla="*/ 36 w 85"/>
                <a:gd name="T5" fmla="*/ 4 h 43"/>
                <a:gd name="T6" fmla="*/ 50 w 85"/>
                <a:gd name="T7" fmla="*/ 6 h 43"/>
                <a:gd name="T8" fmla="*/ 61 w 85"/>
                <a:gd name="T9" fmla="*/ 17 h 43"/>
                <a:gd name="T10" fmla="*/ 80 w 85"/>
                <a:gd name="T11" fmla="*/ 24 h 43"/>
                <a:gd name="T12" fmla="*/ 82 w 85"/>
                <a:gd name="T13" fmla="*/ 38 h 43"/>
                <a:gd name="T14" fmla="*/ 62 w 85"/>
                <a:gd name="T15" fmla="*/ 42 h 43"/>
                <a:gd name="T16" fmla="*/ 0 w 85"/>
                <a:gd name="T17" fmla="*/ 29 h 43"/>
                <a:gd name="T18" fmla="*/ 5 w 85"/>
                <a:gd name="T19" fmla="*/ 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43">
                  <a:moveTo>
                    <a:pt x="5" y="4"/>
                  </a:moveTo>
                  <a:cubicBezTo>
                    <a:pt x="13" y="8"/>
                    <a:pt x="19" y="12"/>
                    <a:pt x="34" y="11"/>
                  </a:cubicBezTo>
                  <a:cubicBezTo>
                    <a:pt x="33" y="8"/>
                    <a:pt x="34" y="5"/>
                    <a:pt x="36" y="4"/>
                  </a:cubicBezTo>
                  <a:cubicBezTo>
                    <a:pt x="40" y="0"/>
                    <a:pt x="49" y="5"/>
                    <a:pt x="50" y="6"/>
                  </a:cubicBezTo>
                  <a:cubicBezTo>
                    <a:pt x="57" y="10"/>
                    <a:pt x="56" y="13"/>
                    <a:pt x="61" y="17"/>
                  </a:cubicBezTo>
                  <a:cubicBezTo>
                    <a:pt x="70" y="22"/>
                    <a:pt x="76" y="19"/>
                    <a:pt x="80" y="24"/>
                  </a:cubicBezTo>
                  <a:cubicBezTo>
                    <a:pt x="84" y="28"/>
                    <a:pt x="85" y="34"/>
                    <a:pt x="82" y="38"/>
                  </a:cubicBezTo>
                  <a:cubicBezTo>
                    <a:pt x="79" y="42"/>
                    <a:pt x="73" y="41"/>
                    <a:pt x="62" y="42"/>
                  </a:cubicBezTo>
                  <a:cubicBezTo>
                    <a:pt x="29" y="43"/>
                    <a:pt x="0" y="29"/>
                    <a:pt x="0" y="29"/>
                  </a:cubicBezTo>
                  <a:lnTo>
                    <a:pt x="5" y="4"/>
                  </a:ln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3" name="任意多边形 131">
              <a:extLst>
                <a:ext uri="{FF2B5EF4-FFF2-40B4-BE49-F238E27FC236}">
                  <a16:creationId xmlns:a16="http://schemas.microsoft.com/office/drawing/2014/main" id="{1AA5CFE1-C7F9-4133-9A59-F292E8FDFE91}"/>
                </a:ext>
              </a:extLst>
            </p:cNvPr>
            <p:cNvSpPr/>
            <p:nvPr/>
          </p:nvSpPr>
          <p:spPr bwMode="auto">
            <a:xfrm>
              <a:off x="5375294" y="5685628"/>
              <a:ext cx="257176" cy="50800"/>
            </a:xfrm>
            <a:custGeom>
              <a:avLst/>
              <a:gdLst>
                <a:gd name="T0" fmla="*/ 79 w 81"/>
                <a:gd name="T1" fmla="*/ 13 h 16"/>
                <a:gd name="T2" fmla="*/ 63 w 81"/>
                <a:gd name="T3" fmla="*/ 14 h 16"/>
                <a:gd name="T4" fmla="*/ 2 w 81"/>
                <a:gd name="T5" fmla="*/ 0 h 16"/>
                <a:gd name="T6" fmla="*/ 0 w 81"/>
                <a:gd name="T7" fmla="*/ 0 h 16"/>
                <a:gd name="T8" fmla="*/ 0 w 81"/>
                <a:gd name="T9" fmla="*/ 2 h 16"/>
                <a:gd name="T10" fmla="*/ 63 w 81"/>
                <a:gd name="T11" fmla="*/ 16 h 16"/>
                <a:gd name="T12" fmla="*/ 80 w 81"/>
                <a:gd name="T13" fmla="*/ 15 h 16"/>
                <a:gd name="T14" fmla="*/ 81 w 81"/>
                <a:gd name="T15" fmla="*/ 14 h 16"/>
                <a:gd name="T16" fmla="*/ 79 w 81"/>
                <a:gd name="T1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16">
                  <a:moveTo>
                    <a:pt x="79" y="13"/>
                  </a:moveTo>
                  <a:cubicBezTo>
                    <a:pt x="75" y="13"/>
                    <a:pt x="70" y="14"/>
                    <a:pt x="63" y="14"/>
                  </a:cubicBezTo>
                  <a:cubicBezTo>
                    <a:pt x="43" y="14"/>
                    <a:pt x="16" y="11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5" y="13"/>
                    <a:pt x="43" y="16"/>
                    <a:pt x="63" y="16"/>
                  </a:cubicBezTo>
                  <a:cubicBezTo>
                    <a:pt x="70" y="16"/>
                    <a:pt x="75" y="15"/>
                    <a:pt x="80" y="15"/>
                  </a:cubicBezTo>
                  <a:cubicBezTo>
                    <a:pt x="80" y="15"/>
                    <a:pt x="81" y="14"/>
                    <a:pt x="81" y="14"/>
                  </a:cubicBezTo>
                  <a:cubicBezTo>
                    <a:pt x="80" y="13"/>
                    <a:pt x="80" y="13"/>
                    <a:pt x="79" y="13"/>
                  </a:cubicBezTo>
                  <a:close/>
                </a:path>
              </a:pathLst>
            </a:custGeom>
            <a:solidFill>
              <a:srgbClr val="364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4" name="任意多边形 132">
              <a:extLst>
                <a:ext uri="{FF2B5EF4-FFF2-40B4-BE49-F238E27FC236}">
                  <a16:creationId xmlns:a16="http://schemas.microsoft.com/office/drawing/2014/main" id="{1B7D29AD-B7F5-430D-8A8F-74C09A1CB907}"/>
                </a:ext>
              </a:extLst>
            </p:cNvPr>
            <p:cNvSpPr/>
            <p:nvPr/>
          </p:nvSpPr>
          <p:spPr bwMode="auto">
            <a:xfrm>
              <a:off x="5776933" y="5564978"/>
              <a:ext cx="346076" cy="152400"/>
            </a:xfrm>
            <a:custGeom>
              <a:avLst/>
              <a:gdLst>
                <a:gd name="T0" fmla="*/ 3 w 109"/>
                <a:gd name="T1" fmla="*/ 1 h 48"/>
                <a:gd name="T2" fmla="*/ 0 w 109"/>
                <a:gd name="T3" fmla="*/ 34 h 48"/>
                <a:gd name="T4" fmla="*/ 59 w 109"/>
                <a:gd name="T5" fmla="*/ 47 h 48"/>
                <a:gd name="T6" fmla="*/ 42 w 109"/>
                <a:gd name="T7" fmla="*/ 0 h 48"/>
                <a:gd name="T8" fmla="*/ 3 w 109"/>
                <a:gd name="T9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48">
                  <a:moveTo>
                    <a:pt x="3" y="1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27" y="48"/>
                    <a:pt x="59" y="47"/>
                  </a:cubicBezTo>
                  <a:cubicBezTo>
                    <a:pt x="109" y="47"/>
                    <a:pt x="45" y="27"/>
                    <a:pt x="42" y="0"/>
                  </a:cubicBezTo>
                  <a:cubicBezTo>
                    <a:pt x="22" y="0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9E9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5" name="任意多边形 133">
              <a:extLst>
                <a:ext uri="{FF2B5EF4-FFF2-40B4-BE49-F238E27FC236}">
                  <a16:creationId xmlns:a16="http://schemas.microsoft.com/office/drawing/2014/main" id="{349C6A45-5CCA-41A1-898B-045F05591841}"/>
                </a:ext>
              </a:extLst>
            </p:cNvPr>
            <p:cNvSpPr/>
            <p:nvPr/>
          </p:nvSpPr>
          <p:spPr bwMode="auto">
            <a:xfrm>
              <a:off x="5770583" y="5580853"/>
              <a:ext cx="266701" cy="139700"/>
            </a:xfrm>
            <a:custGeom>
              <a:avLst/>
              <a:gdLst>
                <a:gd name="T0" fmla="*/ 50 w 84"/>
                <a:gd name="T1" fmla="*/ 7 h 44"/>
                <a:gd name="T2" fmla="*/ 34 w 84"/>
                <a:gd name="T3" fmla="*/ 12 h 44"/>
                <a:gd name="T4" fmla="*/ 3 w 84"/>
                <a:gd name="T5" fmla="*/ 6 h 44"/>
                <a:gd name="T6" fmla="*/ 0 w 84"/>
                <a:gd name="T7" fmla="*/ 29 h 44"/>
                <a:gd name="T8" fmla="*/ 62 w 84"/>
                <a:gd name="T9" fmla="*/ 43 h 44"/>
                <a:gd name="T10" fmla="*/ 82 w 84"/>
                <a:gd name="T11" fmla="*/ 39 h 44"/>
                <a:gd name="T12" fmla="*/ 77 w 84"/>
                <a:gd name="T13" fmla="*/ 25 h 44"/>
                <a:gd name="T14" fmla="*/ 62 w 84"/>
                <a:gd name="T15" fmla="*/ 20 h 44"/>
                <a:gd name="T16" fmla="*/ 50 w 84"/>
                <a:gd name="T17" fmla="*/ 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44">
                  <a:moveTo>
                    <a:pt x="50" y="7"/>
                  </a:moveTo>
                  <a:cubicBezTo>
                    <a:pt x="46" y="0"/>
                    <a:pt x="32" y="1"/>
                    <a:pt x="34" y="12"/>
                  </a:cubicBezTo>
                  <a:cubicBezTo>
                    <a:pt x="19" y="12"/>
                    <a:pt x="12" y="8"/>
                    <a:pt x="3" y="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9" y="44"/>
                    <a:pt x="62" y="43"/>
                  </a:cubicBezTo>
                  <a:cubicBezTo>
                    <a:pt x="71" y="42"/>
                    <a:pt x="79" y="43"/>
                    <a:pt x="82" y="39"/>
                  </a:cubicBezTo>
                  <a:cubicBezTo>
                    <a:pt x="84" y="35"/>
                    <a:pt x="81" y="28"/>
                    <a:pt x="77" y="25"/>
                  </a:cubicBezTo>
                  <a:cubicBezTo>
                    <a:pt x="73" y="21"/>
                    <a:pt x="68" y="23"/>
                    <a:pt x="62" y="20"/>
                  </a:cubicBezTo>
                  <a:cubicBezTo>
                    <a:pt x="58" y="18"/>
                    <a:pt x="54" y="14"/>
                    <a:pt x="50" y="7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6" name="任意多边形 134">
              <a:extLst>
                <a:ext uri="{FF2B5EF4-FFF2-40B4-BE49-F238E27FC236}">
                  <a16:creationId xmlns:a16="http://schemas.microsoft.com/office/drawing/2014/main" id="{DA320B31-A691-433F-8441-672B6B3423D4}"/>
                </a:ext>
              </a:extLst>
            </p:cNvPr>
            <p:cNvSpPr/>
            <p:nvPr/>
          </p:nvSpPr>
          <p:spPr bwMode="auto">
            <a:xfrm>
              <a:off x="5773758" y="5647528"/>
              <a:ext cx="254001" cy="50800"/>
            </a:xfrm>
            <a:custGeom>
              <a:avLst/>
              <a:gdLst>
                <a:gd name="T0" fmla="*/ 79 w 80"/>
                <a:gd name="T1" fmla="*/ 14 h 16"/>
                <a:gd name="T2" fmla="*/ 63 w 80"/>
                <a:gd name="T3" fmla="*/ 14 h 16"/>
                <a:gd name="T4" fmla="*/ 1 w 80"/>
                <a:gd name="T5" fmla="*/ 1 h 16"/>
                <a:gd name="T6" fmla="*/ 0 w 80"/>
                <a:gd name="T7" fmla="*/ 1 h 16"/>
                <a:gd name="T8" fmla="*/ 0 w 80"/>
                <a:gd name="T9" fmla="*/ 2 h 16"/>
                <a:gd name="T10" fmla="*/ 63 w 80"/>
                <a:gd name="T11" fmla="*/ 16 h 16"/>
                <a:gd name="T12" fmla="*/ 79 w 80"/>
                <a:gd name="T13" fmla="*/ 16 h 16"/>
                <a:gd name="T14" fmla="*/ 80 w 80"/>
                <a:gd name="T15" fmla="*/ 15 h 16"/>
                <a:gd name="T16" fmla="*/ 79 w 80"/>
                <a:gd name="T17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16">
                  <a:moveTo>
                    <a:pt x="79" y="14"/>
                  </a:moveTo>
                  <a:cubicBezTo>
                    <a:pt x="75" y="14"/>
                    <a:pt x="70" y="14"/>
                    <a:pt x="63" y="14"/>
                  </a:cubicBezTo>
                  <a:cubicBezTo>
                    <a:pt x="43" y="14"/>
                    <a:pt x="15" y="11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5" y="13"/>
                    <a:pt x="43" y="16"/>
                    <a:pt x="63" y="16"/>
                  </a:cubicBezTo>
                  <a:cubicBezTo>
                    <a:pt x="70" y="16"/>
                    <a:pt x="75" y="16"/>
                    <a:pt x="79" y="16"/>
                  </a:cubicBezTo>
                  <a:cubicBezTo>
                    <a:pt x="80" y="16"/>
                    <a:pt x="80" y="15"/>
                    <a:pt x="80" y="15"/>
                  </a:cubicBezTo>
                  <a:cubicBezTo>
                    <a:pt x="80" y="14"/>
                    <a:pt x="80" y="14"/>
                    <a:pt x="79" y="14"/>
                  </a:cubicBezTo>
                  <a:close/>
                </a:path>
              </a:pathLst>
            </a:custGeom>
            <a:solidFill>
              <a:srgbClr val="364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7" name="任意多边形 135">
              <a:extLst>
                <a:ext uri="{FF2B5EF4-FFF2-40B4-BE49-F238E27FC236}">
                  <a16:creationId xmlns:a16="http://schemas.microsoft.com/office/drawing/2014/main" id="{6C5186B1-4DA7-4A4C-A74F-39AF5A0160B0}"/>
                </a:ext>
              </a:extLst>
            </p:cNvPr>
            <p:cNvSpPr/>
            <p:nvPr/>
          </p:nvSpPr>
          <p:spPr bwMode="auto">
            <a:xfrm>
              <a:off x="5353069" y="4120354"/>
              <a:ext cx="382590" cy="1543049"/>
            </a:xfrm>
            <a:custGeom>
              <a:avLst/>
              <a:gdLst>
                <a:gd name="T0" fmla="*/ 241 w 241"/>
                <a:gd name="T1" fmla="*/ 0 h 972"/>
                <a:gd name="T2" fmla="*/ 128 w 241"/>
                <a:gd name="T3" fmla="*/ 962 h 972"/>
                <a:gd name="T4" fmla="*/ 0 w 241"/>
                <a:gd name="T5" fmla="*/ 972 h 972"/>
                <a:gd name="T6" fmla="*/ 50 w 241"/>
                <a:gd name="T7" fmla="*/ 10 h 972"/>
                <a:gd name="T8" fmla="*/ 241 w 241"/>
                <a:gd name="T9" fmla="*/ 0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972">
                  <a:moveTo>
                    <a:pt x="241" y="0"/>
                  </a:moveTo>
                  <a:lnTo>
                    <a:pt x="128" y="962"/>
                  </a:lnTo>
                  <a:lnTo>
                    <a:pt x="0" y="972"/>
                  </a:lnTo>
                  <a:lnTo>
                    <a:pt x="50" y="10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364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8" name="任意多边形 136">
              <a:extLst>
                <a:ext uri="{FF2B5EF4-FFF2-40B4-BE49-F238E27FC236}">
                  <a16:creationId xmlns:a16="http://schemas.microsoft.com/office/drawing/2014/main" id="{194BCC58-C145-47BE-99C2-1635176CBD17}"/>
                </a:ext>
              </a:extLst>
            </p:cNvPr>
            <p:cNvSpPr/>
            <p:nvPr/>
          </p:nvSpPr>
          <p:spPr bwMode="auto">
            <a:xfrm>
              <a:off x="5616594" y="4107654"/>
              <a:ext cx="331789" cy="1523999"/>
            </a:xfrm>
            <a:custGeom>
              <a:avLst/>
              <a:gdLst>
                <a:gd name="T0" fmla="*/ 0 w 209"/>
                <a:gd name="T1" fmla="*/ 0 h 960"/>
                <a:gd name="T2" fmla="*/ 53 w 209"/>
                <a:gd name="T3" fmla="*/ 465 h 960"/>
                <a:gd name="T4" fmla="*/ 83 w 209"/>
                <a:gd name="T5" fmla="*/ 960 h 960"/>
                <a:gd name="T6" fmla="*/ 209 w 209"/>
                <a:gd name="T7" fmla="*/ 950 h 960"/>
                <a:gd name="T8" fmla="*/ 189 w 209"/>
                <a:gd name="T9" fmla="*/ 467 h 960"/>
                <a:gd name="T10" fmla="*/ 159 w 209"/>
                <a:gd name="T11" fmla="*/ 0 h 960"/>
                <a:gd name="T12" fmla="*/ 0 w 209"/>
                <a:gd name="T13" fmla="*/ 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960">
                  <a:moveTo>
                    <a:pt x="0" y="0"/>
                  </a:moveTo>
                  <a:lnTo>
                    <a:pt x="53" y="465"/>
                  </a:lnTo>
                  <a:lnTo>
                    <a:pt x="83" y="960"/>
                  </a:lnTo>
                  <a:lnTo>
                    <a:pt x="209" y="950"/>
                  </a:lnTo>
                  <a:lnTo>
                    <a:pt x="189" y="467"/>
                  </a:lnTo>
                  <a:lnTo>
                    <a:pt x="15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4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9" name="任意多边形 137">
              <a:extLst>
                <a:ext uri="{FF2B5EF4-FFF2-40B4-BE49-F238E27FC236}">
                  <a16:creationId xmlns:a16="http://schemas.microsoft.com/office/drawing/2014/main" id="{891B142B-381A-4B89-AD98-11488AAFFD90}"/>
                </a:ext>
              </a:extLst>
            </p:cNvPr>
            <p:cNvSpPr/>
            <p:nvPr/>
          </p:nvSpPr>
          <p:spPr bwMode="auto">
            <a:xfrm>
              <a:off x="5356244" y="5558628"/>
              <a:ext cx="212726" cy="12700"/>
            </a:xfrm>
            <a:custGeom>
              <a:avLst/>
              <a:gdLst>
                <a:gd name="T0" fmla="*/ 1 w 67"/>
                <a:gd name="T1" fmla="*/ 4 h 4"/>
                <a:gd name="T2" fmla="*/ 66 w 67"/>
                <a:gd name="T3" fmla="*/ 2 h 4"/>
                <a:gd name="T4" fmla="*/ 67 w 67"/>
                <a:gd name="T5" fmla="*/ 1 h 4"/>
                <a:gd name="T6" fmla="*/ 66 w 67"/>
                <a:gd name="T7" fmla="*/ 0 h 4"/>
                <a:gd name="T8" fmla="*/ 1 w 67"/>
                <a:gd name="T9" fmla="*/ 2 h 4"/>
                <a:gd name="T10" fmla="*/ 0 w 67"/>
                <a:gd name="T11" fmla="*/ 3 h 4"/>
                <a:gd name="T12" fmla="*/ 1 w 67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">
                  <a:moveTo>
                    <a:pt x="1" y="4"/>
                  </a:moveTo>
                  <a:cubicBezTo>
                    <a:pt x="66" y="2"/>
                    <a:pt x="66" y="2"/>
                    <a:pt x="66" y="2"/>
                  </a:cubicBezTo>
                  <a:cubicBezTo>
                    <a:pt x="66" y="2"/>
                    <a:pt x="67" y="2"/>
                    <a:pt x="67" y="1"/>
                  </a:cubicBezTo>
                  <a:cubicBezTo>
                    <a:pt x="67" y="1"/>
                    <a:pt x="66" y="0"/>
                    <a:pt x="66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0" y="4"/>
                    <a:pt x="1" y="4"/>
                    <a:pt x="1" y="4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0" name="任意多边形 138">
              <a:extLst>
                <a:ext uri="{FF2B5EF4-FFF2-40B4-BE49-F238E27FC236}">
                  <a16:creationId xmlns:a16="http://schemas.microsoft.com/office/drawing/2014/main" id="{CE653F30-6F92-4399-860F-8B08EE027109}"/>
                </a:ext>
              </a:extLst>
            </p:cNvPr>
            <p:cNvSpPr/>
            <p:nvPr/>
          </p:nvSpPr>
          <p:spPr bwMode="auto">
            <a:xfrm>
              <a:off x="5742008" y="5526878"/>
              <a:ext cx="203201" cy="22225"/>
            </a:xfrm>
            <a:custGeom>
              <a:avLst/>
              <a:gdLst>
                <a:gd name="T0" fmla="*/ 1 w 64"/>
                <a:gd name="T1" fmla="*/ 7 h 7"/>
                <a:gd name="T2" fmla="*/ 64 w 64"/>
                <a:gd name="T3" fmla="*/ 2 h 7"/>
                <a:gd name="T4" fmla="*/ 64 w 64"/>
                <a:gd name="T5" fmla="*/ 1 h 7"/>
                <a:gd name="T6" fmla="*/ 63 w 64"/>
                <a:gd name="T7" fmla="*/ 0 h 7"/>
                <a:gd name="T8" fmla="*/ 1 w 64"/>
                <a:gd name="T9" fmla="*/ 5 h 7"/>
                <a:gd name="T10" fmla="*/ 0 w 64"/>
                <a:gd name="T11" fmla="*/ 6 h 7"/>
                <a:gd name="T12" fmla="*/ 1 w 6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7">
                  <a:moveTo>
                    <a:pt x="1" y="7"/>
                  </a:moveTo>
                  <a:cubicBezTo>
                    <a:pt x="64" y="2"/>
                    <a:pt x="64" y="2"/>
                    <a:pt x="64" y="2"/>
                  </a:cubicBezTo>
                  <a:cubicBezTo>
                    <a:pt x="64" y="2"/>
                    <a:pt x="64" y="2"/>
                    <a:pt x="64" y="1"/>
                  </a:cubicBezTo>
                  <a:cubicBezTo>
                    <a:pt x="64" y="1"/>
                    <a:pt x="64" y="0"/>
                    <a:pt x="63" y="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" y="7"/>
                    <a:pt x="1" y="7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1" name="任意多边形 139">
              <a:extLst>
                <a:ext uri="{FF2B5EF4-FFF2-40B4-BE49-F238E27FC236}">
                  <a16:creationId xmlns:a16="http://schemas.microsoft.com/office/drawing/2014/main" id="{2734FEE6-373E-4509-B27A-DC3654EF895B}"/>
                </a:ext>
              </a:extLst>
            </p:cNvPr>
            <p:cNvSpPr/>
            <p:nvPr/>
          </p:nvSpPr>
          <p:spPr bwMode="auto">
            <a:xfrm>
              <a:off x="5670570" y="4241004"/>
              <a:ext cx="84139" cy="390525"/>
            </a:xfrm>
            <a:custGeom>
              <a:avLst/>
              <a:gdLst>
                <a:gd name="T0" fmla="*/ 2 w 26"/>
                <a:gd name="T1" fmla="*/ 122 h 123"/>
                <a:gd name="T2" fmla="*/ 11 w 26"/>
                <a:gd name="T3" fmla="*/ 39 h 123"/>
                <a:gd name="T4" fmla="*/ 23 w 26"/>
                <a:gd name="T5" fmla="*/ 38 h 123"/>
                <a:gd name="T6" fmla="*/ 24 w 26"/>
                <a:gd name="T7" fmla="*/ 37 h 123"/>
                <a:gd name="T8" fmla="*/ 26 w 26"/>
                <a:gd name="T9" fmla="*/ 1 h 123"/>
                <a:gd name="T10" fmla="*/ 26 w 26"/>
                <a:gd name="T11" fmla="*/ 0 h 123"/>
                <a:gd name="T12" fmla="*/ 24 w 26"/>
                <a:gd name="T13" fmla="*/ 0 h 123"/>
                <a:gd name="T14" fmla="*/ 22 w 26"/>
                <a:gd name="T15" fmla="*/ 36 h 123"/>
                <a:gd name="T16" fmla="*/ 10 w 26"/>
                <a:gd name="T17" fmla="*/ 38 h 123"/>
                <a:gd name="T18" fmla="*/ 9 w 26"/>
                <a:gd name="T19" fmla="*/ 38 h 123"/>
                <a:gd name="T20" fmla="*/ 0 w 26"/>
                <a:gd name="T21" fmla="*/ 122 h 123"/>
                <a:gd name="T22" fmla="*/ 1 w 26"/>
                <a:gd name="T23" fmla="*/ 123 h 123"/>
                <a:gd name="T24" fmla="*/ 2 w 26"/>
                <a:gd name="T25" fmla="*/ 12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123">
                  <a:moveTo>
                    <a:pt x="2" y="122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8"/>
                    <a:pt x="24" y="37"/>
                    <a:pt x="24" y="37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9" y="38"/>
                    <a:pt x="9" y="38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2"/>
                    <a:pt x="1" y="123"/>
                    <a:pt x="1" y="123"/>
                  </a:cubicBezTo>
                  <a:cubicBezTo>
                    <a:pt x="2" y="123"/>
                    <a:pt x="2" y="123"/>
                    <a:pt x="2" y="122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2" name="任意多边形 140">
              <a:extLst>
                <a:ext uri="{FF2B5EF4-FFF2-40B4-BE49-F238E27FC236}">
                  <a16:creationId xmlns:a16="http://schemas.microsoft.com/office/drawing/2014/main" id="{C6E9D67C-718A-43D1-BFF4-F90D52E3D20C}"/>
                </a:ext>
              </a:extLst>
            </p:cNvPr>
            <p:cNvSpPr/>
            <p:nvPr/>
          </p:nvSpPr>
          <p:spPr bwMode="auto">
            <a:xfrm>
              <a:off x="5403869" y="4136229"/>
              <a:ext cx="85725" cy="1435100"/>
            </a:xfrm>
            <a:custGeom>
              <a:avLst/>
              <a:gdLst>
                <a:gd name="T0" fmla="*/ 2 w 27"/>
                <a:gd name="T1" fmla="*/ 450 h 451"/>
                <a:gd name="T2" fmla="*/ 27 w 27"/>
                <a:gd name="T3" fmla="*/ 1 h 451"/>
                <a:gd name="T4" fmla="*/ 26 w 27"/>
                <a:gd name="T5" fmla="*/ 0 h 451"/>
                <a:gd name="T6" fmla="*/ 25 w 27"/>
                <a:gd name="T7" fmla="*/ 1 h 451"/>
                <a:gd name="T8" fmla="*/ 0 w 27"/>
                <a:gd name="T9" fmla="*/ 450 h 451"/>
                <a:gd name="T10" fmla="*/ 1 w 27"/>
                <a:gd name="T11" fmla="*/ 451 h 451"/>
                <a:gd name="T12" fmla="*/ 2 w 27"/>
                <a:gd name="T13" fmla="*/ 45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51">
                  <a:moveTo>
                    <a:pt x="2" y="450"/>
                  </a:move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5" y="0"/>
                    <a:pt x="25" y="1"/>
                  </a:cubicBezTo>
                  <a:cubicBezTo>
                    <a:pt x="0" y="450"/>
                    <a:pt x="0" y="450"/>
                    <a:pt x="0" y="450"/>
                  </a:cubicBezTo>
                  <a:cubicBezTo>
                    <a:pt x="0" y="451"/>
                    <a:pt x="0" y="451"/>
                    <a:pt x="1" y="451"/>
                  </a:cubicBezTo>
                  <a:cubicBezTo>
                    <a:pt x="1" y="451"/>
                    <a:pt x="2" y="451"/>
                    <a:pt x="2" y="450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3" name="任意多边形 141">
              <a:extLst>
                <a:ext uri="{FF2B5EF4-FFF2-40B4-BE49-F238E27FC236}">
                  <a16:creationId xmlns:a16="http://schemas.microsoft.com/office/drawing/2014/main" id="{D254952C-7039-45F4-A08F-B4C321FCD8EA}"/>
                </a:ext>
              </a:extLst>
            </p:cNvPr>
            <p:cNvSpPr/>
            <p:nvPr/>
          </p:nvSpPr>
          <p:spPr bwMode="auto">
            <a:xfrm>
              <a:off x="5480069" y="4174329"/>
              <a:ext cx="92075" cy="101600"/>
            </a:xfrm>
            <a:custGeom>
              <a:avLst/>
              <a:gdLst>
                <a:gd name="T0" fmla="*/ 1 w 29"/>
                <a:gd name="T1" fmla="*/ 32 h 32"/>
                <a:gd name="T2" fmla="*/ 5 w 29"/>
                <a:gd name="T3" fmla="*/ 32 h 32"/>
                <a:gd name="T4" fmla="*/ 24 w 29"/>
                <a:gd name="T5" fmla="*/ 22 h 32"/>
                <a:gd name="T6" fmla="*/ 29 w 29"/>
                <a:gd name="T7" fmla="*/ 1 h 32"/>
                <a:gd name="T8" fmla="*/ 28 w 29"/>
                <a:gd name="T9" fmla="*/ 0 h 32"/>
                <a:gd name="T10" fmla="*/ 27 w 29"/>
                <a:gd name="T11" fmla="*/ 1 h 32"/>
                <a:gd name="T12" fmla="*/ 22 w 29"/>
                <a:gd name="T13" fmla="*/ 21 h 32"/>
                <a:gd name="T14" fmla="*/ 5 w 29"/>
                <a:gd name="T15" fmla="*/ 30 h 32"/>
                <a:gd name="T16" fmla="*/ 1 w 29"/>
                <a:gd name="T17" fmla="*/ 30 h 32"/>
                <a:gd name="T18" fmla="*/ 0 w 29"/>
                <a:gd name="T19" fmla="*/ 31 h 32"/>
                <a:gd name="T20" fmla="*/ 1 w 29"/>
                <a:gd name="T2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32">
                  <a:moveTo>
                    <a:pt x="1" y="32"/>
                  </a:moveTo>
                  <a:cubicBezTo>
                    <a:pt x="2" y="32"/>
                    <a:pt x="3" y="32"/>
                    <a:pt x="5" y="32"/>
                  </a:cubicBezTo>
                  <a:cubicBezTo>
                    <a:pt x="14" y="32"/>
                    <a:pt x="20" y="28"/>
                    <a:pt x="24" y="22"/>
                  </a:cubicBezTo>
                  <a:cubicBezTo>
                    <a:pt x="27" y="16"/>
                    <a:pt x="28" y="8"/>
                    <a:pt x="29" y="1"/>
                  </a:cubicBezTo>
                  <a:cubicBezTo>
                    <a:pt x="29" y="0"/>
                    <a:pt x="28" y="0"/>
                    <a:pt x="28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6" y="8"/>
                    <a:pt x="25" y="15"/>
                    <a:pt x="22" y="21"/>
                  </a:cubicBezTo>
                  <a:cubicBezTo>
                    <a:pt x="19" y="26"/>
                    <a:pt x="14" y="30"/>
                    <a:pt x="5" y="30"/>
                  </a:cubicBezTo>
                  <a:cubicBezTo>
                    <a:pt x="3" y="30"/>
                    <a:pt x="2" y="30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1"/>
                    <a:pt x="0" y="32"/>
                    <a:pt x="1" y="32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4" name="任意多边形 142">
              <a:extLst>
                <a:ext uri="{FF2B5EF4-FFF2-40B4-BE49-F238E27FC236}">
                  <a16:creationId xmlns:a16="http://schemas.microsoft.com/office/drawing/2014/main" id="{E9113CE4-5522-4611-B7D5-4E29BD056475}"/>
                </a:ext>
              </a:extLst>
            </p:cNvPr>
            <p:cNvSpPr/>
            <p:nvPr/>
          </p:nvSpPr>
          <p:spPr bwMode="auto">
            <a:xfrm>
              <a:off x="6246834" y="3325017"/>
              <a:ext cx="133350" cy="114300"/>
            </a:xfrm>
            <a:custGeom>
              <a:avLst/>
              <a:gdLst>
                <a:gd name="T0" fmla="*/ 21 w 42"/>
                <a:gd name="T1" fmla="*/ 36 h 36"/>
                <a:gd name="T2" fmla="*/ 30 w 42"/>
                <a:gd name="T3" fmla="*/ 5 h 36"/>
                <a:gd name="T4" fmla="*/ 0 w 42"/>
                <a:gd name="T5" fmla="*/ 26 h 36"/>
                <a:gd name="T6" fmla="*/ 21 w 42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6">
                  <a:moveTo>
                    <a:pt x="21" y="36"/>
                  </a:moveTo>
                  <a:cubicBezTo>
                    <a:pt x="21" y="36"/>
                    <a:pt x="42" y="8"/>
                    <a:pt x="30" y="5"/>
                  </a:cubicBezTo>
                  <a:cubicBezTo>
                    <a:pt x="12" y="0"/>
                    <a:pt x="5" y="13"/>
                    <a:pt x="0" y="26"/>
                  </a:cubicBezTo>
                  <a:lnTo>
                    <a:pt x="21" y="36"/>
                  </a:lnTo>
                  <a:close/>
                </a:path>
              </a:pathLst>
            </a:custGeom>
            <a:solidFill>
              <a:srgbClr val="F8A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5" name="任意多边形 143">
              <a:extLst>
                <a:ext uri="{FF2B5EF4-FFF2-40B4-BE49-F238E27FC236}">
                  <a16:creationId xmlns:a16="http://schemas.microsoft.com/office/drawing/2014/main" id="{99704924-0E56-4702-BD2C-E01193690996}"/>
                </a:ext>
              </a:extLst>
            </p:cNvPr>
            <p:cNvSpPr/>
            <p:nvPr/>
          </p:nvSpPr>
          <p:spPr bwMode="auto">
            <a:xfrm>
              <a:off x="6240484" y="3285330"/>
              <a:ext cx="174625" cy="119063"/>
            </a:xfrm>
            <a:custGeom>
              <a:avLst/>
              <a:gdLst>
                <a:gd name="T0" fmla="*/ 42 w 55"/>
                <a:gd name="T1" fmla="*/ 10 h 37"/>
                <a:gd name="T2" fmla="*/ 49 w 55"/>
                <a:gd name="T3" fmla="*/ 5 h 37"/>
                <a:gd name="T4" fmla="*/ 32 w 55"/>
                <a:gd name="T5" fmla="*/ 8 h 37"/>
                <a:gd name="T6" fmla="*/ 31 w 55"/>
                <a:gd name="T7" fmla="*/ 9 h 37"/>
                <a:gd name="T8" fmla="*/ 34 w 55"/>
                <a:gd name="T9" fmla="*/ 2 h 37"/>
                <a:gd name="T10" fmla="*/ 13 w 55"/>
                <a:gd name="T11" fmla="*/ 16 h 37"/>
                <a:gd name="T12" fmla="*/ 18 w 55"/>
                <a:gd name="T13" fmla="*/ 36 h 37"/>
                <a:gd name="T14" fmla="*/ 54 w 55"/>
                <a:gd name="T15" fmla="*/ 21 h 37"/>
                <a:gd name="T16" fmla="*/ 45 w 55"/>
                <a:gd name="T17" fmla="*/ 22 h 37"/>
                <a:gd name="T18" fmla="*/ 54 w 55"/>
                <a:gd name="T19" fmla="*/ 16 h 37"/>
                <a:gd name="T20" fmla="*/ 44 w 55"/>
                <a:gd name="T21" fmla="*/ 16 h 37"/>
                <a:gd name="T22" fmla="*/ 53 w 55"/>
                <a:gd name="T23" fmla="*/ 10 h 37"/>
                <a:gd name="T24" fmla="*/ 42 w 55"/>
                <a:gd name="T25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37">
                  <a:moveTo>
                    <a:pt x="42" y="10"/>
                  </a:moveTo>
                  <a:cubicBezTo>
                    <a:pt x="42" y="10"/>
                    <a:pt x="51" y="7"/>
                    <a:pt x="49" y="5"/>
                  </a:cubicBezTo>
                  <a:cubicBezTo>
                    <a:pt x="47" y="2"/>
                    <a:pt x="32" y="8"/>
                    <a:pt x="32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3" y="6"/>
                    <a:pt x="36" y="2"/>
                    <a:pt x="34" y="2"/>
                  </a:cubicBezTo>
                  <a:cubicBezTo>
                    <a:pt x="29" y="0"/>
                    <a:pt x="17" y="11"/>
                    <a:pt x="13" y="16"/>
                  </a:cubicBezTo>
                  <a:cubicBezTo>
                    <a:pt x="9" y="20"/>
                    <a:pt x="0" y="36"/>
                    <a:pt x="18" y="36"/>
                  </a:cubicBezTo>
                  <a:cubicBezTo>
                    <a:pt x="35" y="37"/>
                    <a:pt x="55" y="23"/>
                    <a:pt x="54" y="21"/>
                  </a:cubicBezTo>
                  <a:cubicBezTo>
                    <a:pt x="52" y="19"/>
                    <a:pt x="47" y="21"/>
                    <a:pt x="45" y="22"/>
                  </a:cubicBezTo>
                  <a:cubicBezTo>
                    <a:pt x="47" y="21"/>
                    <a:pt x="55" y="17"/>
                    <a:pt x="54" y="16"/>
                  </a:cubicBezTo>
                  <a:cubicBezTo>
                    <a:pt x="53" y="14"/>
                    <a:pt x="44" y="16"/>
                    <a:pt x="44" y="16"/>
                  </a:cubicBezTo>
                  <a:cubicBezTo>
                    <a:pt x="44" y="16"/>
                    <a:pt x="52" y="14"/>
                    <a:pt x="53" y="10"/>
                  </a:cubicBezTo>
                  <a:cubicBezTo>
                    <a:pt x="54" y="7"/>
                    <a:pt x="42" y="10"/>
                    <a:pt x="42" y="10"/>
                  </a:cubicBezTo>
                  <a:close/>
                </a:path>
              </a:pathLst>
            </a:custGeom>
            <a:solidFill>
              <a:srgbClr val="F8A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6" name="任意多边形 144">
              <a:extLst>
                <a:ext uri="{FF2B5EF4-FFF2-40B4-BE49-F238E27FC236}">
                  <a16:creationId xmlns:a16="http://schemas.microsoft.com/office/drawing/2014/main" id="{005E63F6-6049-4BD1-A866-F1AB4F33B721}"/>
                </a:ext>
              </a:extLst>
            </p:cNvPr>
            <p:cNvSpPr/>
            <p:nvPr/>
          </p:nvSpPr>
          <p:spPr bwMode="auto">
            <a:xfrm>
              <a:off x="6351610" y="3310730"/>
              <a:ext cx="38100" cy="20638"/>
            </a:xfrm>
            <a:custGeom>
              <a:avLst/>
              <a:gdLst>
                <a:gd name="T0" fmla="*/ 2 w 12"/>
                <a:gd name="T1" fmla="*/ 5 h 6"/>
                <a:gd name="T2" fmla="*/ 11 w 12"/>
                <a:gd name="T3" fmla="*/ 2 h 6"/>
                <a:gd name="T4" fmla="*/ 12 w 12"/>
                <a:gd name="T5" fmla="*/ 0 h 6"/>
                <a:gd name="T6" fmla="*/ 10 w 12"/>
                <a:gd name="T7" fmla="*/ 0 h 6"/>
                <a:gd name="T8" fmla="*/ 1 w 12"/>
                <a:gd name="T9" fmla="*/ 4 h 6"/>
                <a:gd name="T10" fmla="*/ 0 w 12"/>
                <a:gd name="T11" fmla="*/ 5 h 6"/>
                <a:gd name="T12" fmla="*/ 2 w 12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6">
                  <a:moveTo>
                    <a:pt x="2" y="5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12" y="1"/>
                    <a:pt x="12" y="1"/>
                    <a:pt x="12" y="0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1" y="5"/>
                    <a:pt x="1" y="6"/>
                    <a:pt x="2" y="5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7" name="任意多边形 145">
              <a:extLst>
                <a:ext uri="{FF2B5EF4-FFF2-40B4-BE49-F238E27FC236}">
                  <a16:creationId xmlns:a16="http://schemas.microsoft.com/office/drawing/2014/main" id="{DD6DAF99-6305-41A1-9125-A9530547929D}"/>
                </a:ext>
              </a:extLst>
            </p:cNvPr>
            <p:cNvSpPr/>
            <p:nvPr/>
          </p:nvSpPr>
          <p:spPr bwMode="auto">
            <a:xfrm>
              <a:off x="6367485" y="3328192"/>
              <a:ext cx="28575" cy="19050"/>
            </a:xfrm>
            <a:custGeom>
              <a:avLst/>
              <a:gdLst>
                <a:gd name="T0" fmla="*/ 1 w 9"/>
                <a:gd name="T1" fmla="*/ 6 h 6"/>
                <a:gd name="T2" fmla="*/ 9 w 9"/>
                <a:gd name="T3" fmla="*/ 2 h 6"/>
                <a:gd name="T4" fmla="*/ 9 w 9"/>
                <a:gd name="T5" fmla="*/ 1 h 6"/>
                <a:gd name="T6" fmla="*/ 8 w 9"/>
                <a:gd name="T7" fmla="*/ 1 h 6"/>
                <a:gd name="T8" fmla="*/ 0 w 9"/>
                <a:gd name="T9" fmla="*/ 4 h 6"/>
                <a:gd name="T10" fmla="*/ 0 w 9"/>
                <a:gd name="T11" fmla="*/ 5 h 6"/>
                <a:gd name="T12" fmla="*/ 1 w 9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1" y="6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8" y="0"/>
                    <a:pt x="8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8" name="任意多边形 146">
              <a:extLst>
                <a:ext uri="{FF2B5EF4-FFF2-40B4-BE49-F238E27FC236}">
                  <a16:creationId xmlns:a16="http://schemas.microsoft.com/office/drawing/2014/main" id="{77AB5234-FAA9-419F-9113-7AA1FD1458A0}"/>
                </a:ext>
              </a:extLst>
            </p:cNvPr>
            <p:cNvSpPr/>
            <p:nvPr/>
          </p:nvSpPr>
          <p:spPr bwMode="auto">
            <a:xfrm>
              <a:off x="6370660" y="3347242"/>
              <a:ext cx="28575" cy="19050"/>
            </a:xfrm>
            <a:custGeom>
              <a:avLst/>
              <a:gdLst>
                <a:gd name="T0" fmla="*/ 1 w 9"/>
                <a:gd name="T1" fmla="*/ 5 h 6"/>
                <a:gd name="T2" fmla="*/ 8 w 9"/>
                <a:gd name="T3" fmla="*/ 2 h 6"/>
                <a:gd name="T4" fmla="*/ 8 w 9"/>
                <a:gd name="T5" fmla="*/ 0 h 6"/>
                <a:gd name="T6" fmla="*/ 7 w 9"/>
                <a:gd name="T7" fmla="*/ 0 h 6"/>
                <a:gd name="T8" fmla="*/ 0 w 9"/>
                <a:gd name="T9" fmla="*/ 4 h 6"/>
                <a:gd name="T10" fmla="*/ 0 w 9"/>
                <a:gd name="T11" fmla="*/ 5 h 6"/>
                <a:gd name="T12" fmla="*/ 1 w 9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1" y="5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1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1" y="6"/>
                    <a:pt x="1" y="5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9" name="任意多边形 147">
              <a:extLst>
                <a:ext uri="{FF2B5EF4-FFF2-40B4-BE49-F238E27FC236}">
                  <a16:creationId xmlns:a16="http://schemas.microsoft.com/office/drawing/2014/main" id="{646A1A74-9268-46FD-964F-57BF9C1ADA3F}"/>
                </a:ext>
              </a:extLst>
            </p:cNvPr>
            <p:cNvSpPr/>
            <p:nvPr/>
          </p:nvSpPr>
          <p:spPr bwMode="auto">
            <a:xfrm>
              <a:off x="6234134" y="3388517"/>
              <a:ext cx="111125" cy="88900"/>
            </a:xfrm>
            <a:custGeom>
              <a:avLst/>
              <a:gdLst>
                <a:gd name="T0" fmla="*/ 58 w 70"/>
                <a:gd name="T1" fmla="*/ 56 h 56"/>
                <a:gd name="T2" fmla="*/ 70 w 70"/>
                <a:gd name="T3" fmla="*/ 30 h 56"/>
                <a:gd name="T4" fmla="*/ 12 w 70"/>
                <a:gd name="T5" fmla="*/ 0 h 56"/>
                <a:gd name="T6" fmla="*/ 0 w 70"/>
                <a:gd name="T7" fmla="*/ 20 h 56"/>
                <a:gd name="T8" fmla="*/ 58 w 70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6">
                  <a:moveTo>
                    <a:pt x="58" y="56"/>
                  </a:moveTo>
                  <a:lnTo>
                    <a:pt x="70" y="30"/>
                  </a:lnTo>
                  <a:lnTo>
                    <a:pt x="12" y="0"/>
                  </a:lnTo>
                  <a:lnTo>
                    <a:pt x="0" y="20"/>
                  </a:lnTo>
                  <a:lnTo>
                    <a:pt x="58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0" name="任意多边形 148">
              <a:extLst>
                <a:ext uri="{FF2B5EF4-FFF2-40B4-BE49-F238E27FC236}">
                  <a16:creationId xmlns:a16="http://schemas.microsoft.com/office/drawing/2014/main" id="{ADA2F970-B291-46CF-AFEE-451CA41EF488}"/>
                </a:ext>
              </a:extLst>
            </p:cNvPr>
            <p:cNvSpPr/>
            <p:nvPr/>
          </p:nvSpPr>
          <p:spPr bwMode="auto">
            <a:xfrm>
              <a:off x="5645169" y="3375817"/>
              <a:ext cx="706440" cy="441325"/>
            </a:xfrm>
            <a:custGeom>
              <a:avLst/>
              <a:gdLst>
                <a:gd name="T0" fmla="*/ 0 w 222"/>
                <a:gd name="T1" fmla="*/ 47 h 139"/>
                <a:gd name="T2" fmla="*/ 163 w 222"/>
                <a:gd name="T3" fmla="*/ 128 h 139"/>
                <a:gd name="T4" fmla="*/ 222 w 222"/>
                <a:gd name="T5" fmla="*/ 28 h 139"/>
                <a:gd name="T6" fmla="*/ 181 w 222"/>
                <a:gd name="T7" fmla="*/ 11 h 139"/>
                <a:gd name="T8" fmla="*/ 153 w 222"/>
                <a:gd name="T9" fmla="*/ 67 h 139"/>
                <a:gd name="T10" fmla="*/ 73 w 222"/>
                <a:gd name="T1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139">
                  <a:moveTo>
                    <a:pt x="0" y="47"/>
                  </a:moveTo>
                  <a:cubicBezTo>
                    <a:pt x="34" y="74"/>
                    <a:pt x="138" y="139"/>
                    <a:pt x="163" y="128"/>
                  </a:cubicBezTo>
                  <a:cubicBezTo>
                    <a:pt x="187" y="116"/>
                    <a:pt x="222" y="28"/>
                    <a:pt x="222" y="28"/>
                  </a:cubicBezTo>
                  <a:cubicBezTo>
                    <a:pt x="181" y="11"/>
                    <a:pt x="181" y="11"/>
                    <a:pt x="181" y="11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73" y="0"/>
                    <a:pt x="73" y="0"/>
                    <a:pt x="73" y="0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1" name="任意多边形 149">
              <a:extLst>
                <a:ext uri="{FF2B5EF4-FFF2-40B4-BE49-F238E27FC236}">
                  <a16:creationId xmlns:a16="http://schemas.microsoft.com/office/drawing/2014/main" id="{5505D520-D1CE-4CB6-9368-9654A2FBE672}"/>
                </a:ext>
              </a:extLst>
            </p:cNvPr>
            <p:cNvSpPr/>
            <p:nvPr/>
          </p:nvSpPr>
          <p:spPr bwMode="auto">
            <a:xfrm>
              <a:off x="6110309" y="3585367"/>
              <a:ext cx="25400" cy="38100"/>
            </a:xfrm>
            <a:custGeom>
              <a:avLst/>
              <a:gdLst>
                <a:gd name="T0" fmla="*/ 6 w 8"/>
                <a:gd name="T1" fmla="*/ 1 h 12"/>
                <a:gd name="T2" fmla="*/ 0 w 8"/>
                <a:gd name="T3" fmla="*/ 10 h 12"/>
                <a:gd name="T4" fmla="*/ 0 w 8"/>
                <a:gd name="T5" fmla="*/ 12 h 12"/>
                <a:gd name="T6" fmla="*/ 2 w 8"/>
                <a:gd name="T7" fmla="*/ 11 h 12"/>
                <a:gd name="T8" fmla="*/ 8 w 8"/>
                <a:gd name="T9" fmla="*/ 2 h 12"/>
                <a:gd name="T10" fmla="*/ 8 w 8"/>
                <a:gd name="T11" fmla="*/ 0 h 12"/>
                <a:gd name="T12" fmla="*/ 6 w 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2">
                  <a:moveTo>
                    <a:pt x="6" y="1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" y="12"/>
                    <a:pt x="1" y="12"/>
                    <a:pt x="2" y="1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7" y="0"/>
                    <a:pt x="6" y="0"/>
                    <a:pt x="6" y="1"/>
                  </a:cubicBezTo>
                </a:path>
              </a:pathLst>
            </a:custGeom>
            <a:solidFill>
              <a:srgbClr val="364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2" name="任意多边形 150">
              <a:extLst>
                <a:ext uri="{FF2B5EF4-FFF2-40B4-BE49-F238E27FC236}">
                  <a16:creationId xmlns:a16="http://schemas.microsoft.com/office/drawing/2014/main" id="{DFF3F57F-A522-487C-9393-0A220F053EAA}"/>
                </a:ext>
              </a:extLst>
            </p:cNvPr>
            <p:cNvSpPr/>
            <p:nvPr/>
          </p:nvSpPr>
          <p:spPr bwMode="auto">
            <a:xfrm>
              <a:off x="5534044" y="4155279"/>
              <a:ext cx="300039" cy="15875"/>
            </a:xfrm>
            <a:custGeom>
              <a:avLst/>
              <a:gdLst>
                <a:gd name="T0" fmla="*/ 1 w 94"/>
                <a:gd name="T1" fmla="*/ 5 h 5"/>
                <a:gd name="T2" fmla="*/ 93 w 94"/>
                <a:gd name="T3" fmla="*/ 2 h 5"/>
                <a:gd name="T4" fmla="*/ 94 w 94"/>
                <a:gd name="T5" fmla="*/ 1 h 5"/>
                <a:gd name="T6" fmla="*/ 92 w 94"/>
                <a:gd name="T7" fmla="*/ 0 h 5"/>
                <a:gd name="T8" fmla="*/ 1 w 94"/>
                <a:gd name="T9" fmla="*/ 3 h 5"/>
                <a:gd name="T10" fmla="*/ 0 w 94"/>
                <a:gd name="T11" fmla="*/ 4 h 5"/>
                <a:gd name="T12" fmla="*/ 1 w 94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5">
                  <a:moveTo>
                    <a:pt x="1" y="5"/>
                  </a:moveTo>
                  <a:cubicBezTo>
                    <a:pt x="93" y="2"/>
                    <a:pt x="93" y="2"/>
                    <a:pt x="93" y="2"/>
                  </a:cubicBezTo>
                  <a:cubicBezTo>
                    <a:pt x="93" y="2"/>
                    <a:pt x="94" y="2"/>
                    <a:pt x="94" y="1"/>
                  </a:cubicBezTo>
                  <a:cubicBezTo>
                    <a:pt x="94" y="0"/>
                    <a:pt x="93" y="0"/>
                    <a:pt x="92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3" name="矩形 152">
              <a:extLst>
                <a:ext uri="{FF2B5EF4-FFF2-40B4-BE49-F238E27FC236}">
                  <a16:creationId xmlns:a16="http://schemas.microsoft.com/office/drawing/2014/main" id="{152F026F-C502-4EB8-BE41-F6EB42DE43B7}"/>
                </a:ext>
              </a:extLst>
            </p:cNvPr>
            <p:cNvSpPr/>
            <p:nvPr/>
          </p:nvSpPr>
          <p:spPr bwMode="auto">
            <a:xfrm>
              <a:off x="5703908" y="4126704"/>
              <a:ext cx="60325" cy="41275"/>
            </a:xfrm>
            <a:prstGeom prst="rect">
              <a:avLst/>
            </a:prstGeom>
            <a:solidFill>
              <a:srgbClr val="FF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4" name="任意多边形 152">
              <a:extLst>
                <a:ext uri="{FF2B5EF4-FFF2-40B4-BE49-F238E27FC236}">
                  <a16:creationId xmlns:a16="http://schemas.microsoft.com/office/drawing/2014/main" id="{1F3BD762-5FC8-42EB-817E-E2A4EEC2861A}"/>
                </a:ext>
              </a:extLst>
            </p:cNvPr>
            <p:cNvSpPr/>
            <p:nvPr/>
          </p:nvSpPr>
          <p:spPr bwMode="auto">
            <a:xfrm>
              <a:off x="5387994" y="3353592"/>
              <a:ext cx="493715" cy="785813"/>
            </a:xfrm>
            <a:custGeom>
              <a:avLst/>
              <a:gdLst>
                <a:gd name="T0" fmla="*/ 155 w 155"/>
                <a:gd name="T1" fmla="*/ 237 h 247"/>
                <a:gd name="T2" fmla="*/ 150 w 155"/>
                <a:gd name="T3" fmla="*/ 45 h 247"/>
                <a:gd name="T4" fmla="*/ 127 w 155"/>
                <a:gd name="T5" fmla="*/ 4 h 247"/>
                <a:gd name="T6" fmla="*/ 30 w 155"/>
                <a:gd name="T7" fmla="*/ 4 h 247"/>
                <a:gd name="T8" fmla="*/ 1 w 155"/>
                <a:gd name="T9" fmla="*/ 44 h 247"/>
                <a:gd name="T10" fmla="*/ 14 w 155"/>
                <a:gd name="T11" fmla="*/ 241 h 247"/>
                <a:gd name="T12" fmla="*/ 155 w 155"/>
                <a:gd name="T13" fmla="*/ 23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247">
                  <a:moveTo>
                    <a:pt x="155" y="237"/>
                  </a:moveTo>
                  <a:cubicBezTo>
                    <a:pt x="142" y="149"/>
                    <a:pt x="149" y="110"/>
                    <a:pt x="150" y="45"/>
                  </a:cubicBezTo>
                  <a:cubicBezTo>
                    <a:pt x="150" y="28"/>
                    <a:pt x="148" y="7"/>
                    <a:pt x="127" y="4"/>
                  </a:cubicBezTo>
                  <a:cubicBezTo>
                    <a:pt x="92" y="0"/>
                    <a:pt x="65" y="0"/>
                    <a:pt x="30" y="4"/>
                  </a:cubicBezTo>
                  <a:cubicBezTo>
                    <a:pt x="9" y="7"/>
                    <a:pt x="0" y="27"/>
                    <a:pt x="1" y="44"/>
                  </a:cubicBezTo>
                  <a:cubicBezTo>
                    <a:pt x="3" y="108"/>
                    <a:pt x="46" y="145"/>
                    <a:pt x="14" y="241"/>
                  </a:cubicBezTo>
                  <a:cubicBezTo>
                    <a:pt x="61" y="246"/>
                    <a:pt x="110" y="247"/>
                    <a:pt x="155" y="2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5" name="任意多边形 153">
              <a:extLst>
                <a:ext uri="{FF2B5EF4-FFF2-40B4-BE49-F238E27FC236}">
                  <a16:creationId xmlns:a16="http://schemas.microsoft.com/office/drawing/2014/main" id="{800A8769-0D79-4D3F-ACED-919A80B05653}"/>
                </a:ext>
              </a:extLst>
            </p:cNvPr>
            <p:cNvSpPr/>
            <p:nvPr/>
          </p:nvSpPr>
          <p:spPr bwMode="auto">
            <a:xfrm>
              <a:off x="5565794" y="3215479"/>
              <a:ext cx="150814" cy="169863"/>
            </a:xfrm>
            <a:custGeom>
              <a:avLst/>
              <a:gdLst>
                <a:gd name="T0" fmla="*/ 0 w 47"/>
                <a:gd name="T1" fmla="*/ 0 h 53"/>
                <a:gd name="T2" fmla="*/ 2 w 47"/>
                <a:gd name="T3" fmla="*/ 46 h 53"/>
                <a:gd name="T4" fmla="*/ 27 w 47"/>
                <a:gd name="T5" fmla="*/ 52 h 53"/>
                <a:gd name="T6" fmla="*/ 47 w 47"/>
                <a:gd name="T7" fmla="*/ 44 h 53"/>
                <a:gd name="T8" fmla="*/ 42 w 47"/>
                <a:gd name="T9" fmla="*/ 1 h 53"/>
                <a:gd name="T10" fmla="*/ 0 w 47"/>
                <a:gd name="T1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53">
                  <a:moveTo>
                    <a:pt x="0" y="0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14" y="53"/>
                    <a:pt x="27" y="52"/>
                  </a:cubicBezTo>
                  <a:cubicBezTo>
                    <a:pt x="39" y="52"/>
                    <a:pt x="47" y="44"/>
                    <a:pt x="47" y="44"/>
                  </a:cubicBezTo>
                  <a:cubicBezTo>
                    <a:pt x="42" y="1"/>
                    <a:pt x="42" y="1"/>
                    <a:pt x="42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8A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6" name="任意多边形 154">
              <a:extLst>
                <a:ext uri="{FF2B5EF4-FFF2-40B4-BE49-F238E27FC236}">
                  <a16:creationId xmlns:a16="http://schemas.microsoft.com/office/drawing/2014/main" id="{9FD48395-F80D-49F8-9748-C9FACCEB40E6}"/>
                </a:ext>
              </a:extLst>
            </p:cNvPr>
            <p:cNvSpPr/>
            <p:nvPr/>
          </p:nvSpPr>
          <p:spPr bwMode="auto">
            <a:xfrm>
              <a:off x="5305444" y="3347242"/>
              <a:ext cx="681040" cy="950913"/>
            </a:xfrm>
            <a:custGeom>
              <a:avLst/>
              <a:gdLst>
                <a:gd name="T0" fmla="*/ 184 w 214"/>
                <a:gd name="T1" fmla="*/ 58 h 299"/>
                <a:gd name="T2" fmla="*/ 137 w 214"/>
                <a:gd name="T3" fmla="*/ 3 h 299"/>
                <a:gd name="T4" fmla="*/ 147 w 214"/>
                <a:gd name="T5" fmla="*/ 93 h 299"/>
                <a:gd name="T6" fmla="*/ 172 w 214"/>
                <a:gd name="T7" fmla="*/ 297 h 299"/>
                <a:gd name="T8" fmla="*/ 203 w 214"/>
                <a:gd name="T9" fmla="*/ 287 h 299"/>
                <a:gd name="T10" fmla="*/ 185 w 214"/>
                <a:gd name="T11" fmla="*/ 212 h 299"/>
                <a:gd name="T12" fmla="*/ 184 w 214"/>
                <a:gd name="T13" fmla="*/ 58 h 299"/>
                <a:gd name="T14" fmla="*/ 75 w 214"/>
                <a:gd name="T15" fmla="*/ 3 h 299"/>
                <a:gd name="T16" fmla="*/ 42 w 214"/>
                <a:gd name="T17" fmla="*/ 7 h 299"/>
                <a:gd name="T18" fmla="*/ 5 w 214"/>
                <a:gd name="T19" fmla="*/ 56 h 299"/>
                <a:gd name="T20" fmla="*/ 30 w 214"/>
                <a:gd name="T21" fmla="*/ 227 h 299"/>
                <a:gd name="T22" fmla="*/ 17 w 214"/>
                <a:gd name="T23" fmla="*/ 295 h 299"/>
                <a:gd name="T24" fmla="*/ 98 w 214"/>
                <a:gd name="T25" fmla="*/ 299 h 299"/>
                <a:gd name="T26" fmla="*/ 110 w 214"/>
                <a:gd name="T27" fmla="*/ 89 h 299"/>
                <a:gd name="T28" fmla="*/ 75 w 214"/>
                <a:gd name="T29" fmla="*/ 3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4" h="299">
                  <a:moveTo>
                    <a:pt x="184" y="58"/>
                  </a:moveTo>
                  <a:cubicBezTo>
                    <a:pt x="184" y="34"/>
                    <a:pt x="214" y="0"/>
                    <a:pt x="137" y="3"/>
                  </a:cubicBezTo>
                  <a:cubicBezTo>
                    <a:pt x="137" y="23"/>
                    <a:pt x="141" y="38"/>
                    <a:pt x="147" y="93"/>
                  </a:cubicBezTo>
                  <a:cubicBezTo>
                    <a:pt x="172" y="297"/>
                    <a:pt x="172" y="297"/>
                    <a:pt x="172" y="297"/>
                  </a:cubicBezTo>
                  <a:cubicBezTo>
                    <a:pt x="188" y="296"/>
                    <a:pt x="190" y="290"/>
                    <a:pt x="203" y="287"/>
                  </a:cubicBezTo>
                  <a:cubicBezTo>
                    <a:pt x="199" y="243"/>
                    <a:pt x="185" y="212"/>
                    <a:pt x="185" y="212"/>
                  </a:cubicBezTo>
                  <a:cubicBezTo>
                    <a:pt x="185" y="212"/>
                    <a:pt x="183" y="128"/>
                    <a:pt x="184" y="58"/>
                  </a:cubicBezTo>
                  <a:close/>
                  <a:moveTo>
                    <a:pt x="75" y="3"/>
                  </a:moveTo>
                  <a:cubicBezTo>
                    <a:pt x="75" y="3"/>
                    <a:pt x="45" y="6"/>
                    <a:pt x="42" y="7"/>
                  </a:cubicBezTo>
                  <a:cubicBezTo>
                    <a:pt x="19" y="10"/>
                    <a:pt x="0" y="18"/>
                    <a:pt x="5" y="56"/>
                  </a:cubicBezTo>
                  <a:cubicBezTo>
                    <a:pt x="17" y="134"/>
                    <a:pt x="30" y="227"/>
                    <a:pt x="30" y="227"/>
                  </a:cubicBezTo>
                  <a:cubicBezTo>
                    <a:pt x="30" y="227"/>
                    <a:pt x="20" y="258"/>
                    <a:pt x="17" y="295"/>
                  </a:cubicBezTo>
                  <a:cubicBezTo>
                    <a:pt x="35" y="297"/>
                    <a:pt x="76" y="298"/>
                    <a:pt x="98" y="299"/>
                  </a:cubicBezTo>
                  <a:cubicBezTo>
                    <a:pt x="104" y="259"/>
                    <a:pt x="108" y="193"/>
                    <a:pt x="110" y="89"/>
                  </a:cubicBezTo>
                  <a:cubicBezTo>
                    <a:pt x="100" y="33"/>
                    <a:pt x="75" y="3"/>
                    <a:pt x="75" y="3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7" name="任意多边形 155">
              <a:extLst>
                <a:ext uri="{FF2B5EF4-FFF2-40B4-BE49-F238E27FC236}">
                  <a16:creationId xmlns:a16="http://schemas.microsoft.com/office/drawing/2014/main" id="{CE1C7539-5888-464E-920E-9348C03E0A9D}"/>
                </a:ext>
              </a:extLst>
            </p:cNvPr>
            <p:cNvSpPr/>
            <p:nvPr/>
          </p:nvSpPr>
          <p:spPr bwMode="auto">
            <a:xfrm>
              <a:off x="5502294" y="3356767"/>
              <a:ext cx="155575" cy="285750"/>
            </a:xfrm>
            <a:custGeom>
              <a:avLst/>
              <a:gdLst>
                <a:gd name="T0" fmla="*/ 48 w 49"/>
                <a:gd name="T1" fmla="*/ 88 h 90"/>
                <a:gd name="T2" fmla="*/ 5 w 49"/>
                <a:gd name="T3" fmla="*/ 30 h 90"/>
                <a:gd name="T4" fmla="*/ 20 w 49"/>
                <a:gd name="T5" fmla="*/ 22 h 90"/>
                <a:gd name="T6" fmla="*/ 21 w 49"/>
                <a:gd name="T7" fmla="*/ 21 h 90"/>
                <a:gd name="T8" fmla="*/ 20 w 49"/>
                <a:gd name="T9" fmla="*/ 20 h 90"/>
                <a:gd name="T10" fmla="*/ 2 w 49"/>
                <a:gd name="T11" fmla="*/ 14 h 90"/>
                <a:gd name="T12" fmla="*/ 8 w 49"/>
                <a:gd name="T13" fmla="*/ 1 h 90"/>
                <a:gd name="T14" fmla="*/ 7 w 49"/>
                <a:gd name="T15" fmla="*/ 0 h 90"/>
                <a:gd name="T16" fmla="*/ 6 w 49"/>
                <a:gd name="T17" fmla="*/ 0 h 90"/>
                <a:gd name="T18" fmla="*/ 0 w 49"/>
                <a:gd name="T19" fmla="*/ 14 h 90"/>
                <a:gd name="T20" fmla="*/ 0 w 49"/>
                <a:gd name="T21" fmla="*/ 15 h 90"/>
                <a:gd name="T22" fmla="*/ 1 w 49"/>
                <a:gd name="T23" fmla="*/ 15 h 90"/>
                <a:gd name="T24" fmla="*/ 17 w 49"/>
                <a:gd name="T25" fmla="*/ 22 h 90"/>
                <a:gd name="T26" fmla="*/ 3 w 49"/>
                <a:gd name="T27" fmla="*/ 29 h 90"/>
                <a:gd name="T28" fmla="*/ 3 w 49"/>
                <a:gd name="T29" fmla="*/ 30 h 90"/>
                <a:gd name="T30" fmla="*/ 3 w 49"/>
                <a:gd name="T31" fmla="*/ 30 h 90"/>
                <a:gd name="T32" fmla="*/ 47 w 49"/>
                <a:gd name="T33" fmla="*/ 89 h 90"/>
                <a:gd name="T34" fmla="*/ 48 w 49"/>
                <a:gd name="T35" fmla="*/ 90 h 90"/>
                <a:gd name="T36" fmla="*/ 48 w 49"/>
                <a:gd name="T37" fmla="*/ 8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90">
                  <a:moveTo>
                    <a:pt x="48" y="88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21" y="22"/>
                    <a:pt x="21" y="21"/>
                  </a:cubicBezTo>
                  <a:cubicBezTo>
                    <a:pt x="21" y="21"/>
                    <a:pt x="20" y="21"/>
                    <a:pt x="20" y="20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90"/>
                    <a:pt x="48" y="90"/>
                    <a:pt x="48" y="90"/>
                  </a:cubicBezTo>
                  <a:cubicBezTo>
                    <a:pt x="49" y="89"/>
                    <a:pt x="49" y="89"/>
                    <a:pt x="48" y="88"/>
                  </a:cubicBezTo>
                  <a:close/>
                </a:path>
              </a:pathLst>
            </a:custGeom>
            <a:solidFill>
              <a:srgbClr val="364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8" name="任意多边形 156">
              <a:extLst>
                <a:ext uri="{FF2B5EF4-FFF2-40B4-BE49-F238E27FC236}">
                  <a16:creationId xmlns:a16="http://schemas.microsoft.com/office/drawing/2014/main" id="{107EB1D4-F7B6-4615-9751-F90C35312314}"/>
                </a:ext>
              </a:extLst>
            </p:cNvPr>
            <p:cNvSpPr/>
            <p:nvPr/>
          </p:nvSpPr>
          <p:spPr bwMode="auto">
            <a:xfrm>
              <a:off x="5761058" y="3356767"/>
              <a:ext cx="44450" cy="288925"/>
            </a:xfrm>
            <a:custGeom>
              <a:avLst/>
              <a:gdLst>
                <a:gd name="T0" fmla="*/ 5 w 14"/>
                <a:gd name="T1" fmla="*/ 90 h 91"/>
                <a:gd name="T2" fmla="*/ 14 w 14"/>
                <a:gd name="T3" fmla="*/ 20 h 91"/>
                <a:gd name="T4" fmla="*/ 13 w 14"/>
                <a:gd name="T5" fmla="*/ 19 h 91"/>
                <a:gd name="T6" fmla="*/ 3 w 14"/>
                <a:gd name="T7" fmla="*/ 16 h 91"/>
                <a:gd name="T8" fmla="*/ 12 w 14"/>
                <a:gd name="T9" fmla="*/ 10 h 91"/>
                <a:gd name="T10" fmla="*/ 12 w 14"/>
                <a:gd name="T11" fmla="*/ 9 h 91"/>
                <a:gd name="T12" fmla="*/ 12 w 14"/>
                <a:gd name="T13" fmla="*/ 9 h 91"/>
                <a:gd name="T14" fmla="*/ 5 w 14"/>
                <a:gd name="T15" fmla="*/ 0 h 91"/>
                <a:gd name="T16" fmla="*/ 4 w 14"/>
                <a:gd name="T17" fmla="*/ 0 h 91"/>
                <a:gd name="T18" fmla="*/ 4 w 14"/>
                <a:gd name="T19" fmla="*/ 1 h 91"/>
                <a:gd name="T20" fmla="*/ 10 w 14"/>
                <a:gd name="T21" fmla="*/ 9 h 91"/>
                <a:gd name="T22" fmla="*/ 0 w 14"/>
                <a:gd name="T23" fmla="*/ 16 h 91"/>
                <a:gd name="T24" fmla="*/ 0 w 14"/>
                <a:gd name="T25" fmla="*/ 17 h 91"/>
                <a:gd name="T26" fmla="*/ 0 w 14"/>
                <a:gd name="T27" fmla="*/ 18 h 91"/>
                <a:gd name="T28" fmla="*/ 12 w 14"/>
                <a:gd name="T29" fmla="*/ 20 h 91"/>
                <a:gd name="T30" fmla="*/ 3 w 14"/>
                <a:gd name="T31" fmla="*/ 90 h 91"/>
                <a:gd name="T32" fmla="*/ 4 w 14"/>
                <a:gd name="T33" fmla="*/ 91 h 91"/>
                <a:gd name="T34" fmla="*/ 5 w 14"/>
                <a:gd name="T35" fmla="*/ 9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91">
                  <a:moveTo>
                    <a:pt x="5" y="90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1"/>
                    <a:pt x="4" y="1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1"/>
                    <a:pt x="4" y="91"/>
                    <a:pt x="4" y="91"/>
                  </a:cubicBezTo>
                  <a:cubicBezTo>
                    <a:pt x="5" y="91"/>
                    <a:pt x="5" y="91"/>
                    <a:pt x="5" y="90"/>
                  </a:cubicBezTo>
                  <a:close/>
                </a:path>
              </a:pathLst>
            </a:custGeom>
            <a:solidFill>
              <a:srgbClr val="364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9" name="任意多边形 157">
              <a:extLst>
                <a:ext uri="{FF2B5EF4-FFF2-40B4-BE49-F238E27FC236}">
                  <a16:creationId xmlns:a16="http://schemas.microsoft.com/office/drawing/2014/main" id="{77019617-103B-43E9-91F7-70DB9CC9B15C}"/>
                </a:ext>
              </a:extLst>
            </p:cNvPr>
            <p:cNvSpPr/>
            <p:nvPr/>
          </p:nvSpPr>
          <p:spPr bwMode="auto">
            <a:xfrm>
              <a:off x="5441969" y="4069554"/>
              <a:ext cx="130175" cy="9525"/>
            </a:xfrm>
            <a:custGeom>
              <a:avLst/>
              <a:gdLst>
                <a:gd name="T0" fmla="*/ 1 w 41"/>
                <a:gd name="T1" fmla="*/ 2 h 3"/>
                <a:gd name="T2" fmla="*/ 40 w 41"/>
                <a:gd name="T3" fmla="*/ 3 h 3"/>
                <a:gd name="T4" fmla="*/ 41 w 41"/>
                <a:gd name="T5" fmla="*/ 2 h 3"/>
                <a:gd name="T6" fmla="*/ 40 w 41"/>
                <a:gd name="T7" fmla="*/ 1 h 3"/>
                <a:gd name="T8" fmla="*/ 1 w 41"/>
                <a:gd name="T9" fmla="*/ 0 h 3"/>
                <a:gd name="T10" fmla="*/ 0 w 41"/>
                <a:gd name="T11" fmla="*/ 1 h 3"/>
                <a:gd name="T12" fmla="*/ 1 w 41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">
                  <a:moveTo>
                    <a:pt x="1" y="2"/>
                  </a:moveTo>
                  <a:cubicBezTo>
                    <a:pt x="40" y="3"/>
                    <a:pt x="40" y="3"/>
                    <a:pt x="40" y="3"/>
                  </a:cubicBezTo>
                  <a:cubicBezTo>
                    <a:pt x="41" y="3"/>
                    <a:pt x="41" y="2"/>
                    <a:pt x="41" y="2"/>
                  </a:cubicBezTo>
                  <a:cubicBezTo>
                    <a:pt x="41" y="1"/>
                    <a:pt x="41" y="1"/>
                    <a:pt x="4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rgbClr val="364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0" name="任意多边形 158">
              <a:extLst>
                <a:ext uri="{FF2B5EF4-FFF2-40B4-BE49-F238E27FC236}">
                  <a16:creationId xmlns:a16="http://schemas.microsoft.com/office/drawing/2014/main" id="{A644281F-977C-428B-89D0-CF8FF968A7E9}"/>
                </a:ext>
              </a:extLst>
            </p:cNvPr>
            <p:cNvSpPr/>
            <p:nvPr/>
          </p:nvSpPr>
          <p:spPr bwMode="auto">
            <a:xfrm>
              <a:off x="5856308" y="4050504"/>
              <a:ext cx="50800" cy="12700"/>
            </a:xfrm>
            <a:custGeom>
              <a:avLst/>
              <a:gdLst>
                <a:gd name="T0" fmla="*/ 1 w 16"/>
                <a:gd name="T1" fmla="*/ 4 h 4"/>
                <a:gd name="T2" fmla="*/ 15 w 16"/>
                <a:gd name="T3" fmla="*/ 2 h 4"/>
                <a:gd name="T4" fmla="*/ 16 w 16"/>
                <a:gd name="T5" fmla="*/ 1 h 4"/>
                <a:gd name="T6" fmla="*/ 14 w 16"/>
                <a:gd name="T7" fmla="*/ 0 h 4"/>
                <a:gd name="T8" fmla="*/ 1 w 16"/>
                <a:gd name="T9" fmla="*/ 2 h 4"/>
                <a:gd name="T10" fmla="*/ 0 w 16"/>
                <a:gd name="T11" fmla="*/ 3 h 4"/>
                <a:gd name="T12" fmla="*/ 1 w 1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">
                  <a:moveTo>
                    <a:pt x="1" y="4"/>
                  </a:move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6" y="2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</a:path>
              </a:pathLst>
            </a:custGeom>
            <a:solidFill>
              <a:srgbClr val="364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1" name="任意多边形 159">
              <a:extLst>
                <a:ext uri="{FF2B5EF4-FFF2-40B4-BE49-F238E27FC236}">
                  <a16:creationId xmlns:a16="http://schemas.microsoft.com/office/drawing/2014/main" id="{A3A97937-6541-445B-A718-B5786CEA490A}"/>
                </a:ext>
              </a:extLst>
            </p:cNvPr>
            <p:cNvSpPr/>
            <p:nvPr/>
          </p:nvSpPr>
          <p:spPr bwMode="auto">
            <a:xfrm>
              <a:off x="5559444" y="3334542"/>
              <a:ext cx="169864" cy="73025"/>
            </a:xfrm>
            <a:custGeom>
              <a:avLst/>
              <a:gdLst>
                <a:gd name="T0" fmla="*/ 0 w 53"/>
                <a:gd name="T1" fmla="*/ 9 h 23"/>
                <a:gd name="T2" fmla="*/ 2 w 53"/>
                <a:gd name="T3" fmla="*/ 0 h 23"/>
                <a:gd name="T4" fmla="*/ 40 w 53"/>
                <a:gd name="T5" fmla="*/ 9 h 23"/>
                <a:gd name="T6" fmla="*/ 48 w 53"/>
                <a:gd name="T7" fmla="*/ 0 h 23"/>
                <a:gd name="T8" fmla="*/ 53 w 53"/>
                <a:gd name="T9" fmla="*/ 10 h 23"/>
                <a:gd name="T10" fmla="*/ 30 w 53"/>
                <a:gd name="T11" fmla="*/ 22 h 23"/>
                <a:gd name="T12" fmla="*/ 0 w 53"/>
                <a:gd name="T13" fmla="*/ 13 h 23"/>
                <a:gd name="T14" fmla="*/ 0 w 53"/>
                <a:gd name="T15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23">
                  <a:moveTo>
                    <a:pt x="0" y="9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10"/>
                    <a:pt x="44" y="21"/>
                    <a:pt x="30" y="22"/>
                  </a:cubicBezTo>
                  <a:cubicBezTo>
                    <a:pt x="16" y="23"/>
                    <a:pt x="0" y="13"/>
                    <a:pt x="0" y="13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2" name="任意多边形 160">
              <a:extLst>
                <a:ext uri="{FF2B5EF4-FFF2-40B4-BE49-F238E27FC236}">
                  <a16:creationId xmlns:a16="http://schemas.microsoft.com/office/drawing/2014/main" id="{52B6BE6F-5A9F-4A7B-88B2-D362AAB5005E}"/>
                </a:ext>
              </a:extLst>
            </p:cNvPr>
            <p:cNvSpPr/>
            <p:nvPr/>
          </p:nvSpPr>
          <p:spPr bwMode="auto">
            <a:xfrm>
              <a:off x="5667395" y="3363117"/>
              <a:ext cx="39688" cy="47625"/>
            </a:xfrm>
            <a:custGeom>
              <a:avLst/>
              <a:gdLst>
                <a:gd name="T0" fmla="*/ 0 w 25"/>
                <a:gd name="T1" fmla="*/ 18 h 30"/>
                <a:gd name="T2" fmla="*/ 4 w 25"/>
                <a:gd name="T3" fmla="*/ 30 h 30"/>
                <a:gd name="T4" fmla="*/ 21 w 25"/>
                <a:gd name="T5" fmla="*/ 30 h 30"/>
                <a:gd name="T6" fmla="*/ 25 w 25"/>
                <a:gd name="T7" fmla="*/ 16 h 30"/>
                <a:gd name="T8" fmla="*/ 12 w 25"/>
                <a:gd name="T9" fmla="*/ 0 h 30"/>
                <a:gd name="T10" fmla="*/ 0 w 25"/>
                <a:gd name="T1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0" y="18"/>
                  </a:moveTo>
                  <a:lnTo>
                    <a:pt x="4" y="30"/>
                  </a:lnTo>
                  <a:lnTo>
                    <a:pt x="21" y="30"/>
                  </a:lnTo>
                  <a:lnTo>
                    <a:pt x="25" y="16"/>
                  </a:lnTo>
                  <a:lnTo>
                    <a:pt x="12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ED4C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3" name="任意多边形 161">
              <a:extLst>
                <a:ext uri="{FF2B5EF4-FFF2-40B4-BE49-F238E27FC236}">
                  <a16:creationId xmlns:a16="http://schemas.microsoft.com/office/drawing/2014/main" id="{56F020C4-19F7-4B03-BF64-D754C0BF5C21}"/>
                </a:ext>
              </a:extLst>
            </p:cNvPr>
            <p:cNvSpPr/>
            <p:nvPr/>
          </p:nvSpPr>
          <p:spPr bwMode="auto">
            <a:xfrm>
              <a:off x="5673745" y="3410742"/>
              <a:ext cx="109539" cy="623888"/>
            </a:xfrm>
            <a:custGeom>
              <a:avLst/>
              <a:gdLst>
                <a:gd name="T0" fmla="*/ 0 w 69"/>
                <a:gd name="T1" fmla="*/ 0 h 393"/>
                <a:gd name="T2" fmla="*/ 2 w 69"/>
                <a:gd name="T3" fmla="*/ 360 h 393"/>
                <a:gd name="T4" fmla="*/ 37 w 69"/>
                <a:gd name="T5" fmla="*/ 393 h 393"/>
                <a:gd name="T6" fmla="*/ 69 w 69"/>
                <a:gd name="T7" fmla="*/ 348 h 393"/>
                <a:gd name="T8" fmla="*/ 17 w 69"/>
                <a:gd name="T9" fmla="*/ 0 h 393"/>
                <a:gd name="T10" fmla="*/ 0 w 69"/>
                <a:gd name="T11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393">
                  <a:moveTo>
                    <a:pt x="0" y="0"/>
                  </a:moveTo>
                  <a:lnTo>
                    <a:pt x="2" y="360"/>
                  </a:lnTo>
                  <a:lnTo>
                    <a:pt x="37" y="393"/>
                  </a:lnTo>
                  <a:lnTo>
                    <a:pt x="69" y="348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4C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4" name="任意多边形 162">
              <a:extLst>
                <a:ext uri="{FF2B5EF4-FFF2-40B4-BE49-F238E27FC236}">
                  <a16:creationId xmlns:a16="http://schemas.microsoft.com/office/drawing/2014/main" id="{03452FE0-95B8-4D6F-9062-08422F891084}"/>
                </a:ext>
              </a:extLst>
            </p:cNvPr>
            <p:cNvSpPr/>
            <p:nvPr/>
          </p:nvSpPr>
          <p:spPr bwMode="auto">
            <a:xfrm>
              <a:off x="5556269" y="3356767"/>
              <a:ext cx="176214" cy="47625"/>
            </a:xfrm>
            <a:custGeom>
              <a:avLst/>
              <a:gdLst>
                <a:gd name="T0" fmla="*/ 1 w 55"/>
                <a:gd name="T1" fmla="*/ 2 h 15"/>
                <a:gd name="T2" fmla="*/ 32 w 55"/>
                <a:gd name="T3" fmla="*/ 15 h 15"/>
                <a:gd name="T4" fmla="*/ 33 w 55"/>
                <a:gd name="T5" fmla="*/ 15 h 15"/>
                <a:gd name="T6" fmla="*/ 41 w 55"/>
                <a:gd name="T7" fmla="*/ 3 h 15"/>
                <a:gd name="T8" fmla="*/ 49 w 55"/>
                <a:gd name="T9" fmla="*/ 13 h 15"/>
                <a:gd name="T10" fmla="*/ 50 w 55"/>
                <a:gd name="T11" fmla="*/ 14 h 15"/>
                <a:gd name="T12" fmla="*/ 51 w 55"/>
                <a:gd name="T13" fmla="*/ 13 h 15"/>
                <a:gd name="T14" fmla="*/ 54 w 55"/>
                <a:gd name="T15" fmla="*/ 1 h 15"/>
                <a:gd name="T16" fmla="*/ 54 w 55"/>
                <a:gd name="T17" fmla="*/ 0 h 15"/>
                <a:gd name="T18" fmla="*/ 53 w 55"/>
                <a:gd name="T19" fmla="*/ 0 h 15"/>
                <a:gd name="T20" fmla="*/ 49 w 55"/>
                <a:gd name="T21" fmla="*/ 11 h 15"/>
                <a:gd name="T22" fmla="*/ 42 w 55"/>
                <a:gd name="T23" fmla="*/ 1 h 15"/>
                <a:gd name="T24" fmla="*/ 41 w 55"/>
                <a:gd name="T25" fmla="*/ 1 h 15"/>
                <a:gd name="T26" fmla="*/ 40 w 55"/>
                <a:gd name="T27" fmla="*/ 1 h 15"/>
                <a:gd name="T28" fmla="*/ 32 w 55"/>
                <a:gd name="T29" fmla="*/ 13 h 15"/>
                <a:gd name="T30" fmla="*/ 2 w 55"/>
                <a:gd name="T31" fmla="*/ 0 h 15"/>
                <a:gd name="T32" fmla="*/ 1 w 55"/>
                <a:gd name="T33" fmla="*/ 0 h 15"/>
                <a:gd name="T34" fmla="*/ 1 w 55"/>
                <a:gd name="T3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15">
                  <a:moveTo>
                    <a:pt x="1" y="2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3" y="15"/>
                    <a:pt x="33" y="1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9" y="14"/>
                    <a:pt x="49" y="14"/>
                    <a:pt x="50" y="14"/>
                  </a:cubicBezTo>
                  <a:cubicBezTo>
                    <a:pt x="50" y="14"/>
                    <a:pt x="50" y="13"/>
                    <a:pt x="51" y="13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5" y="0"/>
                    <a:pt x="54" y="0"/>
                    <a:pt x="54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9E9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5" name="任意多边形 163">
              <a:extLst>
                <a:ext uri="{FF2B5EF4-FFF2-40B4-BE49-F238E27FC236}">
                  <a16:creationId xmlns:a16="http://schemas.microsoft.com/office/drawing/2014/main" id="{DE278C79-709C-48BD-BFAE-DBFC1182A7D7}"/>
                </a:ext>
              </a:extLst>
            </p:cNvPr>
            <p:cNvSpPr/>
            <p:nvPr/>
          </p:nvSpPr>
          <p:spPr bwMode="auto">
            <a:xfrm>
              <a:off x="5878533" y="3534567"/>
              <a:ext cx="15875" cy="257175"/>
            </a:xfrm>
            <a:custGeom>
              <a:avLst/>
              <a:gdLst>
                <a:gd name="T0" fmla="*/ 5 w 5"/>
                <a:gd name="T1" fmla="*/ 80 h 81"/>
                <a:gd name="T2" fmla="*/ 2 w 5"/>
                <a:gd name="T3" fmla="*/ 1 h 81"/>
                <a:gd name="T4" fmla="*/ 1 w 5"/>
                <a:gd name="T5" fmla="*/ 0 h 81"/>
                <a:gd name="T6" fmla="*/ 0 w 5"/>
                <a:gd name="T7" fmla="*/ 1 h 81"/>
                <a:gd name="T8" fmla="*/ 3 w 5"/>
                <a:gd name="T9" fmla="*/ 81 h 81"/>
                <a:gd name="T10" fmla="*/ 4 w 5"/>
                <a:gd name="T11" fmla="*/ 81 h 81"/>
                <a:gd name="T12" fmla="*/ 5 w 5"/>
                <a:gd name="T13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81">
                  <a:moveTo>
                    <a:pt x="5" y="8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5" y="81"/>
                    <a:pt x="5" y="81"/>
                    <a:pt x="5" y="80"/>
                  </a:cubicBezTo>
                </a:path>
              </a:pathLst>
            </a:custGeom>
            <a:solidFill>
              <a:srgbClr val="364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6" name="任意多边形 164">
              <a:extLst>
                <a:ext uri="{FF2B5EF4-FFF2-40B4-BE49-F238E27FC236}">
                  <a16:creationId xmlns:a16="http://schemas.microsoft.com/office/drawing/2014/main" id="{B5A29102-FF99-4C31-BB24-E4EDC46B55E0}"/>
                </a:ext>
              </a:extLst>
            </p:cNvPr>
            <p:cNvSpPr/>
            <p:nvPr/>
          </p:nvSpPr>
          <p:spPr bwMode="auto">
            <a:xfrm>
              <a:off x="6310335" y="3310730"/>
              <a:ext cx="31750" cy="39688"/>
            </a:xfrm>
            <a:custGeom>
              <a:avLst/>
              <a:gdLst>
                <a:gd name="T0" fmla="*/ 8 w 10"/>
                <a:gd name="T1" fmla="*/ 1 h 12"/>
                <a:gd name="T2" fmla="*/ 8 w 10"/>
                <a:gd name="T3" fmla="*/ 1 h 12"/>
                <a:gd name="T4" fmla="*/ 8 w 10"/>
                <a:gd name="T5" fmla="*/ 1 h 12"/>
                <a:gd name="T6" fmla="*/ 7 w 10"/>
                <a:gd name="T7" fmla="*/ 6 h 12"/>
                <a:gd name="T8" fmla="*/ 1 w 10"/>
                <a:gd name="T9" fmla="*/ 10 h 12"/>
                <a:gd name="T10" fmla="*/ 0 w 10"/>
                <a:gd name="T11" fmla="*/ 11 h 12"/>
                <a:gd name="T12" fmla="*/ 2 w 10"/>
                <a:gd name="T13" fmla="*/ 12 h 12"/>
                <a:gd name="T14" fmla="*/ 9 w 10"/>
                <a:gd name="T15" fmla="*/ 7 h 12"/>
                <a:gd name="T16" fmla="*/ 10 w 10"/>
                <a:gd name="T17" fmla="*/ 1 h 12"/>
                <a:gd name="T18" fmla="*/ 10 w 10"/>
                <a:gd name="T19" fmla="*/ 1 h 12"/>
                <a:gd name="T20" fmla="*/ 9 w 10"/>
                <a:gd name="T21" fmla="*/ 0 h 12"/>
                <a:gd name="T22" fmla="*/ 8 w 10"/>
                <a:gd name="T2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2"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4"/>
                    <a:pt x="7" y="6"/>
                  </a:cubicBezTo>
                  <a:cubicBezTo>
                    <a:pt x="6" y="8"/>
                    <a:pt x="4" y="9"/>
                    <a:pt x="1" y="10"/>
                  </a:cubicBezTo>
                  <a:cubicBezTo>
                    <a:pt x="1" y="10"/>
                    <a:pt x="0" y="11"/>
                    <a:pt x="0" y="11"/>
                  </a:cubicBezTo>
                  <a:cubicBezTo>
                    <a:pt x="0" y="12"/>
                    <a:pt x="1" y="12"/>
                    <a:pt x="2" y="12"/>
                  </a:cubicBezTo>
                  <a:cubicBezTo>
                    <a:pt x="5" y="11"/>
                    <a:pt x="8" y="9"/>
                    <a:pt x="9" y="7"/>
                  </a:cubicBezTo>
                  <a:cubicBezTo>
                    <a:pt x="10" y="5"/>
                    <a:pt x="10" y="2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8" y="0"/>
                    <a:pt x="8" y="0"/>
                    <a:pt x="8" y="1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7" name="任意多边形 165">
              <a:extLst>
                <a:ext uri="{FF2B5EF4-FFF2-40B4-BE49-F238E27FC236}">
                  <a16:creationId xmlns:a16="http://schemas.microsoft.com/office/drawing/2014/main" id="{7612134E-4D97-48CE-B4C3-088D1AB572B4}"/>
                </a:ext>
              </a:extLst>
            </p:cNvPr>
            <p:cNvSpPr/>
            <p:nvPr/>
          </p:nvSpPr>
          <p:spPr bwMode="auto">
            <a:xfrm>
              <a:off x="4845067" y="3569492"/>
              <a:ext cx="146050" cy="117475"/>
            </a:xfrm>
            <a:custGeom>
              <a:avLst/>
              <a:gdLst>
                <a:gd name="T0" fmla="*/ 29 w 46"/>
                <a:gd name="T1" fmla="*/ 37 h 37"/>
                <a:gd name="T2" fmla="*/ 10 w 46"/>
                <a:gd name="T3" fmla="*/ 11 h 37"/>
                <a:gd name="T4" fmla="*/ 46 w 46"/>
                <a:gd name="T5" fmla="*/ 20 h 37"/>
                <a:gd name="T6" fmla="*/ 29 w 46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7">
                  <a:moveTo>
                    <a:pt x="29" y="37"/>
                  </a:moveTo>
                  <a:cubicBezTo>
                    <a:pt x="29" y="37"/>
                    <a:pt x="0" y="18"/>
                    <a:pt x="10" y="11"/>
                  </a:cubicBezTo>
                  <a:cubicBezTo>
                    <a:pt x="25" y="0"/>
                    <a:pt x="36" y="10"/>
                    <a:pt x="46" y="20"/>
                  </a:cubicBezTo>
                  <a:lnTo>
                    <a:pt x="29" y="37"/>
                  </a:lnTo>
                  <a:close/>
                </a:path>
              </a:pathLst>
            </a:custGeom>
            <a:solidFill>
              <a:srgbClr val="F8A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8" name="任意多边形 166">
              <a:extLst>
                <a:ext uri="{FF2B5EF4-FFF2-40B4-BE49-F238E27FC236}">
                  <a16:creationId xmlns:a16="http://schemas.microsoft.com/office/drawing/2014/main" id="{E4BFFB93-1C2A-4D70-955B-08151EB77948}"/>
                </a:ext>
              </a:extLst>
            </p:cNvPr>
            <p:cNvSpPr/>
            <p:nvPr/>
          </p:nvSpPr>
          <p:spPr bwMode="auto">
            <a:xfrm>
              <a:off x="4799030" y="3550442"/>
              <a:ext cx="195264" cy="117475"/>
            </a:xfrm>
            <a:custGeom>
              <a:avLst/>
              <a:gdLst>
                <a:gd name="T0" fmla="*/ 13 w 61"/>
                <a:gd name="T1" fmla="*/ 14 h 37"/>
                <a:gd name="T2" fmla="*/ 4 w 61"/>
                <a:gd name="T3" fmla="*/ 11 h 37"/>
                <a:gd name="T4" fmla="*/ 21 w 61"/>
                <a:gd name="T5" fmla="*/ 9 h 37"/>
                <a:gd name="T6" fmla="*/ 22 w 61"/>
                <a:gd name="T7" fmla="*/ 9 h 37"/>
                <a:gd name="T8" fmla="*/ 17 w 61"/>
                <a:gd name="T9" fmla="*/ 3 h 37"/>
                <a:gd name="T10" fmla="*/ 41 w 61"/>
                <a:gd name="T11" fmla="*/ 9 h 37"/>
                <a:gd name="T12" fmla="*/ 44 w 61"/>
                <a:gd name="T13" fmla="*/ 30 h 37"/>
                <a:gd name="T14" fmla="*/ 5 w 61"/>
                <a:gd name="T15" fmla="*/ 28 h 37"/>
                <a:gd name="T16" fmla="*/ 14 w 61"/>
                <a:gd name="T17" fmla="*/ 26 h 37"/>
                <a:gd name="T18" fmla="*/ 3 w 61"/>
                <a:gd name="T19" fmla="*/ 24 h 37"/>
                <a:gd name="T20" fmla="*/ 13 w 61"/>
                <a:gd name="T21" fmla="*/ 20 h 37"/>
                <a:gd name="T22" fmla="*/ 2 w 61"/>
                <a:gd name="T23" fmla="*/ 18 h 37"/>
                <a:gd name="T24" fmla="*/ 13 w 61"/>
                <a:gd name="T25" fmla="*/ 1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37">
                  <a:moveTo>
                    <a:pt x="13" y="14"/>
                  </a:moveTo>
                  <a:cubicBezTo>
                    <a:pt x="13" y="14"/>
                    <a:pt x="3" y="15"/>
                    <a:pt x="4" y="11"/>
                  </a:cubicBezTo>
                  <a:cubicBezTo>
                    <a:pt x="4" y="8"/>
                    <a:pt x="21" y="9"/>
                    <a:pt x="21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19" y="7"/>
                    <a:pt x="15" y="5"/>
                    <a:pt x="17" y="3"/>
                  </a:cubicBezTo>
                  <a:cubicBezTo>
                    <a:pt x="21" y="0"/>
                    <a:pt x="36" y="6"/>
                    <a:pt x="41" y="9"/>
                  </a:cubicBezTo>
                  <a:cubicBezTo>
                    <a:pt x="46" y="12"/>
                    <a:pt x="61" y="23"/>
                    <a:pt x="44" y="30"/>
                  </a:cubicBezTo>
                  <a:cubicBezTo>
                    <a:pt x="28" y="37"/>
                    <a:pt x="4" y="31"/>
                    <a:pt x="5" y="28"/>
                  </a:cubicBezTo>
                  <a:cubicBezTo>
                    <a:pt x="6" y="26"/>
                    <a:pt x="12" y="26"/>
                    <a:pt x="14" y="26"/>
                  </a:cubicBezTo>
                  <a:cubicBezTo>
                    <a:pt x="11" y="26"/>
                    <a:pt x="3" y="26"/>
                    <a:pt x="3" y="24"/>
                  </a:cubicBezTo>
                  <a:cubicBezTo>
                    <a:pt x="4" y="21"/>
                    <a:pt x="13" y="20"/>
                    <a:pt x="13" y="20"/>
                  </a:cubicBezTo>
                  <a:cubicBezTo>
                    <a:pt x="13" y="20"/>
                    <a:pt x="4" y="21"/>
                    <a:pt x="2" y="18"/>
                  </a:cubicBezTo>
                  <a:cubicBezTo>
                    <a:pt x="0" y="15"/>
                    <a:pt x="13" y="14"/>
                    <a:pt x="13" y="14"/>
                  </a:cubicBezTo>
                  <a:close/>
                </a:path>
              </a:pathLst>
            </a:custGeom>
            <a:solidFill>
              <a:srgbClr val="F8A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9" name="任意多边形 167">
              <a:extLst>
                <a:ext uri="{FF2B5EF4-FFF2-40B4-BE49-F238E27FC236}">
                  <a16:creationId xmlns:a16="http://schemas.microsoft.com/office/drawing/2014/main" id="{1D0F5201-9AC4-486C-9ABF-85BB53B16780}"/>
                </a:ext>
              </a:extLst>
            </p:cNvPr>
            <p:cNvSpPr/>
            <p:nvPr/>
          </p:nvSpPr>
          <p:spPr bwMode="auto">
            <a:xfrm>
              <a:off x="4821255" y="3591717"/>
              <a:ext cx="39688" cy="6350"/>
            </a:xfrm>
            <a:custGeom>
              <a:avLst/>
              <a:gdLst>
                <a:gd name="T0" fmla="*/ 11 w 12"/>
                <a:gd name="T1" fmla="*/ 0 h 2"/>
                <a:gd name="T2" fmla="*/ 1 w 12"/>
                <a:gd name="T3" fmla="*/ 0 h 2"/>
                <a:gd name="T4" fmla="*/ 0 w 12"/>
                <a:gd name="T5" fmla="*/ 1 h 2"/>
                <a:gd name="T6" fmla="*/ 1 w 12"/>
                <a:gd name="T7" fmla="*/ 2 h 2"/>
                <a:gd name="T8" fmla="*/ 11 w 12"/>
                <a:gd name="T9" fmla="*/ 2 h 2"/>
                <a:gd name="T10" fmla="*/ 12 w 12"/>
                <a:gd name="T11" fmla="*/ 1 h 2"/>
                <a:gd name="T12" fmla="*/ 11 w 1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">
                  <a:moveTo>
                    <a:pt x="1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2" y="2"/>
                    <a:pt x="12" y="1"/>
                  </a:cubicBezTo>
                  <a:cubicBezTo>
                    <a:pt x="12" y="1"/>
                    <a:pt x="12" y="0"/>
                    <a:pt x="11" y="0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0" name="任意多边形 168">
              <a:extLst>
                <a:ext uri="{FF2B5EF4-FFF2-40B4-BE49-F238E27FC236}">
                  <a16:creationId xmlns:a16="http://schemas.microsoft.com/office/drawing/2014/main" id="{DBD6D306-1E87-453A-B35B-6E234267D33B}"/>
                </a:ext>
              </a:extLst>
            </p:cNvPr>
            <p:cNvSpPr/>
            <p:nvPr/>
          </p:nvSpPr>
          <p:spPr bwMode="auto">
            <a:xfrm>
              <a:off x="4821255" y="3610767"/>
              <a:ext cx="33338" cy="9525"/>
            </a:xfrm>
            <a:custGeom>
              <a:avLst/>
              <a:gdLst>
                <a:gd name="T0" fmla="*/ 9 w 10"/>
                <a:gd name="T1" fmla="*/ 1 h 3"/>
                <a:gd name="T2" fmla="*/ 1 w 10"/>
                <a:gd name="T3" fmla="*/ 0 h 3"/>
                <a:gd name="T4" fmla="*/ 0 w 10"/>
                <a:gd name="T5" fmla="*/ 1 h 3"/>
                <a:gd name="T6" fmla="*/ 1 w 10"/>
                <a:gd name="T7" fmla="*/ 2 h 3"/>
                <a:gd name="T8" fmla="*/ 9 w 10"/>
                <a:gd name="T9" fmla="*/ 3 h 3"/>
                <a:gd name="T10" fmla="*/ 10 w 10"/>
                <a:gd name="T11" fmla="*/ 2 h 3"/>
                <a:gd name="T12" fmla="*/ 9 w 10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">
                  <a:moveTo>
                    <a:pt x="9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2"/>
                    <a:pt x="10" y="2"/>
                  </a:cubicBezTo>
                  <a:cubicBezTo>
                    <a:pt x="10" y="1"/>
                    <a:pt x="10" y="1"/>
                    <a:pt x="9" y="1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1" name="任意多边形 169">
              <a:extLst>
                <a:ext uri="{FF2B5EF4-FFF2-40B4-BE49-F238E27FC236}">
                  <a16:creationId xmlns:a16="http://schemas.microsoft.com/office/drawing/2014/main" id="{3773DC13-86ED-45AB-A815-77723A109157}"/>
                </a:ext>
              </a:extLst>
            </p:cNvPr>
            <p:cNvSpPr/>
            <p:nvPr/>
          </p:nvSpPr>
          <p:spPr bwMode="auto">
            <a:xfrm>
              <a:off x="4827605" y="3629817"/>
              <a:ext cx="30163" cy="9525"/>
            </a:xfrm>
            <a:custGeom>
              <a:avLst/>
              <a:gdLst>
                <a:gd name="T0" fmla="*/ 8 w 9"/>
                <a:gd name="T1" fmla="*/ 1 h 3"/>
                <a:gd name="T2" fmla="*/ 1 w 9"/>
                <a:gd name="T3" fmla="*/ 0 h 3"/>
                <a:gd name="T4" fmla="*/ 0 w 9"/>
                <a:gd name="T5" fmla="*/ 0 h 3"/>
                <a:gd name="T6" fmla="*/ 0 w 9"/>
                <a:gd name="T7" fmla="*/ 2 h 3"/>
                <a:gd name="T8" fmla="*/ 8 w 9"/>
                <a:gd name="T9" fmla="*/ 3 h 3"/>
                <a:gd name="T10" fmla="*/ 9 w 9"/>
                <a:gd name="T11" fmla="*/ 2 h 3"/>
                <a:gd name="T12" fmla="*/ 8 w 9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">
                  <a:moveTo>
                    <a:pt x="8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9" y="2"/>
                    <a:pt x="9" y="2"/>
                  </a:cubicBezTo>
                  <a:cubicBezTo>
                    <a:pt x="9" y="1"/>
                    <a:pt x="9" y="1"/>
                    <a:pt x="8" y="1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2" name="任意多边形 170">
              <a:extLst>
                <a:ext uri="{FF2B5EF4-FFF2-40B4-BE49-F238E27FC236}">
                  <a16:creationId xmlns:a16="http://schemas.microsoft.com/office/drawing/2014/main" id="{B15F9FB5-9817-4C14-9488-8764EBBFFBE4}"/>
                </a:ext>
              </a:extLst>
            </p:cNvPr>
            <p:cNvSpPr/>
            <p:nvPr/>
          </p:nvSpPr>
          <p:spPr bwMode="auto">
            <a:xfrm>
              <a:off x="4908568" y="3613942"/>
              <a:ext cx="98425" cy="111125"/>
            </a:xfrm>
            <a:custGeom>
              <a:avLst/>
              <a:gdLst>
                <a:gd name="T0" fmla="*/ 20 w 62"/>
                <a:gd name="T1" fmla="*/ 70 h 70"/>
                <a:gd name="T2" fmla="*/ 0 w 62"/>
                <a:gd name="T3" fmla="*/ 50 h 70"/>
                <a:gd name="T4" fmla="*/ 44 w 62"/>
                <a:gd name="T5" fmla="*/ 0 h 70"/>
                <a:gd name="T6" fmla="*/ 62 w 62"/>
                <a:gd name="T7" fmla="*/ 16 h 70"/>
                <a:gd name="T8" fmla="*/ 20 w 62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0">
                  <a:moveTo>
                    <a:pt x="20" y="70"/>
                  </a:moveTo>
                  <a:lnTo>
                    <a:pt x="0" y="50"/>
                  </a:lnTo>
                  <a:lnTo>
                    <a:pt x="44" y="0"/>
                  </a:lnTo>
                  <a:lnTo>
                    <a:pt x="62" y="16"/>
                  </a:lnTo>
                  <a:lnTo>
                    <a:pt x="20" y="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3" name="任意多边形 171">
              <a:extLst>
                <a:ext uri="{FF2B5EF4-FFF2-40B4-BE49-F238E27FC236}">
                  <a16:creationId xmlns:a16="http://schemas.microsoft.com/office/drawing/2014/main" id="{71572528-D0BD-4FBD-8C6D-0EBB8000D26A}"/>
                </a:ext>
              </a:extLst>
            </p:cNvPr>
            <p:cNvSpPr/>
            <p:nvPr/>
          </p:nvSpPr>
          <p:spPr bwMode="auto">
            <a:xfrm>
              <a:off x="4911743" y="3436142"/>
              <a:ext cx="552451" cy="520699"/>
            </a:xfrm>
            <a:custGeom>
              <a:avLst/>
              <a:gdLst>
                <a:gd name="T0" fmla="*/ 174 w 174"/>
                <a:gd name="T1" fmla="*/ 86 h 164"/>
                <a:gd name="T2" fmla="*/ 91 w 174"/>
                <a:gd name="T3" fmla="*/ 162 h 164"/>
                <a:gd name="T4" fmla="*/ 0 w 174"/>
                <a:gd name="T5" fmla="*/ 90 h 164"/>
                <a:gd name="T6" fmla="*/ 32 w 174"/>
                <a:gd name="T7" fmla="*/ 59 h 164"/>
                <a:gd name="T8" fmla="*/ 79 w 174"/>
                <a:gd name="T9" fmla="*/ 102 h 164"/>
                <a:gd name="T10" fmla="*/ 131 w 174"/>
                <a:gd name="T1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64">
                  <a:moveTo>
                    <a:pt x="174" y="86"/>
                  </a:moveTo>
                  <a:cubicBezTo>
                    <a:pt x="151" y="124"/>
                    <a:pt x="118" y="164"/>
                    <a:pt x="91" y="162"/>
                  </a:cubicBezTo>
                  <a:cubicBezTo>
                    <a:pt x="64" y="160"/>
                    <a:pt x="0" y="90"/>
                    <a:pt x="0" y="90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131" y="0"/>
                    <a:pt x="131" y="0"/>
                    <a:pt x="131" y="0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4" name="任意多边形 172">
              <a:extLst>
                <a:ext uri="{FF2B5EF4-FFF2-40B4-BE49-F238E27FC236}">
                  <a16:creationId xmlns:a16="http://schemas.microsoft.com/office/drawing/2014/main" id="{702F035E-994B-42CC-BCF2-8D76F0267FB4}"/>
                </a:ext>
              </a:extLst>
            </p:cNvPr>
            <p:cNvSpPr/>
            <p:nvPr/>
          </p:nvSpPr>
          <p:spPr bwMode="auto">
            <a:xfrm>
              <a:off x="5159393" y="3756817"/>
              <a:ext cx="34925" cy="28575"/>
            </a:xfrm>
            <a:custGeom>
              <a:avLst/>
              <a:gdLst>
                <a:gd name="T0" fmla="*/ 0 w 11"/>
                <a:gd name="T1" fmla="*/ 2 h 9"/>
                <a:gd name="T2" fmla="*/ 9 w 11"/>
                <a:gd name="T3" fmla="*/ 9 h 9"/>
                <a:gd name="T4" fmla="*/ 11 w 11"/>
                <a:gd name="T5" fmla="*/ 8 h 9"/>
                <a:gd name="T6" fmla="*/ 10 w 11"/>
                <a:gd name="T7" fmla="*/ 7 h 9"/>
                <a:gd name="T8" fmla="*/ 1 w 11"/>
                <a:gd name="T9" fmla="*/ 0 h 9"/>
                <a:gd name="T10" fmla="*/ 0 w 11"/>
                <a:gd name="T11" fmla="*/ 1 h 9"/>
                <a:gd name="T12" fmla="*/ 0 w 11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9">
                  <a:moveTo>
                    <a:pt x="0" y="2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0" y="9"/>
                    <a:pt x="11" y="8"/>
                  </a:cubicBezTo>
                  <a:cubicBezTo>
                    <a:pt x="11" y="8"/>
                    <a:pt x="11" y="7"/>
                    <a:pt x="10" y="7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</a:path>
              </a:pathLst>
            </a:custGeom>
            <a:solidFill>
              <a:srgbClr val="364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5" name="任意多边形 173">
              <a:extLst>
                <a:ext uri="{FF2B5EF4-FFF2-40B4-BE49-F238E27FC236}">
                  <a16:creationId xmlns:a16="http://schemas.microsoft.com/office/drawing/2014/main" id="{5EC368F4-104B-4736-8022-FC216C163989}"/>
                </a:ext>
              </a:extLst>
            </p:cNvPr>
            <p:cNvSpPr/>
            <p:nvPr/>
          </p:nvSpPr>
          <p:spPr bwMode="auto">
            <a:xfrm>
              <a:off x="4867292" y="3575842"/>
              <a:ext cx="41275" cy="28575"/>
            </a:xfrm>
            <a:custGeom>
              <a:avLst/>
              <a:gdLst>
                <a:gd name="T0" fmla="*/ 0 w 13"/>
                <a:gd name="T1" fmla="*/ 1 h 9"/>
                <a:gd name="T2" fmla="*/ 2 w 13"/>
                <a:gd name="T3" fmla="*/ 5 h 9"/>
                <a:gd name="T4" fmla="*/ 10 w 13"/>
                <a:gd name="T5" fmla="*/ 9 h 9"/>
                <a:gd name="T6" fmla="*/ 12 w 13"/>
                <a:gd name="T7" fmla="*/ 9 h 9"/>
                <a:gd name="T8" fmla="*/ 13 w 13"/>
                <a:gd name="T9" fmla="*/ 7 h 9"/>
                <a:gd name="T10" fmla="*/ 12 w 13"/>
                <a:gd name="T11" fmla="*/ 7 h 9"/>
                <a:gd name="T12" fmla="*/ 10 w 13"/>
                <a:gd name="T13" fmla="*/ 7 h 9"/>
                <a:gd name="T14" fmla="*/ 4 w 13"/>
                <a:gd name="T15" fmla="*/ 4 h 9"/>
                <a:gd name="T16" fmla="*/ 2 w 13"/>
                <a:gd name="T17" fmla="*/ 1 h 9"/>
                <a:gd name="T18" fmla="*/ 2 w 13"/>
                <a:gd name="T19" fmla="*/ 1 h 9"/>
                <a:gd name="T20" fmla="*/ 2 w 13"/>
                <a:gd name="T21" fmla="*/ 0 h 9"/>
                <a:gd name="T22" fmla="*/ 1 w 13"/>
                <a:gd name="T23" fmla="*/ 0 h 9"/>
                <a:gd name="T24" fmla="*/ 0 w 13"/>
                <a:gd name="T25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9">
                  <a:moveTo>
                    <a:pt x="0" y="1"/>
                  </a:moveTo>
                  <a:cubicBezTo>
                    <a:pt x="0" y="1"/>
                    <a:pt x="1" y="3"/>
                    <a:pt x="2" y="5"/>
                  </a:cubicBezTo>
                  <a:cubicBezTo>
                    <a:pt x="3" y="7"/>
                    <a:pt x="6" y="9"/>
                    <a:pt x="10" y="9"/>
                  </a:cubicBezTo>
                  <a:cubicBezTo>
                    <a:pt x="11" y="9"/>
                    <a:pt x="11" y="9"/>
                    <a:pt x="12" y="9"/>
                  </a:cubicBezTo>
                  <a:cubicBezTo>
                    <a:pt x="13" y="9"/>
                    <a:pt x="13" y="8"/>
                    <a:pt x="13" y="7"/>
                  </a:cubicBezTo>
                  <a:cubicBezTo>
                    <a:pt x="13" y="7"/>
                    <a:pt x="12" y="7"/>
                    <a:pt x="12" y="7"/>
                  </a:cubicBezTo>
                  <a:cubicBezTo>
                    <a:pt x="11" y="7"/>
                    <a:pt x="10" y="7"/>
                    <a:pt x="10" y="7"/>
                  </a:cubicBezTo>
                  <a:cubicBezTo>
                    <a:pt x="7" y="7"/>
                    <a:pt x="5" y="5"/>
                    <a:pt x="4" y="4"/>
                  </a:cubicBezTo>
                  <a:cubicBezTo>
                    <a:pt x="3" y="3"/>
                    <a:pt x="3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6" name="任意多边形 174">
              <a:extLst>
                <a:ext uri="{FF2B5EF4-FFF2-40B4-BE49-F238E27FC236}">
                  <a16:creationId xmlns:a16="http://schemas.microsoft.com/office/drawing/2014/main" id="{2D7CC6D1-4E23-4F32-B989-31AD95FE17CF}"/>
                </a:ext>
              </a:extLst>
            </p:cNvPr>
            <p:cNvSpPr/>
            <p:nvPr/>
          </p:nvSpPr>
          <p:spPr bwMode="auto">
            <a:xfrm>
              <a:off x="5556269" y="3009104"/>
              <a:ext cx="223839" cy="301625"/>
            </a:xfrm>
            <a:custGeom>
              <a:avLst/>
              <a:gdLst>
                <a:gd name="T0" fmla="*/ 36 w 70"/>
                <a:gd name="T1" fmla="*/ 2 h 95"/>
                <a:gd name="T2" fmla="*/ 7 w 70"/>
                <a:gd name="T3" fmla="*/ 53 h 95"/>
                <a:gd name="T4" fmla="*/ 47 w 70"/>
                <a:gd name="T5" fmla="*/ 93 h 95"/>
                <a:gd name="T6" fmla="*/ 69 w 70"/>
                <a:gd name="T7" fmla="*/ 53 h 95"/>
                <a:gd name="T8" fmla="*/ 36 w 70"/>
                <a:gd name="T9" fmla="*/ 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95">
                  <a:moveTo>
                    <a:pt x="36" y="2"/>
                  </a:moveTo>
                  <a:cubicBezTo>
                    <a:pt x="15" y="4"/>
                    <a:pt x="0" y="18"/>
                    <a:pt x="7" y="53"/>
                  </a:cubicBezTo>
                  <a:cubicBezTo>
                    <a:pt x="14" y="88"/>
                    <a:pt x="30" y="95"/>
                    <a:pt x="47" y="93"/>
                  </a:cubicBezTo>
                  <a:cubicBezTo>
                    <a:pt x="63" y="91"/>
                    <a:pt x="70" y="81"/>
                    <a:pt x="69" y="53"/>
                  </a:cubicBezTo>
                  <a:cubicBezTo>
                    <a:pt x="68" y="25"/>
                    <a:pt x="70" y="0"/>
                    <a:pt x="36" y="2"/>
                  </a:cubicBezTo>
                  <a:close/>
                </a:path>
              </a:pathLst>
            </a:custGeom>
            <a:solidFill>
              <a:srgbClr val="F8A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7" name="任意多边形 175">
              <a:extLst>
                <a:ext uri="{FF2B5EF4-FFF2-40B4-BE49-F238E27FC236}">
                  <a16:creationId xmlns:a16="http://schemas.microsoft.com/office/drawing/2014/main" id="{A816D3B2-05BC-46E0-918B-465E623B7A53}"/>
                </a:ext>
              </a:extLst>
            </p:cNvPr>
            <p:cNvSpPr/>
            <p:nvPr/>
          </p:nvSpPr>
          <p:spPr bwMode="auto">
            <a:xfrm>
              <a:off x="5632469" y="3282155"/>
              <a:ext cx="77788" cy="25400"/>
            </a:xfrm>
            <a:custGeom>
              <a:avLst/>
              <a:gdLst>
                <a:gd name="T0" fmla="*/ 1 w 24"/>
                <a:gd name="T1" fmla="*/ 2 h 8"/>
                <a:gd name="T2" fmla="*/ 21 w 24"/>
                <a:gd name="T3" fmla="*/ 8 h 8"/>
                <a:gd name="T4" fmla="*/ 23 w 24"/>
                <a:gd name="T5" fmla="*/ 7 h 8"/>
                <a:gd name="T6" fmla="*/ 24 w 24"/>
                <a:gd name="T7" fmla="*/ 6 h 8"/>
                <a:gd name="T8" fmla="*/ 23 w 24"/>
                <a:gd name="T9" fmla="*/ 5 h 8"/>
                <a:gd name="T10" fmla="*/ 21 w 24"/>
                <a:gd name="T11" fmla="*/ 6 h 8"/>
                <a:gd name="T12" fmla="*/ 2 w 24"/>
                <a:gd name="T13" fmla="*/ 0 h 8"/>
                <a:gd name="T14" fmla="*/ 1 w 24"/>
                <a:gd name="T15" fmla="*/ 0 h 8"/>
                <a:gd name="T16" fmla="*/ 1 w 24"/>
                <a:gd name="T1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8">
                  <a:moveTo>
                    <a:pt x="1" y="2"/>
                  </a:moveTo>
                  <a:cubicBezTo>
                    <a:pt x="7" y="6"/>
                    <a:pt x="14" y="8"/>
                    <a:pt x="21" y="8"/>
                  </a:cubicBezTo>
                  <a:cubicBezTo>
                    <a:pt x="21" y="8"/>
                    <a:pt x="22" y="8"/>
                    <a:pt x="23" y="7"/>
                  </a:cubicBezTo>
                  <a:cubicBezTo>
                    <a:pt x="23" y="7"/>
                    <a:pt x="24" y="7"/>
                    <a:pt x="24" y="6"/>
                  </a:cubicBezTo>
                  <a:cubicBezTo>
                    <a:pt x="24" y="6"/>
                    <a:pt x="23" y="5"/>
                    <a:pt x="23" y="5"/>
                  </a:cubicBezTo>
                  <a:cubicBezTo>
                    <a:pt x="22" y="6"/>
                    <a:pt x="21" y="6"/>
                    <a:pt x="21" y="6"/>
                  </a:cubicBezTo>
                  <a:cubicBezTo>
                    <a:pt x="15" y="6"/>
                    <a:pt x="8" y="4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8" name="任意多边形 176">
              <a:extLst>
                <a:ext uri="{FF2B5EF4-FFF2-40B4-BE49-F238E27FC236}">
                  <a16:creationId xmlns:a16="http://schemas.microsoft.com/office/drawing/2014/main" id="{BAB2E2AB-9399-4495-93B5-8198597CDEEE}"/>
                </a:ext>
              </a:extLst>
            </p:cNvPr>
            <p:cNvSpPr/>
            <p:nvPr/>
          </p:nvSpPr>
          <p:spPr bwMode="auto">
            <a:xfrm>
              <a:off x="5689620" y="3145629"/>
              <a:ext cx="17463" cy="22225"/>
            </a:xfrm>
            <a:custGeom>
              <a:avLst/>
              <a:gdLst>
                <a:gd name="T0" fmla="*/ 5 w 5"/>
                <a:gd name="T1" fmla="*/ 3 h 7"/>
                <a:gd name="T2" fmla="*/ 3 w 5"/>
                <a:gd name="T3" fmla="*/ 6 h 7"/>
                <a:gd name="T4" fmla="*/ 0 w 5"/>
                <a:gd name="T5" fmla="*/ 4 h 7"/>
                <a:gd name="T6" fmla="*/ 2 w 5"/>
                <a:gd name="T7" fmla="*/ 0 h 7"/>
                <a:gd name="T8" fmla="*/ 5 w 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3"/>
                  </a:moveTo>
                  <a:cubicBezTo>
                    <a:pt x="5" y="5"/>
                    <a:pt x="4" y="6"/>
                    <a:pt x="3" y="6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4" y="1"/>
                    <a:pt x="5" y="3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9" name="任意多边形 177">
              <a:extLst>
                <a:ext uri="{FF2B5EF4-FFF2-40B4-BE49-F238E27FC236}">
                  <a16:creationId xmlns:a16="http://schemas.microsoft.com/office/drawing/2014/main" id="{63DA17D9-EB93-4598-9C5B-819E4BC8CA4E}"/>
                </a:ext>
              </a:extLst>
            </p:cNvPr>
            <p:cNvSpPr/>
            <p:nvPr/>
          </p:nvSpPr>
          <p:spPr bwMode="auto">
            <a:xfrm>
              <a:off x="5754708" y="3139279"/>
              <a:ext cx="15875" cy="22225"/>
            </a:xfrm>
            <a:custGeom>
              <a:avLst/>
              <a:gdLst>
                <a:gd name="T0" fmla="*/ 5 w 5"/>
                <a:gd name="T1" fmla="*/ 3 h 7"/>
                <a:gd name="T2" fmla="*/ 3 w 5"/>
                <a:gd name="T3" fmla="*/ 7 h 7"/>
                <a:gd name="T4" fmla="*/ 0 w 5"/>
                <a:gd name="T5" fmla="*/ 4 h 7"/>
                <a:gd name="T6" fmla="*/ 2 w 5"/>
                <a:gd name="T7" fmla="*/ 0 h 7"/>
                <a:gd name="T8" fmla="*/ 5 w 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3"/>
                  </a:moveTo>
                  <a:cubicBezTo>
                    <a:pt x="5" y="5"/>
                    <a:pt x="4" y="6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3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0" name="任意多边形 178">
              <a:extLst>
                <a:ext uri="{FF2B5EF4-FFF2-40B4-BE49-F238E27FC236}">
                  <a16:creationId xmlns:a16="http://schemas.microsoft.com/office/drawing/2014/main" id="{8F0326A2-5071-4C9C-8C27-B0D08F1ECD76}"/>
                </a:ext>
              </a:extLst>
            </p:cNvPr>
            <p:cNvSpPr/>
            <p:nvPr/>
          </p:nvSpPr>
          <p:spPr bwMode="auto">
            <a:xfrm>
              <a:off x="5680095" y="3113879"/>
              <a:ext cx="30163" cy="15875"/>
            </a:xfrm>
            <a:custGeom>
              <a:avLst/>
              <a:gdLst>
                <a:gd name="T0" fmla="*/ 2 w 9"/>
                <a:gd name="T1" fmla="*/ 4 h 5"/>
                <a:gd name="T2" fmla="*/ 4 w 9"/>
                <a:gd name="T3" fmla="*/ 3 h 5"/>
                <a:gd name="T4" fmla="*/ 6 w 9"/>
                <a:gd name="T5" fmla="*/ 2 h 5"/>
                <a:gd name="T6" fmla="*/ 7 w 9"/>
                <a:gd name="T7" fmla="*/ 3 h 5"/>
                <a:gd name="T8" fmla="*/ 8 w 9"/>
                <a:gd name="T9" fmla="*/ 2 h 5"/>
                <a:gd name="T10" fmla="*/ 8 w 9"/>
                <a:gd name="T11" fmla="*/ 1 h 5"/>
                <a:gd name="T12" fmla="*/ 6 w 9"/>
                <a:gd name="T13" fmla="*/ 0 h 5"/>
                <a:gd name="T14" fmla="*/ 3 w 9"/>
                <a:gd name="T15" fmla="*/ 1 h 5"/>
                <a:gd name="T16" fmla="*/ 1 w 9"/>
                <a:gd name="T17" fmla="*/ 3 h 5"/>
                <a:gd name="T18" fmla="*/ 1 w 9"/>
                <a:gd name="T19" fmla="*/ 4 h 5"/>
                <a:gd name="T20" fmla="*/ 2 w 9"/>
                <a:gd name="T2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5">
                  <a:moveTo>
                    <a:pt x="2" y="4"/>
                  </a:moveTo>
                  <a:cubicBezTo>
                    <a:pt x="2" y="4"/>
                    <a:pt x="3" y="3"/>
                    <a:pt x="4" y="3"/>
                  </a:cubicBezTo>
                  <a:cubicBezTo>
                    <a:pt x="4" y="3"/>
                    <a:pt x="5" y="2"/>
                    <a:pt x="6" y="2"/>
                  </a:cubicBezTo>
                  <a:cubicBezTo>
                    <a:pt x="6" y="2"/>
                    <a:pt x="7" y="2"/>
                    <a:pt x="7" y="3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9" y="2"/>
                    <a:pt x="8" y="1"/>
                    <a:pt x="8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2"/>
                    <a:pt x="1" y="2"/>
                    <a:pt x="1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2" y="5"/>
                    <a:pt x="2" y="4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1" name="任意多边形 179">
              <a:extLst>
                <a:ext uri="{FF2B5EF4-FFF2-40B4-BE49-F238E27FC236}">
                  <a16:creationId xmlns:a16="http://schemas.microsoft.com/office/drawing/2014/main" id="{070FE836-1135-46A6-992B-573E593D230A}"/>
                </a:ext>
              </a:extLst>
            </p:cNvPr>
            <p:cNvSpPr/>
            <p:nvPr/>
          </p:nvSpPr>
          <p:spPr bwMode="auto">
            <a:xfrm>
              <a:off x="5751533" y="3110704"/>
              <a:ext cx="22225" cy="12700"/>
            </a:xfrm>
            <a:custGeom>
              <a:avLst/>
              <a:gdLst>
                <a:gd name="T0" fmla="*/ 2 w 7"/>
                <a:gd name="T1" fmla="*/ 2 h 4"/>
                <a:gd name="T2" fmla="*/ 2 w 7"/>
                <a:gd name="T3" fmla="*/ 2 h 4"/>
                <a:gd name="T4" fmla="*/ 2 w 7"/>
                <a:gd name="T5" fmla="*/ 2 h 4"/>
                <a:gd name="T6" fmla="*/ 3 w 7"/>
                <a:gd name="T7" fmla="*/ 2 h 4"/>
                <a:gd name="T8" fmla="*/ 5 w 7"/>
                <a:gd name="T9" fmla="*/ 4 h 4"/>
                <a:gd name="T10" fmla="*/ 6 w 7"/>
                <a:gd name="T11" fmla="*/ 4 h 4"/>
                <a:gd name="T12" fmla="*/ 7 w 7"/>
                <a:gd name="T13" fmla="*/ 3 h 4"/>
                <a:gd name="T14" fmla="*/ 4 w 7"/>
                <a:gd name="T15" fmla="*/ 0 h 4"/>
                <a:gd name="T16" fmla="*/ 2 w 7"/>
                <a:gd name="T17" fmla="*/ 0 h 4"/>
                <a:gd name="T18" fmla="*/ 1 w 7"/>
                <a:gd name="T19" fmla="*/ 0 h 4"/>
                <a:gd name="T20" fmla="*/ 1 w 7"/>
                <a:gd name="T21" fmla="*/ 1 h 4"/>
                <a:gd name="T22" fmla="*/ 2 w 7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2"/>
                    <a:pt x="5" y="1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1" y="2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2" name="任意多边形 180">
              <a:extLst>
                <a:ext uri="{FF2B5EF4-FFF2-40B4-BE49-F238E27FC236}">
                  <a16:creationId xmlns:a16="http://schemas.microsoft.com/office/drawing/2014/main" id="{CF2C4058-ABA7-44A6-AE42-6BA8FA7A56DE}"/>
                </a:ext>
              </a:extLst>
            </p:cNvPr>
            <p:cNvSpPr/>
            <p:nvPr/>
          </p:nvSpPr>
          <p:spPr bwMode="auto">
            <a:xfrm>
              <a:off x="5729308" y="3164679"/>
              <a:ext cx="25400" cy="28575"/>
            </a:xfrm>
            <a:custGeom>
              <a:avLst/>
              <a:gdLst>
                <a:gd name="T0" fmla="*/ 2 w 8"/>
                <a:gd name="T1" fmla="*/ 3 h 9"/>
                <a:gd name="T2" fmla="*/ 4 w 8"/>
                <a:gd name="T3" fmla="*/ 2 h 9"/>
                <a:gd name="T4" fmla="*/ 5 w 8"/>
                <a:gd name="T5" fmla="*/ 2 h 9"/>
                <a:gd name="T6" fmla="*/ 6 w 8"/>
                <a:gd name="T7" fmla="*/ 4 h 9"/>
                <a:gd name="T8" fmla="*/ 3 w 8"/>
                <a:gd name="T9" fmla="*/ 7 h 9"/>
                <a:gd name="T10" fmla="*/ 3 w 8"/>
                <a:gd name="T11" fmla="*/ 9 h 9"/>
                <a:gd name="T12" fmla="*/ 5 w 8"/>
                <a:gd name="T13" fmla="*/ 9 h 9"/>
                <a:gd name="T14" fmla="*/ 8 w 8"/>
                <a:gd name="T15" fmla="*/ 4 h 9"/>
                <a:gd name="T16" fmla="*/ 7 w 8"/>
                <a:gd name="T17" fmla="*/ 1 h 9"/>
                <a:gd name="T18" fmla="*/ 4 w 8"/>
                <a:gd name="T19" fmla="*/ 0 h 9"/>
                <a:gd name="T20" fmla="*/ 1 w 8"/>
                <a:gd name="T21" fmla="*/ 1 h 9"/>
                <a:gd name="T22" fmla="*/ 1 w 8"/>
                <a:gd name="T23" fmla="*/ 3 h 9"/>
                <a:gd name="T24" fmla="*/ 2 w 8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2" y="3"/>
                  </a:moveTo>
                  <a:cubicBezTo>
                    <a:pt x="3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6" y="3"/>
                    <a:pt x="6" y="4"/>
                  </a:cubicBezTo>
                  <a:cubicBezTo>
                    <a:pt x="6" y="5"/>
                    <a:pt x="5" y="6"/>
                    <a:pt x="3" y="7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9"/>
                    <a:pt x="4" y="9"/>
                    <a:pt x="5" y="9"/>
                  </a:cubicBezTo>
                  <a:cubicBezTo>
                    <a:pt x="7" y="7"/>
                    <a:pt x="8" y="5"/>
                    <a:pt x="8" y="4"/>
                  </a:cubicBezTo>
                  <a:cubicBezTo>
                    <a:pt x="8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3" name="任意多边形 181">
              <a:extLst>
                <a:ext uri="{FF2B5EF4-FFF2-40B4-BE49-F238E27FC236}">
                  <a16:creationId xmlns:a16="http://schemas.microsoft.com/office/drawing/2014/main" id="{0F8EE199-4C51-4D4F-8FAF-D07D7175381C}"/>
                </a:ext>
              </a:extLst>
            </p:cNvPr>
            <p:cNvSpPr/>
            <p:nvPr/>
          </p:nvSpPr>
          <p:spPr bwMode="auto">
            <a:xfrm>
              <a:off x="5716608" y="3209129"/>
              <a:ext cx="34925" cy="9525"/>
            </a:xfrm>
            <a:custGeom>
              <a:avLst/>
              <a:gdLst>
                <a:gd name="T0" fmla="*/ 10 w 11"/>
                <a:gd name="T1" fmla="*/ 1 h 3"/>
                <a:gd name="T2" fmla="*/ 6 w 11"/>
                <a:gd name="T3" fmla="*/ 1 h 3"/>
                <a:gd name="T4" fmla="*/ 2 w 11"/>
                <a:gd name="T5" fmla="*/ 1 h 3"/>
                <a:gd name="T6" fmla="*/ 1 w 11"/>
                <a:gd name="T7" fmla="*/ 1 h 3"/>
                <a:gd name="T8" fmla="*/ 0 w 11"/>
                <a:gd name="T9" fmla="*/ 1 h 3"/>
                <a:gd name="T10" fmla="*/ 1 w 11"/>
                <a:gd name="T11" fmla="*/ 3 h 3"/>
                <a:gd name="T12" fmla="*/ 6 w 11"/>
                <a:gd name="T13" fmla="*/ 3 h 3"/>
                <a:gd name="T14" fmla="*/ 10 w 11"/>
                <a:gd name="T15" fmla="*/ 3 h 3"/>
                <a:gd name="T16" fmla="*/ 11 w 11"/>
                <a:gd name="T17" fmla="*/ 1 h 3"/>
                <a:gd name="T18" fmla="*/ 10 w 11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3">
                  <a:moveTo>
                    <a:pt x="10" y="1"/>
                  </a:moveTo>
                  <a:cubicBezTo>
                    <a:pt x="8" y="1"/>
                    <a:pt x="7" y="1"/>
                    <a:pt x="6" y="1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1" y="3"/>
                    <a:pt x="3" y="3"/>
                    <a:pt x="6" y="3"/>
                  </a:cubicBezTo>
                  <a:cubicBezTo>
                    <a:pt x="7" y="3"/>
                    <a:pt x="8" y="3"/>
                    <a:pt x="10" y="3"/>
                  </a:cubicBezTo>
                  <a:cubicBezTo>
                    <a:pt x="11" y="2"/>
                    <a:pt x="11" y="2"/>
                    <a:pt x="11" y="1"/>
                  </a:cubicBezTo>
                  <a:cubicBezTo>
                    <a:pt x="11" y="1"/>
                    <a:pt x="10" y="0"/>
                    <a:pt x="10" y="1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4" name="任意多边形 182">
              <a:extLst>
                <a:ext uri="{FF2B5EF4-FFF2-40B4-BE49-F238E27FC236}">
                  <a16:creationId xmlns:a16="http://schemas.microsoft.com/office/drawing/2014/main" id="{A1F03790-842C-4C78-A587-8D1AE16F6016}"/>
                </a:ext>
              </a:extLst>
            </p:cNvPr>
            <p:cNvSpPr/>
            <p:nvPr/>
          </p:nvSpPr>
          <p:spPr bwMode="auto">
            <a:xfrm>
              <a:off x="5514994" y="3104354"/>
              <a:ext cx="85725" cy="152400"/>
            </a:xfrm>
            <a:custGeom>
              <a:avLst/>
              <a:gdLst>
                <a:gd name="T0" fmla="*/ 21 w 27"/>
                <a:gd name="T1" fmla="*/ 16 h 48"/>
                <a:gd name="T2" fmla="*/ 27 w 27"/>
                <a:gd name="T3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7" h="48">
                  <a:moveTo>
                    <a:pt x="21" y="16"/>
                  </a:moveTo>
                  <a:cubicBezTo>
                    <a:pt x="0" y="0"/>
                    <a:pt x="11" y="48"/>
                    <a:pt x="27" y="38"/>
                  </a:cubicBezTo>
                </a:path>
              </a:pathLst>
            </a:custGeom>
            <a:solidFill>
              <a:srgbClr val="F8A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5" name="任意多边形 183">
              <a:extLst>
                <a:ext uri="{FF2B5EF4-FFF2-40B4-BE49-F238E27FC236}">
                  <a16:creationId xmlns:a16="http://schemas.microsoft.com/office/drawing/2014/main" id="{74F0214D-3F28-4E13-A5EE-B0B3E67B6184}"/>
                </a:ext>
              </a:extLst>
            </p:cNvPr>
            <p:cNvSpPr/>
            <p:nvPr/>
          </p:nvSpPr>
          <p:spPr bwMode="auto">
            <a:xfrm>
              <a:off x="5362594" y="3667917"/>
              <a:ext cx="123825" cy="180974"/>
            </a:xfrm>
            <a:custGeom>
              <a:avLst/>
              <a:gdLst>
                <a:gd name="T0" fmla="*/ 2 w 39"/>
                <a:gd name="T1" fmla="*/ 57 h 57"/>
                <a:gd name="T2" fmla="*/ 38 w 39"/>
                <a:gd name="T3" fmla="*/ 1 h 57"/>
                <a:gd name="T4" fmla="*/ 38 w 39"/>
                <a:gd name="T5" fmla="*/ 0 h 57"/>
                <a:gd name="T6" fmla="*/ 37 w 39"/>
                <a:gd name="T7" fmla="*/ 0 h 57"/>
                <a:gd name="T8" fmla="*/ 1 w 39"/>
                <a:gd name="T9" fmla="*/ 56 h 57"/>
                <a:gd name="T10" fmla="*/ 1 w 39"/>
                <a:gd name="T11" fmla="*/ 57 h 57"/>
                <a:gd name="T12" fmla="*/ 2 w 39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57">
                  <a:moveTo>
                    <a:pt x="2" y="57"/>
                  </a:moveTo>
                  <a:cubicBezTo>
                    <a:pt x="38" y="1"/>
                    <a:pt x="38" y="1"/>
                    <a:pt x="38" y="1"/>
                  </a:cubicBezTo>
                  <a:cubicBezTo>
                    <a:pt x="39" y="1"/>
                    <a:pt x="39" y="0"/>
                    <a:pt x="38" y="0"/>
                  </a:cubicBezTo>
                  <a:cubicBezTo>
                    <a:pt x="38" y="0"/>
                    <a:pt x="37" y="0"/>
                    <a:pt x="37" y="0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56"/>
                    <a:pt x="0" y="57"/>
                    <a:pt x="1" y="57"/>
                  </a:cubicBezTo>
                  <a:cubicBezTo>
                    <a:pt x="1" y="57"/>
                    <a:pt x="2" y="57"/>
                    <a:pt x="2" y="57"/>
                  </a:cubicBezTo>
                </a:path>
              </a:pathLst>
            </a:custGeom>
            <a:solidFill>
              <a:srgbClr val="364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6" name="任意多边形 184">
              <a:extLst>
                <a:ext uri="{FF2B5EF4-FFF2-40B4-BE49-F238E27FC236}">
                  <a16:creationId xmlns:a16="http://schemas.microsoft.com/office/drawing/2014/main" id="{089CFF2D-4FF7-4346-BB0E-1C82C69B4BDC}"/>
                </a:ext>
              </a:extLst>
            </p:cNvPr>
            <p:cNvSpPr/>
            <p:nvPr/>
          </p:nvSpPr>
          <p:spPr bwMode="auto">
            <a:xfrm>
              <a:off x="5502294" y="2955130"/>
              <a:ext cx="300039" cy="238125"/>
            </a:xfrm>
            <a:custGeom>
              <a:avLst/>
              <a:gdLst>
                <a:gd name="T0" fmla="*/ 20 w 94"/>
                <a:gd name="T1" fmla="*/ 60 h 75"/>
                <a:gd name="T2" fmla="*/ 27 w 94"/>
                <a:gd name="T3" fmla="*/ 74 h 75"/>
                <a:gd name="T4" fmla="*/ 34 w 94"/>
                <a:gd name="T5" fmla="*/ 75 h 75"/>
                <a:gd name="T6" fmla="*/ 34 w 94"/>
                <a:gd name="T7" fmla="*/ 58 h 75"/>
                <a:gd name="T8" fmla="*/ 39 w 94"/>
                <a:gd name="T9" fmla="*/ 37 h 75"/>
                <a:gd name="T10" fmla="*/ 59 w 94"/>
                <a:gd name="T11" fmla="*/ 33 h 75"/>
                <a:gd name="T12" fmla="*/ 84 w 94"/>
                <a:gd name="T13" fmla="*/ 33 h 75"/>
                <a:gd name="T14" fmla="*/ 71 w 94"/>
                <a:gd name="T15" fmla="*/ 3 h 75"/>
                <a:gd name="T16" fmla="*/ 28 w 94"/>
                <a:gd name="T17" fmla="*/ 9 h 75"/>
                <a:gd name="T18" fmla="*/ 5 w 94"/>
                <a:gd name="T19" fmla="*/ 28 h 75"/>
                <a:gd name="T20" fmla="*/ 20 w 94"/>
                <a:gd name="T21" fmla="*/ 6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4" h="75">
                  <a:moveTo>
                    <a:pt x="20" y="60"/>
                  </a:moveTo>
                  <a:cubicBezTo>
                    <a:pt x="20" y="60"/>
                    <a:pt x="26" y="62"/>
                    <a:pt x="27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5"/>
                    <a:pt x="28" y="62"/>
                    <a:pt x="34" y="58"/>
                  </a:cubicBezTo>
                  <a:cubicBezTo>
                    <a:pt x="40" y="54"/>
                    <a:pt x="44" y="43"/>
                    <a:pt x="39" y="37"/>
                  </a:cubicBezTo>
                  <a:cubicBezTo>
                    <a:pt x="33" y="32"/>
                    <a:pt x="51" y="44"/>
                    <a:pt x="59" y="33"/>
                  </a:cubicBezTo>
                  <a:cubicBezTo>
                    <a:pt x="67" y="23"/>
                    <a:pt x="73" y="43"/>
                    <a:pt x="84" y="33"/>
                  </a:cubicBezTo>
                  <a:cubicBezTo>
                    <a:pt x="94" y="23"/>
                    <a:pt x="92" y="0"/>
                    <a:pt x="71" y="3"/>
                  </a:cubicBezTo>
                  <a:cubicBezTo>
                    <a:pt x="49" y="6"/>
                    <a:pt x="42" y="5"/>
                    <a:pt x="28" y="9"/>
                  </a:cubicBezTo>
                  <a:cubicBezTo>
                    <a:pt x="13" y="13"/>
                    <a:pt x="3" y="18"/>
                    <a:pt x="5" y="28"/>
                  </a:cubicBezTo>
                  <a:cubicBezTo>
                    <a:pt x="8" y="43"/>
                    <a:pt x="0" y="59"/>
                    <a:pt x="20" y="60"/>
                  </a:cubicBezTo>
                  <a:close/>
                </a:path>
              </a:pathLst>
            </a:custGeom>
            <a:solidFill>
              <a:srgbClr val="C08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7" name="任意多边形 185">
              <a:extLst>
                <a:ext uri="{FF2B5EF4-FFF2-40B4-BE49-F238E27FC236}">
                  <a16:creationId xmlns:a16="http://schemas.microsoft.com/office/drawing/2014/main" id="{76A9A8FC-5B04-47BD-A611-2D5D7D65DBFA}"/>
                </a:ext>
              </a:extLst>
            </p:cNvPr>
            <p:cNvSpPr/>
            <p:nvPr/>
          </p:nvSpPr>
          <p:spPr bwMode="auto">
            <a:xfrm>
              <a:off x="5610244" y="3034504"/>
              <a:ext cx="47625" cy="12700"/>
            </a:xfrm>
            <a:custGeom>
              <a:avLst/>
              <a:gdLst>
                <a:gd name="T0" fmla="*/ 0 w 15"/>
                <a:gd name="T1" fmla="*/ 2 h 4"/>
                <a:gd name="T2" fmla="*/ 8 w 15"/>
                <a:gd name="T3" fmla="*/ 4 h 4"/>
                <a:gd name="T4" fmla="*/ 14 w 15"/>
                <a:gd name="T5" fmla="*/ 2 h 4"/>
                <a:gd name="T6" fmla="*/ 14 w 15"/>
                <a:gd name="T7" fmla="*/ 1 h 4"/>
                <a:gd name="T8" fmla="*/ 13 w 15"/>
                <a:gd name="T9" fmla="*/ 1 h 4"/>
                <a:gd name="T10" fmla="*/ 8 w 15"/>
                <a:gd name="T11" fmla="*/ 2 h 4"/>
                <a:gd name="T12" fmla="*/ 3 w 15"/>
                <a:gd name="T13" fmla="*/ 1 h 4"/>
                <a:gd name="T14" fmla="*/ 2 w 15"/>
                <a:gd name="T15" fmla="*/ 1 h 4"/>
                <a:gd name="T16" fmla="*/ 2 w 15"/>
                <a:gd name="T17" fmla="*/ 1 h 4"/>
                <a:gd name="T18" fmla="*/ 2 w 15"/>
                <a:gd name="T19" fmla="*/ 1 h 4"/>
                <a:gd name="T20" fmla="*/ 0 w 15"/>
                <a:gd name="T21" fmla="*/ 1 h 4"/>
                <a:gd name="T22" fmla="*/ 0 w 15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4">
                  <a:moveTo>
                    <a:pt x="0" y="2"/>
                  </a:moveTo>
                  <a:cubicBezTo>
                    <a:pt x="1" y="2"/>
                    <a:pt x="4" y="4"/>
                    <a:pt x="8" y="4"/>
                  </a:cubicBezTo>
                  <a:cubicBezTo>
                    <a:pt x="10" y="4"/>
                    <a:pt x="12" y="4"/>
                    <a:pt x="14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1" y="2"/>
                    <a:pt x="9" y="2"/>
                    <a:pt x="8" y="2"/>
                  </a:cubicBezTo>
                  <a:cubicBezTo>
                    <a:pt x="6" y="2"/>
                    <a:pt x="5" y="2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8" name="任意多边形 186">
              <a:extLst>
                <a:ext uri="{FF2B5EF4-FFF2-40B4-BE49-F238E27FC236}">
                  <a16:creationId xmlns:a16="http://schemas.microsoft.com/office/drawing/2014/main" id="{D79D3E44-BED4-43AF-93A9-9080F03D3936}"/>
                </a:ext>
              </a:extLst>
            </p:cNvPr>
            <p:cNvSpPr/>
            <p:nvPr/>
          </p:nvSpPr>
          <p:spPr bwMode="auto">
            <a:xfrm>
              <a:off x="5632469" y="2996405"/>
              <a:ext cx="112714" cy="31750"/>
            </a:xfrm>
            <a:custGeom>
              <a:avLst/>
              <a:gdLst>
                <a:gd name="T0" fmla="*/ 1 w 35"/>
                <a:gd name="T1" fmla="*/ 10 h 10"/>
                <a:gd name="T2" fmla="*/ 4 w 35"/>
                <a:gd name="T3" fmla="*/ 10 h 10"/>
                <a:gd name="T4" fmla="*/ 14 w 35"/>
                <a:gd name="T5" fmla="*/ 7 h 10"/>
                <a:gd name="T6" fmla="*/ 27 w 35"/>
                <a:gd name="T7" fmla="*/ 2 h 10"/>
                <a:gd name="T8" fmla="*/ 31 w 35"/>
                <a:gd name="T9" fmla="*/ 3 h 10"/>
                <a:gd name="T10" fmla="*/ 33 w 35"/>
                <a:gd name="T11" fmla="*/ 6 h 10"/>
                <a:gd name="T12" fmla="*/ 34 w 35"/>
                <a:gd name="T13" fmla="*/ 7 h 10"/>
                <a:gd name="T14" fmla="*/ 35 w 35"/>
                <a:gd name="T15" fmla="*/ 6 h 10"/>
                <a:gd name="T16" fmla="*/ 32 w 35"/>
                <a:gd name="T17" fmla="*/ 1 h 10"/>
                <a:gd name="T18" fmla="*/ 27 w 35"/>
                <a:gd name="T19" fmla="*/ 0 h 10"/>
                <a:gd name="T20" fmla="*/ 13 w 35"/>
                <a:gd name="T21" fmla="*/ 5 h 10"/>
                <a:gd name="T22" fmla="*/ 4 w 35"/>
                <a:gd name="T23" fmla="*/ 8 h 10"/>
                <a:gd name="T24" fmla="*/ 2 w 35"/>
                <a:gd name="T25" fmla="*/ 8 h 10"/>
                <a:gd name="T26" fmla="*/ 1 w 35"/>
                <a:gd name="T27" fmla="*/ 8 h 10"/>
                <a:gd name="T28" fmla="*/ 1 w 35"/>
                <a:gd name="T29" fmla="*/ 8 h 10"/>
                <a:gd name="T30" fmla="*/ 0 w 35"/>
                <a:gd name="T31" fmla="*/ 8 h 10"/>
                <a:gd name="T32" fmla="*/ 1 w 35"/>
                <a:gd name="T3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0">
                  <a:moveTo>
                    <a:pt x="1" y="10"/>
                  </a:moveTo>
                  <a:cubicBezTo>
                    <a:pt x="1" y="10"/>
                    <a:pt x="2" y="10"/>
                    <a:pt x="4" y="10"/>
                  </a:cubicBezTo>
                  <a:cubicBezTo>
                    <a:pt x="7" y="10"/>
                    <a:pt x="10" y="10"/>
                    <a:pt x="14" y="7"/>
                  </a:cubicBezTo>
                  <a:cubicBezTo>
                    <a:pt x="17" y="5"/>
                    <a:pt x="23" y="2"/>
                    <a:pt x="27" y="2"/>
                  </a:cubicBezTo>
                  <a:cubicBezTo>
                    <a:pt x="29" y="2"/>
                    <a:pt x="30" y="2"/>
                    <a:pt x="31" y="3"/>
                  </a:cubicBezTo>
                  <a:cubicBezTo>
                    <a:pt x="32" y="3"/>
                    <a:pt x="33" y="5"/>
                    <a:pt x="33" y="6"/>
                  </a:cubicBezTo>
                  <a:cubicBezTo>
                    <a:pt x="33" y="7"/>
                    <a:pt x="33" y="7"/>
                    <a:pt x="34" y="7"/>
                  </a:cubicBezTo>
                  <a:cubicBezTo>
                    <a:pt x="34" y="7"/>
                    <a:pt x="35" y="7"/>
                    <a:pt x="35" y="6"/>
                  </a:cubicBezTo>
                  <a:cubicBezTo>
                    <a:pt x="34" y="4"/>
                    <a:pt x="34" y="2"/>
                    <a:pt x="32" y="1"/>
                  </a:cubicBezTo>
                  <a:cubicBezTo>
                    <a:pt x="31" y="0"/>
                    <a:pt x="29" y="0"/>
                    <a:pt x="27" y="0"/>
                  </a:cubicBezTo>
                  <a:cubicBezTo>
                    <a:pt x="22" y="0"/>
                    <a:pt x="16" y="3"/>
                    <a:pt x="13" y="5"/>
                  </a:cubicBezTo>
                  <a:cubicBezTo>
                    <a:pt x="10" y="8"/>
                    <a:pt x="6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8"/>
                  </a:cubicBezTo>
                  <a:cubicBezTo>
                    <a:pt x="0" y="9"/>
                    <a:pt x="0" y="10"/>
                    <a:pt x="1" y="10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9" name="任意多边形 187">
              <a:extLst>
                <a:ext uri="{FF2B5EF4-FFF2-40B4-BE49-F238E27FC236}">
                  <a16:creationId xmlns:a16="http://schemas.microsoft.com/office/drawing/2014/main" id="{33F440C0-856A-4C22-B2C1-42D36B541434}"/>
                </a:ext>
              </a:extLst>
            </p:cNvPr>
            <p:cNvSpPr/>
            <p:nvPr/>
          </p:nvSpPr>
          <p:spPr bwMode="auto">
            <a:xfrm>
              <a:off x="5703908" y="3015454"/>
              <a:ext cx="53975" cy="22225"/>
            </a:xfrm>
            <a:custGeom>
              <a:avLst/>
              <a:gdLst>
                <a:gd name="T0" fmla="*/ 0 w 17"/>
                <a:gd name="T1" fmla="*/ 1 h 7"/>
                <a:gd name="T2" fmla="*/ 4 w 17"/>
                <a:gd name="T3" fmla="*/ 4 h 7"/>
                <a:gd name="T4" fmla="*/ 11 w 17"/>
                <a:gd name="T5" fmla="*/ 7 h 7"/>
                <a:gd name="T6" fmla="*/ 14 w 17"/>
                <a:gd name="T7" fmla="*/ 6 h 7"/>
                <a:gd name="T8" fmla="*/ 17 w 17"/>
                <a:gd name="T9" fmla="*/ 3 h 7"/>
                <a:gd name="T10" fmla="*/ 16 w 17"/>
                <a:gd name="T11" fmla="*/ 2 h 7"/>
                <a:gd name="T12" fmla="*/ 15 w 17"/>
                <a:gd name="T13" fmla="*/ 2 h 7"/>
                <a:gd name="T14" fmla="*/ 13 w 17"/>
                <a:gd name="T15" fmla="*/ 5 h 7"/>
                <a:gd name="T16" fmla="*/ 11 w 17"/>
                <a:gd name="T17" fmla="*/ 5 h 7"/>
                <a:gd name="T18" fmla="*/ 5 w 17"/>
                <a:gd name="T19" fmla="*/ 3 h 7"/>
                <a:gd name="T20" fmla="*/ 3 w 17"/>
                <a:gd name="T21" fmla="*/ 1 h 7"/>
                <a:gd name="T22" fmla="*/ 2 w 17"/>
                <a:gd name="T23" fmla="*/ 0 h 7"/>
                <a:gd name="T24" fmla="*/ 0 w 17"/>
                <a:gd name="T25" fmla="*/ 0 h 7"/>
                <a:gd name="T26" fmla="*/ 0 w 17"/>
                <a:gd name="T2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7">
                  <a:moveTo>
                    <a:pt x="0" y="1"/>
                  </a:moveTo>
                  <a:cubicBezTo>
                    <a:pt x="0" y="1"/>
                    <a:pt x="2" y="3"/>
                    <a:pt x="4" y="4"/>
                  </a:cubicBezTo>
                  <a:cubicBezTo>
                    <a:pt x="6" y="6"/>
                    <a:pt x="9" y="7"/>
                    <a:pt x="11" y="7"/>
                  </a:cubicBezTo>
                  <a:cubicBezTo>
                    <a:pt x="12" y="7"/>
                    <a:pt x="14" y="7"/>
                    <a:pt x="14" y="6"/>
                  </a:cubicBezTo>
                  <a:cubicBezTo>
                    <a:pt x="15" y="6"/>
                    <a:pt x="16" y="5"/>
                    <a:pt x="17" y="3"/>
                  </a:cubicBezTo>
                  <a:cubicBezTo>
                    <a:pt x="17" y="3"/>
                    <a:pt x="17" y="2"/>
                    <a:pt x="16" y="2"/>
                  </a:cubicBezTo>
                  <a:cubicBezTo>
                    <a:pt x="16" y="2"/>
                    <a:pt x="15" y="2"/>
                    <a:pt x="15" y="2"/>
                  </a:cubicBezTo>
                  <a:cubicBezTo>
                    <a:pt x="15" y="3"/>
                    <a:pt x="14" y="4"/>
                    <a:pt x="13" y="5"/>
                  </a:cubicBezTo>
                  <a:cubicBezTo>
                    <a:pt x="13" y="5"/>
                    <a:pt x="12" y="5"/>
                    <a:pt x="11" y="5"/>
                  </a:cubicBezTo>
                  <a:cubicBezTo>
                    <a:pt x="9" y="5"/>
                    <a:pt x="7" y="4"/>
                    <a:pt x="5" y="3"/>
                  </a:cubicBezTo>
                  <a:cubicBezTo>
                    <a:pt x="4" y="2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0" name="任意多边形 188">
              <a:extLst>
                <a:ext uri="{FF2B5EF4-FFF2-40B4-BE49-F238E27FC236}">
                  <a16:creationId xmlns:a16="http://schemas.microsoft.com/office/drawing/2014/main" id="{D2E34F41-C5E5-49E1-9BDD-36E5233A052A}"/>
                </a:ext>
              </a:extLst>
            </p:cNvPr>
            <p:cNvSpPr/>
            <p:nvPr/>
          </p:nvSpPr>
          <p:spPr bwMode="auto">
            <a:xfrm>
              <a:off x="5692795" y="2971005"/>
              <a:ext cx="65088" cy="15875"/>
            </a:xfrm>
            <a:custGeom>
              <a:avLst/>
              <a:gdLst>
                <a:gd name="T0" fmla="*/ 2 w 20"/>
                <a:gd name="T1" fmla="*/ 5 h 5"/>
                <a:gd name="T2" fmla="*/ 3 w 20"/>
                <a:gd name="T3" fmla="*/ 4 h 5"/>
                <a:gd name="T4" fmla="*/ 12 w 20"/>
                <a:gd name="T5" fmla="*/ 2 h 5"/>
                <a:gd name="T6" fmla="*/ 18 w 20"/>
                <a:gd name="T7" fmla="*/ 4 h 5"/>
                <a:gd name="T8" fmla="*/ 19 w 20"/>
                <a:gd name="T9" fmla="*/ 4 h 5"/>
                <a:gd name="T10" fmla="*/ 20 w 20"/>
                <a:gd name="T11" fmla="*/ 3 h 5"/>
                <a:gd name="T12" fmla="*/ 12 w 20"/>
                <a:gd name="T13" fmla="*/ 0 h 5"/>
                <a:gd name="T14" fmla="*/ 1 w 20"/>
                <a:gd name="T15" fmla="*/ 3 h 5"/>
                <a:gd name="T16" fmla="*/ 0 w 20"/>
                <a:gd name="T17" fmla="*/ 4 h 5"/>
                <a:gd name="T18" fmla="*/ 2 w 20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5">
                  <a:moveTo>
                    <a:pt x="2" y="5"/>
                  </a:moveTo>
                  <a:cubicBezTo>
                    <a:pt x="2" y="5"/>
                    <a:pt x="2" y="4"/>
                    <a:pt x="3" y="4"/>
                  </a:cubicBezTo>
                  <a:cubicBezTo>
                    <a:pt x="4" y="3"/>
                    <a:pt x="9" y="2"/>
                    <a:pt x="12" y="2"/>
                  </a:cubicBezTo>
                  <a:cubicBezTo>
                    <a:pt x="15" y="2"/>
                    <a:pt x="17" y="2"/>
                    <a:pt x="18" y="4"/>
                  </a:cubicBezTo>
                  <a:cubicBezTo>
                    <a:pt x="18" y="5"/>
                    <a:pt x="19" y="5"/>
                    <a:pt x="19" y="4"/>
                  </a:cubicBezTo>
                  <a:cubicBezTo>
                    <a:pt x="20" y="4"/>
                    <a:pt x="20" y="4"/>
                    <a:pt x="20" y="3"/>
                  </a:cubicBezTo>
                  <a:cubicBezTo>
                    <a:pt x="18" y="0"/>
                    <a:pt x="15" y="0"/>
                    <a:pt x="12" y="0"/>
                  </a:cubicBezTo>
                  <a:cubicBezTo>
                    <a:pt x="7" y="0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5"/>
                    <a:pt x="1" y="5"/>
                    <a:pt x="2" y="5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1" name="任意多边形 189">
              <a:extLst>
                <a:ext uri="{FF2B5EF4-FFF2-40B4-BE49-F238E27FC236}">
                  <a16:creationId xmlns:a16="http://schemas.microsoft.com/office/drawing/2014/main" id="{58CC4981-D64A-455F-823D-1E6B8DB5B185}"/>
                </a:ext>
              </a:extLst>
            </p:cNvPr>
            <p:cNvSpPr/>
            <p:nvPr/>
          </p:nvSpPr>
          <p:spPr bwMode="auto">
            <a:xfrm>
              <a:off x="5575319" y="3047204"/>
              <a:ext cx="31750" cy="60325"/>
            </a:xfrm>
            <a:custGeom>
              <a:avLst/>
              <a:gdLst>
                <a:gd name="T0" fmla="*/ 1 w 10"/>
                <a:gd name="T1" fmla="*/ 2 h 19"/>
                <a:gd name="T2" fmla="*/ 1 w 10"/>
                <a:gd name="T3" fmla="*/ 2 h 19"/>
                <a:gd name="T4" fmla="*/ 5 w 10"/>
                <a:gd name="T5" fmla="*/ 6 h 19"/>
                <a:gd name="T6" fmla="*/ 8 w 10"/>
                <a:gd name="T7" fmla="*/ 12 h 19"/>
                <a:gd name="T8" fmla="*/ 7 w 10"/>
                <a:gd name="T9" fmla="*/ 17 h 19"/>
                <a:gd name="T10" fmla="*/ 7 w 10"/>
                <a:gd name="T11" fmla="*/ 19 h 19"/>
                <a:gd name="T12" fmla="*/ 9 w 10"/>
                <a:gd name="T13" fmla="*/ 18 h 19"/>
                <a:gd name="T14" fmla="*/ 10 w 10"/>
                <a:gd name="T15" fmla="*/ 12 h 19"/>
                <a:gd name="T16" fmla="*/ 6 w 10"/>
                <a:gd name="T17" fmla="*/ 3 h 19"/>
                <a:gd name="T18" fmla="*/ 2 w 10"/>
                <a:gd name="T19" fmla="*/ 0 h 19"/>
                <a:gd name="T20" fmla="*/ 1 w 10"/>
                <a:gd name="T21" fmla="*/ 1 h 19"/>
                <a:gd name="T22" fmla="*/ 1 w 10"/>
                <a:gd name="T2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9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4" y="4"/>
                    <a:pt x="5" y="6"/>
                  </a:cubicBezTo>
                  <a:cubicBezTo>
                    <a:pt x="7" y="7"/>
                    <a:pt x="8" y="10"/>
                    <a:pt x="8" y="12"/>
                  </a:cubicBezTo>
                  <a:cubicBezTo>
                    <a:pt x="8" y="14"/>
                    <a:pt x="8" y="16"/>
                    <a:pt x="7" y="17"/>
                  </a:cubicBezTo>
                  <a:cubicBezTo>
                    <a:pt x="7" y="18"/>
                    <a:pt x="7" y="18"/>
                    <a:pt x="7" y="19"/>
                  </a:cubicBezTo>
                  <a:cubicBezTo>
                    <a:pt x="8" y="19"/>
                    <a:pt x="8" y="19"/>
                    <a:pt x="9" y="18"/>
                  </a:cubicBezTo>
                  <a:cubicBezTo>
                    <a:pt x="10" y="16"/>
                    <a:pt x="10" y="14"/>
                    <a:pt x="10" y="12"/>
                  </a:cubicBezTo>
                  <a:cubicBezTo>
                    <a:pt x="10" y="9"/>
                    <a:pt x="8" y="6"/>
                    <a:pt x="6" y="3"/>
                  </a:cubicBezTo>
                  <a:cubicBezTo>
                    <a:pt x="4" y="1"/>
                    <a:pt x="2" y="0"/>
                    <a:pt x="2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2" name="任意多边形 190">
              <a:extLst>
                <a:ext uri="{FF2B5EF4-FFF2-40B4-BE49-F238E27FC236}">
                  <a16:creationId xmlns:a16="http://schemas.microsoft.com/office/drawing/2014/main" id="{12B62E25-80FF-49FF-AEEB-741635E63352}"/>
                </a:ext>
              </a:extLst>
            </p:cNvPr>
            <p:cNvSpPr/>
            <p:nvPr/>
          </p:nvSpPr>
          <p:spPr bwMode="auto">
            <a:xfrm>
              <a:off x="5565794" y="3072604"/>
              <a:ext cx="28575" cy="66675"/>
            </a:xfrm>
            <a:custGeom>
              <a:avLst/>
              <a:gdLst>
                <a:gd name="T0" fmla="*/ 1 w 9"/>
                <a:gd name="T1" fmla="*/ 1 h 21"/>
                <a:gd name="T2" fmla="*/ 0 w 9"/>
                <a:gd name="T3" fmla="*/ 10 h 21"/>
                <a:gd name="T4" fmla="*/ 1 w 9"/>
                <a:gd name="T5" fmla="*/ 18 h 21"/>
                <a:gd name="T6" fmla="*/ 8 w 9"/>
                <a:gd name="T7" fmla="*/ 21 h 21"/>
                <a:gd name="T8" fmla="*/ 9 w 9"/>
                <a:gd name="T9" fmla="*/ 20 h 21"/>
                <a:gd name="T10" fmla="*/ 8 w 9"/>
                <a:gd name="T11" fmla="*/ 19 h 21"/>
                <a:gd name="T12" fmla="*/ 3 w 9"/>
                <a:gd name="T13" fmla="*/ 17 h 21"/>
                <a:gd name="T14" fmla="*/ 2 w 9"/>
                <a:gd name="T15" fmla="*/ 10 h 21"/>
                <a:gd name="T16" fmla="*/ 2 w 9"/>
                <a:gd name="T17" fmla="*/ 4 h 21"/>
                <a:gd name="T18" fmla="*/ 3 w 9"/>
                <a:gd name="T19" fmla="*/ 2 h 21"/>
                <a:gd name="T20" fmla="*/ 3 w 9"/>
                <a:gd name="T21" fmla="*/ 2 h 21"/>
                <a:gd name="T22" fmla="*/ 2 w 9"/>
                <a:gd name="T23" fmla="*/ 1 h 21"/>
                <a:gd name="T24" fmla="*/ 1 w 9"/>
                <a:gd name="T2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1">
                  <a:moveTo>
                    <a:pt x="1" y="1"/>
                  </a:moveTo>
                  <a:cubicBezTo>
                    <a:pt x="1" y="1"/>
                    <a:pt x="0" y="6"/>
                    <a:pt x="0" y="10"/>
                  </a:cubicBezTo>
                  <a:cubicBezTo>
                    <a:pt x="0" y="13"/>
                    <a:pt x="0" y="15"/>
                    <a:pt x="1" y="18"/>
                  </a:cubicBezTo>
                  <a:cubicBezTo>
                    <a:pt x="3" y="20"/>
                    <a:pt x="5" y="21"/>
                    <a:pt x="8" y="21"/>
                  </a:cubicBezTo>
                  <a:cubicBezTo>
                    <a:pt x="9" y="21"/>
                    <a:pt x="9" y="21"/>
                    <a:pt x="9" y="20"/>
                  </a:cubicBezTo>
                  <a:cubicBezTo>
                    <a:pt x="9" y="20"/>
                    <a:pt x="9" y="19"/>
                    <a:pt x="8" y="19"/>
                  </a:cubicBezTo>
                  <a:cubicBezTo>
                    <a:pt x="6" y="19"/>
                    <a:pt x="4" y="18"/>
                    <a:pt x="3" y="17"/>
                  </a:cubicBezTo>
                  <a:cubicBezTo>
                    <a:pt x="2" y="15"/>
                    <a:pt x="2" y="13"/>
                    <a:pt x="2" y="10"/>
                  </a:cubicBezTo>
                  <a:cubicBezTo>
                    <a:pt x="2" y="8"/>
                    <a:pt x="2" y="6"/>
                    <a:pt x="2" y="4"/>
                  </a:cubicBezTo>
                  <a:cubicBezTo>
                    <a:pt x="2" y="4"/>
                    <a:pt x="3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3" name="任意多边形 191">
              <a:extLst>
                <a:ext uri="{FF2B5EF4-FFF2-40B4-BE49-F238E27FC236}">
                  <a16:creationId xmlns:a16="http://schemas.microsoft.com/office/drawing/2014/main" id="{669FB5AB-93B5-4055-9A67-F93CED9275AB}"/>
                </a:ext>
              </a:extLst>
            </p:cNvPr>
            <p:cNvSpPr/>
            <p:nvPr/>
          </p:nvSpPr>
          <p:spPr bwMode="auto">
            <a:xfrm>
              <a:off x="5530869" y="3085304"/>
              <a:ext cx="15875" cy="47625"/>
            </a:xfrm>
            <a:custGeom>
              <a:avLst/>
              <a:gdLst>
                <a:gd name="T0" fmla="*/ 3 w 5"/>
                <a:gd name="T1" fmla="*/ 1 h 15"/>
                <a:gd name="T2" fmla="*/ 0 w 5"/>
                <a:gd name="T3" fmla="*/ 11 h 15"/>
                <a:gd name="T4" fmla="*/ 0 w 5"/>
                <a:gd name="T5" fmla="*/ 15 h 15"/>
                <a:gd name="T6" fmla="*/ 1 w 5"/>
                <a:gd name="T7" fmla="*/ 15 h 15"/>
                <a:gd name="T8" fmla="*/ 2 w 5"/>
                <a:gd name="T9" fmla="*/ 14 h 15"/>
                <a:gd name="T10" fmla="*/ 2 w 5"/>
                <a:gd name="T11" fmla="*/ 11 h 15"/>
                <a:gd name="T12" fmla="*/ 3 w 5"/>
                <a:gd name="T13" fmla="*/ 5 h 15"/>
                <a:gd name="T14" fmla="*/ 5 w 5"/>
                <a:gd name="T15" fmla="*/ 3 h 15"/>
                <a:gd name="T16" fmla="*/ 5 w 5"/>
                <a:gd name="T17" fmla="*/ 2 h 15"/>
                <a:gd name="T18" fmla="*/ 5 w 5"/>
                <a:gd name="T19" fmla="*/ 2 h 15"/>
                <a:gd name="T20" fmla="*/ 5 w 5"/>
                <a:gd name="T21" fmla="*/ 0 h 15"/>
                <a:gd name="T22" fmla="*/ 3 w 5"/>
                <a:gd name="T23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15">
                  <a:moveTo>
                    <a:pt x="3" y="1"/>
                  </a:moveTo>
                  <a:cubicBezTo>
                    <a:pt x="3" y="1"/>
                    <a:pt x="0" y="6"/>
                    <a:pt x="0" y="11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5"/>
                    <a:pt x="1" y="15"/>
                    <a:pt x="1" y="15"/>
                  </a:cubicBezTo>
                  <a:cubicBezTo>
                    <a:pt x="2" y="15"/>
                    <a:pt x="2" y="15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2" y="7"/>
                    <a:pt x="3" y="5"/>
                  </a:cubicBezTo>
                  <a:cubicBezTo>
                    <a:pt x="4" y="4"/>
                    <a:pt x="4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4" y="0"/>
                    <a:pt x="4" y="0"/>
                    <a:pt x="3" y="1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4" name="任意多边形 192">
              <a:extLst>
                <a:ext uri="{FF2B5EF4-FFF2-40B4-BE49-F238E27FC236}">
                  <a16:creationId xmlns:a16="http://schemas.microsoft.com/office/drawing/2014/main" id="{65B07BCD-6A0F-4B23-A82C-4E1D1BBE1767}"/>
                </a:ext>
              </a:extLst>
            </p:cNvPr>
            <p:cNvSpPr/>
            <p:nvPr/>
          </p:nvSpPr>
          <p:spPr bwMode="auto">
            <a:xfrm>
              <a:off x="7369201" y="5663403"/>
              <a:ext cx="839791" cy="92075"/>
            </a:xfrm>
            <a:custGeom>
              <a:avLst/>
              <a:gdLst>
                <a:gd name="T0" fmla="*/ 132 w 264"/>
                <a:gd name="T1" fmla="*/ 0 h 29"/>
                <a:gd name="T2" fmla="*/ 1 w 264"/>
                <a:gd name="T3" fmla="*/ 12 h 29"/>
                <a:gd name="T4" fmla="*/ 52 w 264"/>
                <a:gd name="T5" fmla="*/ 24 h 29"/>
                <a:gd name="T6" fmla="*/ 74 w 264"/>
                <a:gd name="T7" fmla="*/ 26 h 29"/>
                <a:gd name="T8" fmla="*/ 94 w 264"/>
                <a:gd name="T9" fmla="*/ 25 h 29"/>
                <a:gd name="T10" fmla="*/ 118 w 264"/>
                <a:gd name="T11" fmla="*/ 24 h 29"/>
                <a:gd name="T12" fmla="*/ 132 w 264"/>
                <a:gd name="T13" fmla="*/ 24 h 29"/>
                <a:gd name="T14" fmla="*/ 191 w 264"/>
                <a:gd name="T15" fmla="*/ 29 h 29"/>
                <a:gd name="T16" fmla="*/ 202 w 264"/>
                <a:gd name="T17" fmla="*/ 29 h 29"/>
                <a:gd name="T18" fmla="*/ 263 w 264"/>
                <a:gd name="T19" fmla="*/ 12 h 29"/>
                <a:gd name="T20" fmla="*/ 132 w 264"/>
                <a:gd name="T2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4" h="29">
                  <a:moveTo>
                    <a:pt x="132" y="0"/>
                  </a:moveTo>
                  <a:cubicBezTo>
                    <a:pt x="77" y="0"/>
                    <a:pt x="2" y="5"/>
                    <a:pt x="1" y="12"/>
                  </a:cubicBezTo>
                  <a:cubicBezTo>
                    <a:pt x="0" y="17"/>
                    <a:pt x="33" y="22"/>
                    <a:pt x="52" y="24"/>
                  </a:cubicBezTo>
                  <a:cubicBezTo>
                    <a:pt x="60" y="25"/>
                    <a:pt x="67" y="26"/>
                    <a:pt x="74" y="26"/>
                  </a:cubicBezTo>
                  <a:cubicBezTo>
                    <a:pt x="81" y="26"/>
                    <a:pt x="87" y="25"/>
                    <a:pt x="94" y="25"/>
                  </a:cubicBezTo>
                  <a:cubicBezTo>
                    <a:pt x="100" y="24"/>
                    <a:pt x="108" y="24"/>
                    <a:pt x="118" y="24"/>
                  </a:cubicBezTo>
                  <a:cubicBezTo>
                    <a:pt x="122" y="24"/>
                    <a:pt x="127" y="24"/>
                    <a:pt x="132" y="24"/>
                  </a:cubicBezTo>
                  <a:cubicBezTo>
                    <a:pt x="165" y="25"/>
                    <a:pt x="173" y="29"/>
                    <a:pt x="191" y="29"/>
                  </a:cubicBezTo>
                  <a:cubicBezTo>
                    <a:pt x="194" y="29"/>
                    <a:pt x="198" y="29"/>
                    <a:pt x="202" y="29"/>
                  </a:cubicBezTo>
                  <a:cubicBezTo>
                    <a:pt x="231" y="27"/>
                    <a:pt x="264" y="18"/>
                    <a:pt x="263" y="12"/>
                  </a:cubicBezTo>
                  <a:cubicBezTo>
                    <a:pt x="262" y="3"/>
                    <a:pt x="180" y="0"/>
                    <a:pt x="132" y="0"/>
                  </a:cubicBezTo>
                </a:path>
              </a:pathLst>
            </a:custGeom>
            <a:solidFill>
              <a:srgbClr val="ECD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5" name="任意多边形 193">
              <a:extLst>
                <a:ext uri="{FF2B5EF4-FFF2-40B4-BE49-F238E27FC236}">
                  <a16:creationId xmlns:a16="http://schemas.microsoft.com/office/drawing/2014/main" id="{5F2B79A0-2E20-461D-BD9F-A572CBE91878}"/>
                </a:ext>
              </a:extLst>
            </p:cNvPr>
            <p:cNvSpPr/>
            <p:nvPr/>
          </p:nvSpPr>
          <p:spPr bwMode="auto">
            <a:xfrm>
              <a:off x="7520014" y="3053554"/>
              <a:ext cx="542926" cy="652462"/>
            </a:xfrm>
            <a:custGeom>
              <a:avLst/>
              <a:gdLst>
                <a:gd name="T0" fmla="*/ 55 w 171"/>
                <a:gd name="T1" fmla="*/ 0 h 205"/>
                <a:gd name="T2" fmla="*/ 103 w 171"/>
                <a:gd name="T3" fmla="*/ 28 h 205"/>
                <a:gd name="T4" fmla="*/ 121 w 171"/>
                <a:gd name="T5" fmla="*/ 55 h 205"/>
                <a:gd name="T6" fmla="*/ 139 w 171"/>
                <a:gd name="T7" fmla="*/ 87 h 205"/>
                <a:gd name="T8" fmla="*/ 142 w 171"/>
                <a:gd name="T9" fmla="*/ 170 h 205"/>
                <a:gd name="T10" fmla="*/ 14 w 171"/>
                <a:gd name="T11" fmla="*/ 165 h 205"/>
                <a:gd name="T12" fmla="*/ 19 w 171"/>
                <a:gd name="T13" fmla="*/ 104 h 205"/>
                <a:gd name="T14" fmla="*/ 15 w 171"/>
                <a:gd name="T15" fmla="*/ 75 h 205"/>
                <a:gd name="T16" fmla="*/ 25 w 171"/>
                <a:gd name="T17" fmla="*/ 23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205">
                  <a:moveTo>
                    <a:pt x="55" y="0"/>
                  </a:moveTo>
                  <a:cubicBezTo>
                    <a:pt x="106" y="1"/>
                    <a:pt x="93" y="20"/>
                    <a:pt x="103" y="28"/>
                  </a:cubicBezTo>
                  <a:cubicBezTo>
                    <a:pt x="112" y="36"/>
                    <a:pt x="121" y="41"/>
                    <a:pt x="121" y="55"/>
                  </a:cubicBezTo>
                  <a:cubicBezTo>
                    <a:pt x="120" y="69"/>
                    <a:pt x="121" y="75"/>
                    <a:pt x="139" y="87"/>
                  </a:cubicBezTo>
                  <a:cubicBezTo>
                    <a:pt x="157" y="98"/>
                    <a:pt x="171" y="152"/>
                    <a:pt x="142" y="170"/>
                  </a:cubicBezTo>
                  <a:cubicBezTo>
                    <a:pt x="114" y="188"/>
                    <a:pt x="28" y="205"/>
                    <a:pt x="14" y="165"/>
                  </a:cubicBezTo>
                  <a:cubicBezTo>
                    <a:pt x="0" y="124"/>
                    <a:pt x="24" y="119"/>
                    <a:pt x="19" y="104"/>
                  </a:cubicBezTo>
                  <a:cubicBezTo>
                    <a:pt x="13" y="90"/>
                    <a:pt x="9" y="88"/>
                    <a:pt x="15" y="75"/>
                  </a:cubicBezTo>
                  <a:cubicBezTo>
                    <a:pt x="20" y="63"/>
                    <a:pt x="8" y="32"/>
                    <a:pt x="25" y="2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6" name="任意多边形 194">
              <a:extLst>
                <a:ext uri="{FF2B5EF4-FFF2-40B4-BE49-F238E27FC236}">
                  <a16:creationId xmlns:a16="http://schemas.microsoft.com/office/drawing/2014/main" id="{F7644B36-A20F-465C-B753-F967CD485051}"/>
                </a:ext>
              </a:extLst>
            </p:cNvPr>
            <p:cNvSpPr/>
            <p:nvPr/>
          </p:nvSpPr>
          <p:spPr bwMode="auto">
            <a:xfrm>
              <a:off x="7381901" y="5612603"/>
              <a:ext cx="271464" cy="158750"/>
            </a:xfrm>
            <a:custGeom>
              <a:avLst/>
              <a:gdLst>
                <a:gd name="T0" fmla="*/ 82 w 85"/>
                <a:gd name="T1" fmla="*/ 9 h 50"/>
                <a:gd name="T2" fmla="*/ 79 w 85"/>
                <a:gd name="T3" fmla="*/ 0 h 50"/>
                <a:gd name="T4" fmla="*/ 43 w 85"/>
                <a:gd name="T5" fmla="*/ 35 h 50"/>
                <a:gd name="T6" fmla="*/ 24 w 85"/>
                <a:gd name="T7" fmla="*/ 25 h 50"/>
                <a:gd name="T8" fmla="*/ 20 w 85"/>
                <a:gd name="T9" fmla="*/ 50 h 50"/>
                <a:gd name="T10" fmla="*/ 74 w 85"/>
                <a:gd name="T11" fmla="*/ 28 h 50"/>
                <a:gd name="T12" fmla="*/ 74 w 85"/>
                <a:gd name="T13" fmla="*/ 36 h 50"/>
                <a:gd name="T14" fmla="*/ 83 w 85"/>
                <a:gd name="T15" fmla="*/ 36 h 50"/>
                <a:gd name="T16" fmla="*/ 82 w 85"/>
                <a:gd name="T17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50">
                  <a:moveTo>
                    <a:pt x="82" y="9"/>
                  </a:moveTo>
                  <a:cubicBezTo>
                    <a:pt x="82" y="6"/>
                    <a:pt x="81" y="3"/>
                    <a:pt x="79" y="0"/>
                  </a:cubicBezTo>
                  <a:cubicBezTo>
                    <a:pt x="63" y="0"/>
                    <a:pt x="56" y="27"/>
                    <a:pt x="43" y="35"/>
                  </a:cubicBezTo>
                  <a:cubicBezTo>
                    <a:pt x="39" y="28"/>
                    <a:pt x="30" y="26"/>
                    <a:pt x="24" y="25"/>
                  </a:cubicBezTo>
                  <a:cubicBezTo>
                    <a:pt x="12" y="39"/>
                    <a:pt x="0" y="49"/>
                    <a:pt x="20" y="50"/>
                  </a:cubicBezTo>
                  <a:cubicBezTo>
                    <a:pt x="51" y="50"/>
                    <a:pt x="74" y="28"/>
                    <a:pt x="74" y="28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7" y="36"/>
                    <a:pt x="80" y="36"/>
                    <a:pt x="83" y="36"/>
                  </a:cubicBezTo>
                  <a:cubicBezTo>
                    <a:pt x="84" y="30"/>
                    <a:pt x="85" y="20"/>
                    <a:pt x="82" y="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7" name="任意多边形 195">
              <a:extLst>
                <a:ext uri="{FF2B5EF4-FFF2-40B4-BE49-F238E27FC236}">
                  <a16:creationId xmlns:a16="http://schemas.microsoft.com/office/drawing/2014/main" id="{F75444CE-036A-4F81-96C3-D6B685A61C50}"/>
                </a:ext>
              </a:extLst>
            </p:cNvPr>
            <p:cNvSpPr/>
            <p:nvPr/>
          </p:nvSpPr>
          <p:spPr bwMode="auto">
            <a:xfrm>
              <a:off x="7459688" y="5590379"/>
              <a:ext cx="174625" cy="133350"/>
            </a:xfrm>
            <a:custGeom>
              <a:avLst/>
              <a:gdLst>
                <a:gd name="T0" fmla="*/ 19 w 55"/>
                <a:gd name="T1" fmla="*/ 42 h 42"/>
                <a:gd name="T2" fmla="*/ 55 w 55"/>
                <a:gd name="T3" fmla="*/ 7 h 42"/>
                <a:gd name="T4" fmla="*/ 54 w 55"/>
                <a:gd name="T5" fmla="*/ 2 h 42"/>
                <a:gd name="T6" fmla="*/ 22 w 55"/>
                <a:gd name="T7" fmla="*/ 0 h 42"/>
                <a:gd name="T8" fmla="*/ 0 w 55"/>
                <a:gd name="T9" fmla="*/ 32 h 42"/>
                <a:gd name="T10" fmla="*/ 19 w 55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42">
                  <a:moveTo>
                    <a:pt x="19" y="42"/>
                  </a:moveTo>
                  <a:cubicBezTo>
                    <a:pt x="32" y="34"/>
                    <a:pt x="39" y="7"/>
                    <a:pt x="55" y="7"/>
                  </a:cubicBezTo>
                  <a:cubicBezTo>
                    <a:pt x="55" y="5"/>
                    <a:pt x="54" y="4"/>
                    <a:pt x="54" y="2"/>
                  </a:cubicBezTo>
                  <a:cubicBezTo>
                    <a:pt x="54" y="2"/>
                    <a:pt x="45" y="0"/>
                    <a:pt x="22" y="0"/>
                  </a:cubicBezTo>
                  <a:cubicBezTo>
                    <a:pt x="21" y="10"/>
                    <a:pt x="7" y="24"/>
                    <a:pt x="0" y="32"/>
                  </a:cubicBezTo>
                  <a:cubicBezTo>
                    <a:pt x="6" y="33"/>
                    <a:pt x="15" y="35"/>
                    <a:pt x="19" y="42"/>
                  </a:cubicBezTo>
                  <a:close/>
                </a:path>
              </a:pathLst>
            </a:custGeom>
            <a:solidFill>
              <a:srgbClr val="F8A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8" name="任意多边形 196">
              <a:extLst>
                <a:ext uri="{FF2B5EF4-FFF2-40B4-BE49-F238E27FC236}">
                  <a16:creationId xmlns:a16="http://schemas.microsoft.com/office/drawing/2014/main" id="{9A8726A6-FA02-46FE-ACBF-5A935E022D8A}"/>
                </a:ext>
              </a:extLst>
            </p:cNvPr>
            <p:cNvSpPr/>
            <p:nvPr/>
          </p:nvSpPr>
          <p:spPr bwMode="auto">
            <a:xfrm>
              <a:off x="7410476" y="5663403"/>
              <a:ext cx="239714" cy="104775"/>
            </a:xfrm>
            <a:custGeom>
              <a:avLst/>
              <a:gdLst>
                <a:gd name="T0" fmla="*/ 1 w 75"/>
                <a:gd name="T1" fmla="*/ 29 h 33"/>
                <a:gd name="T2" fmla="*/ 14 w 75"/>
                <a:gd name="T3" fmla="*/ 33 h 33"/>
                <a:gd name="T4" fmla="*/ 46 w 75"/>
                <a:gd name="T5" fmla="*/ 23 h 33"/>
                <a:gd name="T6" fmla="*/ 63 w 75"/>
                <a:gd name="T7" fmla="*/ 9 h 33"/>
                <a:gd name="T8" fmla="*/ 74 w 75"/>
                <a:gd name="T9" fmla="*/ 2 h 33"/>
                <a:gd name="T10" fmla="*/ 75 w 75"/>
                <a:gd name="T11" fmla="*/ 1 h 33"/>
                <a:gd name="T12" fmla="*/ 74 w 75"/>
                <a:gd name="T13" fmla="*/ 0 h 33"/>
                <a:gd name="T14" fmla="*/ 61 w 75"/>
                <a:gd name="T15" fmla="*/ 7 h 33"/>
                <a:gd name="T16" fmla="*/ 45 w 75"/>
                <a:gd name="T17" fmla="*/ 21 h 33"/>
                <a:gd name="T18" fmla="*/ 14 w 75"/>
                <a:gd name="T19" fmla="*/ 31 h 33"/>
                <a:gd name="T20" fmla="*/ 2 w 75"/>
                <a:gd name="T21" fmla="*/ 28 h 33"/>
                <a:gd name="T22" fmla="*/ 1 w 75"/>
                <a:gd name="T23" fmla="*/ 28 h 33"/>
                <a:gd name="T24" fmla="*/ 1 w 75"/>
                <a:gd name="T25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" h="33">
                  <a:moveTo>
                    <a:pt x="1" y="29"/>
                  </a:moveTo>
                  <a:cubicBezTo>
                    <a:pt x="4" y="32"/>
                    <a:pt x="9" y="33"/>
                    <a:pt x="14" y="33"/>
                  </a:cubicBezTo>
                  <a:cubicBezTo>
                    <a:pt x="24" y="33"/>
                    <a:pt x="35" y="29"/>
                    <a:pt x="46" y="23"/>
                  </a:cubicBezTo>
                  <a:cubicBezTo>
                    <a:pt x="54" y="18"/>
                    <a:pt x="59" y="12"/>
                    <a:pt x="63" y="9"/>
                  </a:cubicBezTo>
                  <a:cubicBezTo>
                    <a:pt x="67" y="5"/>
                    <a:pt x="69" y="2"/>
                    <a:pt x="74" y="2"/>
                  </a:cubicBezTo>
                  <a:cubicBezTo>
                    <a:pt x="75" y="2"/>
                    <a:pt x="75" y="2"/>
                    <a:pt x="75" y="1"/>
                  </a:cubicBezTo>
                  <a:cubicBezTo>
                    <a:pt x="75" y="1"/>
                    <a:pt x="75" y="0"/>
                    <a:pt x="74" y="0"/>
                  </a:cubicBezTo>
                  <a:cubicBezTo>
                    <a:pt x="69" y="0"/>
                    <a:pt x="65" y="3"/>
                    <a:pt x="61" y="7"/>
                  </a:cubicBezTo>
                  <a:cubicBezTo>
                    <a:pt x="58" y="11"/>
                    <a:pt x="53" y="16"/>
                    <a:pt x="45" y="21"/>
                  </a:cubicBezTo>
                  <a:cubicBezTo>
                    <a:pt x="34" y="27"/>
                    <a:pt x="23" y="31"/>
                    <a:pt x="14" y="31"/>
                  </a:cubicBezTo>
                  <a:cubicBezTo>
                    <a:pt x="9" y="31"/>
                    <a:pt x="5" y="30"/>
                    <a:pt x="2" y="28"/>
                  </a:cubicBezTo>
                  <a:cubicBezTo>
                    <a:pt x="2" y="27"/>
                    <a:pt x="1" y="27"/>
                    <a:pt x="1" y="28"/>
                  </a:cubicBezTo>
                  <a:cubicBezTo>
                    <a:pt x="0" y="28"/>
                    <a:pt x="0" y="29"/>
                    <a:pt x="1" y="29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9" name="任意多边形 197">
              <a:extLst>
                <a:ext uri="{FF2B5EF4-FFF2-40B4-BE49-F238E27FC236}">
                  <a16:creationId xmlns:a16="http://schemas.microsoft.com/office/drawing/2014/main" id="{687216A8-0BA5-4C67-B76A-6BA6DDEF186D}"/>
                </a:ext>
              </a:extLst>
            </p:cNvPr>
            <p:cNvSpPr/>
            <p:nvPr/>
          </p:nvSpPr>
          <p:spPr bwMode="auto">
            <a:xfrm>
              <a:off x="7821640" y="5599903"/>
              <a:ext cx="269876" cy="158750"/>
            </a:xfrm>
            <a:custGeom>
              <a:avLst/>
              <a:gdLst>
                <a:gd name="T0" fmla="*/ 83 w 85"/>
                <a:gd name="T1" fmla="*/ 9 h 50"/>
                <a:gd name="T2" fmla="*/ 80 w 85"/>
                <a:gd name="T3" fmla="*/ 0 h 50"/>
                <a:gd name="T4" fmla="*/ 44 w 85"/>
                <a:gd name="T5" fmla="*/ 35 h 50"/>
                <a:gd name="T6" fmla="*/ 25 w 85"/>
                <a:gd name="T7" fmla="*/ 25 h 50"/>
                <a:gd name="T8" fmla="*/ 21 w 85"/>
                <a:gd name="T9" fmla="*/ 50 h 50"/>
                <a:gd name="T10" fmla="*/ 75 w 85"/>
                <a:gd name="T11" fmla="*/ 28 h 50"/>
                <a:gd name="T12" fmla="*/ 74 w 85"/>
                <a:gd name="T13" fmla="*/ 36 h 50"/>
                <a:gd name="T14" fmla="*/ 83 w 85"/>
                <a:gd name="T15" fmla="*/ 36 h 50"/>
                <a:gd name="T16" fmla="*/ 83 w 85"/>
                <a:gd name="T17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50">
                  <a:moveTo>
                    <a:pt x="83" y="9"/>
                  </a:moveTo>
                  <a:cubicBezTo>
                    <a:pt x="82" y="6"/>
                    <a:pt x="81" y="3"/>
                    <a:pt x="80" y="0"/>
                  </a:cubicBezTo>
                  <a:cubicBezTo>
                    <a:pt x="64" y="0"/>
                    <a:pt x="56" y="27"/>
                    <a:pt x="44" y="35"/>
                  </a:cubicBezTo>
                  <a:cubicBezTo>
                    <a:pt x="39" y="28"/>
                    <a:pt x="30" y="26"/>
                    <a:pt x="25" y="25"/>
                  </a:cubicBezTo>
                  <a:cubicBezTo>
                    <a:pt x="13" y="40"/>
                    <a:pt x="0" y="49"/>
                    <a:pt x="21" y="50"/>
                  </a:cubicBezTo>
                  <a:cubicBezTo>
                    <a:pt x="51" y="50"/>
                    <a:pt x="75" y="28"/>
                    <a:pt x="75" y="28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7" y="36"/>
                    <a:pt x="80" y="36"/>
                    <a:pt x="83" y="36"/>
                  </a:cubicBezTo>
                  <a:cubicBezTo>
                    <a:pt x="84" y="30"/>
                    <a:pt x="85" y="20"/>
                    <a:pt x="83" y="9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0" name="任意多边形 198">
              <a:extLst>
                <a:ext uri="{FF2B5EF4-FFF2-40B4-BE49-F238E27FC236}">
                  <a16:creationId xmlns:a16="http://schemas.microsoft.com/office/drawing/2014/main" id="{238A58DC-D8D0-4409-9108-AB37AA4397C3}"/>
                </a:ext>
              </a:extLst>
            </p:cNvPr>
            <p:cNvSpPr/>
            <p:nvPr/>
          </p:nvSpPr>
          <p:spPr bwMode="auto">
            <a:xfrm>
              <a:off x="7901016" y="5577678"/>
              <a:ext cx="174625" cy="133350"/>
            </a:xfrm>
            <a:custGeom>
              <a:avLst/>
              <a:gdLst>
                <a:gd name="T0" fmla="*/ 19 w 55"/>
                <a:gd name="T1" fmla="*/ 42 h 42"/>
                <a:gd name="T2" fmla="*/ 55 w 55"/>
                <a:gd name="T3" fmla="*/ 7 h 42"/>
                <a:gd name="T4" fmla="*/ 53 w 55"/>
                <a:gd name="T5" fmla="*/ 2 h 42"/>
                <a:gd name="T6" fmla="*/ 22 w 55"/>
                <a:gd name="T7" fmla="*/ 0 h 42"/>
                <a:gd name="T8" fmla="*/ 0 w 55"/>
                <a:gd name="T9" fmla="*/ 32 h 42"/>
                <a:gd name="T10" fmla="*/ 19 w 55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42">
                  <a:moveTo>
                    <a:pt x="19" y="42"/>
                  </a:moveTo>
                  <a:cubicBezTo>
                    <a:pt x="31" y="34"/>
                    <a:pt x="39" y="7"/>
                    <a:pt x="55" y="7"/>
                  </a:cubicBezTo>
                  <a:cubicBezTo>
                    <a:pt x="54" y="5"/>
                    <a:pt x="54" y="4"/>
                    <a:pt x="53" y="2"/>
                  </a:cubicBezTo>
                  <a:cubicBezTo>
                    <a:pt x="53" y="2"/>
                    <a:pt x="44" y="0"/>
                    <a:pt x="22" y="0"/>
                  </a:cubicBezTo>
                  <a:cubicBezTo>
                    <a:pt x="21" y="10"/>
                    <a:pt x="6" y="24"/>
                    <a:pt x="0" y="32"/>
                  </a:cubicBezTo>
                  <a:cubicBezTo>
                    <a:pt x="5" y="33"/>
                    <a:pt x="14" y="35"/>
                    <a:pt x="19" y="42"/>
                  </a:cubicBezTo>
                  <a:close/>
                </a:path>
              </a:pathLst>
            </a:custGeom>
            <a:solidFill>
              <a:srgbClr val="F8A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1" name="任意多边形 199">
              <a:extLst>
                <a:ext uri="{FF2B5EF4-FFF2-40B4-BE49-F238E27FC236}">
                  <a16:creationId xmlns:a16="http://schemas.microsoft.com/office/drawing/2014/main" id="{6E78279E-F262-4CB3-972B-913C3FE2EB7C}"/>
                </a:ext>
              </a:extLst>
            </p:cNvPr>
            <p:cNvSpPr/>
            <p:nvPr/>
          </p:nvSpPr>
          <p:spPr bwMode="auto">
            <a:xfrm>
              <a:off x="7853390" y="5650703"/>
              <a:ext cx="238126" cy="104775"/>
            </a:xfrm>
            <a:custGeom>
              <a:avLst/>
              <a:gdLst>
                <a:gd name="T0" fmla="*/ 0 w 75"/>
                <a:gd name="T1" fmla="*/ 29 h 33"/>
                <a:gd name="T2" fmla="*/ 14 w 75"/>
                <a:gd name="T3" fmla="*/ 33 h 33"/>
                <a:gd name="T4" fmla="*/ 45 w 75"/>
                <a:gd name="T5" fmla="*/ 23 h 33"/>
                <a:gd name="T6" fmla="*/ 62 w 75"/>
                <a:gd name="T7" fmla="*/ 9 h 33"/>
                <a:gd name="T8" fmla="*/ 74 w 75"/>
                <a:gd name="T9" fmla="*/ 2 h 33"/>
                <a:gd name="T10" fmla="*/ 75 w 75"/>
                <a:gd name="T11" fmla="*/ 1 h 33"/>
                <a:gd name="T12" fmla="*/ 74 w 75"/>
                <a:gd name="T13" fmla="*/ 0 h 33"/>
                <a:gd name="T14" fmla="*/ 61 w 75"/>
                <a:gd name="T15" fmla="*/ 7 h 33"/>
                <a:gd name="T16" fmla="*/ 44 w 75"/>
                <a:gd name="T17" fmla="*/ 21 h 33"/>
                <a:gd name="T18" fmla="*/ 14 w 75"/>
                <a:gd name="T19" fmla="*/ 31 h 33"/>
                <a:gd name="T20" fmla="*/ 1 w 75"/>
                <a:gd name="T21" fmla="*/ 28 h 33"/>
                <a:gd name="T22" fmla="*/ 0 w 75"/>
                <a:gd name="T23" fmla="*/ 28 h 33"/>
                <a:gd name="T24" fmla="*/ 0 w 75"/>
                <a:gd name="T25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" h="33">
                  <a:moveTo>
                    <a:pt x="0" y="29"/>
                  </a:moveTo>
                  <a:cubicBezTo>
                    <a:pt x="4" y="32"/>
                    <a:pt x="8" y="33"/>
                    <a:pt x="14" y="33"/>
                  </a:cubicBezTo>
                  <a:cubicBezTo>
                    <a:pt x="23" y="33"/>
                    <a:pt x="34" y="29"/>
                    <a:pt x="45" y="23"/>
                  </a:cubicBezTo>
                  <a:cubicBezTo>
                    <a:pt x="54" y="18"/>
                    <a:pt x="58" y="13"/>
                    <a:pt x="62" y="9"/>
                  </a:cubicBezTo>
                  <a:cubicBezTo>
                    <a:pt x="66" y="5"/>
                    <a:pt x="69" y="2"/>
                    <a:pt x="74" y="2"/>
                  </a:cubicBezTo>
                  <a:cubicBezTo>
                    <a:pt x="74" y="2"/>
                    <a:pt x="75" y="2"/>
                    <a:pt x="75" y="1"/>
                  </a:cubicBezTo>
                  <a:cubicBezTo>
                    <a:pt x="75" y="1"/>
                    <a:pt x="74" y="0"/>
                    <a:pt x="74" y="0"/>
                  </a:cubicBezTo>
                  <a:cubicBezTo>
                    <a:pt x="68" y="0"/>
                    <a:pt x="65" y="3"/>
                    <a:pt x="61" y="7"/>
                  </a:cubicBezTo>
                  <a:cubicBezTo>
                    <a:pt x="57" y="11"/>
                    <a:pt x="52" y="16"/>
                    <a:pt x="44" y="21"/>
                  </a:cubicBezTo>
                  <a:cubicBezTo>
                    <a:pt x="34" y="27"/>
                    <a:pt x="22" y="31"/>
                    <a:pt x="14" y="31"/>
                  </a:cubicBezTo>
                  <a:cubicBezTo>
                    <a:pt x="9" y="31"/>
                    <a:pt x="4" y="30"/>
                    <a:pt x="1" y="28"/>
                  </a:cubicBezTo>
                  <a:cubicBezTo>
                    <a:pt x="1" y="27"/>
                    <a:pt x="0" y="27"/>
                    <a:pt x="0" y="28"/>
                  </a:cubicBezTo>
                  <a:cubicBezTo>
                    <a:pt x="0" y="28"/>
                    <a:pt x="0" y="29"/>
                    <a:pt x="0" y="29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2" name="任意多边形 200">
              <a:extLst>
                <a:ext uri="{FF2B5EF4-FFF2-40B4-BE49-F238E27FC236}">
                  <a16:creationId xmlns:a16="http://schemas.microsoft.com/office/drawing/2014/main" id="{291F13AB-FCAB-4E30-B516-1FD3EB34820D}"/>
                </a:ext>
              </a:extLst>
            </p:cNvPr>
            <p:cNvSpPr/>
            <p:nvPr/>
          </p:nvSpPr>
          <p:spPr bwMode="auto">
            <a:xfrm>
              <a:off x="7456513" y="4066379"/>
              <a:ext cx="698503" cy="1543049"/>
            </a:xfrm>
            <a:custGeom>
              <a:avLst/>
              <a:gdLst>
                <a:gd name="T0" fmla="*/ 59 w 220"/>
                <a:gd name="T1" fmla="*/ 2 h 485"/>
                <a:gd name="T2" fmla="*/ 33 w 220"/>
                <a:gd name="T3" fmla="*/ 206 h 485"/>
                <a:gd name="T4" fmla="*/ 29 w 220"/>
                <a:gd name="T5" fmla="*/ 269 h 485"/>
                <a:gd name="T6" fmla="*/ 0 w 220"/>
                <a:gd name="T7" fmla="*/ 485 h 485"/>
                <a:gd name="T8" fmla="*/ 70 w 220"/>
                <a:gd name="T9" fmla="*/ 484 h 485"/>
                <a:gd name="T10" fmla="*/ 84 w 220"/>
                <a:gd name="T11" fmla="*/ 238 h 485"/>
                <a:gd name="T12" fmla="*/ 114 w 220"/>
                <a:gd name="T13" fmla="*/ 109 h 485"/>
                <a:gd name="T14" fmla="*/ 129 w 220"/>
                <a:gd name="T15" fmla="*/ 243 h 485"/>
                <a:gd name="T16" fmla="*/ 130 w 220"/>
                <a:gd name="T17" fmla="*/ 484 h 485"/>
                <a:gd name="T18" fmla="*/ 220 w 220"/>
                <a:gd name="T19" fmla="*/ 484 h 485"/>
                <a:gd name="T20" fmla="*/ 183 w 220"/>
                <a:gd name="T21" fmla="*/ 286 h 485"/>
                <a:gd name="T22" fmla="*/ 182 w 220"/>
                <a:gd name="T23" fmla="*/ 200 h 485"/>
                <a:gd name="T24" fmla="*/ 171 w 220"/>
                <a:gd name="T25" fmla="*/ 0 h 485"/>
                <a:gd name="T26" fmla="*/ 59 w 220"/>
                <a:gd name="T27" fmla="*/ 2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0" h="485">
                  <a:moveTo>
                    <a:pt x="59" y="2"/>
                  </a:moveTo>
                  <a:cubicBezTo>
                    <a:pt x="48" y="29"/>
                    <a:pt x="31" y="129"/>
                    <a:pt x="33" y="206"/>
                  </a:cubicBezTo>
                  <a:cubicBezTo>
                    <a:pt x="33" y="227"/>
                    <a:pt x="32" y="248"/>
                    <a:pt x="29" y="269"/>
                  </a:cubicBezTo>
                  <a:cubicBezTo>
                    <a:pt x="2" y="454"/>
                    <a:pt x="0" y="485"/>
                    <a:pt x="0" y="485"/>
                  </a:cubicBezTo>
                  <a:cubicBezTo>
                    <a:pt x="70" y="484"/>
                    <a:pt x="70" y="484"/>
                    <a:pt x="70" y="484"/>
                  </a:cubicBezTo>
                  <a:cubicBezTo>
                    <a:pt x="70" y="484"/>
                    <a:pt x="86" y="276"/>
                    <a:pt x="84" y="238"/>
                  </a:cubicBezTo>
                  <a:cubicBezTo>
                    <a:pt x="103" y="142"/>
                    <a:pt x="114" y="109"/>
                    <a:pt x="114" y="109"/>
                  </a:cubicBezTo>
                  <a:cubicBezTo>
                    <a:pt x="114" y="109"/>
                    <a:pt x="129" y="236"/>
                    <a:pt x="129" y="243"/>
                  </a:cubicBezTo>
                  <a:cubicBezTo>
                    <a:pt x="136" y="369"/>
                    <a:pt x="130" y="484"/>
                    <a:pt x="130" y="484"/>
                  </a:cubicBezTo>
                  <a:cubicBezTo>
                    <a:pt x="220" y="484"/>
                    <a:pt x="220" y="484"/>
                    <a:pt x="220" y="484"/>
                  </a:cubicBezTo>
                  <a:cubicBezTo>
                    <a:pt x="220" y="484"/>
                    <a:pt x="192" y="360"/>
                    <a:pt x="183" y="286"/>
                  </a:cubicBezTo>
                  <a:cubicBezTo>
                    <a:pt x="180" y="257"/>
                    <a:pt x="177" y="228"/>
                    <a:pt x="182" y="200"/>
                  </a:cubicBezTo>
                  <a:cubicBezTo>
                    <a:pt x="197" y="125"/>
                    <a:pt x="195" y="31"/>
                    <a:pt x="171" y="0"/>
                  </a:cubicBezTo>
                  <a:cubicBezTo>
                    <a:pt x="123" y="4"/>
                    <a:pt x="59" y="2"/>
                    <a:pt x="59" y="2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3" name="任意多边形 201">
              <a:extLst>
                <a:ext uri="{FF2B5EF4-FFF2-40B4-BE49-F238E27FC236}">
                  <a16:creationId xmlns:a16="http://schemas.microsoft.com/office/drawing/2014/main" id="{E8CDF394-2A2C-4904-B53A-AF9B3C5D08C4}"/>
                </a:ext>
              </a:extLst>
            </p:cNvPr>
            <p:cNvSpPr/>
            <p:nvPr/>
          </p:nvSpPr>
          <p:spPr bwMode="auto">
            <a:xfrm>
              <a:off x="7805765" y="4333078"/>
              <a:ext cx="25400" cy="149225"/>
            </a:xfrm>
            <a:custGeom>
              <a:avLst/>
              <a:gdLst>
                <a:gd name="T0" fmla="*/ 0 w 8"/>
                <a:gd name="T1" fmla="*/ 1 h 47"/>
                <a:gd name="T2" fmla="*/ 6 w 8"/>
                <a:gd name="T3" fmla="*/ 46 h 47"/>
                <a:gd name="T4" fmla="*/ 8 w 8"/>
                <a:gd name="T5" fmla="*/ 47 h 47"/>
                <a:gd name="T6" fmla="*/ 8 w 8"/>
                <a:gd name="T7" fmla="*/ 46 h 47"/>
                <a:gd name="T8" fmla="*/ 2 w 8"/>
                <a:gd name="T9" fmla="*/ 1 h 47"/>
                <a:gd name="T10" fmla="*/ 1 w 8"/>
                <a:gd name="T11" fmla="*/ 0 h 47"/>
                <a:gd name="T12" fmla="*/ 0 w 8"/>
                <a:gd name="T13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7">
                  <a:moveTo>
                    <a:pt x="0" y="1"/>
                  </a:moveTo>
                  <a:cubicBezTo>
                    <a:pt x="6" y="46"/>
                    <a:pt x="6" y="46"/>
                    <a:pt x="6" y="46"/>
                  </a:cubicBezTo>
                  <a:cubicBezTo>
                    <a:pt x="7" y="47"/>
                    <a:pt x="7" y="47"/>
                    <a:pt x="8" y="47"/>
                  </a:cubicBezTo>
                  <a:cubicBezTo>
                    <a:pt x="8" y="47"/>
                    <a:pt x="8" y="46"/>
                    <a:pt x="8" y="46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4" name="任意多边形 202">
              <a:extLst>
                <a:ext uri="{FF2B5EF4-FFF2-40B4-BE49-F238E27FC236}">
                  <a16:creationId xmlns:a16="http://schemas.microsoft.com/office/drawing/2014/main" id="{BC3663C6-AEF0-46B4-9B7F-28F6B47F26F1}"/>
                </a:ext>
              </a:extLst>
            </p:cNvPr>
            <p:cNvSpPr/>
            <p:nvPr/>
          </p:nvSpPr>
          <p:spPr bwMode="auto">
            <a:xfrm>
              <a:off x="7510489" y="4807741"/>
              <a:ext cx="95250" cy="795338"/>
            </a:xfrm>
            <a:custGeom>
              <a:avLst/>
              <a:gdLst>
                <a:gd name="T0" fmla="*/ 28 w 30"/>
                <a:gd name="T1" fmla="*/ 1 h 250"/>
                <a:gd name="T2" fmla="*/ 0 w 30"/>
                <a:gd name="T3" fmla="*/ 249 h 250"/>
                <a:gd name="T4" fmla="*/ 1 w 30"/>
                <a:gd name="T5" fmla="*/ 250 h 250"/>
                <a:gd name="T6" fmla="*/ 2 w 30"/>
                <a:gd name="T7" fmla="*/ 249 h 250"/>
                <a:gd name="T8" fmla="*/ 30 w 30"/>
                <a:gd name="T9" fmla="*/ 2 h 250"/>
                <a:gd name="T10" fmla="*/ 29 w 30"/>
                <a:gd name="T11" fmla="*/ 1 h 250"/>
                <a:gd name="T12" fmla="*/ 28 w 30"/>
                <a:gd name="T13" fmla="*/ 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50">
                  <a:moveTo>
                    <a:pt x="28" y="1"/>
                  </a:moveTo>
                  <a:cubicBezTo>
                    <a:pt x="0" y="249"/>
                    <a:pt x="0" y="249"/>
                    <a:pt x="0" y="249"/>
                  </a:cubicBezTo>
                  <a:cubicBezTo>
                    <a:pt x="0" y="250"/>
                    <a:pt x="1" y="250"/>
                    <a:pt x="1" y="250"/>
                  </a:cubicBezTo>
                  <a:cubicBezTo>
                    <a:pt x="2" y="250"/>
                    <a:pt x="2" y="250"/>
                    <a:pt x="2" y="249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30" y="1"/>
                    <a:pt x="29" y="1"/>
                  </a:cubicBezTo>
                  <a:cubicBezTo>
                    <a:pt x="29" y="0"/>
                    <a:pt x="28" y="1"/>
                    <a:pt x="28" y="1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5" name="任意多边形 203">
              <a:extLst>
                <a:ext uri="{FF2B5EF4-FFF2-40B4-BE49-F238E27FC236}">
                  <a16:creationId xmlns:a16="http://schemas.microsoft.com/office/drawing/2014/main" id="{D6F6083D-00AD-4801-9075-99C6742E8DF6}"/>
                </a:ext>
              </a:extLst>
            </p:cNvPr>
            <p:cNvSpPr/>
            <p:nvPr/>
          </p:nvSpPr>
          <p:spPr bwMode="auto">
            <a:xfrm>
              <a:off x="7891491" y="4829966"/>
              <a:ext cx="69850" cy="773113"/>
            </a:xfrm>
            <a:custGeom>
              <a:avLst/>
              <a:gdLst>
                <a:gd name="T0" fmla="*/ 0 w 22"/>
                <a:gd name="T1" fmla="*/ 1 h 243"/>
                <a:gd name="T2" fmla="*/ 20 w 22"/>
                <a:gd name="T3" fmla="*/ 242 h 243"/>
                <a:gd name="T4" fmla="*/ 21 w 22"/>
                <a:gd name="T5" fmla="*/ 243 h 243"/>
                <a:gd name="T6" fmla="*/ 22 w 22"/>
                <a:gd name="T7" fmla="*/ 242 h 243"/>
                <a:gd name="T8" fmla="*/ 2 w 22"/>
                <a:gd name="T9" fmla="*/ 1 h 243"/>
                <a:gd name="T10" fmla="*/ 1 w 22"/>
                <a:gd name="T11" fmla="*/ 0 h 243"/>
                <a:gd name="T12" fmla="*/ 0 w 22"/>
                <a:gd name="T1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43">
                  <a:moveTo>
                    <a:pt x="0" y="1"/>
                  </a:moveTo>
                  <a:cubicBezTo>
                    <a:pt x="20" y="242"/>
                    <a:pt x="20" y="242"/>
                    <a:pt x="20" y="242"/>
                  </a:cubicBezTo>
                  <a:cubicBezTo>
                    <a:pt x="20" y="243"/>
                    <a:pt x="20" y="243"/>
                    <a:pt x="21" y="243"/>
                  </a:cubicBezTo>
                  <a:cubicBezTo>
                    <a:pt x="22" y="243"/>
                    <a:pt x="22" y="243"/>
                    <a:pt x="22" y="24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6" name="任意多边形 204">
              <a:extLst>
                <a:ext uri="{FF2B5EF4-FFF2-40B4-BE49-F238E27FC236}">
                  <a16:creationId xmlns:a16="http://schemas.microsoft.com/office/drawing/2014/main" id="{F5E9B7A5-BC60-497C-8B13-870265710602}"/>
                </a:ext>
              </a:extLst>
            </p:cNvPr>
            <p:cNvSpPr/>
            <p:nvPr/>
          </p:nvSpPr>
          <p:spPr bwMode="auto">
            <a:xfrm>
              <a:off x="7621615" y="4145754"/>
              <a:ext cx="422276" cy="60325"/>
            </a:xfrm>
            <a:custGeom>
              <a:avLst/>
              <a:gdLst>
                <a:gd name="T0" fmla="*/ 132 w 133"/>
                <a:gd name="T1" fmla="*/ 9 h 19"/>
                <a:gd name="T2" fmla="*/ 76 w 133"/>
                <a:gd name="T3" fmla="*/ 17 h 19"/>
                <a:gd name="T4" fmla="*/ 1 w 133"/>
                <a:gd name="T5" fmla="*/ 1 h 19"/>
                <a:gd name="T6" fmla="*/ 0 w 133"/>
                <a:gd name="T7" fmla="*/ 1 h 19"/>
                <a:gd name="T8" fmla="*/ 0 w 133"/>
                <a:gd name="T9" fmla="*/ 2 h 19"/>
                <a:gd name="T10" fmla="*/ 76 w 133"/>
                <a:gd name="T11" fmla="*/ 19 h 19"/>
                <a:gd name="T12" fmla="*/ 132 w 133"/>
                <a:gd name="T13" fmla="*/ 10 h 19"/>
                <a:gd name="T14" fmla="*/ 133 w 133"/>
                <a:gd name="T15" fmla="*/ 9 h 19"/>
                <a:gd name="T16" fmla="*/ 132 w 133"/>
                <a:gd name="T17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19">
                  <a:moveTo>
                    <a:pt x="132" y="9"/>
                  </a:moveTo>
                  <a:cubicBezTo>
                    <a:pt x="121" y="13"/>
                    <a:pt x="99" y="17"/>
                    <a:pt x="76" y="17"/>
                  </a:cubicBezTo>
                  <a:cubicBezTo>
                    <a:pt x="48" y="17"/>
                    <a:pt x="18" y="12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8" y="14"/>
                    <a:pt x="48" y="19"/>
                    <a:pt x="76" y="19"/>
                  </a:cubicBezTo>
                  <a:cubicBezTo>
                    <a:pt x="99" y="19"/>
                    <a:pt x="121" y="15"/>
                    <a:pt x="132" y="10"/>
                  </a:cubicBezTo>
                  <a:cubicBezTo>
                    <a:pt x="133" y="10"/>
                    <a:pt x="133" y="10"/>
                    <a:pt x="133" y="9"/>
                  </a:cubicBezTo>
                  <a:cubicBezTo>
                    <a:pt x="133" y="9"/>
                    <a:pt x="132" y="8"/>
                    <a:pt x="132" y="9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7" name="任意多边形 205">
              <a:extLst>
                <a:ext uri="{FF2B5EF4-FFF2-40B4-BE49-F238E27FC236}">
                  <a16:creationId xmlns:a16="http://schemas.microsoft.com/office/drawing/2014/main" id="{CA4F117A-A93F-4BFD-9F3D-8747CCBD160D}"/>
                </a:ext>
              </a:extLst>
            </p:cNvPr>
            <p:cNvSpPr/>
            <p:nvPr/>
          </p:nvSpPr>
          <p:spPr bwMode="auto">
            <a:xfrm>
              <a:off x="7067575" y="3702842"/>
              <a:ext cx="152400" cy="133350"/>
            </a:xfrm>
            <a:custGeom>
              <a:avLst/>
              <a:gdLst>
                <a:gd name="T0" fmla="*/ 37 w 48"/>
                <a:gd name="T1" fmla="*/ 42 h 42"/>
                <a:gd name="T2" fmla="*/ 16 w 48"/>
                <a:gd name="T3" fmla="*/ 30 h 42"/>
                <a:gd name="T4" fmla="*/ 30 w 48"/>
                <a:gd name="T5" fmla="*/ 12 h 42"/>
                <a:gd name="T6" fmla="*/ 48 w 48"/>
                <a:gd name="T7" fmla="*/ 20 h 42"/>
                <a:gd name="T8" fmla="*/ 37 w 4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2">
                  <a:moveTo>
                    <a:pt x="37" y="42"/>
                  </a:moveTo>
                  <a:cubicBezTo>
                    <a:pt x="29" y="37"/>
                    <a:pt x="22" y="33"/>
                    <a:pt x="16" y="30"/>
                  </a:cubicBezTo>
                  <a:cubicBezTo>
                    <a:pt x="0" y="22"/>
                    <a:pt x="8" y="0"/>
                    <a:pt x="30" y="12"/>
                  </a:cubicBezTo>
                  <a:cubicBezTo>
                    <a:pt x="36" y="15"/>
                    <a:pt x="42" y="18"/>
                    <a:pt x="48" y="20"/>
                  </a:cubicBezTo>
                  <a:cubicBezTo>
                    <a:pt x="44" y="27"/>
                    <a:pt x="40" y="35"/>
                    <a:pt x="37" y="42"/>
                  </a:cubicBezTo>
                  <a:close/>
                </a:path>
              </a:pathLst>
            </a:custGeom>
            <a:solidFill>
              <a:srgbClr val="F8A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8" name="任意多边形 206">
              <a:extLst>
                <a:ext uri="{FF2B5EF4-FFF2-40B4-BE49-F238E27FC236}">
                  <a16:creationId xmlns:a16="http://schemas.microsoft.com/office/drawing/2014/main" id="{93EA5AB4-667D-43EA-A44D-4BED249AF590}"/>
                </a:ext>
              </a:extLst>
            </p:cNvPr>
            <p:cNvSpPr/>
            <p:nvPr/>
          </p:nvSpPr>
          <p:spPr bwMode="auto">
            <a:xfrm>
              <a:off x="6994550" y="3731417"/>
              <a:ext cx="196850" cy="92075"/>
            </a:xfrm>
            <a:custGeom>
              <a:avLst/>
              <a:gdLst>
                <a:gd name="T0" fmla="*/ 42 w 62"/>
                <a:gd name="T1" fmla="*/ 0 h 29"/>
                <a:gd name="T2" fmla="*/ 21 w 62"/>
                <a:gd name="T3" fmla="*/ 0 h 29"/>
                <a:gd name="T4" fmla="*/ 3 w 62"/>
                <a:gd name="T5" fmla="*/ 3 h 29"/>
                <a:gd name="T6" fmla="*/ 12 w 62"/>
                <a:gd name="T7" fmla="*/ 6 h 29"/>
                <a:gd name="T8" fmla="*/ 2 w 62"/>
                <a:gd name="T9" fmla="*/ 10 h 29"/>
                <a:gd name="T10" fmla="*/ 13 w 62"/>
                <a:gd name="T11" fmla="*/ 12 h 29"/>
                <a:gd name="T12" fmla="*/ 3 w 62"/>
                <a:gd name="T13" fmla="*/ 16 h 29"/>
                <a:gd name="T14" fmla="*/ 14 w 62"/>
                <a:gd name="T15" fmla="*/ 18 h 29"/>
                <a:gd name="T16" fmla="*/ 5 w 62"/>
                <a:gd name="T17" fmla="*/ 21 h 29"/>
                <a:gd name="T18" fmla="*/ 45 w 62"/>
                <a:gd name="T19" fmla="*/ 22 h 29"/>
                <a:gd name="T20" fmla="*/ 42 w 62"/>
                <a:gd name="T2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29">
                  <a:moveTo>
                    <a:pt x="42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4" y="0"/>
                    <a:pt x="3" y="3"/>
                  </a:cubicBezTo>
                  <a:cubicBezTo>
                    <a:pt x="3" y="6"/>
                    <a:pt x="12" y="6"/>
                    <a:pt x="12" y="6"/>
                  </a:cubicBezTo>
                  <a:cubicBezTo>
                    <a:pt x="12" y="6"/>
                    <a:pt x="0" y="7"/>
                    <a:pt x="2" y="10"/>
                  </a:cubicBezTo>
                  <a:cubicBezTo>
                    <a:pt x="4" y="13"/>
                    <a:pt x="13" y="12"/>
                    <a:pt x="13" y="12"/>
                  </a:cubicBezTo>
                  <a:cubicBezTo>
                    <a:pt x="13" y="12"/>
                    <a:pt x="3" y="13"/>
                    <a:pt x="3" y="16"/>
                  </a:cubicBezTo>
                  <a:cubicBezTo>
                    <a:pt x="3" y="18"/>
                    <a:pt x="14" y="18"/>
                    <a:pt x="14" y="18"/>
                  </a:cubicBezTo>
                  <a:cubicBezTo>
                    <a:pt x="14" y="18"/>
                    <a:pt x="6" y="18"/>
                    <a:pt x="5" y="21"/>
                  </a:cubicBezTo>
                  <a:cubicBezTo>
                    <a:pt x="4" y="24"/>
                    <a:pt x="29" y="29"/>
                    <a:pt x="45" y="22"/>
                  </a:cubicBezTo>
                  <a:cubicBezTo>
                    <a:pt x="62" y="15"/>
                    <a:pt x="42" y="0"/>
                    <a:pt x="42" y="0"/>
                  </a:cubicBezTo>
                  <a:close/>
                </a:path>
              </a:pathLst>
            </a:custGeom>
            <a:solidFill>
              <a:srgbClr val="F8A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9" name="任意多边形 207">
              <a:extLst>
                <a:ext uri="{FF2B5EF4-FFF2-40B4-BE49-F238E27FC236}">
                  <a16:creationId xmlns:a16="http://schemas.microsoft.com/office/drawing/2014/main" id="{05BAFB8C-1329-45D9-99E0-AF3EBEFE13B8}"/>
                </a:ext>
              </a:extLst>
            </p:cNvPr>
            <p:cNvSpPr/>
            <p:nvPr/>
          </p:nvSpPr>
          <p:spPr bwMode="auto">
            <a:xfrm>
              <a:off x="7016775" y="3747292"/>
              <a:ext cx="38100" cy="6350"/>
            </a:xfrm>
            <a:custGeom>
              <a:avLst/>
              <a:gdLst>
                <a:gd name="T0" fmla="*/ 11 w 12"/>
                <a:gd name="T1" fmla="*/ 0 h 2"/>
                <a:gd name="T2" fmla="*/ 1 w 12"/>
                <a:gd name="T3" fmla="*/ 0 h 2"/>
                <a:gd name="T4" fmla="*/ 0 w 12"/>
                <a:gd name="T5" fmla="*/ 1 h 2"/>
                <a:gd name="T6" fmla="*/ 1 w 12"/>
                <a:gd name="T7" fmla="*/ 2 h 2"/>
                <a:gd name="T8" fmla="*/ 11 w 12"/>
                <a:gd name="T9" fmla="*/ 2 h 2"/>
                <a:gd name="T10" fmla="*/ 12 w 12"/>
                <a:gd name="T11" fmla="*/ 1 h 2"/>
                <a:gd name="T12" fmla="*/ 11 w 1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">
                  <a:moveTo>
                    <a:pt x="1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2" y="1"/>
                    <a:pt x="12" y="1"/>
                  </a:cubicBezTo>
                  <a:cubicBezTo>
                    <a:pt x="12" y="0"/>
                    <a:pt x="12" y="0"/>
                    <a:pt x="11" y="0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0" name="任意多边形 208">
              <a:extLst>
                <a:ext uri="{FF2B5EF4-FFF2-40B4-BE49-F238E27FC236}">
                  <a16:creationId xmlns:a16="http://schemas.microsoft.com/office/drawing/2014/main" id="{3290E301-8A24-4570-BA1F-C5BDEDDFF31B}"/>
                </a:ext>
              </a:extLst>
            </p:cNvPr>
            <p:cNvSpPr/>
            <p:nvPr/>
          </p:nvSpPr>
          <p:spPr bwMode="auto">
            <a:xfrm>
              <a:off x="7016775" y="3766342"/>
              <a:ext cx="31750" cy="9525"/>
            </a:xfrm>
            <a:custGeom>
              <a:avLst/>
              <a:gdLst>
                <a:gd name="T0" fmla="*/ 9 w 10"/>
                <a:gd name="T1" fmla="*/ 1 h 3"/>
                <a:gd name="T2" fmla="*/ 1 w 10"/>
                <a:gd name="T3" fmla="*/ 0 h 3"/>
                <a:gd name="T4" fmla="*/ 0 w 10"/>
                <a:gd name="T5" fmla="*/ 1 h 3"/>
                <a:gd name="T6" fmla="*/ 1 w 10"/>
                <a:gd name="T7" fmla="*/ 2 h 3"/>
                <a:gd name="T8" fmla="*/ 9 w 10"/>
                <a:gd name="T9" fmla="*/ 3 h 3"/>
                <a:gd name="T10" fmla="*/ 10 w 10"/>
                <a:gd name="T11" fmla="*/ 2 h 3"/>
                <a:gd name="T12" fmla="*/ 9 w 10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">
                  <a:moveTo>
                    <a:pt x="9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2"/>
                    <a:pt x="10" y="2"/>
                  </a:cubicBezTo>
                  <a:cubicBezTo>
                    <a:pt x="10" y="1"/>
                    <a:pt x="10" y="1"/>
                    <a:pt x="9" y="1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1" name="任意多边形 209">
              <a:extLst>
                <a:ext uri="{FF2B5EF4-FFF2-40B4-BE49-F238E27FC236}">
                  <a16:creationId xmlns:a16="http://schemas.microsoft.com/office/drawing/2014/main" id="{1AEFB29A-A475-4AEF-AC6B-3DDBDD6763F0}"/>
                </a:ext>
              </a:extLst>
            </p:cNvPr>
            <p:cNvSpPr/>
            <p:nvPr/>
          </p:nvSpPr>
          <p:spPr bwMode="auto">
            <a:xfrm>
              <a:off x="7023125" y="3785391"/>
              <a:ext cx="28575" cy="9525"/>
            </a:xfrm>
            <a:custGeom>
              <a:avLst/>
              <a:gdLst>
                <a:gd name="T0" fmla="*/ 8 w 9"/>
                <a:gd name="T1" fmla="*/ 0 h 3"/>
                <a:gd name="T2" fmla="*/ 1 w 9"/>
                <a:gd name="T3" fmla="*/ 0 h 3"/>
                <a:gd name="T4" fmla="*/ 0 w 9"/>
                <a:gd name="T5" fmla="*/ 0 h 3"/>
                <a:gd name="T6" fmla="*/ 0 w 9"/>
                <a:gd name="T7" fmla="*/ 2 h 3"/>
                <a:gd name="T8" fmla="*/ 8 w 9"/>
                <a:gd name="T9" fmla="*/ 2 h 3"/>
                <a:gd name="T10" fmla="*/ 9 w 9"/>
                <a:gd name="T11" fmla="*/ 2 h 3"/>
                <a:gd name="T12" fmla="*/ 8 w 9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3"/>
                    <a:pt x="9" y="2"/>
                    <a:pt x="9" y="2"/>
                  </a:cubicBezTo>
                  <a:cubicBezTo>
                    <a:pt x="9" y="1"/>
                    <a:pt x="9" y="1"/>
                    <a:pt x="8" y="0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2" name="任意多边形 210">
              <a:extLst>
                <a:ext uri="{FF2B5EF4-FFF2-40B4-BE49-F238E27FC236}">
                  <a16:creationId xmlns:a16="http://schemas.microsoft.com/office/drawing/2014/main" id="{D66CB8C1-8306-4F6D-9601-C0A0D799BD92}"/>
                </a:ext>
              </a:extLst>
            </p:cNvPr>
            <p:cNvSpPr/>
            <p:nvPr/>
          </p:nvSpPr>
          <p:spPr bwMode="auto">
            <a:xfrm>
              <a:off x="7150125" y="3740942"/>
              <a:ext cx="95250" cy="149225"/>
            </a:xfrm>
            <a:custGeom>
              <a:avLst/>
              <a:gdLst>
                <a:gd name="T0" fmla="*/ 0 w 30"/>
                <a:gd name="T1" fmla="*/ 27 h 47"/>
                <a:gd name="T2" fmla="*/ 7 w 30"/>
                <a:gd name="T3" fmla="*/ 0 h 47"/>
                <a:gd name="T4" fmla="*/ 30 w 30"/>
                <a:gd name="T5" fmla="*/ 8 h 47"/>
                <a:gd name="T6" fmla="*/ 25 w 30"/>
                <a:gd name="T7" fmla="*/ 47 h 47"/>
                <a:gd name="T8" fmla="*/ 0 w 30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7">
                  <a:moveTo>
                    <a:pt x="0" y="27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7" y="21"/>
                    <a:pt x="28" y="34"/>
                    <a:pt x="25" y="47"/>
                  </a:cubicBezTo>
                  <a:cubicBezTo>
                    <a:pt x="13" y="37"/>
                    <a:pt x="0" y="27"/>
                    <a:pt x="0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3" name="任意多边形 211">
              <a:extLst>
                <a:ext uri="{FF2B5EF4-FFF2-40B4-BE49-F238E27FC236}">
                  <a16:creationId xmlns:a16="http://schemas.microsoft.com/office/drawing/2014/main" id="{1C3EEF96-55E9-4E17-B0CE-CF8988EA81A4}"/>
                </a:ext>
              </a:extLst>
            </p:cNvPr>
            <p:cNvSpPr/>
            <p:nvPr/>
          </p:nvSpPr>
          <p:spPr bwMode="auto">
            <a:xfrm>
              <a:off x="7169175" y="3398042"/>
              <a:ext cx="458790" cy="523874"/>
            </a:xfrm>
            <a:custGeom>
              <a:avLst/>
              <a:gdLst>
                <a:gd name="T0" fmla="*/ 10 w 144"/>
                <a:gd name="T1" fmla="*/ 111 h 165"/>
                <a:gd name="T2" fmla="*/ 87 w 144"/>
                <a:gd name="T3" fmla="*/ 124 h 165"/>
                <a:gd name="T4" fmla="*/ 143 w 144"/>
                <a:gd name="T5" fmla="*/ 11 h 165"/>
                <a:gd name="T6" fmla="*/ 137 w 144"/>
                <a:gd name="T7" fmla="*/ 81 h 165"/>
                <a:gd name="T8" fmla="*/ 108 w 144"/>
                <a:gd name="T9" fmla="*/ 157 h 165"/>
                <a:gd name="T10" fmla="*/ 10 w 144"/>
                <a:gd name="T11" fmla="*/ 152 h 165"/>
                <a:gd name="T12" fmla="*/ 3 w 144"/>
                <a:gd name="T13" fmla="*/ 134 h 165"/>
                <a:gd name="T14" fmla="*/ 10 w 144"/>
                <a:gd name="T15" fmla="*/ 11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" h="165">
                  <a:moveTo>
                    <a:pt x="10" y="111"/>
                  </a:moveTo>
                  <a:cubicBezTo>
                    <a:pt x="87" y="124"/>
                    <a:pt x="87" y="124"/>
                    <a:pt x="87" y="124"/>
                  </a:cubicBezTo>
                  <a:cubicBezTo>
                    <a:pt x="114" y="0"/>
                    <a:pt x="137" y="13"/>
                    <a:pt x="143" y="11"/>
                  </a:cubicBezTo>
                  <a:cubicBezTo>
                    <a:pt x="144" y="35"/>
                    <a:pt x="136" y="58"/>
                    <a:pt x="137" y="81"/>
                  </a:cubicBezTo>
                  <a:cubicBezTo>
                    <a:pt x="137" y="81"/>
                    <a:pt x="136" y="145"/>
                    <a:pt x="108" y="157"/>
                  </a:cubicBezTo>
                  <a:cubicBezTo>
                    <a:pt x="91" y="165"/>
                    <a:pt x="32" y="164"/>
                    <a:pt x="10" y="152"/>
                  </a:cubicBezTo>
                  <a:cubicBezTo>
                    <a:pt x="3" y="149"/>
                    <a:pt x="0" y="141"/>
                    <a:pt x="3" y="134"/>
                  </a:cubicBezTo>
                  <a:cubicBezTo>
                    <a:pt x="5" y="127"/>
                    <a:pt x="7" y="120"/>
                    <a:pt x="10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4" name="任意多边形 212">
              <a:extLst>
                <a:ext uri="{FF2B5EF4-FFF2-40B4-BE49-F238E27FC236}">
                  <a16:creationId xmlns:a16="http://schemas.microsoft.com/office/drawing/2014/main" id="{5147238F-E640-44BD-A381-D7ECCE0AFE58}"/>
                </a:ext>
              </a:extLst>
            </p:cNvPr>
            <p:cNvSpPr/>
            <p:nvPr/>
          </p:nvSpPr>
          <p:spPr bwMode="auto">
            <a:xfrm>
              <a:off x="7172350" y="3747292"/>
              <a:ext cx="31750" cy="101600"/>
            </a:xfrm>
            <a:custGeom>
              <a:avLst/>
              <a:gdLst>
                <a:gd name="T0" fmla="*/ 8 w 10"/>
                <a:gd name="T1" fmla="*/ 1 h 32"/>
                <a:gd name="T2" fmla="*/ 0 w 10"/>
                <a:gd name="T3" fmla="*/ 30 h 32"/>
                <a:gd name="T4" fmla="*/ 0 w 10"/>
                <a:gd name="T5" fmla="*/ 31 h 32"/>
                <a:gd name="T6" fmla="*/ 1 w 10"/>
                <a:gd name="T7" fmla="*/ 32 h 32"/>
                <a:gd name="T8" fmla="*/ 2 w 10"/>
                <a:gd name="T9" fmla="*/ 31 h 32"/>
                <a:gd name="T10" fmla="*/ 2 w 10"/>
                <a:gd name="T11" fmla="*/ 30 h 32"/>
                <a:gd name="T12" fmla="*/ 6 w 10"/>
                <a:gd name="T13" fmla="*/ 11 h 32"/>
                <a:gd name="T14" fmla="*/ 8 w 10"/>
                <a:gd name="T15" fmla="*/ 4 h 32"/>
                <a:gd name="T16" fmla="*/ 10 w 10"/>
                <a:gd name="T17" fmla="*/ 1 h 32"/>
                <a:gd name="T18" fmla="*/ 9 w 10"/>
                <a:gd name="T19" fmla="*/ 0 h 32"/>
                <a:gd name="T20" fmla="*/ 8 w 10"/>
                <a:gd name="T21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32">
                  <a:moveTo>
                    <a:pt x="8" y="1"/>
                  </a:moveTo>
                  <a:cubicBezTo>
                    <a:pt x="8" y="1"/>
                    <a:pt x="0" y="17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0" y="32"/>
                    <a:pt x="0" y="32"/>
                    <a:pt x="1" y="32"/>
                  </a:cubicBezTo>
                  <a:cubicBezTo>
                    <a:pt x="2" y="32"/>
                    <a:pt x="2" y="32"/>
                    <a:pt x="2" y="31"/>
                  </a:cubicBezTo>
                  <a:cubicBezTo>
                    <a:pt x="2" y="31"/>
                    <a:pt x="2" y="30"/>
                    <a:pt x="2" y="30"/>
                  </a:cubicBezTo>
                  <a:cubicBezTo>
                    <a:pt x="2" y="24"/>
                    <a:pt x="4" y="17"/>
                    <a:pt x="6" y="11"/>
                  </a:cubicBezTo>
                  <a:cubicBezTo>
                    <a:pt x="7" y="8"/>
                    <a:pt x="8" y="6"/>
                    <a:pt x="8" y="4"/>
                  </a:cubicBezTo>
                  <a:cubicBezTo>
                    <a:pt x="9" y="2"/>
                    <a:pt x="10" y="1"/>
                    <a:pt x="10" y="1"/>
                  </a:cubicBezTo>
                  <a:cubicBezTo>
                    <a:pt x="10" y="1"/>
                    <a:pt x="10" y="0"/>
                    <a:pt x="9" y="0"/>
                  </a:cubicBezTo>
                  <a:cubicBezTo>
                    <a:pt x="9" y="0"/>
                    <a:pt x="8" y="0"/>
                    <a:pt x="8" y="1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5" name="任意多边形 213">
              <a:extLst>
                <a:ext uri="{FF2B5EF4-FFF2-40B4-BE49-F238E27FC236}">
                  <a16:creationId xmlns:a16="http://schemas.microsoft.com/office/drawing/2014/main" id="{F7F461F5-2B89-47C7-B6EC-7D87CBF08EF9}"/>
                </a:ext>
              </a:extLst>
            </p:cNvPr>
            <p:cNvSpPr/>
            <p:nvPr/>
          </p:nvSpPr>
          <p:spPr bwMode="auto">
            <a:xfrm>
              <a:off x="7520014" y="3401217"/>
              <a:ext cx="517526" cy="776288"/>
            </a:xfrm>
            <a:custGeom>
              <a:avLst/>
              <a:gdLst>
                <a:gd name="T0" fmla="*/ 157 w 163"/>
                <a:gd name="T1" fmla="*/ 214 h 244"/>
                <a:gd name="T2" fmla="*/ 36 w 163"/>
                <a:gd name="T3" fmla="*/ 224 h 244"/>
                <a:gd name="T4" fmla="*/ 10 w 163"/>
                <a:gd name="T5" fmla="*/ 32 h 244"/>
                <a:gd name="T6" fmla="*/ 36 w 163"/>
                <a:gd name="T7" fmla="*/ 8 h 244"/>
                <a:gd name="T8" fmla="*/ 104 w 163"/>
                <a:gd name="T9" fmla="*/ 2 h 244"/>
                <a:gd name="T10" fmla="*/ 133 w 163"/>
                <a:gd name="T11" fmla="*/ 102 h 244"/>
                <a:gd name="T12" fmla="*/ 157 w 163"/>
                <a:gd name="T13" fmla="*/ 21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244">
                  <a:moveTo>
                    <a:pt x="157" y="214"/>
                  </a:moveTo>
                  <a:cubicBezTo>
                    <a:pt x="145" y="233"/>
                    <a:pt x="53" y="244"/>
                    <a:pt x="36" y="224"/>
                  </a:cubicBezTo>
                  <a:cubicBezTo>
                    <a:pt x="47" y="155"/>
                    <a:pt x="0" y="54"/>
                    <a:pt x="10" y="32"/>
                  </a:cubicBezTo>
                  <a:cubicBezTo>
                    <a:pt x="18" y="14"/>
                    <a:pt x="33" y="8"/>
                    <a:pt x="36" y="8"/>
                  </a:cubicBezTo>
                  <a:cubicBezTo>
                    <a:pt x="60" y="3"/>
                    <a:pt x="79" y="0"/>
                    <a:pt x="104" y="2"/>
                  </a:cubicBezTo>
                  <a:cubicBezTo>
                    <a:pt x="163" y="5"/>
                    <a:pt x="134" y="65"/>
                    <a:pt x="133" y="102"/>
                  </a:cubicBezTo>
                  <a:cubicBezTo>
                    <a:pt x="132" y="125"/>
                    <a:pt x="137" y="162"/>
                    <a:pt x="157" y="2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6" name="任意多边形 214">
              <a:extLst>
                <a:ext uri="{FF2B5EF4-FFF2-40B4-BE49-F238E27FC236}">
                  <a16:creationId xmlns:a16="http://schemas.microsoft.com/office/drawing/2014/main" id="{9D0D22E1-9E88-4B18-95AE-0CC1B7149E3C}"/>
                </a:ext>
              </a:extLst>
            </p:cNvPr>
            <p:cNvSpPr/>
            <p:nvPr/>
          </p:nvSpPr>
          <p:spPr bwMode="auto">
            <a:xfrm>
              <a:off x="7640665" y="3263104"/>
              <a:ext cx="155575" cy="271463"/>
            </a:xfrm>
            <a:custGeom>
              <a:avLst/>
              <a:gdLst>
                <a:gd name="T0" fmla="*/ 49 w 49"/>
                <a:gd name="T1" fmla="*/ 46 h 85"/>
                <a:gd name="T2" fmla="*/ 15 w 49"/>
                <a:gd name="T3" fmla="*/ 85 h 85"/>
                <a:gd name="T4" fmla="*/ 14 w 49"/>
                <a:gd name="T5" fmla="*/ 46 h 85"/>
                <a:gd name="T6" fmla="*/ 5 w 49"/>
                <a:gd name="T7" fmla="*/ 3 h 85"/>
                <a:gd name="T8" fmla="*/ 45 w 49"/>
                <a:gd name="T9" fmla="*/ 0 h 85"/>
                <a:gd name="T10" fmla="*/ 49 w 49"/>
                <a:gd name="T11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85">
                  <a:moveTo>
                    <a:pt x="49" y="46"/>
                  </a:moveTo>
                  <a:cubicBezTo>
                    <a:pt x="23" y="66"/>
                    <a:pt x="15" y="85"/>
                    <a:pt x="15" y="85"/>
                  </a:cubicBezTo>
                  <a:cubicBezTo>
                    <a:pt x="15" y="85"/>
                    <a:pt x="0" y="53"/>
                    <a:pt x="14" y="46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5" y="0"/>
                    <a:pt x="45" y="0"/>
                    <a:pt x="45" y="0"/>
                  </a:cubicBezTo>
                  <a:lnTo>
                    <a:pt x="49" y="46"/>
                  </a:lnTo>
                  <a:close/>
                </a:path>
              </a:pathLst>
            </a:custGeom>
            <a:solidFill>
              <a:srgbClr val="F8A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7" name="任意多边形 215">
              <a:extLst>
                <a:ext uri="{FF2B5EF4-FFF2-40B4-BE49-F238E27FC236}">
                  <a16:creationId xmlns:a16="http://schemas.microsoft.com/office/drawing/2014/main" id="{37AE70F9-872F-4A49-A9CA-C13D6CD31FFC}"/>
                </a:ext>
              </a:extLst>
            </p:cNvPr>
            <p:cNvSpPr/>
            <p:nvPr/>
          </p:nvSpPr>
          <p:spPr bwMode="auto">
            <a:xfrm>
              <a:off x="7612090" y="3423442"/>
              <a:ext cx="57150" cy="63500"/>
            </a:xfrm>
            <a:custGeom>
              <a:avLst/>
              <a:gdLst>
                <a:gd name="T0" fmla="*/ 16 w 18"/>
                <a:gd name="T1" fmla="*/ 15 h 20"/>
                <a:gd name="T2" fmla="*/ 1 w 18"/>
                <a:gd name="T3" fmla="*/ 18 h 20"/>
                <a:gd name="T4" fmla="*/ 1 w 18"/>
                <a:gd name="T5" fmla="*/ 19 h 20"/>
                <a:gd name="T6" fmla="*/ 2 w 18"/>
                <a:gd name="T7" fmla="*/ 19 h 20"/>
                <a:gd name="T8" fmla="*/ 4 w 18"/>
                <a:gd name="T9" fmla="*/ 13 h 20"/>
                <a:gd name="T10" fmla="*/ 8 w 18"/>
                <a:gd name="T11" fmla="*/ 1 h 20"/>
                <a:gd name="T12" fmla="*/ 8 w 18"/>
                <a:gd name="T13" fmla="*/ 0 h 20"/>
                <a:gd name="T14" fmla="*/ 7 w 18"/>
                <a:gd name="T15" fmla="*/ 1 h 20"/>
                <a:gd name="T16" fmla="*/ 0 w 18"/>
                <a:gd name="T17" fmla="*/ 19 h 20"/>
                <a:gd name="T18" fmla="*/ 1 w 18"/>
                <a:gd name="T19" fmla="*/ 20 h 20"/>
                <a:gd name="T20" fmla="*/ 1 w 18"/>
                <a:gd name="T21" fmla="*/ 20 h 20"/>
                <a:gd name="T22" fmla="*/ 17 w 18"/>
                <a:gd name="T23" fmla="*/ 17 h 20"/>
                <a:gd name="T24" fmla="*/ 18 w 18"/>
                <a:gd name="T25" fmla="*/ 16 h 20"/>
                <a:gd name="T26" fmla="*/ 16 w 18"/>
                <a:gd name="T27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0">
                  <a:moveTo>
                    <a:pt x="16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3" y="17"/>
                    <a:pt x="4" y="13"/>
                  </a:cubicBezTo>
                  <a:cubicBezTo>
                    <a:pt x="5" y="9"/>
                    <a:pt x="7" y="5"/>
                    <a:pt x="8" y="1"/>
                  </a:cubicBezTo>
                  <a:cubicBezTo>
                    <a:pt x="9" y="1"/>
                    <a:pt x="9" y="0"/>
                    <a:pt x="8" y="0"/>
                  </a:cubicBezTo>
                  <a:cubicBezTo>
                    <a:pt x="8" y="0"/>
                    <a:pt x="7" y="0"/>
                    <a:pt x="7" y="1"/>
                  </a:cubicBezTo>
                  <a:cubicBezTo>
                    <a:pt x="3" y="8"/>
                    <a:pt x="0" y="19"/>
                    <a:pt x="0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8" y="16"/>
                    <a:pt x="18" y="16"/>
                  </a:cubicBezTo>
                  <a:cubicBezTo>
                    <a:pt x="17" y="15"/>
                    <a:pt x="17" y="15"/>
                    <a:pt x="16" y="15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8" name="任意多边形 216">
              <a:extLst>
                <a:ext uri="{FF2B5EF4-FFF2-40B4-BE49-F238E27FC236}">
                  <a16:creationId xmlns:a16="http://schemas.microsoft.com/office/drawing/2014/main" id="{E4345B34-C06E-496E-A9D5-75F89D13C16C}"/>
                </a:ext>
              </a:extLst>
            </p:cNvPr>
            <p:cNvSpPr/>
            <p:nvPr/>
          </p:nvSpPr>
          <p:spPr bwMode="auto">
            <a:xfrm>
              <a:off x="7729565" y="3398042"/>
              <a:ext cx="98425" cy="79375"/>
            </a:xfrm>
            <a:custGeom>
              <a:avLst/>
              <a:gdLst>
                <a:gd name="T0" fmla="*/ 1 w 31"/>
                <a:gd name="T1" fmla="*/ 25 h 25"/>
                <a:gd name="T2" fmla="*/ 25 w 31"/>
                <a:gd name="T3" fmla="*/ 25 h 25"/>
                <a:gd name="T4" fmla="*/ 26 w 31"/>
                <a:gd name="T5" fmla="*/ 25 h 25"/>
                <a:gd name="T6" fmla="*/ 31 w 31"/>
                <a:gd name="T7" fmla="*/ 6 h 25"/>
                <a:gd name="T8" fmla="*/ 30 w 31"/>
                <a:gd name="T9" fmla="*/ 1 h 25"/>
                <a:gd name="T10" fmla="*/ 29 w 31"/>
                <a:gd name="T11" fmla="*/ 1 h 25"/>
                <a:gd name="T12" fmla="*/ 28 w 31"/>
                <a:gd name="T13" fmla="*/ 2 h 25"/>
                <a:gd name="T14" fmla="*/ 29 w 31"/>
                <a:gd name="T15" fmla="*/ 6 h 25"/>
                <a:gd name="T16" fmla="*/ 26 w 31"/>
                <a:gd name="T17" fmla="*/ 18 h 25"/>
                <a:gd name="T18" fmla="*/ 25 w 31"/>
                <a:gd name="T19" fmla="*/ 22 h 25"/>
                <a:gd name="T20" fmla="*/ 24 w 31"/>
                <a:gd name="T21" fmla="*/ 23 h 25"/>
                <a:gd name="T22" fmla="*/ 24 w 31"/>
                <a:gd name="T23" fmla="*/ 24 h 25"/>
                <a:gd name="T24" fmla="*/ 25 w 31"/>
                <a:gd name="T25" fmla="*/ 24 h 25"/>
                <a:gd name="T26" fmla="*/ 25 w 31"/>
                <a:gd name="T27" fmla="*/ 23 h 25"/>
                <a:gd name="T28" fmla="*/ 1 w 31"/>
                <a:gd name="T29" fmla="*/ 23 h 25"/>
                <a:gd name="T30" fmla="*/ 0 w 31"/>
                <a:gd name="T31" fmla="*/ 24 h 25"/>
                <a:gd name="T32" fmla="*/ 1 w 31"/>
                <a:gd name="T3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5">
                  <a:moveTo>
                    <a:pt x="1" y="25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31" y="15"/>
                    <a:pt x="31" y="6"/>
                  </a:cubicBezTo>
                  <a:cubicBezTo>
                    <a:pt x="31" y="4"/>
                    <a:pt x="31" y="3"/>
                    <a:pt x="30" y="1"/>
                  </a:cubicBezTo>
                  <a:cubicBezTo>
                    <a:pt x="30" y="1"/>
                    <a:pt x="30" y="0"/>
                    <a:pt x="29" y="1"/>
                  </a:cubicBezTo>
                  <a:cubicBezTo>
                    <a:pt x="29" y="1"/>
                    <a:pt x="28" y="1"/>
                    <a:pt x="28" y="2"/>
                  </a:cubicBezTo>
                  <a:cubicBezTo>
                    <a:pt x="29" y="3"/>
                    <a:pt x="29" y="5"/>
                    <a:pt x="29" y="6"/>
                  </a:cubicBezTo>
                  <a:cubicBezTo>
                    <a:pt x="29" y="10"/>
                    <a:pt x="28" y="15"/>
                    <a:pt x="26" y="18"/>
                  </a:cubicBezTo>
                  <a:cubicBezTo>
                    <a:pt x="26" y="20"/>
                    <a:pt x="25" y="21"/>
                    <a:pt x="25" y="22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0" y="23"/>
                    <a:pt x="0" y="24"/>
                  </a:cubicBezTo>
                  <a:cubicBezTo>
                    <a:pt x="0" y="25"/>
                    <a:pt x="1" y="25"/>
                    <a:pt x="1" y="25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9" name="任意多边形 217">
              <a:extLst>
                <a:ext uri="{FF2B5EF4-FFF2-40B4-BE49-F238E27FC236}">
                  <a16:creationId xmlns:a16="http://schemas.microsoft.com/office/drawing/2014/main" id="{CB8B7982-9BB0-47CF-8CAC-56109FDFC4BB}"/>
                </a:ext>
              </a:extLst>
            </p:cNvPr>
            <p:cNvSpPr/>
            <p:nvPr/>
          </p:nvSpPr>
          <p:spPr bwMode="auto">
            <a:xfrm>
              <a:off x="7520014" y="3521867"/>
              <a:ext cx="101600" cy="269875"/>
            </a:xfrm>
            <a:custGeom>
              <a:avLst/>
              <a:gdLst>
                <a:gd name="T0" fmla="*/ 20 w 32"/>
                <a:gd name="T1" fmla="*/ 0 h 85"/>
                <a:gd name="T2" fmla="*/ 18 w 32"/>
                <a:gd name="T3" fmla="*/ 30 h 85"/>
                <a:gd name="T4" fmla="*/ 32 w 32"/>
                <a:gd name="T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85">
                  <a:moveTo>
                    <a:pt x="20" y="0"/>
                  </a:moveTo>
                  <a:cubicBezTo>
                    <a:pt x="20" y="0"/>
                    <a:pt x="24" y="17"/>
                    <a:pt x="18" y="30"/>
                  </a:cubicBezTo>
                  <a:cubicBezTo>
                    <a:pt x="6" y="55"/>
                    <a:pt x="0" y="84"/>
                    <a:pt x="32" y="8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0" name="任意多边形 218">
              <a:extLst>
                <a:ext uri="{FF2B5EF4-FFF2-40B4-BE49-F238E27FC236}">
                  <a16:creationId xmlns:a16="http://schemas.microsoft.com/office/drawing/2014/main" id="{BA247BDE-159B-4B9B-B10A-6230B3EB7E31}"/>
                </a:ext>
              </a:extLst>
            </p:cNvPr>
            <p:cNvSpPr/>
            <p:nvPr/>
          </p:nvSpPr>
          <p:spPr bwMode="auto">
            <a:xfrm>
              <a:off x="7542239" y="3518692"/>
              <a:ext cx="82550" cy="279400"/>
            </a:xfrm>
            <a:custGeom>
              <a:avLst/>
              <a:gdLst>
                <a:gd name="T0" fmla="*/ 12 w 26"/>
                <a:gd name="T1" fmla="*/ 1 h 88"/>
                <a:gd name="T2" fmla="*/ 12 w 26"/>
                <a:gd name="T3" fmla="*/ 2 h 88"/>
                <a:gd name="T4" fmla="*/ 13 w 26"/>
                <a:gd name="T5" fmla="*/ 14 h 88"/>
                <a:gd name="T6" fmla="*/ 10 w 26"/>
                <a:gd name="T7" fmla="*/ 31 h 88"/>
                <a:gd name="T8" fmla="*/ 0 w 26"/>
                <a:gd name="T9" fmla="*/ 64 h 88"/>
                <a:gd name="T10" fmla="*/ 6 w 26"/>
                <a:gd name="T11" fmla="*/ 80 h 88"/>
                <a:gd name="T12" fmla="*/ 25 w 26"/>
                <a:gd name="T13" fmla="*/ 87 h 88"/>
                <a:gd name="T14" fmla="*/ 26 w 26"/>
                <a:gd name="T15" fmla="*/ 87 h 88"/>
                <a:gd name="T16" fmla="*/ 25 w 26"/>
                <a:gd name="T17" fmla="*/ 85 h 88"/>
                <a:gd name="T18" fmla="*/ 7 w 26"/>
                <a:gd name="T19" fmla="*/ 79 h 88"/>
                <a:gd name="T20" fmla="*/ 2 w 26"/>
                <a:gd name="T21" fmla="*/ 64 h 88"/>
                <a:gd name="T22" fmla="*/ 11 w 26"/>
                <a:gd name="T23" fmla="*/ 32 h 88"/>
                <a:gd name="T24" fmla="*/ 15 w 26"/>
                <a:gd name="T25" fmla="*/ 14 h 88"/>
                <a:gd name="T26" fmla="*/ 14 w 26"/>
                <a:gd name="T27" fmla="*/ 1 h 88"/>
                <a:gd name="T28" fmla="*/ 13 w 26"/>
                <a:gd name="T29" fmla="*/ 0 h 88"/>
                <a:gd name="T30" fmla="*/ 12 w 26"/>
                <a:gd name="T31" fmla="*/ 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88">
                  <a:moveTo>
                    <a:pt x="12" y="1"/>
                  </a:moveTo>
                  <a:cubicBezTo>
                    <a:pt x="12" y="1"/>
                    <a:pt x="12" y="2"/>
                    <a:pt x="12" y="2"/>
                  </a:cubicBezTo>
                  <a:cubicBezTo>
                    <a:pt x="12" y="4"/>
                    <a:pt x="13" y="8"/>
                    <a:pt x="13" y="14"/>
                  </a:cubicBezTo>
                  <a:cubicBezTo>
                    <a:pt x="13" y="19"/>
                    <a:pt x="12" y="25"/>
                    <a:pt x="10" y="31"/>
                  </a:cubicBezTo>
                  <a:cubicBezTo>
                    <a:pt x="4" y="42"/>
                    <a:pt x="0" y="54"/>
                    <a:pt x="0" y="64"/>
                  </a:cubicBezTo>
                  <a:cubicBezTo>
                    <a:pt x="0" y="70"/>
                    <a:pt x="2" y="76"/>
                    <a:pt x="6" y="80"/>
                  </a:cubicBezTo>
                  <a:cubicBezTo>
                    <a:pt x="10" y="84"/>
                    <a:pt x="16" y="87"/>
                    <a:pt x="25" y="87"/>
                  </a:cubicBezTo>
                  <a:cubicBezTo>
                    <a:pt x="26" y="88"/>
                    <a:pt x="26" y="87"/>
                    <a:pt x="26" y="87"/>
                  </a:cubicBezTo>
                  <a:cubicBezTo>
                    <a:pt x="26" y="86"/>
                    <a:pt x="26" y="86"/>
                    <a:pt x="25" y="85"/>
                  </a:cubicBezTo>
                  <a:cubicBezTo>
                    <a:pt x="17" y="85"/>
                    <a:pt x="11" y="83"/>
                    <a:pt x="7" y="79"/>
                  </a:cubicBezTo>
                  <a:cubicBezTo>
                    <a:pt x="4" y="75"/>
                    <a:pt x="2" y="70"/>
                    <a:pt x="2" y="64"/>
                  </a:cubicBezTo>
                  <a:cubicBezTo>
                    <a:pt x="2" y="55"/>
                    <a:pt x="6" y="43"/>
                    <a:pt x="11" y="32"/>
                  </a:cubicBezTo>
                  <a:cubicBezTo>
                    <a:pt x="14" y="26"/>
                    <a:pt x="15" y="19"/>
                    <a:pt x="15" y="14"/>
                  </a:cubicBezTo>
                  <a:cubicBezTo>
                    <a:pt x="15" y="6"/>
                    <a:pt x="14" y="1"/>
                    <a:pt x="14" y="1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1" name="任意多边形 219">
              <a:extLst>
                <a:ext uri="{FF2B5EF4-FFF2-40B4-BE49-F238E27FC236}">
                  <a16:creationId xmlns:a16="http://schemas.microsoft.com/office/drawing/2014/main" id="{A1A734FB-85D6-48C2-8378-566BCC9495BE}"/>
                </a:ext>
              </a:extLst>
            </p:cNvPr>
            <p:cNvSpPr/>
            <p:nvPr/>
          </p:nvSpPr>
          <p:spPr bwMode="auto">
            <a:xfrm>
              <a:off x="7748615" y="3756817"/>
              <a:ext cx="101600" cy="25400"/>
            </a:xfrm>
            <a:custGeom>
              <a:avLst/>
              <a:gdLst>
                <a:gd name="T0" fmla="*/ 1 w 32"/>
                <a:gd name="T1" fmla="*/ 7 h 8"/>
                <a:gd name="T2" fmla="*/ 12 w 32"/>
                <a:gd name="T3" fmla="*/ 8 h 8"/>
                <a:gd name="T4" fmla="*/ 31 w 32"/>
                <a:gd name="T5" fmla="*/ 2 h 8"/>
                <a:gd name="T6" fmla="*/ 32 w 32"/>
                <a:gd name="T7" fmla="*/ 1 h 8"/>
                <a:gd name="T8" fmla="*/ 30 w 32"/>
                <a:gd name="T9" fmla="*/ 1 h 8"/>
                <a:gd name="T10" fmla="*/ 12 w 32"/>
                <a:gd name="T11" fmla="*/ 6 h 8"/>
                <a:gd name="T12" fmla="*/ 1 w 32"/>
                <a:gd name="T13" fmla="*/ 5 h 8"/>
                <a:gd name="T14" fmla="*/ 0 w 32"/>
                <a:gd name="T15" fmla="*/ 5 h 8"/>
                <a:gd name="T16" fmla="*/ 1 w 32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8">
                  <a:moveTo>
                    <a:pt x="1" y="7"/>
                  </a:moveTo>
                  <a:cubicBezTo>
                    <a:pt x="4" y="8"/>
                    <a:pt x="8" y="8"/>
                    <a:pt x="12" y="8"/>
                  </a:cubicBezTo>
                  <a:cubicBezTo>
                    <a:pt x="19" y="8"/>
                    <a:pt x="26" y="6"/>
                    <a:pt x="31" y="2"/>
                  </a:cubicBezTo>
                  <a:cubicBezTo>
                    <a:pt x="32" y="2"/>
                    <a:pt x="32" y="1"/>
                    <a:pt x="32" y="1"/>
                  </a:cubicBezTo>
                  <a:cubicBezTo>
                    <a:pt x="31" y="1"/>
                    <a:pt x="31" y="0"/>
                    <a:pt x="30" y="1"/>
                  </a:cubicBezTo>
                  <a:cubicBezTo>
                    <a:pt x="25" y="4"/>
                    <a:pt x="18" y="6"/>
                    <a:pt x="12" y="6"/>
                  </a:cubicBezTo>
                  <a:cubicBezTo>
                    <a:pt x="8" y="6"/>
                    <a:pt x="4" y="6"/>
                    <a:pt x="1" y="5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6"/>
                    <a:pt x="0" y="6"/>
                    <a:pt x="1" y="7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2" name="任意多边形 220">
              <a:extLst>
                <a:ext uri="{FF2B5EF4-FFF2-40B4-BE49-F238E27FC236}">
                  <a16:creationId xmlns:a16="http://schemas.microsoft.com/office/drawing/2014/main" id="{7F1ADB16-9338-4F08-9AD9-A4FDB42A2993}"/>
                </a:ext>
              </a:extLst>
            </p:cNvPr>
            <p:cNvSpPr/>
            <p:nvPr/>
          </p:nvSpPr>
          <p:spPr bwMode="auto">
            <a:xfrm>
              <a:off x="7593039" y="3078954"/>
              <a:ext cx="190500" cy="293688"/>
            </a:xfrm>
            <a:custGeom>
              <a:avLst/>
              <a:gdLst>
                <a:gd name="T0" fmla="*/ 1 w 60"/>
                <a:gd name="T1" fmla="*/ 65 h 92"/>
                <a:gd name="T2" fmla="*/ 19 w 60"/>
                <a:gd name="T3" fmla="*/ 90 h 92"/>
                <a:gd name="T4" fmla="*/ 32 w 60"/>
                <a:gd name="T5" fmla="*/ 91 h 92"/>
                <a:gd name="T6" fmla="*/ 56 w 60"/>
                <a:gd name="T7" fmla="*/ 70 h 92"/>
                <a:gd name="T8" fmla="*/ 59 w 60"/>
                <a:gd name="T9" fmla="*/ 26 h 92"/>
                <a:gd name="T10" fmla="*/ 38 w 60"/>
                <a:gd name="T11" fmla="*/ 1 h 92"/>
                <a:gd name="T12" fmla="*/ 25 w 60"/>
                <a:gd name="T13" fmla="*/ 1 h 92"/>
                <a:gd name="T14" fmla="*/ 1 w 60"/>
                <a:gd name="T15" fmla="*/ 22 h 92"/>
                <a:gd name="T16" fmla="*/ 1 w 60"/>
                <a:gd name="T17" fmla="*/ 6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92">
                  <a:moveTo>
                    <a:pt x="1" y="65"/>
                  </a:moveTo>
                  <a:cubicBezTo>
                    <a:pt x="3" y="79"/>
                    <a:pt x="6" y="89"/>
                    <a:pt x="19" y="90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45" y="92"/>
                    <a:pt x="55" y="83"/>
                    <a:pt x="56" y="70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60" y="13"/>
                    <a:pt x="51" y="2"/>
                    <a:pt x="38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13" y="0"/>
                    <a:pt x="2" y="9"/>
                    <a:pt x="1" y="22"/>
                  </a:cubicBezTo>
                  <a:cubicBezTo>
                    <a:pt x="1" y="22"/>
                    <a:pt x="0" y="54"/>
                    <a:pt x="1" y="65"/>
                  </a:cubicBezTo>
                  <a:close/>
                </a:path>
              </a:pathLst>
            </a:custGeom>
            <a:solidFill>
              <a:srgbClr val="F8A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3" name="任意多边形 221">
              <a:extLst>
                <a:ext uri="{FF2B5EF4-FFF2-40B4-BE49-F238E27FC236}">
                  <a16:creationId xmlns:a16="http://schemas.microsoft.com/office/drawing/2014/main" id="{08F5D56F-F798-4687-994E-AE450583E0F1}"/>
                </a:ext>
              </a:extLst>
            </p:cNvPr>
            <p:cNvSpPr/>
            <p:nvPr/>
          </p:nvSpPr>
          <p:spPr bwMode="auto">
            <a:xfrm>
              <a:off x="7764490" y="3221829"/>
              <a:ext cx="50800" cy="82550"/>
            </a:xfrm>
            <a:custGeom>
              <a:avLst/>
              <a:gdLst>
                <a:gd name="T0" fmla="*/ 1 w 16"/>
                <a:gd name="T1" fmla="*/ 13 h 26"/>
                <a:gd name="T2" fmla="*/ 7 w 16"/>
                <a:gd name="T3" fmla="*/ 25 h 26"/>
                <a:gd name="T4" fmla="*/ 15 w 16"/>
                <a:gd name="T5" fmla="*/ 14 h 26"/>
                <a:gd name="T6" fmla="*/ 9 w 16"/>
                <a:gd name="T7" fmla="*/ 1 h 26"/>
                <a:gd name="T8" fmla="*/ 1 w 16"/>
                <a:gd name="T9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6">
                  <a:moveTo>
                    <a:pt x="1" y="13"/>
                  </a:moveTo>
                  <a:cubicBezTo>
                    <a:pt x="0" y="19"/>
                    <a:pt x="3" y="25"/>
                    <a:pt x="7" y="25"/>
                  </a:cubicBezTo>
                  <a:cubicBezTo>
                    <a:pt x="11" y="26"/>
                    <a:pt x="15" y="20"/>
                    <a:pt x="15" y="14"/>
                  </a:cubicBezTo>
                  <a:cubicBezTo>
                    <a:pt x="16" y="7"/>
                    <a:pt x="13" y="1"/>
                    <a:pt x="9" y="1"/>
                  </a:cubicBezTo>
                  <a:cubicBezTo>
                    <a:pt x="5" y="0"/>
                    <a:pt x="1" y="6"/>
                    <a:pt x="1" y="13"/>
                  </a:cubicBezTo>
                  <a:close/>
                </a:path>
              </a:pathLst>
            </a:custGeom>
            <a:solidFill>
              <a:srgbClr val="F8A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4" name="任意多边形 222">
              <a:extLst>
                <a:ext uri="{FF2B5EF4-FFF2-40B4-BE49-F238E27FC236}">
                  <a16:creationId xmlns:a16="http://schemas.microsoft.com/office/drawing/2014/main" id="{A8B90859-2802-4FAB-AB8D-ACAD73CF1BE5}"/>
                </a:ext>
              </a:extLst>
            </p:cNvPr>
            <p:cNvSpPr/>
            <p:nvPr/>
          </p:nvSpPr>
          <p:spPr bwMode="auto">
            <a:xfrm>
              <a:off x="7640665" y="3363117"/>
              <a:ext cx="57150" cy="9525"/>
            </a:xfrm>
            <a:custGeom>
              <a:avLst/>
              <a:gdLst>
                <a:gd name="T0" fmla="*/ 17 w 18"/>
                <a:gd name="T1" fmla="*/ 1 h 3"/>
                <a:gd name="T2" fmla="*/ 1 w 18"/>
                <a:gd name="T3" fmla="*/ 0 h 3"/>
                <a:gd name="T4" fmla="*/ 0 w 18"/>
                <a:gd name="T5" fmla="*/ 1 h 3"/>
                <a:gd name="T6" fmla="*/ 1 w 18"/>
                <a:gd name="T7" fmla="*/ 2 h 3"/>
                <a:gd name="T8" fmla="*/ 17 w 18"/>
                <a:gd name="T9" fmla="*/ 3 h 3"/>
                <a:gd name="T10" fmla="*/ 18 w 18"/>
                <a:gd name="T11" fmla="*/ 2 h 3"/>
                <a:gd name="T12" fmla="*/ 17 w 18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3">
                  <a:moveTo>
                    <a:pt x="17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8" y="3"/>
                    <a:pt x="18" y="2"/>
                  </a:cubicBezTo>
                  <a:cubicBezTo>
                    <a:pt x="18" y="2"/>
                    <a:pt x="18" y="1"/>
                    <a:pt x="17" y="1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5" name="任意多边形 223">
              <a:extLst>
                <a:ext uri="{FF2B5EF4-FFF2-40B4-BE49-F238E27FC236}">
                  <a16:creationId xmlns:a16="http://schemas.microsoft.com/office/drawing/2014/main" id="{D7C606D9-1946-4A51-A01B-C02A03D578C8}"/>
                </a:ext>
              </a:extLst>
            </p:cNvPr>
            <p:cNvSpPr/>
            <p:nvPr/>
          </p:nvSpPr>
          <p:spPr bwMode="auto">
            <a:xfrm>
              <a:off x="7631140" y="3256754"/>
              <a:ext cx="19050" cy="25400"/>
            </a:xfrm>
            <a:custGeom>
              <a:avLst/>
              <a:gdLst>
                <a:gd name="T0" fmla="*/ 5 w 6"/>
                <a:gd name="T1" fmla="*/ 6 h 8"/>
                <a:gd name="T2" fmla="*/ 2 w 6"/>
                <a:gd name="T3" fmla="*/ 3 h 8"/>
                <a:gd name="T4" fmla="*/ 2 w 6"/>
                <a:gd name="T5" fmla="*/ 2 h 8"/>
                <a:gd name="T6" fmla="*/ 4 w 6"/>
                <a:gd name="T7" fmla="*/ 2 h 8"/>
                <a:gd name="T8" fmla="*/ 5 w 6"/>
                <a:gd name="T9" fmla="*/ 2 h 8"/>
                <a:gd name="T10" fmla="*/ 5 w 6"/>
                <a:gd name="T11" fmla="*/ 1 h 8"/>
                <a:gd name="T12" fmla="*/ 2 w 6"/>
                <a:gd name="T13" fmla="*/ 0 h 8"/>
                <a:gd name="T14" fmla="*/ 0 w 6"/>
                <a:gd name="T15" fmla="*/ 1 h 8"/>
                <a:gd name="T16" fmla="*/ 0 w 6"/>
                <a:gd name="T17" fmla="*/ 3 h 8"/>
                <a:gd name="T18" fmla="*/ 5 w 6"/>
                <a:gd name="T19" fmla="*/ 8 h 8"/>
                <a:gd name="T20" fmla="*/ 6 w 6"/>
                <a:gd name="T21" fmla="*/ 7 h 8"/>
                <a:gd name="T22" fmla="*/ 5 w 6"/>
                <a:gd name="T2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8">
                  <a:moveTo>
                    <a:pt x="5" y="6"/>
                  </a:moveTo>
                  <a:cubicBezTo>
                    <a:pt x="2" y="5"/>
                    <a:pt x="2" y="4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3"/>
                    <a:pt x="5" y="3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5"/>
                    <a:pt x="1" y="7"/>
                    <a:pt x="5" y="8"/>
                  </a:cubicBezTo>
                  <a:cubicBezTo>
                    <a:pt x="5" y="8"/>
                    <a:pt x="6" y="8"/>
                    <a:pt x="6" y="7"/>
                  </a:cubicBezTo>
                  <a:cubicBezTo>
                    <a:pt x="6" y="7"/>
                    <a:pt x="6" y="6"/>
                    <a:pt x="5" y="6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6" name="任意多边形 224">
              <a:extLst>
                <a:ext uri="{FF2B5EF4-FFF2-40B4-BE49-F238E27FC236}">
                  <a16:creationId xmlns:a16="http://schemas.microsoft.com/office/drawing/2014/main" id="{FA4938E3-64D4-47B6-8908-9E367CA0D511}"/>
                </a:ext>
              </a:extLst>
            </p:cNvPr>
            <p:cNvSpPr/>
            <p:nvPr/>
          </p:nvSpPr>
          <p:spPr bwMode="auto">
            <a:xfrm>
              <a:off x="7675590" y="3225004"/>
              <a:ext cx="19050" cy="25400"/>
            </a:xfrm>
            <a:custGeom>
              <a:avLst/>
              <a:gdLst>
                <a:gd name="T0" fmla="*/ 0 w 6"/>
                <a:gd name="T1" fmla="*/ 4 h 8"/>
                <a:gd name="T2" fmla="*/ 2 w 6"/>
                <a:gd name="T3" fmla="*/ 8 h 8"/>
                <a:gd name="T4" fmla="*/ 5 w 6"/>
                <a:gd name="T5" fmla="*/ 4 h 8"/>
                <a:gd name="T6" fmla="*/ 3 w 6"/>
                <a:gd name="T7" fmla="*/ 0 h 8"/>
                <a:gd name="T8" fmla="*/ 0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0" y="4"/>
                  </a:moveTo>
                  <a:cubicBezTo>
                    <a:pt x="0" y="6"/>
                    <a:pt x="1" y="8"/>
                    <a:pt x="2" y="8"/>
                  </a:cubicBezTo>
                  <a:cubicBezTo>
                    <a:pt x="4" y="8"/>
                    <a:pt x="5" y="6"/>
                    <a:pt x="5" y="4"/>
                  </a:cubicBez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任意多边形 225">
              <a:extLst>
                <a:ext uri="{FF2B5EF4-FFF2-40B4-BE49-F238E27FC236}">
                  <a16:creationId xmlns:a16="http://schemas.microsoft.com/office/drawing/2014/main" id="{C699FFF2-A7C7-4830-99B6-690D493E711B}"/>
                </a:ext>
              </a:extLst>
            </p:cNvPr>
            <p:cNvSpPr/>
            <p:nvPr/>
          </p:nvSpPr>
          <p:spPr bwMode="auto">
            <a:xfrm>
              <a:off x="7612090" y="3221829"/>
              <a:ext cx="19050" cy="25400"/>
            </a:xfrm>
            <a:custGeom>
              <a:avLst/>
              <a:gdLst>
                <a:gd name="T0" fmla="*/ 0 w 6"/>
                <a:gd name="T1" fmla="*/ 4 h 8"/>
                <a:gd name="T2" fmla="*/ 3 w 6"/>
                <a:gd name="T3" fmla="*/ 8 h 8"/>
                <a:gd name="T4" fmla="*/ 6 w 6"/>
                <a:gd name="T5" fmla="*/ 4 h 8"/>
                <a:gd name="T6" fmla="*/ 3 w 6"/>
                <a:gd name="T7" fmla="*/ 0 h 8"/>
                <a:gd name="T8" fmla="*/ 0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0" y="4"/>
                  </a:moveTo>
                  <a:cubicBezTo>
                    <a:pt x="0" y="6"/>
                    <a:pt x="1" y="8"/>
                    <a:pt x="3" y="8"/>
                  </a:cubicBezTo>
                  <a:cubicBezTo>
                    <a:pt x="4" y="8"/>
                    <a:pt x="5" y="6"/>
                    <a:pt x="6" y="4"/>
                  </a:cubicBez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1" y="2"/>
                    <a:pt x="0" y="4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8" name="任意多边形 226">
              <a:extLst>
                <a:ext uri="{FF2B5EF4-FFF2-40B4-BE49-F238E27FC236}">
                  <a16:creationId xmlns:a16="http://schemas.microsoft.com/office/drawing/2014/main" id="{210E407A-F611-48B5-B6AC-95A0E11A2EC0}"/>
                </a:ext>
              </a:extLst>
            </p:cNvPr>
            <p:cNvSpPr/>
            <p:nvPr/>
          </p:nvSpPr>
          <p:spPr bwMode="auto">
            <a:xfrm>
              <a:off x="7678765" y="3196429"/>
              <a:ext cx="25400" cy="12700"/>
            </a:xfrm>
            <a:custGeom>
              <a:avLst/>
              <a:gdLst>
                <a:gd name="T0" fmla="*/ 7 w 8"/>
                <a:gd name="T1" fmla="*/ 3 h 4"/>
                <a:gd name="T2" fmla="*/ 1 w 8"/>
                <a:gd name="T3" fmla="*/ 0 h 4"/>
                <a:gd name="T4" fmla="*/ 0 w 8"/>
                <a:gd name="T5" fmla="*/ 0 h 4"/>
                <a:gd name="T6" fmla="*/ 1 w 8"/>
                <a:gd name="T7" fmla="*/ 2 h 4"/>
                <a:gd name="T8" fmla="*/ 4 w 8"/>
                <a:gd name="T9" fmla="*/ 3 h 4"/>
                <a:gd name="T10" fmla="*/ 5 w 8"/>
                <a:gd name="T11" fmla="*/ 4 h 4"/>
                <a:gd name="T12" fmla="*/ 6 w 8"/>
                <a:gd name="T13" fmla="*/ 4 h 4"/>
                <a:gd name="T14" fmla="*/ 7 w 8"/>
                <a:gd name="T15" fmla="*/ 4 h 4"/>
                <a:gd name="T16" fmla="*/ 7 w 8"/>
                <a:gd name="T1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7" y="3"/>
                  </a:moveTo>
                  <a:cubicBezTo>
                    <a:pt x="7" y="2"/>
                    <a:pt x="4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3" y="3"/>
                    <a:pt x="4" y="3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8" y="3"/>
                    <a:pt x="8" y="3"/>
                    <a:pt x="7" y="3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9" name="任意多边形 227">
              <a:extLst>
                <a:ext uri="{FF2B5EF4-FFF2-40B4-BE49-F238E27FC236}">
                  <a16:creationId xmlns:a16="http://schemas.microsoft.com/office/drawing/2014/main" id="{3FABF682-D9D3-4BD4-9795-7D820CD6BC4D}"/>
                </a:ext>
              </a:extLst>
            </p:cNvPr>
            <p:cNvSpPr/>
            <p:nvPr/>
          </p:nvSpPr>
          <p:spPr bwMode="auto">
            <a:xfrm>
              <a:off x="7605740" y="3199604"/>
              <a:ext cx="25400" cy="12700"/>
            </a:xfrm>
            <a:custGeom>
              <a:avLst/>
              <a:gdLst>
                <a:gd name="T0" fmla="*/ 7 w 8"/>
                <a:gd name="T1" fmla="*/ 0 h 4"/>
                <a:gd name="T2" fmla="*/ 6 w 8"/>
                <a:gd name="T3" fmla="*/ 0 h 4"/>
                <a:gd name="T4" fmla="*/ 3 w 8"/>
                <a:gd name="T5" fmla="*/ 0 h 4"/>
                <a:gd name="T6" fmla="*/ 0 w 8"/>
                <a:gd name="T7" fmla="*/ 2 h 4"/>
                <a:gd name="T8" fmla="*/ 0 w 8"/>
                <a:gd name="T9" fmla="*/ 4 h 4"/>
                <a:gd name="T10" fmla="*/ 2 w 8"/>
                <a:gd name="T11" fmla="*/ 3 h 4"/>
                <a:gd name="T12" fmla="*/ 4 w 8"/>
                <a:gd name="T13" fmla="*/ 2 h 4"/>
                <a:gd name="T14" fmla="*/ 6 w 8"/>
                <a:gd name="T15" fmla="*/ 2 h 4"/>
                <a:gd name="T16" fmla="*/ 6 w 8"/>
                <a:gd name="T17" fmla="*/ 2 h 4"/>
                <a:gd name="T18" fmla="*/ 7 w 8"/>
                <a:gd name="T19" fmla="*/ 1 h 4"/>
                <a:gd name="T20" fmla="*/ 7 w 8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4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1" y="4"/>
                    <a:pt x="1" y="4"/>
                    <a:pt x="2" y="3"/>
                  </a:cubicBezTo>
                  <a:cubicBezTo>
                    <a:pt x="2" y="3"/>
                    <a:pt x="3" y="2"/>
                    <a:pt x="4" y="2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8" y="0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0" name="任意多边形 228">
              <a:extLst>
                <a:ext uri="{FF2B5EF4-FFF2-40B4-BE49-F238E27FC236}">
                  <a16:creationId xmlns:a16="http://schemas.microsoft.com/office/drawing/2014/main" id="{81EEFC00-71D0-4478-A5DE-E05A4F81A5B5}"/>
                </a:ext>
              </a:extLst>
            </p:cNvPr>
            <p:cNvSpPr/>
            <p:nvPr/>
          </p:nvSpPr>
          <p:spPr bwMode="auto">
            <a:xfrm>
              <a:off x="7640665" y="3285330"/>
              <a:ext cx="31750" cy="12700"/>
            </a:xfrm>
            <a:custGeom>
              <a:avLst/>
              <a:gdLst>
                <a:gd name="T0" fmla="*/ 1 w 10"/>
                <a:gd name="T1" fmla="*/ 4 h 4"/>
                <a:gd name="T2" fmla="*/ 3 w 10"/>
                <a:gd name="T3" fmla="*/ 4 h 4"/>
                <a:gd name="T4" fmla="*/ 6 w 10"/>
                <a:gd name="T5" fmla="*/ 4 h 4"/>
                <a:gd name="T6" fmla="*/ 10 w 10"/>
                <a:gd name="T7" fmla="*/ 2 h 4"/>
                <a:gd name="T8" fmla="*/ 10 w 10"/>
                <a:gd name="T9" fmla="*/ 0 h 4"/>
                <a:gd name="T10" fmla="*/ 8 w 10"/>
                <a:gd name="T11" fmla="*/ 1 h 4"/>
                <a:gd name="T12" fmla="*/ 6 w 10"/>
                <a:gd name="T13" fmla="*/ 2 h 4"/>
                <a:gd name="T14" fmla="*/ 3 w 10"/>
                <a:gd name="T15" fmla="*/ 2 h 4"/>
                <a:gd name="T16" fmla="*/ 2 w 10"/>
                <a:gd name="T17" fmla="*/ 2 h 4"/>
                <a:gd name="T18" fmla="*/ 1 w 10"/>
                <a:gd name="T19" fmla="*/ 2 h 4"/>
                <a:gd name="T20" fmla="*/ 0 w 10"/>
                <a:gd name="T21" fmla="*/ 3 h 4"/>
                <a:gd name="T22" fmla="*/ 1 w 10"/>
                <a:gd name="T2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4">
                  <a:moveTo>
                    <a:pt x="1" y="4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7" y="4"/>
                    <a:pt x="9" y="3"/>
                    <a:pt x="10" y="2"/>
                  </a:cubicBezTo>
                  <a:cubicBezTo>
                    <a:pt x="10" y="1"/>
                    <a:pt x="10" y="1"/>
                    <a:pt x="10" y="0"/>
                  </a:cubicBezTo>
                  <a:cubicBezTo>
                    <a:pt x="9" y="0"/>
                    <a:pt x="8" y="0"/>
                    <a:pt x="8" y="1"/>
                  </a:cubicBezTo>
                  <a:cubicBezTo>
                    <a:pt x="8" y="1"/>
                    <a:pt x="7" y="2"/>
                    <a:pt x="6" y="2"/>
                  </a:cubicBezTo>
                  <a:cubicBezTo>
                    <a:pt x="5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0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1" name="任意多边形 229">
              <a:extLst>
                <a:ext uri="{FF2B5EF4-FFF2-40B4-BE49-F238E27FC236}">
                  <a16:creationId xmlns:a16="http://schemas.microsoft.com/office/drawing/2014/main" id="{C3AD1ADF-77E4-431E-AA47-80AC02EADFCB}"/>
                </a:ext>
              </a:extLst>
            </p:cNvPr>
            <p:cNvSpPr/>
            <p:nvPr/>
          </p:nvSpPr>
          <p:spPr bwMode="auto">
            <a:xfrm>
              <a:off x="6889774" y="3347242"/>
              <a:ext cx="377826" cy="419100"/>
            </a:xfrm>
            <a:custGeom>
              <a:avLst/>
              <a:gdLst>
                <a:gd name="T0" fmla="*/ 216 w 238"/>
                <a:gd name="T1" fmla="*/ 264 h 264"/>
                <a:gd name="T2" fmla="*/ 0 w 238"/>
                <a:gd name="T3" fmla="*/ 246 h 264"/>
                <a:gd name="T4" fmla="*/ 20 w 238"/>
                <a:gd name="T5" fmla="*/ 0 h 264"/>
                <a:gd name="T6" fmla="*/ 238 w 238"/>
                <a:gd name="T7" fmla="*/ 20 h 264"/>
                <a:gd name="T8" fmla="*/ 216 w 238"/>
                <a:gd name="T9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" h="264">
                  <a:moveTo>
                    <a:pt x="216" y="264"/>
                  </a:moveTo>
                  <a:lnTo>
                    <a:pt x="0" y="246"/>
                  </a:lnTo>
                  <a:lnTo>
                    <a:pt x="20" y="0"/>
                  </a:lnTo>
                  <a:lnTo>
                    <a:pt x="238" y="20"/>
                  </a:lnTo>
                  <a:lnTo>
                    <a:pt x="216" y="264"/>
                  </a:lnTo>
                  <a:close/>
                </a:path>
              </a:pathLst>
            </a:custGeom>
            <a:solidFill>
              <a:srgbClr val="8F9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2" name="任意多边形 230">
              <a:extLst>
                <a:ext uri="{FF2B5EF4-FFF2-40B4-BE49-F238E27FC236}">
                  <a16:creationId xmlns:a16="http://schemas.microsoft.com/office/drawing/2014/main" id="{6300A9CB-5A17-43CB-9B00-02A82B4EE56F}"/>
                </a:ext>
              </a:extLst>
            </p:cNvPr>
            <p:cNvSpPr/>
            <p:nvPr/>
          </p:nvSpPr>
          <p:spPr bwMode="auto">
            <a:xfrm>
              <a:off x="6905649" y="3363117"/>
              <a:ext cx="317501" cy="355600"/>
            </a:xfrm>
            <a:custGeom>
              <a:avLst/>
              <a:gdLst>
                <a:gd name="T0" fmla="*/ 180 w 200"/>
                <a:gd name="T1" fmla="*/ 224 h 224"/>
                <a:gd name="T2" fmla="*/ 0 w 200"/>
                <a:gd name="T3" fmla="*/ 208 h 224"/>
                <a:gd name="T4" fmla="*/ 20 w 200"/>
                <a:gd name="T5" fmla="*/ 0 h 224"/>
                <a:gd name="T6" fmla="*/ 200 w 200"/>
                <a:gd name="T7" fmla="*/ 16 h 224"/>
                <a:gd name="T8" fmla="*/ 180 w 200"/>
                <a:gd name="T9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224">
                  <a:moveTo>
                    <a:pt x="180" y="224"/>
                  </a:moveTo>
                  <a:lnTo>
                    <a:pt x="0" y="208"/>
                  </a:lnTo>
                  <a:lnTo>
                    <a:pt x="20" y="0"/>
                  </a:lnTo>
                  <a:lnTo>
                    <a:pt x="200" y="16"/>
                  </a:lnTo>
                  <a:lnTo>
                    <a:pt x="180" y="2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3" name="任意多边形 231">
              <a:extLst>
                <a:ext uri="{FF2B5EF4-FFF2-40B4-BE49-F238E27FC236}">
                  <a16:creationId xmlns:a16="http://schemas.microsoft.com/office/drawing/2014/main" id="{0BBB9FCF-BD6A-428D-A260-FCF8528DBDF0}"/>
                </a:ext>
              </a:extLst>
            </p:cNvPr>
            <p:cNvSpPr/>
            <p:nvPr/>
          </p:nvSpPr>
          <p:spPr bwMode="auto">
            <a:xfrm>
              <a:off x="6594498" y="3683792"/>
              <a:ext cx="641352" cy="82550"/>
            </a:xfrm>
            <a:custGeom>
              <a:avLst/>
              <a:gdLst>
                <a:gd name="T0" fmla="*/ 402 w 404"/>
                <a:gd name="T1" fmla="*/ 52 h 52"/>
                <a:gd name="T2" fmla="*/ 0 w 404"/>
                <a:gd name="T3" fmla="*/ 18 h 52"/>
                <a:gd name="T4" fmla="*/ 2 w 404"/>
                <a:gd name="T5" fmla="*/ 0 h 52"/>
                <a:gd name="T6" fmla="*/ 404 w 404"/>
                <a:gd name="T7" fmla="*/ 36 h 52"/>
                <a:gd name="T8" fmla="*/ 402 w 404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52">
                  <a:moveTo>
                    <a:pt x="402" y="52"/>
                  </a:moveTo>
                  <a:lnTo>
                    <a:pt x="0" y="18"/>
                  </a:lnTo>
                  <a:lnTo>
                    <a:pt x="2" y="0"/>
                  </a:lnTo>
                  <a:lnTo>
                    <a:pt x="404" y="36"/>
                  </a:lnTo>
                  <a:lnTo>
                    <a:pt x="402" y="52"/>
                  </a:lnTo>
                  <a:close/>
                </a:path>
              </a:pathLst>
            </a:custGeom>
            <a:solidFill>
              <a:srgbClr val="8F9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4" name="任意多边形 232">
              <a:extLst>
                <a:ext uri="{FF2B5EF4-FFF2-40B4-BE49-F238E27FC236}">
                  <a16:creationId xmlns:a16="http://schemas.microsoft.com/office/drawing/2014/main" id="{9F4CAE17-CF98-4B12-ACC8-F776E84BB39D}"/>
                </a:ext>
              </a:extLst>
            </p:cNvPr>
            <p:cNvSpPr/>
            <p:nvPr/>
          </p:nvSpPr>
          <p:spPr bwMode="auto">
            <a:xfrm>
              <a:off x="6905649" y="3712367"/>
              <a:ext cx="333376" cy="34925"/>
            </a:xfrm>
            <a:custGeom>
              <a:avLst/>
              <a:gdLst>
                <a:gd name="T0" fmla="*/ 1 w 105"/>
                <a:gd name="T1" fmla="*/ 2 h 11"/>
                <a:gd name="T2" fmla="*/ 103 w 105"/>
                <a:gd name="T3" fmla="*/ 11 h 11"/>
                <a:gd name="T4" fmla="*/ 104 w 105"/>
                <a:gd name="T5" fmla="*/ 10 h 11"/>
                <a:gd name="T6" fmla="*/ 104 w 105"/>
                <a:gd name="T7" fmla="*/ 9 h 11"/>
                <a:gd name="T8" fmla="*/ 1 w 105"/>
                <a:gd name="T9" fmla="*/ 0 h 11"/>
                <a:gd name="T10" fmla="*/ 0 w 105"/>
                <a:gd name="T11" fmla="*/ 1 h 11"/>
                <a:gd name="T12" fmla="*/ 1 w 105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11">
                  <a:moveTo>
                    <a:pt x="1" y="2"/>
                  </a:moveTo>
                  <a:cubicBezTo>
                    <a:pt x="103" y="11"/>
                    <a:pt x="103" y="11"/>
                    <a:pt x="103" y="11"/>
                  </a:cubicBezTo>
                  <a:cubicBezTo>
                    <a:pt x="104" y="11"/>
                    <a:pt x="104" y="11"/>
                    <a:pt x="104" y="10"/>
                  </a:cubicBezTo>
                  <a:cubicBezTo>
                    <a:pt x="105" y="9"/>
                    <a:pt x="104" y="9"/>
                    <a:pt x="104" y="9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5" name="任意多边形 233">
              <a:extLst>
                <a:ext uri="{FF2B5EF4-FFF2-40B4-BE49-F238E27FC236}">
                  <a16:creationId xmlns:a16="http://schemas.microsoft.com/office/drawing/2014/main" id="{7D8B86AD-C6A2-43B5-BEC7-1C2FD4C44F0B}"/>
                </a:ext>
              </a:extLst>
            </p:cNvPr>
            <p:cNvSpPr/>
            <p:nvPr/>
          </p:nvSpPr>
          <p:spPr bwMode="auto">
            <a:xfrm>
              <a:off x="7207275" y="3372642"/>
              <a:ext cx="38100" cy="371475"/>
            </a:xfrm>
            <a:custGeom>
              <a:avLst/>
              <a:gdLst>
                <a:gd name="T0" fmla="*/ 10 w 12"/>
                <a:gd name="T1" fmla="*/ 1 h 117"/>
                <a:gd name="T2" fmla="*/ 0 w 12"/>
                <a:gd name="T3" fmla="*/ 116 h 117"/>
                <a:gd name="T4" fmla="*/ 1 w 12"/>
                <a:gd name="T5" fmla="*/ 117 h 117"/>
                <a:gd name="T6" fmla="*/ 2 w 12"/>
                <a:gd name="T7" fmla="*/ 116 h 117"/>
                <a:gd name="T8" fmla="*/ 12 w 12"/>
                <a:gd name="T9" fmla="*/ 1 h 117"/>
                <a:gd name="T10" fmla="*/ 11 w 12"/>
                <a:gd name="T11" fmla="*/ 0 h 117"/>
                <a:gd name="T12" fmla="*/ 10 w 12"/>
                <a:gd name="T13" fmla="*/ 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7">
                  <a:moveTo>
                    <a:pt x="10" y="1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117"/>
                    <a:pt x="1" y="117"/>
                  </a:cubicBezTo>
                  <a:cubicBezTo>
                    <a:pt x="2" y="117"/>
                    <a:pt x="2" y="117"/>
                    <a:pt x="2" y="116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10" y="0"/>
                    <a:pt x="10" y="1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6" name="任意多边形 234">
              <a:extLst>
                <a:ext uri="{FF2B5EF4-FFF2-40B4-BE49-F238E27FC236}">
                  <a16:creationId xmlns:a16="http://schemas.microsoft.com/office/drawing/2014/main" id="{CD76D5D0-F566-49E1-9B34-CF9773479797}"/>
                </a:ext>
              </a:extLst>
            </p:cNvPr>
            <p:cNvSpPr/>
            <p:nvPr/>
          </p:nvSpPr>
          <p:spPr bwMode="auto">
            <a:xfrm>
              <a:off x="6975500" y="3471067"/>
              <a:ext cx="190500" cy="136525"/>
            </a:xfrm>
            <a:custGeom>
              <a:avLst/>
              <a:gdLst>
                <a:gd name="T0" fmla="*/ 0 w 120"/>
                <a:gd name="T1" fmla="*/ 46 h 86"/>
                <a:gd name="T2" fmla="*/ 30 w 120"/>
                <a:gd name="T3" fmla="*/ 86 h 86"/>
                <a:gd name="T4" fmla="*/ 120 w 120"/>
                <a:gd name="T5" fmla="*/ 4 h 86"/>
                <a:gd name="T6" fmla="*/ 116 w 120"/>
                <a:gd name="T7" fmla="*/ 0 h 86"/>
                <a:gd name="T8" fmla="*/ 32 w 120"/>
                <a:gd name="T9" fmla="*/ 74 h 86"/>
                <a:gd name="T10" fmla="*/ 6 w 120"/>
                <a:gd name="T11" fmla="*/ 42 h 86"/>
                <a:gd name="T12" fmla="*/ 0 w 120"/>
                <a:gd name="T13" fmla="*/ 46 h 86"/>
                <a:gd name="T14" fmla="*/ 0 w 120"/>
                <a:gd name="T15" fmla="*/ 4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86">
                  <a:moveTo>
                    <a:pt x="0" y="46"/>
                  </a:moveTo>
                  <a:lnTo>
                    <a:pt x="30" y="86"/>
                  </a:lnTo>
                  <a:lnTo>
                    <a:pt x="120" y="4"/>
                  </a:lnTo>
                  <a:lnTo>
                    <a:pt x="116" y="0"/>
                  </a:lnTo>
                  <a:lnTo>
                    <a:pt x="32" y="74"/>
                  </a:lnTo>
                  <a:lnTo>
                    <a:pt x="6" y="42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78A3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7" name="任意多边形 235">
              <a:extLst>
                <a:ext uri="{FF2B5EF4-FFF2-40B4-BE49-F238E27FC236}">
                  <a16:creationId xmlns:a16="http://schemas.microsoft.com/office/drawing/2014/main" id="{0681A511-430A-4822-8A1E-9283F14DBCE4}"/>
                </a:ext>
              </a:extLst>
            </p:cNvPr>
            <p:cNvSpPr/>
            <p:nvPr/>
          </p:nvSpPr>
          <p:spPr bwMode="auto">
            <a:xfrm>
              <a:off x="7172350" y="3645692"/>
              <a:ext cx="152400" cy="114300"/>
            </a:xfrm>
            <a:custGeom>
              <a:avLst/>
              <a:gdLst>
                <a:gd name="T0" fmla="*/ 41 w 48"/>
                <a:gd name="T1" fmla="*/ 36 h 36"/>
                <a:gd name="T2" fmla="*/ 15 w 48"/>
                <a:gd name="T3" fmla="*/ 26 h 36"/>
                <a:gd name="T4" fmla="*/ 29 w 48"/>
                <a:gd name="T5" fmla="*/ 8 h 36"/>
                <a:gd name="T6" fmla="*/ 48 w 48"/>
                <a:gd name="T7" fmla="*/ 12 h 36"/>
                <a:gd name="T8" fmla="*/ 41 w 48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6">
                  <a:moveTo>
                    <a:pt x="41" y="36"/>
                  </a:moveTo>
                  <a:cubicBezTo>
                    <a:pt x="32" y="32"/>
                    <a:pt x="20" y="30"/>
                    <a:pt x="15" y="26"/>
                  </a:cubicBezTo>
                  <a:cubicBezTo>
                    <a:pt x="0" y="16"/>
                    <a:pt x="5" y="0"/>
                    <a:pt x="29" y="8"/>
                  </a:cubicBezTo>
                  <a:cubicBezTo>
                    <a:pt x="35" y="9"/>
                    <a:pt x="42" y="11"/>
                    <a:pt x="48" y="12"/>
                  </a:cubicBezTo>
                  <a:cubicBezTo>
                    <a:pt x="45" y="20"/>
                    <a:pt x="43" y="28"/>
                    <a:pt x="41" y="36"/>
                  </a:cubicBezTo>
                  <a:close/>
                </a:path>
              </a:pathLst>
            </a:custGeom>
            <a:solidFill>
              <a:srgbClr val="F8A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8" name="任意多边形 236">
              <a:extLst>
                <a:ext uri="{FF2B5EF4-FFF2-40B4-BE49-F238E27FC236}">
                  <a16:creationId xmlns:a16="http://schemas.microsoft.com/office/drawing/2014/main" id="{6605A6A0-7FE1-4D72-8D41-B49273C93768}"/>
                </a:ext>
              </a:extLst>
            </p:cNvPr>
            <p:cNvSpPr/>
            <p:nvPr/>
          </p:nvSpPr>
          <p:spPr bwMode="auto">
            <a:xfrm>
              <a:off x="7267600" y="3667917"/>
              <a:ext cx="92075" cy="136525"/>
            </a:xfrm>
            <a:custGeom>
              <a:avLst/>
              <a:gdLst>
                <a:gd name="T0" fmla="*/ 0 w 29"/>
                <a:gd name="T1" fmla="*/ 28 h 43"/>
                <a:gd name="T2" fmla="*/ 1 w 29"/>
                <a:gd name="T3" fmla="*/ 0 h 43"/>
                <a:gd name="T4" fmla="*/ 28 w 29"/>
                <a:gd name="T5" fmla="*/ 4 h 43"/>
                <a:gd name="T6" fmla="*/ 29 w 29"/>
                <a:gd name="T7" fmla="*/ 43 h 43"/>
                <a:gd name="T8" fmla="*/ 0 w 29"/>
                <a:gd name="T9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0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18"/>
                    <a:pt x="29" y="29"/>
                    <a:pt x="29" y="43"/>
                  </a:cubicBezTo>
                  <a:cubicBezTo>
                    <a:pt x="15" y="35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9" name="任意多边形 237">
              <a:extLst>
                <a:ext uri="{FF2B5EF4-FFF2-40B4-BE49-F238E27FC236}">
                  <a16:creationId xmlns:a16="http://schemas.microsoft.com/office/drawing/2014/main" id="{E61BC5CC-A2D6-4333-A5BD-8A7013E1F03E}"/>
                </a:ext>
              </a:extLst>
            </p:cNvPr>
            <p:cNvSpPr/>
            <p:nvPr/>
          </p:nvSpPr>
          <p:spPr bwMode="auto">
            <a:xfrm>
              <a:off x="7305701" y="3518692"/>
              <a:ext cx="636590" cy="355600"/>
            </a:xfrm>
            <a:custGeom>
              <a:avLst/>
              <a:gdLst>
                <a:gd name="T0" fmla="*/ 1 w 200"/>
                <a:gd name="T1" fmla="*/ 48 h 112"/>
                <a:gd name="T2" fmla="*/ 79 w 200"/>
                <a:gd name="T3" fmla="*/ 61 h 112"/>
                <a:gd name="T4" fmla="*/ 151 w 200"/>
                <a:gd name="T5" fmla="*/ 0 h 112"/>
                <a:gd name="T6" fmla="*/ 200 w 200"/>
                <a:gd name="T7" fmla="*/ 22 h 112"/>
                <a:gd name="T8" fmla="*/ 126 w 200"/>
                <a:gd name="T9" fmla="*/ 87 h 112"/>
                <a:gd name="T10" fmla="*/ 7 w 200"/>
                <a:gd name="T11" fmla="*/ 88 h 112"/>
                <a:gd name="T12" fmla="*/ 0 w 200"/>
                <a:gd name="T13" fmla="*/ 76 h 112"/>
                <a:gd name="T14" fmla="*/ 1 w 200"/>
                <a:gd name="T15" fmla="*/ 4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112">
                  <a:moveTo>
                    <a:pt x="1" y="48"/>
                  </a:moveTo>
                  <a:cubicBezTo>
                    <a:pt x="79" y="61"/>
                    <a:pt x="79" y="61"/>
                    <a:pt x="79" y="61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200" y="22"/>
                    <a:pt x="159" y="68"/>
                    <a:pt x="126" y="87"/>
                  </a:cubicBezTo>
                  <a:cubicBezTo>
                    <a:pt x="81" y="112"/>
                    <a:pt x="33" y="100"/>
                    <a:pt x="7" y="88"/>
                  </a:cubicBezTo>
                  <a:cubicBezTo>
                    <a:pt x="3" y="86"/>
                    <a:pt x="0" y="81"/>
                    <a:pt x="0" y="76"/>
                  </a:cubicBezTo>
                  <a:cubicBezTo>
                    <a:pt x="0" y="66"/>
                    <a:pt x="2" y="59"/>
                    <a:pt x="1" y="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0" name="任意多边形 238">
              <a:extLst>
                <a:ext uri="{FF2B5EF4-FFF2-40B4-BE49-F238E27FC236}">
                  <a16:creationId xmlns:a16="http://schemas.microsoft.com/office/drawing/2014/main" id="{57A96AEF-29D7-481C-AAB4-48B9B401B0FB}"/>
                </a:ext>
              </a:extLst>
            </p:cNvPr>
            <p:cNvSpPr/>
            <p:nvPr/>
          </p:nvSpPr>
          <p:spPr bwMode="auto">
            <a:xfrm>
              <a:off x="7305701" y="3772692"/>
              <a:ext cx="265114" cy="69850"/>
            </a:xfrm>
            <a:custGeom>
              <a:avLst/>
              <a:gdLst>
                <a:gd name="T0" fmla="*/ 82 w 83"/>
                <a:gd name="T1" fmla="*/ 20 h 22"/>
                <a:gd name="T2" fmla="*/ 79 w 83"/>
                <a:gd name="T3" fmla="*/ 20 h 22"/>
                <a:gd name="T4" fmla="*/ 1 w 83"/>
                <a:gd name="T5" fmla="*/ 0 h 22"/>
                <a:gd name="T6" fmla="*/ 0 w 83"/>
                <a:gd name="T7" fmla="*/ 1 h 22"/>
                <a:gd name="T8" fmla="*/ 0 w 83"/>
                <a:gd name="T9" fmla="*/ 2 h 22"/>
                <a:gd name="T10" fmla="*/ 79 w 83"/>
                <a:gd name="T11" fmla="*/ 22 h 22"/>
                <a:gd name="T12" fmla="*/ 82 w 83"/>
                <a:gd name="T13" fmla="*/ 22 h 22"/>
                <a:gd name="T14" fmla="*/ 83 w 83"/>
                <a:gd name="T15" fmla="*/ 21 h 22"/>
                <a:gd name="T16" fmla="*/ 82 w 83"/>
                <a:gd name="T17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22">
                  <a:moveTo>
                    <a:pt x="82" y="20"/>
                  </a:moveTo>
                  <a:cubicBezTo>
                    <a:pt x="81" y="20"/>
                    <a:pt x="80" y="20"/>
                    <a:pt x="79" y="20"/>
                  </a:cubicBezTo>
                  <a:cubicBezTo>
                    <a:pt x="58" y="20"/>
                    <a:pt x="22" y="13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22" y="15"/>
                    <a:pt x="57" y="22"/>
                    <a:pt x="79" y="22"/>
                  </a:cubicBezTo>
                  <a:cubicBezTo>
                    <a:pt x="80" y="22"/>
                    <a:pt x="81" y="22"/>
                    <a:pt x="82" y="22"/>
                  </a:cubicBezTo>
                  <a:cubicBezTo>
                    <a:pt x="82" y="22"/>
                    <a:pt x="83" y="22"/>
                    <a:pt x="83" y="21"/>
                  </a:cubicBezTo>
                  <a:cubicBezTo>
                    <a:pt x="83" y="21"/>
                    <a:pt x="82" y="20"/>
                    <a:pt x="82" y="20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1" name="任意多边形 239">
              <a:extLst>
                <a:ext uri="{FF2B5EF4-FFF2-40B4-BE49-F238E27FC236}">
                  <a16:creationId xmlns:a16="http://schemas.microsoft.com/office/drawing/2014/main" id="{B5EAD59C-CCCC-44C9-ACAA-05A9170E0890}"/>
                </a:ext>
              </a:extLst>
            </p:cNvPr>
            <p:cNvSpPr/>
            <p:nvPr/>
          </p:nvSpPr>
          <p:spPr bwMode="auto">
            <a:xfrm>
              <a:off x="7612090" y="3636167"/>
              <a:ext cx="295276" cy="200025"/>
            </a:xfrm>
            <a:custGeom>
              <a:avLst/>
              <a:gdLst>
                <a:gd name="T0" fmla="*/ 91 w 93"/>
                <a:gd name="T1" fmla="*/ 0 h 63"/>
                <a:gd name="T2" fmla="*/ 90 w 93"/>
                <a:gd name="T3" fmla="*/ 2 h 63"/>
                <a:gd name="T4" fmla="*/ 30 w 93"/>
                <a:gd name="T5" fmla="*/ 49 h 63"/>
                <a:gd name="T6" fmla="*/ 0 w 93"/>
                <a:gd name="T7" fmla="*/ 61 h 63"/>
                <a:gd name="T8" fmla="*/ 0 w 93"/>
                <a:gd name="T9" fmla="*/ 62 h 63"/>
                <a:gd name="T10" fmla="*/ 1 w 93"/>
                <a:gd name="T11" fmla="*/ 63 h 63"/>
                <a:gd name="T12" fmla="*/ 31 w 93"/>
                <a:gd name="T13" fmla="*/ 51 h 63"/>
                <a:gd name="T14" fmla="*/ 92 w 93"/>
                <a:gd name="T15" fmla="*/ 2 h 63"/>
                <a:gd name="T16" fmla="*/ 92 w 93"/>
                <a:gd name="T17" fmla="*/ 0 h 63"/>
                <a:gd name="T18" fmla="*/ 91 w 93"/>
                <a:gd name="T1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" h="63">
                  <a:moveTo>
                    <a:pt x="91" y="0"/>
                  </a:moveTo>
                  <a:cubicBezTo>
                    <a:pt x="91" y="0"/>
                    <a:pt x="91" y="1"/>
                    <a:pt x="90" y="2"/>
                  </a:cubicBezTo>
                  <a:cubicBezTo>
                    <a:pt x="84" y="8"/>
                    <a:pt x="59" y="33"/>
                    <a:pt x="30" y="49"/>
                  </a:cubicBezTo>
                  <a:cubicBezTo>
                    <a:pt x="19" y="55"/>
                    <a:pt x="10" y="59"/>
                    <a:pt x="0" y="61"/>
                  </a:cubicBezTo>
                  <a:cubicBezTo>
                    <a:pt x="0" y="61"/>
                    <a:pt x="0" y="62"/>
                    <a:pt x="0" y="62"/>
                  </a:cubicBezTo>
                  <a:cubicBezTo>
                    <a:pt x="0" y="63"/>
                    <a:pt x="0" y="63"/>
                    <a:pt x="1" y="63"/>
                  </a:cubicBezTo>
                  <a:cubicBezTo>
                    <a:pt x="10" y="61"/>
                    <a:pt x="20" y="57"/>
                    <a:pt x="31" y="51"/>
                  </a:cubicBezTo>
                  <a:cubicBezTo>
                    <a:pt x="64" y="32"/>
                    <a:pt x="92" y="2"/>
                    <a:pt x="92" y="2"/>
                  </a:cubicBezTo>
                  <a:cubicBezTo>
                    <a:pt x="93" y="1"/>
                    <a:pt x="93" y="1"/>
                    <a:pt x="92" y="0"/>
                  </a:cubicBezTo>
                  <a:cubicBezTo>
                    <a:pt x="92" y="0"/>
                    <a:pt x="91" y="0"/>
                    <a:pt x="91" y="0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2" name="任意多边形 6">
              <a:extLst>
                <a:ext uri="{FF2B5EF4-FFF2-40B4-BE49-F238E27FC236}">
                  <a16:creationId xmlns:a16="http://schemas.microsoft.com/office/drawing/2014/main" id="{E71745BA-8535-4475-B833-A7F50E03E002}"/>
                </a:ext>
              </a:extLst>
            </p:cNvPr>
            <p:cNvSpPr/>
            <p:nvPr/>
          </p:nvSpPr>
          <p:spPr bwMode="auto">
            <a:xfrm>
              <a:off x="7424763" y="3515517"/>
              <a:ext cx="365126" cy="200025"/>
            </a:xfrm>
            <a:custGeom>
              <a:avLst/>
              <a:gdLst>
                <a:gd name="T0" fmla="*/ 1 w 115"/>
                <a:gd name="T1" fmla="*/ 57 h 63"/>
                <a:gd name="T2" fmla="*/ 42 w 115"/>
                <a:gd name="T3" fmla="*/ 63 h 63"/>
                <a:gd name="T4" fmla="*/ 43 w 115"/>
                <a:gd name="T5" fmla="*/ 62 h 63"/>
                <a:gd name="T6" fmla="*/ 115 w 115"/>
                <a:gd name="T7" fmla="*/ 2 h 63"/>
                <a:gd name="T8" fmla="*/ 115 w 115"/>
                <a:gd name="T9" fmla="*/ 0 h 63"/>
                <a:gd name="T10" fmla="*/ 114 w 115"/>
                <a:gd name="T11" fmla="*/ 0 h 63"/>
                <a:gd name="T12" fmla="*/ 42 w 115"/>
                <a:gd name="T13" fmla="*/ 60 h 63"/>
                <a:gd name="T14" fmla="*/ 1 w 115"/>
                <a:gd name="T15" fmla="*/ 55 h 63"/>
                <a:gd name="T16" fmla="*/ 0 w 115"/>
                <a:gd name="T17" fmla="*/ 56 h 63"/>
                <a:gd name="T18" fmla="*/ 1 w 115"/>
                <a:gd name="T19" fmla="*/ 5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63">
                  <a:moveTo>
                    <a:pt x="1" y="57"/>
                  </a:moveTo>
                  <a:cubicBezTo>
                    <a:pt x="42" y="63"/>
                    <a:pt x="42" y="63"/>
                    <a:pt x="42" y="63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15" y="1"/>
                    <a:pt x="115" y="1"/>
                    <a:pt x="115" y="0"/>
                  </a:cubicBezTo>
                  <a:cubicBezTo>
                    <a:pt x="115" y="0"/>
                    <a:pt x="114" y="0"/>
                    <a:pt x="114" y="0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7"/>
                    <a:pt x="1" y="57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3" name="任意多边形 7">
              <a:extLst>
                <a:ext uri="{FF2B5EF4-FFF2-40B4-BE49-F238E27FC236}">
                  <a16:creationId xmlns:a16="http://schemas.microsoft.com/office/drawing/2014/main" id="{4C8E0057-B9F9-4659-A6B2-232E241FDFFB}"/>
                </a:ext>
              </a:extLst>
            </p:cNvPr>
            <p:cNvSpPr/>
            <p:nvPr/>
          </p:nvSpPr>
          <p:spPr bwMode="auto">
            <a:xfrm>
              <a:off x="7302526" y="3671092"/>
              <a:ext cx="19050" cy="107950"/>
            </a:xfrm>
            <a:custGeom>
              <a:avLst/>
              <a:gdLst>
                <a:gd name="T0" fmla="*/ 4 w 6"/>
                <a:gd name="T1" fmla="*/ 1 h 34"/>
                <a:gd name="T2" fmla="*/ 0 w 6"/>
                <a:gd name="T3" fmla="*/ 25 h 34"/>
                <a:gd name="T4" fmla="*/ 1 w 6"/>
                <a:gd name="T5" fmla="*/ 34 h 34"/>
                <a:gd name="T6" fmla="*/ 2 w 6"/>
                <a:gd name="T7" fmla="*/ 34 h 34"/>
                <a:gd name="T8" fmla="*/ 3 w 6"/>
                <a:gd name="T9" fmla="*/ 33 h 34"/>
                <a:gd name="T10" fmla="*/ 2 w 6"/>
                <a:gd name="T11" fmla="*/ 25 h 34"/>
                <a:gd name="T12" fmla="*/ 4 w 6"/>
                <a:gd name="T13" fmla="*/ 9 h 34"/>
                <a:gd name="T14" fmla="*/ 5 w 6"/>
                <a:gd name="T15" fmla="*/ 3 h 34"/>
                <a:gd name="T16" fmla="*/ 5 w 6"/>
                <a:gd name="T17" fmla="*/ 1 h 34"/>
                <a:gd name="T18" fmla="*/ 5 w 6"/>
                <a:gd name="T19" fmla="*/ 0 h 34"/>
                <a:gd name="T20" fmla="*/ 4 w 6"/>
                <a:gd name="T21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34">
                  <a:moveTo>
                    <a:pt x="4" y="1"/>
                  </a:moveTo>
                  <a:cubicBezTo>
                    <a:pt x="4" y="1"/>
                    <a:pt x="0" y="14"/>
                    <a:pt x="0" y="25"/>
                  </a:cubicBezTo>
                  <a:cubicBezTo>
                    <a:pt x="0" y="28"/>
                    <a:pt x="0" y="31"/>
                    <a:pt x="1" y="34"/>
                  </a:cubicBezTo>
                  <a:cubicBezTo>
                    <a:pt x="1" y="34"/>
                    <a:pt x="2" y="34"/>
                    <a:pt x="2" y="34"/>
                  </a:cubicBezTo>
                  <a:cubicBezTo>
                    <a:pt x="3" y="34"/>
                    <a:pt x="3" y="33"/>
                    <a:pt x="3" y="33"/>
                  </a:cubicBezTo>
                  <a:cubicBezTo>
                    <a:pt x="2" y="31"/>
                    <a:pt x="2" y="28"/>
                    <a:pt x="2" y="25"/>
                  </a:cubicBezTo>
                  <a:cubicBezTo>
                    <a:pt x="2" y="20"/>
                    <a:pt x="3" y="14"/>
                    <a:pt x="4" y="9"/>
                  </a:cubicBezTo>
                  <a:cubicBezTo>
                    <a:pt x="4" y="7"/>
                    <a:pt x="5" y="5"/>
                    <a:pt x="5" y="3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4" name="任意多边形 8">
              <a:extLst>
                <a:ext uri="{FF2B5EF4-FFF2-40B4-BE49-F238E27FC236}">
                  <a16:creationId xmlns:a16="http://schemas.microsoft.com/office/drawing/2014/main" id="{12900EE1-FD86-4B16-8838-45A729672F1E}"/>
                </a:ext>
              </a:extLst>
            </p:cNvPr>
            <p:cNvSpPr/>
            <p:nvPr/>
          </p:nvSpPr>
          <p:spPr bwMode="auto">
            <a:xfrm>
              <a:off x="7551764" y="3709192"/>
              <a:ext cx="28575" cy="6350"/>
            </a:xfrm>
            <a:custGeom>
              <a:avLst/>
              <a:gdLst>
                <a:gd name="T0" fmla="*/ 0 w 18"/>
                <a:gd name="T1" fmla="*/ 0 h 4"/>
                <a:gd name="T2" fmla="*/ 18 w 18"/>
                <a:gd name="T3" fmla="*/ 4 h 4"/>
                <a:gd name="T4" fmla="*/ 0 w 18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4">
                  <a:moveTo>
                    <a:pt x="0" y="0"/>
                  </a:moveTo>
                  <a:lnTo>
                    <a:pt x="18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5" name="直接连接符 244">
              <a:extLst>
                <a:ext uri="{FF2B5EF4-FFF2-40B4-BE49-F238E27FC236}">
                  <a16:creationId xmlns:a16="http://schemas.microsoft.com/office/drawing/2014/main" id="{8D396F5B-B8C0-4659-8EC1-5AF83101734F}"/>
                </a:ext>
              </a:extLst>
            </p:cNvPr>
            <p:cNvSpPr/>
            <p:nvPr/>
          </p:nvSpPr>
          <p:spPr bwMode="auto">
            <a:xfrm>
              <a:off x="7551764" y="3709192"/>
              <a:ext cx="28575" cy="635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6" name="任意多边形 10">
              <a:extLst>
                <a:ext uri="{FF2B5EF4-FFF2-40B4-BE49-F238E27FC236}">
                  <a16:creationId xmlns:a16="http://schemas.microsoft.com/office/drawing/2014/main" id="{543C608B-A5B3-498F-9C4E-601A4F0AFD5F}"/>
                </a:ext>
              </a:extLst>
            </p:cNvPr>
            <p:cNvSpPr/>
            <p:nvPr/>
          </p:nvSpPr>
          <p:spPr bwMode="auto">
            <a:xfrm>
              <a:off x="7548589" y="3706017"/>
              <a:ext cx="34925" cy="12700"/>
            </a:xfrm>
            <a:custGeom>
              <a:avLst/>
              <a:gdLst>
                <a:gd name="T0" fmla="*/ 1 w 11"/>
                <a:gd name="T1" fmla="*/ 2 h 4"/>
                <a:gd name="T2" fmla="*/ 10 w 11"/>
                <a:gd name="T3" fmla="*/ 4 h 4"/>
                <a:gd name="T4" fmla="*/ 11 w 11"/>
                <a:gd name="T5" fmla="*/ 3 h 4"/>
                <a:gd name="T6" fmla="*/ 10 w 11"/>
                <a:gd name="T7" fmla="*/ 2 h 4"/>
                <a:gd name="T8" fmla="*/ 1 w 11"/>
                <a:gd name="T9" fmla="*/ 0 h 4"/>
                <a:gd name="T10" fmla="*/ 0 w 11"/>
                <a:gd name="T11" fmla="*/ 1 h 4"/>
                <a:gd name="T12" fmla="*/ 1 w 11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1" y="2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1" y="3"/>
                    <a:pt x="11" y="3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7" name="任意多边形 11">
              <a:extLst>
                <a:ext uri="{FF2B5EF4-FFF2-40B4-BE49-F238E27FC236}">
                  <a16:creationId xmlns:a16="http://schemas.microsoft.com/office/drawing/2014/main" id="{592F67E3-A6A9-4861-930E-D66FCE10AD9F}"/>
                </a:ext>
              </a:extLst>
            </p:cNvPr>
            <p:cNvSpPr/>
            <p:nvPr/>
          </p:nvSpPr>
          <p:spPr bwMode="auto">
            <a:xfrm>
              <a:off x="7146950" y="3632992"/>
              <a:ext cx="120650" cy="44450"/>
            </a:xfrm>
            <a:custGeom>
              <a:avLst/>
              <a:gdLst>
                <a:gd name="T0" fmla="*/ 38 w 38"/>
                <a:gd name="T1" fmla="*/ 14 h 14"/>
                <a:gd name="T2" fmla="*/ 1 w 38"/>
                <a:gd name="T3" fmla="*/ 4 h 14"/>
                <a:gd name="T4" fmla="*/ 12 w 3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14">
                  <a:moveTo>
                    <a:pt x="38" y="14"/>
                  </a:moveTo>
                  <a:cubicBezTo>
                    <a:pt x="20" y="2"/>
                    <a:pt x="2" y="0"/>
                    <a:pt x="1" y="4"/>
                  </a:cubicBezTo>
                  <a:cubicBezTo>
                    <a:pt x="0" y="7"/>
                    <a:pt x="4" y="7"/>
                    <a:pt x="12" y="9"/>
                  </a:cubicBezTo>
                </a:path>
              </a:pathLst>
            </a:custGeom>
            <a:solidFill>
              <a:srgbClr val="F8A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8" name="任意多边形 12">
              <a:extLst>
                <a:ext uri="{FF2B5EF4-FFF2-40B4-BE49-F238E27FC236}">
                  <a16:creationId xmlns:a16="http://schemas.microsoft.com/office/drawing/2014/main" id="{4B16F555-9CED-4D9F-A4F4-A4DD420D925F}"/>
                </a:ext>
              </a:extLst>
            </p:cNvPr>
            <p:cNvSpPr/>
            <p:nvPr/>
          </p:nvSpPr>
          <p:spPr bwMode="auto">
            <a:xfrm>
              <a:off x="7102500" y="3655217"/>
              <a:ext cx="165100" cy="111125"/>
            </a:xfrm>
            <a:custGeom>
              <a:avLst/>
              <a:gdLst>
                <a:gd name="T0" fmla="*/ 23 w 52"/>
                <a:gd name="T1" fmla="*/ 0 h 35"/>
                <a:gd name="T2" fmla="*/ 4 w 52"/>
                <a:gd name="T3" fmla="*/ 1 h 35"/>
                <a:gd name="T4" fmla="*/ 13 w 52"/>
                <a:gd name="T5" fmla="*/ 5 h 35"/>
                <a:gd name="T6" fmla="*/ 2 w 52"/>
                <a:gd name="T7" fmla="*/ 7 h 35"/>
                <a:gd name="T8" fmla="*/ 12 w 52"/>
                <a:gd name="T9" fmla="*/ 11 h 35"/>
                <a:gd name="T10" fmla="*/ 2 w 52"/>
                <a:gd name="T11" fmla="*/ 13 h 35"/>
                <a:gd name="T12" fmla="*/ 13 w 52"/>
                <a:gd name="T13" fmla="*/ 17 h 35"/>
                <a:gd name="T14" fmla="*/ 3 w 52"/>
                <a:gd name="T15" fmla="*/ 18 h 35"/>
                <a:gd name="T16" fmla="*/ 43 w 52"/>
                <a:gd name="T17" fmla="*/ 25 h 35"/>
                <a:gd name="T18" fmla="*/ 48 w 52"/>
                <a:gd name="T19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35">
                  <a:moveTo>
                    <a:pt x="23" y="0"/>
                  </a:moveTo>
                  <a:cubicBezTo>
                    <a:pt x="11" y="0"/>
                    <a:pt x="5" y="0"/>
                    <a:pt x="4" y="1"/>
                  </a:cubicBezTo>
                  <a:cubicBezTo>
                    <a:pt x="3" y="4"/>
                    <a:pt x="13" y="5"/>
                    <a:pt x="13" y="5"/>
                  </a:cubicBezTo>
                  <a:cubicBezTo>
                    <a:pt x="13" y="5"/>
                    <a:pt x="0" y="4"/>
                    <a:pt x="2" y="7"/>
                  </a:cubicBezTo>
                  <a:cubicBezTo>
                    <a:pt x="3" y="11"/>
                    <a:pt x="12" y="11"/>
                    <a:pt x="12" y="11"/>
                  </a:cubicBezTo>
                  <a:cubicBezTo>
                    <a:pt x="12" y="11"/>
                    <a:pt x="3" y="11"/>
                    <a:pt x="2" y="13"/>
                  </a:cubicBezTo>
                  <a:cubicBezTo>
                    <a:pt x="2" y="15"/>
                    <a:pt x="13" y="17"/>
                    <a:pt x="13" y="17"/>
                  </a:cubicBezTo>
                  <a:cubicBezTo>
                    <a:pt x="13" y="17"/>
                    <a:pt x="4" y="15"/>
                    <a:pt x="3" y="18"/>
                  </a:cubicBezTo>
                  <a:cubicBezTo>
                    <a:pt x="2" y="21"/>
                    <a:pt x="28" y="35"/>
                    <a:pt x="43" y="25"/>
                  </a:cubicBezTo>
                  <a:cubicBezTo>
                    <a:pt x="52" y="20"/>
                    <a:pt x="48" y="5"/>
                    <a:pt x="48" y="5"/>
                  </a:cubicBezTo>
                </a:path>
              </a:pathLst>
            </a:custGeom>
            <a:solidFill>
              <a:srgbClr val="F8A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9" name="任意多边形 13">
              <a:extLst>
                <a:ext uri="{FF2B5EF4-FFF2-40B4-BE49-F238E27FC236}">
                  <a16:creationId xmlns:a16="http://schemas.microsoft.com/office/drawing/2014/main" id="{05703332-AECC-4032-9C0C-CF6E8E8C8349}"/>
                </a:ext>
              </a:extLst>
            </p:cNvPr>
            <p:cNvSpPr/>
            <p:nvPr/>
          </p:nvSpPr>
          <p:spPr bwMode="auto">
            <a:xfrm>
              <a:off x="7124725" y="3664742"/>
              <a:ext cx="41275" cy="12700"/>
            </a:xfrm>
            <a:custGeom>
              <a:avLst/>
              <a:gdLst>
                <a:gd name="T0" fmla="*/ 12 w 13"/>
                <a:gd name="T1" fmla="*/ 2 h 4"/>
                <a:gd name="T2" fmla="*/ 2 w 13"/>
                <a:gd name="T3" fmla="*/ 0 h 4"/>
                <a:gd name="T4" fmla="*/ 1 w 13"/>
                <a:gd name="T5" fmla="*/ 1 h 4"/>
                <a:gd name="T6" fmla="*/ 1 w 13"/>
                <a:gd name="T7" fmla="*/ 2 h 4"/>
                <a:gd name="T8" fmla="*/ 12 w 13"/>
                <a:gd name="T9" fmla="*/ 4 h 4"/>
                <a:gd name="T10" fmla="*/ 13 w 13"/>
                <a:gd name="T11" fmla="*/ 3 h 4"/>
                <a:gd name="T12" fmla="*/ 12 w 1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4">
                  <a:moveTo>
                    <a:pt x="12" y="2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3" y="2"/>
                    <a:pt x="13" y="2"/>
                    <a:pt x="12" y="2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0" name="任意多边形 14">
              <a:extLst>
                <a:ext uri="{FF2B5EF4-FFF2-40B4-BE49-F238E27FC236}">
                  <a16:creationId xmlns:a16="http://schemas.microsoft.com/office/drawing/2014/main" id="{819CC445-4595-4E14-937F-B312E4969B96}"/>
                </a:ext>
              </a:extLst>
            </p:cNvPr>
            <p:cNvSpPr/>
            <p:nvPr/>
          </p:nvSpPr>
          <p:spPr bwMode="auto">
            <a:xfrm>
              <a:off x="7150125" y="3648867"/>
              <a:ext cx="38100" cy="12700"/>
            </a:xfrm>
            <a:custGeom>
              <a:avLst/>
              <a:gdLst>
                <a:gd name="T0" fmla="*/ 11 w 12"/>
                <a:gd name="T1" fmla="*/ 2 h 4"/>
                <a:gd name="T2" fmla="*/ 1 w 12"/>
                <a:gd name="T3" fmla="*/ 0 h 4"/>
                <a:gd name="T4" fmla="*/ 0 w 12"/>
                <a:gd name="T5" fmla="*/ 1 h 4"/>
                <a:gd name="T6" fmla="*/ 1 w 12"/>
                <a:gd name="T7" fmla="*/ 2 h 4"/>
                <a:gd name="T8" fmla="*/ 11 w 12"/>
                <a:gd name="T9" fmla="*/ 4 h 4"/>
                <a:gd name="T10" fmla="*/ 12 w 12"/>
                <a:gd name="T11" fmla="*/ 3 h 4"/>
                <a:gd name="T12" fmla="*/ 11 w 12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">
                  <a:moveTo>
                    <a:pt x="11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3"/>
                    <a:pt x="12" y="2"/>
                    <a:pt x="11" y="2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1" name="任意多边形 15">
              <a:extLst>
                <a:ext uri="{FF2B5EF4-FFF2-40B4-BE49-F238E27FC236}">
                  <a16:creationId xmlns:a16="http://schemas.microsoft.com/office/drawing/2014/main" id="{ACD7486B-556B-4A09-9D37-3BF38EE639C8}"/>
                </a:ext>
              </a:extLst>
            </p:cNvPr>
            <p:cNvSpPr/>
            <p:nvPr/>
          </p:nvSpPr>
          <p:spPr bwMode="auto">
            <a:xfrm>
              <a:off x="7124725" y="3683792"/>
              <a:ext cx="31750" cy="12700"/>
            </a:xfrm>
            <a:custGeom>
              <a:avLst/>
              <a:gdLst>
                <a:gd name="T0" fmla="*/ 9 w 10"/>
                <a:gd name="T1" fmla="*/ 2 h 4"/>
                <a:gd name="T2" fmla="*/ 1 w 10"/>
                <a:gd name="T3" fmla="*/ 0 h 4"/>
                <a:gd name="T4" fmla="*/ 0 w 10"/>
                <a:gd name="T5" fmla="*/ 1 h 4"/>
                <a:gd name="T6" fmla="*/ 0 w 10"/>
                <a:gd name="T7" fmla="*/ 2 h 4"/>
                <a:gd name="T8" fmla="*/ 8 w 10"/>
                <a:gd name="T9" fmla="*/ 4 h 4"/>
                <a:gd name="T10" fmla="*/ 10 w 10"/>
                <a:gd name="T11" fmla="*/ 3 h 4"/>
                <a:gd name="T12" fmla="*/ 9 w 10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9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4"/>
                    <a:pt x="10" y="3"/>
                  </a:cubicBezTo>
                  <a:cubicBezTo>
                    <a:pt x="10" y="3"/>
                    <a:pt x="9" y="2"/>
                    <a:pt x="9" y="2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2" name="任意多边形 16">
              <a:extLst>
                <a:ext uri="{FF2B5EF4-FFF2-40B4-BE49-F238E27FC236}">
                  <a16:creationId xmlns:a16="http://schemas.microsoft.com/office/drawing/2014/main" id="{932D44BB-BF80-42A5-8DD8-F4B9639D51DE}"/>
                </a:ext>
              </a:extLst>
            </p:cNvPr>
            <p:cNvSpPr/>
            <p:nvPr/>
          </p:nvSpPr>
          <p:spPr bwMode="auto">
            <a:xfrm>
              <a:off x="7124725" y="3702842"/>
              <a:ext cx="31750" cy="12700"/>
            </a:xfrm>
            <a:custGeom>
              <a:avLst/>
              <a:gdLst>
                <a:gd name="T0" fmla="*/ 9 w 10"/>
                <a:gd name="T1" fmla="*/ 2 h 4"/>
                <a:gd name="T2" fmla="*/ 2 w 10"/>
                <a:gd name="T3" fmla="*/ 0 h 4"/>
                <a:gd name="T4" fmla="*/ 1 w 10"/>
                <a:gd name="T5" fmla="*/ 1 h 4"/>
                <a:gd name="T6" fmla="*/ 1 w 10"/>
                <a:gd name="T7" fmla="*/ 2 h 4"/>
                <a:gd name="T8" fmla="*/ 9 w 10"/>
                <a:gd name="T9" fmla="*/ 4 h 4"/>
                <a:gd name="T10" fmla="*/ 10 w 10"/>
                <a:gd name="T11" fmla="*/ 3 h 4"/>
                <a:gd name="T12" fmla="*/ 9 w 10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9" y="2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4"/>
                    <a:pt x="10" y="3"/>
                  </a:cubicBezTo>
                  <a:cubicBezTo>
                    <a:pt x="10" y="3"/>
                    <a:pt x="10" y="2"/>
                    <a:pt x="9" y="2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3" name="任意多边形 17">
              <a:extLst>
                <a:ext uri="{FF2B5EF4-FFF2-40B4-BE49-F238E27FC236}">
                  <a16:creationId xmlns:a16="http://schemas.microsoft.com/office/drawing/2014/main" id="{20BF461F-BE95-45A5-B209-337E4D8B81E1}"/>
                </a:ext>
              </a:extLst>
            </p:cNvPr>
            <p:cNvSpPr/>
            <p:nvPr/>
          </p:nvSpPr>
          <p:spPr bwMode="auto">
            <a:xfrm>
              <a:off x="7570814" y="3037679"/>
              <a:ext cx="247651" cy="250825"/>
            </a:xfrm>
            <a:custGeom>
              <a:avLst/>
              <a:gdLst>
                <a:gd name="T0" fmla="*/ 6 w 78"/>
                <a:gd name="T1" fmla="*/ 41 h 79"/>
                <a:gd name="T2" fmla="*/ 24 w 78"/>
                <a:gd name="T3" fmla="*/ 44 h 79"/>
                <a:gd name="T4" fmla="*/ 51 w 78"/>
                <a:gd name="T5" fmla="*/ 43 h 79"/>
                <a:gd name="T6" fmla="*/ 62 w 78"/>
                <a:gd name="T7" fmla="*/ 78 h 79"/>
                <a:gd name="T8" fmla="*/ 70 w 78"/>
                <a:gd name="T9" fmla="*/ 59 h 79"/>
                <a:gd name="T10" fmla="*/ 57 w 78"/>
                <a:gd name="T11" fmla="*/ 10 h 79"/>
                <a:gd name="T12" fmla="*/ 12 w 78"/>
                <a:gd name="T13" fmla="*/ 15 h 79"/>
                <a:gd name="T14" fmla="*/ 6 w 78"/>
                <a:gd name="T15" fmla="*/ 4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79">
                  <a:moveTo>
                    <a:pt x="6" y="41"/>
                  </a:moveTo>
                  <a:cubicBezTo>
                    <a:pt x="6" y="41"/>
                    <a:pt x="14" y="49"/>
                    <a:pt x="24" y="44"/>
                  </a:cubicBezTo>
                  <a:cubicBezTo>
                    <a:pt x="31" y="49"/>
                    <a:pt x="49" y="48"/>
                    <a:pt x="51" y="43"/>
                  </a:cubicBezTo>
                  <a:cubicBezTo>
                    <a:pt x="53" y="50"/>
                    <a:pt x="52" y="79"/>
                    <a:pt x="62" y="78"/>
                  </a:cubicBezTo>
                  <a:cubicBezTo>
                    <a:pt x="71" y="77"/>
                    <a:pt x="62" y="66"/>
                    <a:pt x="70" y="59"/>
                  </a:cubicBezTo>
                  <a:cubicBezTo>
                    <a:pt x="78" y="52"/>
                    <a:pt x="74" y="20"/>
                    <a:pt x="57" y="10"/>
                  </a:cubicBezTo>
                  <a:cubicBezTo>
                    <a:pt x="39" y="0"/>
                    <a:pt x="16" y="9"/>
                    <a:pt x="12" y="15"/>
                  </a:cubicBezTo>
                  <a:cubicBezTo>
                    <a:pt x="7" y="21"/>
                    <a:pt x="0" y="27"/>
                    <a:pt x="6" y="41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4" name="任意多边形 18">
              <a:extLst>
                <a:ext uri="{FF2B5EF4-FFF2-40B4-BE49-F238E27FC236}">
                  <a16:creationId xmlns:a16="http://schemas.microsoft.com/office/drawing/2014/main" id="{8D37E571-EEBF-4F14-B884-DA0A4D5FA2BF}"/>
                </a:ext>
              </a:extLst>
            </p:cNvPr>
            <p:cNvSpPr/>
            <p:nvPr/>
          </p:nvSpPr>
          <p:spPr bwMode="auto">
            <a:xfrm>
              <a:off x="7691465" y="3075779"/>
              <a:ext cx="44450" cy="69850"/>
            </a:xfrm>
            <a:custGeom>
              <a:avLst/>
              <a:gdLst>
                <a:gd name="T0" fmla="*/ 2 w 14"/>
                <a:gd name="T1" fmla="*/ 21 h 22"/>
                <a:gd name="T2" fmla="*/ 2 w 14"/>
                <a:gd name="T3" fmla="*/ 21 h 22"/>
                <a:gd name="T4" fmla="*/ 5 w 14"/>
                <a:gd name="T5" fmla="*/ 10 h 22"/>
                <a:gd name="T6" fmla="*/ 9 w 14"/>
                <a:gd name="T7" fmla="*/ 5 h 22"/>
                <a:gd name="T8" fmla="*/ 13 w 14"/>
                <a:gd name="T9" fmla="*/ 2 h 22"/>
                <a:gd name="T10" fmla="*/ 14 w 14"/>
                <a:gd name="T11" fmla="*/ 1 h 22"/>
                <a:gd name="T12" fmla="*/ 13 w 14"/>
                <a:gd name="T13" fmla="*/ 0 h 22"/>
                <a:gd name="T14" fmla="*/ 6 w 14"/>
                <a:gd name="T15" fmla="*/ 4 h 22"/>
                <a:gd name="T16" fmla="*/ 0 w 14"/>
                <a:gd name="T17" fmla="*/ 21 h 22"/>
                <a:gd name="T18" fmla="*/ 1 w 14"/>
                <a:gd name="T19" fmla="*/ 22 h 22"/>
                <a:gd name="T20" fmla="*/ 2 w 14"/>
                <a:gd name="T2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2">
                  <a:moveTo>
                    <a:pt x="2" y="21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2" y="19"/>
                    <a:pt x="3" y="14"/>
                    <a:pt x="5" y="10"/>
                  </a:cubicBezTo>
                  <a:cubicBezTo>
                    <a:pt x="6" y="8"/>
                    <a:pt x="7" y="6"/>
                    <a:pt x="9" y="5"/>
                  </a:cubicBezTo>
                  <a:cubicBezTo>
                    <a:pt x="10" y="3"/>
                    <a:pt x="11" y="3"/>
                    <a:pt x="13" y="2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4" y="1"/>
                    <a:pt x="14" y="0"/>
                    <a:pt x="13" y="0"/>
                  </a:cubicBezTo>
                  <a:cubicBezTo>
                    <a:pt x="10" y="1"/>
                    <a:pt x="8" y="2"/>
                    <a:pt x="6" y="4"/>
                  </a:cubicBezTo>
                  <a:cubicBezTo>
                    <a:pt x="1" y="10"/>
                    <a:pt x="0" y="21"/>
                    <a:pt x="0" y="21"/>
                  </a:cubicBezTo>
                  <a:cubicBezTo>
                    <a:pt x="0" y="22"/>
                    <a:pt x="0" y="22"/>
                    <a:pt x="1" y="22"/>
                  </a:cubicBezTo>
                  <a:cubicBezTo>
                    <a:pt x="1" y="22"/>
                    <a:pt x="2" y="22"/>
                    <a:pt x="2" y="21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5" name="任意多边形 19">
              <a:extLst>
                <a:ext uri="{FF2B5EF4-FFF2-40B4-BE49-F238E27FC236}">
                  <a16:creationId xmlns:a16="http://schemas.microsoft.com/office/drawing/2014/main" id="{A22F33AC-7152-458C-AB59-16EE8D79DD1D}"/>
                </a:ext>
              </a:extLst>
            </p:cNvPr>
            <p:cNvSpPr/>
            <p:nvPr/>
          </p:nvSpPr>
          <p:spPr bwMode="auto">
            <a:xfrm>
              <a:off x="7643840" y="3088479"/>
              <a:ext cx="25400" cy="57150"/>
            </a:xfrm>
            <a:custGeom>
              <a:avLst/>
              <a:gdLst>
                <a:gd name="T0" fmla="*/ 6 w 8"/>
                <a:gd name="T1" fmla="*/ 1 h 18"/>
                <a:gd name="T2" fmla="*/ 3 w 8"/>
                <a:gd name="T3" fmla="*/ 6 h 18"/>
                <a:gd name="T4" fmla="*/ 0 w 8"/>
                <a:gd name="T5" fmla="*/ 16 h 18"/>
                <a:gd name="T6" fmla="*/ 0 w 8"/>
                <a:gd name="T7" fmla="*/ 17 h 18"/>
                <a:gd name="T8" fmla="*/ 1 w 8"/>
                <a:gd name="T9" fmla="*/ 18 h 18"/>
                <a:gd name="T10" fmla="*/ 2 w 8"/>
                <a:gd name="T11" fmla="*/ 17 h 18"/>
                <a:gd name="T12" fmla="*/ 2 w 8"/>
                <a:gd name="T13" fmla="*/ 16 h 18"/>
                <a:gd name="T14" fmla="*/ 5 w 8"/>
                <a:gd name="T15" fmla="*/ 6 h 18"/>
                <a:gd name="T16" fmla="*/ 7 w 8"/>
                <a:gd name="T17" fmla="*/ 3 h 18"/>
                <a:gd name="T18" fmla="*/ 7 w 8"/>
                <a:gd name="T19" fmla="*/ 2 h 18"/>
                <a:gd name="T20" fmla="*/ 7 w 8"/>
                <a:gd name="T21" fmla="*/ 0 h 18"/>
                <a:gd name="T22" fmla="*/ 6 w 8"/>
                <a:gd name="T2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8">
                  <a:moveTo>
                    <a:pt x="6" y="1"/>
                  </a:moveTo>
                  <a:cubicBezTo>
                    <a:pt x="6" y="1"/>
                    <a:pt x="4" y="3"/>
                    <a:pt x="3" y="6"/>
                  </a:cubicBezTo>
                  <a:cubicBezTo>
                    <a:pt x="2" y="9"/>
                    <a:pt x="0" y="12"/>
                    <a:pt x="0" y="16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0" y="18"/>
                    <a:pt x="1" y="18"/>
                    <a:pt x="1" y="18"/>
                  </a:cubicBezTo>
                  <a:cubicBezTo>
                    <a:pt x="2" y="18"/>
                    <a:pt x="2" y="18"/>
                    <a:pt x="2" y="17"/>
                  </a:cubicBezTo>
                  <a:cubicBezTo>
                    <a:pt x="2" y="17"/>
                    <a:pt x="2" y="16"/>
                    <a:pt x="2" y="16"/>
                  </a:cubicBezTo>
                  <a:cubicBezTo>
                    <a:pt x="2" y="13"/>
                    <a:pt x="3" y="9"/>
                    <a:pt x="5" y="6"/>
                  </a:cubicBezTo>
                  <a:cubicBezTo>
                    <a:pt x="5" y="5"/>
                    <a:pt x="6" y="4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1"/>
                    <a:pt x="7" y="0"/>
                  </a:cubicBezTo>
                  <a:cubicBezTo>
                    <a:pt x="7" y="0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6" name="任意多边形 20">
              <a:extLst>
                <a:ext uri="{FF2B5EF4-FFF2-40B4-BE49-F238E27FC236}">
                  <a16:creationId xmlns:a16="http://schemas.microsoft.com/office/drawing/2014/main" id="{42604E2C-5887-4FFB-BB62-08AC471B79CC}"/>
                </a:ext>
              </a:extLst>
            </p:cNvPr>
            <p:cNvSpPr/>
            <p:nvPr/>
          </p:nvSpPr>
          <p:spPr bwMode="auto">
            <a:xfrm>
              <a:off x="7612090" y="3094829"/>
              <a:ext cx="22225" cy="50800"/>
            </a:xfrm>
            <a:custGeom>
              <a:avLst/>
              <a:gdLst>
                <a:gd name="T0" fmla="*/ 6 w 7"/>
                <a:gd name="T1" fmla="*/ 0 h 16"/>
                <a:gd name="T2" fmla="*/ 0 w 7"/>
                <a:gd name="T3" fmla="*/ 12 h 16"/>
                <a:gd name="T4" fmla="*/ 0 w 7"/>
                <a:gd name="T5" fmla="*/ 16 h 16"/>
                <a:gd name="T6" fmla="*/ 2 w 7"/>
                <a:gd name="T7" fmla="*/ 16 h 16"/>
                <a:gd name="T8" fmla="*/ 2 w 7"/>
                <a:gd name="T9" fmla="*/ 15 h 16"/>
                <a:gd name="T10" fmla="*/ 2 w 7"/>
                <a:gd name="T11" fmla="*/ 12 h 16"/>
                <a:gd name="T12" fmla="*/ 4 w 7"/>
                <a:gd name="T13" fmla="*/ 5 h 16"/>
                <a:gd name="T14" fmla="*/ 6 w 7"/>
                <a:gd name="T15" fmla="*/ 3 h 16"/>
                <a:gd name="T16" fmla="*/ 7 w 7"/>
                <a:gd name="T17" fmla="*/ 2 h 16"/>
                <a:gd name="T18" fmla="*/ 7 w 7"/>
                <a:gd name="T19" fmla="*/ 2 h 16"/>
                <a:gd name="T20" fmla="*/ 7 w 7"/>
                <a:gd name="T21" fmla="*/ 0 h 16"/>
                <a:gd name="T22" fmla="*/ 6 w 7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6">
                  <a:moveTo>
                    <a:pt x="6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1" y="16"/>
                    <a:pt x="1" y="16"/>
                    <a:pt x="2" y="16"/>
                  </a:cubicBezTo>
                  <a:cubicBezTo>
                    <a:pt x="2" y="16"/>
                    <a:pt x="2" y="15"/>
                    <a:pt x="2" y="15"/>
                  </a:cubicBezTo>
                  <a:cubicBezTo>
                    <a:pt x="2" y="14"/>
                    <a:pt x="2" y="13"/>
                    <a:pt x="2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7" name="任意多边形 21">
              <a:extLst>
                <a:ext uri="{FF2B5EF4-FFF2-40B4-BE49-F238E27FC236}">
                  <a16:creationId xmlns:a16="http://schemas.microsoft.com/office/drawing/2014/main" id="{11687900-E6CE-40E9-8C38-0B3CC9C8B9EB}"/>
                </a:ext>
              </a:extLst>
            </p:cNvPr>
            <p:cNvSpPr/>
            <p:nvPr/>
          </p:nvSpPr>
          <p:spPr bwMode="auto">
            <a:xfrm>
              <a:off x="7751790" y="3107529"/>
              <a:ext cx="19050" cy="88900"/>
            </a:xfrm>
            <a:custGeom>
              <a:avLst/>
              <a:gdLst>
                <a:gd name="T0" fmla="*/ 4 w 6"/>
                <a:gd name="T1" fmla="*/ 1 h 28"/>
                <a:gd name="T2" fmla="*/ 0 w 6"/>
                <a:gd name="T3" fmla="*/ 20 h 28"/>
                <a:gd name="T4" fmla="*/ 1 w 6"/>
                <a:gd name="T5" fmla="*/ 27 h 28"/>
                <a:gd name="T6" fmla="*/ 3 w 6"/>
                <a:gd name="T7" fmla="*/ 28 h 28"/>
                <a:gd name="T8" fmla="*/ 3 w 6"/>
                <a:gd name="T9" fmla="*/ 27 h 28"/>
                <a:gd name="T10" fmla="*/ 2 w 6"/>
                <a:gd name="T11" fmla="*/ 20 h 28"/>
                <a:gd name="T12" fmla="*/ 4 w 6"/>
                <a:gd name="T13" fmla="*/ 7 h 28"/>
                <a:gd name="T14" fmla="*/ 5 w 6"/>
                <a:gd name="T15" fmla="*/ 3 h 28"/>
                <a:gd name="T16" fmla="*/ 5 w 6"/>
                <a:gd name="T17" fmla="*/ 1 h 28"/>
                <a:gd name="T18" fmla="*/ 5 w 6"/>
                <a:gd name="T19" fmla="*/ 0 h 28"/>
                <a:gd name="T20" fmla="*/ 4 w 6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8">
                  <a:moveTo>
                    <a:pt x="4" y="1"/>
                  </a:moveTo>
                  <a:cubicBezTo>
                    <a:pt x="4" y="1"/>
                    <a:pt x="0" y="11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2" y="28"/>
                    <a:pt x="2" y="28"/>
                    <a:pt x="3" y="28"/>
                  </a:cubicBezTo>
                  <a:cubicBezTo>
                    <a:pt x="3" y="28"/>
                    <a:pt x="3" y="27"/>
                    <a:pt x="3" y="27"/>
                  </a:cubicBezTo>
                  <a:cubicBezTo>
                    <a:pt x="2" y="25"/>
                    <a:pt x="2" y="22"/>
                    <a:pt x="2" y="20"/>
                  </a:cubicBezTo>
                  <a:cubicBezTo>
                    <a:pt x="2" y="15"/>
                    <a:pt x="3" y="11"/>
                    <a:pt x="4" y="7"/>
                  </a:cubicBezTo>
                  <a:cubicBezTo>
                    <a:pt x="4" y="6"/>
                    <a:pt x="5" y="4"/>
                    <a:pt x="5" y="3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8" name="任意多边形 22">
              <a:extLst>
                <a:ext uri="{FF2B5EF4-FFF2-40B4-BE49-F238E27FC236}">
                  <a16:creationId xmlns:a16="http://schemas.microsoft.com/office/drawing/2014/main" id="{0EA29CF7-AD83-49A0-B234-70A653E9099A}"/>
                </a:ext>
              </a:extLst>
            </p:cNvPr>
            <p:cNvSpPr/>
            <p:nvPr/>
          </p:nvSpPr>
          <p:spPr bwMode="auto">
            <a:xfrm>
              <a:off x="7780365" y="3139279"/>
              <a:ext cx="79375" cy="188913"/>
            </a:xfrm>
            <a:custGeom>
              <a:avLst/>
              <a:gdLst>
                <a:gd name="T0" fmla="*/ 0 w 25"/>
                <a:gd name="T1" fmla="*/ 1 h 59"/>
                <a:gd name="T2" fmla="*/ 0 w 25"/>
                <a:gd name="T3" fmla="*/ 4 h 59"/>
                <a:gd name="T4" fmla="*/ 1 w 25"/>
                <a:gd name="T5" fmla="*/ 10 h 59"/>
                <a:gd name="T6" fmla="*/ 8 w 25"/>
                <a:gd name="T7" fmla="*/ 15 h 59"/>
                <a:gd name="T8" fmla="*/ 17 w 25"/>
                <a:gd name="T9" fmla="*/ 19 h 59"/>
                <a:gd name="T10" fmla="*/ 20 w 25"/>
                <a:gd name="T11" fmla="*/ 26 h 59"/>
                <a:gd name="T12" fmla="*/ 20 w 25"/>
                <a:gd name="T13" fmla="*/ 31 h 59"/>
                <a:gd name="T14" fmla="*/ 17 w 25"/>
                <a:gd name="T15" fmla="*/ 47 h 59"/>
                <a:gd name="T16" fmla="*/ 19 w 25"/>
                <a:gd name="T17" fmla="*/ 54 h 59"/>
                <a:gd name="T18" fmla="*/ 24 w 25"/>
                <a:gd name="T19" fmla="*/ 59 h 59"/>
                <a:gd name="T20" fmla="*/ 25 w 25"/>
                <a:gd name="T21" fmla="*/ 59 h 59"/>
                <a:gd name="T22" fmla="*/ 24 w 25"/>
                <a:gd name="T23" fmla="*/ 57 h 59"/>
                <a:gd name="T24" fmla="*/ 20 w 25"/>
                <a:gd name="T25" fmla="*/ 53 h 59"/>
                <a:gd name="T26" fmla="*/ 19 w 25"/>
                <a:gd name="T27" fmla="*/ 47 h 59"/>
                <a:gd name="T28" fmla="*/ 22 w 25"/>
                <a:gd name="T29" fmla="*/ 31 h 59"/>
                <a:gd name="T30" fmla="*/ 22 w 25"/>
                <a:gd name="T31" fmla="*/ 26 h 59"/>
                <a:gd name="T32" fmla="*/ 18 w 25"/>
                <a:gd name="T33" fmla="*/ 17 h 59"/>
                <a:gd name="T34" fmla="*/ 8 w 25"/>
                <a:gd name="T35" fmla="*/ 13 h 59"/>
                <a:gd name="T36" fmla="*/ 3 w 25"/>
                <a:gd name="T37" fmla="*/ 9 h 59"/>
                <a:gd name="T38" fmla="*/ 2 w 25"/>
                <a:gd name="T39" fmla="*/ 4 h 59"/>
                <a:gd name="T40" fmla="*/ 2 w 25"/>
                <a:gd name="T41" fmla="*/ 2 h 59"/>
                <a:gd name="T42" fmla="*/ 2 w 25"/>
                <a:gd name="T43" fmla="*/ 2 h 59"/>
                <a:gd name="T44" fmla="*/ 2 w 25"/>
                <a:gd name="T45" fmla="*/ 2 h 59"/>
                <a:gd name="T46" fmla="*/ 1 w 25"/>
                <a:gd name="T47" fmla="*/ 0 h 59"/>
                <a:gd name="T48" fmla="*/ 0 w 25"/>
                <a:gd name="T49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59">
                  <a:moveTo>
                    <a:pt x="0" y="1"/>
                  </a:moveTo>
                  <a:cubicBezTo>
                    <a:pt x="0" y="1"/>
                    <a:pt x="0" y="2"/>
                    <a:pt x="0" y="4"/>
                  </a:cubicBezTo>
                  <a:cubicBezTo>
                    <a:pt x="0" y="6"/>
                    <a:pt x="0" y="8"/>
                    <a:pt x="1" y="10"/>
                  </a:cubicBezTo>
                  <a:cubicBezTo>
                    <a:pt x="2" y="12"/>
                    <a:pt x="4" y="14"/>
                    <a:pt x="8" y="15"/>
                  </a:cubicBezTo>
                  <a:cubicBezTo>
                    <a:pt x="12" y="16"/>
                    <a:pt x="15" y="17"/>
                    <a:pt x="17" y="19"/>
                  </a:cubicBezTo>
                  <a:cubicBezTo>
                    <a:pt x="19" y="21"/>
                    <a:pt x="20" y="23"/>
                    <a:pt x="20" y="26"/>
                  </a:cubicBezTo>
                  <a:cubicBezTo>
                    <a:pt x="20" y="28"/>
                    <a:pt x="20" y="29"/>
                    <a:pt x="20" y="31"/>
                  </a:cubicBezTo>
                  <a:cubicBezTo>
                    <a:pt x="19" y="36"/>
                    <a:pt x="17" y="42"/>
                    <a:pt x="17" y="47"/>
                  </a:cubicBezTo>
                  <a:cubicBezTo>
                    <a:pt x="17" y="50"/>
                    <a:pt x="18" y="52"/>
                    <a:pt x="19" y="54"/>
                  </a:cubicBezTo>
                  <a:cubicBezTo>
                    <a:pt x="20" y="56"/>
                    <a:pt x="21" y="58"/>
                    <a:pt x="24" y="59"/>
                  </a:cubicBezTo>
                  <a:cubicBezTo>
                    <a:pt x="24" y="59"/>
                    <a:pt x="25" y="59"/>
                    <a:pt x="25" y="59"/>
                  </a:cubicBezTo>
                  <a:cubicBezTo>
                    <a:pt x="25" y="58"/>
                    <a:pt x="25" y="57"/>
                    <a:pt x="24" y="57"/>
                  </a:cubicBezTo>
                  <a:cubicBezTo>
                    <a:pt x="22" y="56"/>
                    <a:pt x="21" y="55"/>
                    <a:pt x="20" y="53"/>
                  </a:cubicBezTo>
                  <a:cubicBezTo>
                    <a:pt x="20" y="52"/>
                    <a:pt x="19" y="50"/>
                    <a:pt x="19" y="47"/>
                  </a:cubicBezTo>
                  <a:cubicBezTo>
                    <a:pt x="19" y="42"/>
                    <a:pt x="21" y="36"/>
                    <a:pt x="22" y="31"/>
                  </a:cubicBezTo>
                  <a:cubicBezTo>
                    <a:pt x="22" y="29"/>
                    <a:pt x="22" y="28"/>
                    <a:pt x="22" y="26"/>
                  </a:cubicBezTo>
                  <a:cubicBezTo>
                    <a:pt x="23" y="22"/>
                    <a:pt x="21" y="19"/>
                    <a:pt x="18" y="17"/>
                  </a:cubicBezTo>
                  <a:cubicBezTo>
                    <a:pt x="16" y="15"/>
                    <a:pt x="12" y="14"/>
                    <a:pt x="8" y="13"/>
                  </a:cubicBezTo>
                  <a:cubicBezTo>
                    <a:pt x="5" y="12"/>
                    <a:pt x="4" y="10"/>
                    <a:pt x="3" y="9"/>
                  </a:cubicBezTo>
                  <a:cubicBezTo>
                    <a:pt x="2" y="7"/>
                    <a:pt x="2" y="5"/>
                    <a:pt x="2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9" name="任意多边形 23">
              <a:extLst>
                <a:ext uri="{FF2B5EF4-FFF2-40B4-BE49-F238E27FC236}">
                  <a16:creationId xmlns:a16="http://schemas.microsoft.com/office/drawing/2014/main" id="{0F35AB6C-2063-47AC-8AC0-A3D40FE786C7}"/>
                </a:ext>
              </a:extLst>
            </p:cNvPr>
            <p:cNvSpPr/>
            <p:nvPr/>
          </p:nvSpPr>
          <p:spPr bwMode="auto">
            <a:xfrm>
              <a:off x="7859740" y="3275805"/>
              <a:ext cx="53975" cy="68263"/>
            </a:xfrm>
            <a:custGeom>
              <a:avLst/>
              <a:gdLst>
                <a:gd name="T0" fmla="*/ 1 w 17"/>
                <a:gd name="T1" fmla="*/ 2 h 21"/>
                <a:gd name="T2" fmla="*/ 2 w 17"/>
                <a:gd name="T3" fmla="*/ 2 h 21"/>
                <a:gd name="T4" fmla="*/ 10 w 17"/>
                <a:gd name="T5" fmla="*/ 8 h 21"/>
                <a:gd name="T6" fmla="*/ 15 w 17"/>
                <a:gd name="T7" fmla="*/ 20 h 21"/>
                <a:gd name="T8" fmla="*/ 16 w 17"/>
                <a:gd name="T9" fmla="*/ 21 h 21"/>
                <a:gd name="T10" fmla="*/ 17 w 17"/>
                <a:gd name="T11" fmla="*/ 20 h 21"/>
                <a:gd name="T12" fmla="*/ 10 w 17"/>
                <a:gd name="T13" fmla="*/ 5 h 21"/>
                <a:gd name="T14" fmla="*/ 2 w 17"/>
                <a:gd name="T15" fmla="*/ 0 h 21"/>
                <a:gd name="T16" fmla="*/ 1 w 17"/>
                <a:gd name="T17" fmla="*/ 1 h 21"/>
                <a:gd name="T18" fmla="*/ 1 w 17"/>
                <a:gd name="T1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21">
                  <a:moveTo>
                    <a:pt x="1" y="2"/>
                  </a:moveTo>
                  <a:cubicBezTo>
                    <a:pt x="1" y="2"/>
                    <a:pt x="1" y="2"/>
                    <a:pt x="2" y="2"/>
                  </a:cubicBezTo>
                  <a:cubicBezTo>
                    <a:pt x="3" y="3"/>
                    <a:pt x="7" y="5"/>
                    <a:pt x="10" y="8"/>
                  </a:cubicBezTo>
                  <a:cubicBezTo>
                    <a:pt x="13" y="11"/>
                    <a:pt x="15" y="15"/>
                    <a:pt x="15" y="20"/>
                  </a:cubicBezTo>
                  <a:cubicBezTo>
                    <a:pt x="15" y="21"/>
                    <a:pt x="16" y="21"/>
                    <a:pt x="16" y="21"/>
                  </a:cubicBezTo>
                  <a:cubicBezTo>
                    <a:pt x="17" y="21"/>
                    <a:pt x="17" y="21"/>
                    <a:pt x="17" y="20"/>
                  </a:cubicBezTo>
                  <a:cubicBezTo>
                    <a:pt x="17" y="14"/>
                    <a:pt x="13" y="9"/>
                    <a:pt x="10" y="5"/>
                  </a:cubicBezTo>
                  <a:cubicBezTo>
                    <a:pt x="6" y="2"/>
                    <a:pt x="2" y="0"/>
                    <a:pt x="2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0" name="任意多边形 24">
              <a:extLst>
                <a:ext uri="{FF2B5EF4-FFF2-40B4-BE49-F238E27FC236}">
                  <a16:creationId xmlns:a16="http://schemas.microsoft.com/office/drawing/2014/main" id="{FE655335-344B-4357-B73D-F24424E9660B}"/>
                </a:ext>
              </a:extLst>
            </p:cNvPr>
            <p:cNvSpPr/>
            <p:nvPr/>
          </p:nvSpPr>
          <p:spPr bwMode="auto">
            <a:xfrm>
              <a:off x="7821640" y="3321842"/>
              <a:ext cx="69850" cy="66675"/>
            </a:xfrm>
            <a:custGeom>
              <a:avLst/>
              <a:gdLst>
                <a:gd name="T0" fmla="*/ 0 w 22"/>
                <a:gd name="T1" fmla="*/ 2 h 21"/>
                <a:gd name="T2" fmla="*/ 6 w 22"/>
                <a:gd name="T3" fmla="*/ 11 h 21"/>
                <a:gd name="T4" fmla="*/ 21 w 22"/>
                <a:gd name="T5" fmla="*/ 21 h 21"/>
                <a:gd name="T6" fmla="*/ 22 w 22"/>
                <a:gd name="T7" fmla="*/ 20 h 21"/>
                <a:gd name="T8" fmla="*/ 21 w 22"/>
                <a:gd name="T9" fmla="*/ 19 h 21"/>
                <a:gd name="T10" fmla="*/ 8 w 22"/>
                <a:gd name="T11" fmla="*/ 10 h 21"/>
                <a:gd name="T12" fmla="*/ 3 w 22"/>
                <a:gd name="T13" fmla="*/ 4 h 21"/>
                <a:gd name="T14" fmla="*/ 2 w 22"/>
                <a:gd name="T15" fmla="*/ 2 h 21"/>
                <a:gd name="T16" fmla="*/ 2 w 22"/>
                <a:gd name="T17" fmla="*/ 1 h 21"/>
                <a:gd name="T18" fmla="*/ 1 w 22"/>
                <a:gd name="T19" fmla="*/ 0 h 21"/>
                <a:gd name="T20" fmla="*/ 0 w 22"/>
                <a:gd name="T21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21">
                  <a:moveTo>
                    <a:pt x="0" y="2"/>
                  </a:moveTo>
                  <a:cubicBezTo>
                    <a:pt x="0" y="2"/>
                    <a:pt x="2" y="6"/>
                    <a:pt x="6" y="11"/>
                  </a:cubicBezTo>
                  <a:cubicBezTo>
                    <a:pt x="10" y="16"/>
                    <a:pt x="15" y="21"/>
                    <a:pt x="21" y="21"/>
                  </a:cubicBezTo>
                  <a:cubicBezTo>
                    <a:pt x="21" y="21"/>
                    <a:pt x="22" y="21"/>
                    <a:pt x="22" y="20"/>
                  </a:cubicBezTo>
                  <a:cubicBezTo>
                    <a:pt x="22" y="20"/>
                    <a:pt x="22" y="19"/>
                    <a:pt x="21" y="19"/>
                  </a:cubicBezTo>
                  <a:cubicBezTo>
                    <a:pt x="16" y="19"/>
                    <a:pt x="11" y="14"/>
                    <a:pt x="8" y="10"/>
                  </a:cubicBezTo>
                  <a:cubicBezTo>
                    <a:pt x="6" y="8"/>
                    <a:pt x="4" y="5"/>
                    <a:pt x="3" y="4"/>
                  </a:cubicBezTo>
                  <a:cubicBezTo>
                    <a:pt x="3" y="3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1" name="任意多边形 25">
              <a:extLst>
                <a:ext uri="{FF2B5EF4-FFF2-40B4-BE49-F238E27FC236}">
                  <a16:creationId xmlns:a16="http://schemas.microsoft.com/office/drawing/2014/main" id="{C08329F5-8C14-41EF-9547-95BF9C09492E}"/>
                </a:ext>
              </a:extLst>
            </p:cNvPr>
            <p:cNvSpPr/>
            <p:nvPr/>
          </p:nvSpPr>
          <p:spPr bwMode="auto">
            <a:xfrm>
              <a:off x="7923241" y="3353592"/>
              <a:ext cx="50800" cy="98425"/>
            </a:xfrm>
            <a:custGeom>
              <a:avLst/>
              <a:gdLst>
                <a:gd name="T0" fmla="*/ 1 w 16"/>
                <a:gd name="T1" fmla="*/ 2 h 31"/>
                <a:gd name="T2" fmla="*/ 1 w 16"/>
                <a:gd name="T3" fmla="*/ 2 h 31"/>
                <a:gd name="T4" fmla="*/ 14 w 16"/>
                <a:gd name="T5" fmla="*/ 28 h 31"/>
                <a:gd name="T6" fmla="*/ 14 w 16"/>
                <a:gd name="T7" fmla="*/ 30 h 31"/>
                <a:gd name="T8" fmla="*/ 15 w 16"/>
                <a:gd name="T9" fmla="*/ 31 h 31"/>
                <a:gd name="T10" fmla="*/ 16 w 16"/>
                <a:gd name="T11" fmla="*/ 30 h 31"/>
                <a:gd name="T12" fmla="*/ 16 w 16"/>
                <a:gd name="T13" fmla="*/ 28 h 31"/>
                <a:gd name="T14" fmla="*/ 9 w 16"/>
                <a:gd name="T15" fmla="*/ 8 h 31"/>
                <a:gd name="T16" fmla="*/ 2 w 16"/>
                <a:gd name="T17" fmla="*/ 0 h 31"/>
                <a:gd name="T18" fmla="*/ 0 w 16"/>
                <a:gd name="T19" fmla="*/ 0 h 31"/>
                <a:gd name="T20" fmla="*/ 1 w 16"/>
                <a:gd name="T2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1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4" y="5"/>
                    <a:pt x="14" y="16"/>
                    <a:pt x="14" y="28"/>
                  </a:cubicBezTo>
                  <a:cubicBezTo>
                    <a:pt x="14" y="28"/>
                    <a:pt x="14" y="29"/>
                    <a:pt x="14" y="30"/>
                  </a:cubicBezTo>
                  <a:cubicBezTo>
                    <a:pt x="14" y="30"/>
                    <a:pt x="14" y="31"/>
                    <a:pt x="15" y="31"/>
                  </a:cubicBezTo>
                  <a:cubicBezTo>
                    <a:pt x="15" y="31"/>
                    <a:pt x="16" y="31"/>
                    <a:pt x="16" y="30"/>
                  </a:cubicBezTo>
                  <a:cubicBezTo>
                    <a:pt x="16" y="29"/>
                    <a:pt x="16" y="29"/>
                    <a:pt x="16" y="28"/>
                  </a:cubicBezTo>
                  <a:cubicBezTo>
                    <a:pt x="16" y="20"/>
                    <a:pt x="12" y="13"/>
                    <a:pt x="9" y="8"/>
                  </a:cubicBezTo>
                  <a:cubicBezTo>
                    <a:pt x="5" y="3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2" name="任意多边形 26">
              <a:extLst>
                <a:ext uri="{FF2B5EF4-FFF2-40B4-BE49-F238E27FC236}">
                  <a16:creationId xmlns:a16="http://schemas.microsoft.com/office/drawing/2014/main" id="{ABEB025C-DC19-4391-B56F-4F3E5667A94E}"/>
                </a:ext>
              </a:extLst>
            </p:cNvPr>
            <p:cNvSpPr/>
            <p:nvPr/>
          </p:nvSpPr>
          <p:spPr bwMode="auto">
            <a:xfrm>
              <a:off x="7815290" y="3148804"/>
              <a:ext cx="66675" cy="66675"/>
            </a:xfrm>
            <a:custGeom>
              <a:avLst/>
              <a:gdLst>
                <a:gd name="T0" fmla="*/ 1 w 21"/>
                <a:gd name="T1" fmla="*/ 2 h 21"/>
                <a:gd name="T2" fmla="*/ 2 w 21"/>
                <a:gd name="T3" fmla="*/ 2 h 21"/>
                <a:gd name="T4" fmla="*/ 12 w 21"/>
                <a:gd name="T5" fmla="*/ 6 h 21"/>
                <a:gd name="T6" fmla="*/ 19 w 21"/>
                <a:gd name="T7" fmla="*/ 19 h 21"/>
                <a:gd name="T8" fmla="*/ 18 w 21"/>
                <a:gd name="T9" fmla="*/ 20 h 21"/>
                <a:gd name="T10" fmla="*/ 19 w 21"/>
                <a:gd name="T11" fmla="*/ 21 h 21"/>
                <a:gd name="T12" fmla="*/ 20 w 21"/>
                <a:gd name="T13" fmla="*/ 20 h 21"/>
                <a:gd name="T14" fmla="*/ 21 w 21"/>
                <a:gd name="T15" fmla="*/ 19 h 21"/>
                <a:gd name="T16" fmla="*/ 11 w 21"/>
                <a:gd name="T17" fmla="*/ 3 h 21"/>
                <a:gd name="T18" fmla="*/ 1 w 21"/>
                <a:gd name="T19" fmla="*/ 0 h 21"/>
                <a:gd name="T20" fmla="*/ 0 w 21"/>
                <a:gd name="T21" fmla="*/ 1 h 21"/>
                <a:gd name="T22" fmla="*/ 1 w 21"/>
                <a:gd name="T23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1">
                  <a:moveTo>
                    <a:pt x="1" y="2"/>
                  </a:moveTo>
                  <a:cubicBezTo>
                    <a:pt x="1" y="2"/>
                    <a:pt x="1" y="2"/>
                    <a:pt x="2" y="2"/>
                  </a:cubicBezTo>
                  <a:cubicBezTo>
                    <a:pt x="4" y="2"/>
                    <a:pt x="8" y="3"/>
                    <a:pt x="12" y="6"/>
                  </a:cubicBezTo>
                  <a:cubicBezTo>
                    <a:pt x="15" y="8"/>
                    <a:pt x="19" y="12"/>
                    <a:pt x="19" y="19"/>
                  </a:cubicBezTo>
                  <a:cubicBezTo>
                    <a:pt x="19" y="19"/>
                    <a:pt x="19" y="19"/>
                    <a:pt x="18" y="20"/>
                  </a:cubicBezTo>
                  <a:cubicBezTo>
                    <a:pt x="18" y="20"/>
                    <a:pt x="19" y="21"/>
                    <a:pt x="19" y="21"/>
                  </a:cubicBezTo>
                  <a:cubicBezTo>
                    <a:pt x="20" y="21"/>
                    <a:pt x="20" y="20"/>
                    <a:pt x="20" y="2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0"/>
                    <a:pt x="16" y="6"/>
                    <a:pt x="11" y="3"/>
                  </a:cubicBezTo>
                  <a:cubicBezTo>
                    <a:pt x="6" y="1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3" name="任意多边形 27">
              <a:extLst>
                <a:ext uri="{FF2B5EF4-FFF2-40B4-BE49-F238E27FC236}">
                  <a16:creationId xmlns:a16="http://schemas.microsoft.com/office/drawing/2014/main" id="{96EDF1DF-CD11-40BD-AEF9-A091AFC46113}"/>
                </a:ext>
              </a:extLst>
            </p:cNvPr>
            <p:cNvSpPr/>
            <p:nvPr/>
          </p:nvSpPr>
          <p:spPr bwMode="auto">
            <a:xfrm>
              <a:off x="7904191" y="2013743"/>
              <a:ext cx="339726" cy="444500"/>
            </a:xfrm>
            <a:custGeom>
              <a:avLst/>
              <a:gdLst>
                <a:gd name="T0" fmla="*/ 212 w 214"/>
                <a:gd name="T1" fmla="*/ 278 h 280"/>
                <a:gd name="T2" fmla="*/ 212 w 214"/>
                <a:gd name="T3" fmla="*/ 276 h 280"/>
                <a:gd name="T4" fmla="*/ 4 w 214"/>
                <a:gd name="T5" fmla="*/ 276 h 280"/>
                <a:gd name="T6" fmla="*/ 4 w 214"/>
                <a:gd name="T7" fmla="*/ 4 h 280"/>
                <a:gd name="T8" fmla="*/ 210 w 214"/>
                <a:gd name="T9" fmla="*/ 4 h 280"/>
                <a:gd name="T10" fmla="*/ 210 w 214"/>
                <a:gd name="T11" fmla="*/ 278 h 280"/>
                <a:gd name="T12" fmla="*/ 212 w 214"/>
                <a:gd name="T13" fmla="*/ 278 h 280"/>
                <a:gd name="T14" fmla="*/ 212 w 214"/>
                <a:gd name="T15" fmla="*/ 276 h 280"/>
                <a:gd name="T16" fmla="*/ 212 w 214"/>
                <a:gd name="T17" fmla="*/ 278 h 280"/>
                <a:gd name="T18" fmla="*/ 214 w 214"/>
                <a:gd name="T19" fmla="*/ 278 h 280"/>
                <a:gd name="T20" fmla="*/ 214 w 214"/>
                <a:gd name="T21" fmla="*/ 2 h 280"/>
                <a:gd name="T22" fmla="*/ 214 w 214"/>
                <a:gd name="T23" fmla="*/ 0 h 280"/>
                <a:gd name="T24" fmla="*/ 212 w 214"/>
                <a:gd name="T25" fmla="*/ 0 h 280"/>
                <a:gd name="T26" fmla="*/ 2 w 214"/>
                <a:gd name="T27" fmla="*/ 0 h 280"/>
                <a:gd name="T28" fmla="*/ 2 w 214"/>
                <a:gd name="T29" fmla="*/ 0 h 280"/>
                <a:gd name="T30" fmla="*/ 0 w 214"/>
                <a:gd name="T31" fmla="*/ 2 h 280"/>
                <a:gd name="T32" fmla="*/ 0 w 214"/>
                <a:gd name="T33" fmla="*/ 278 h 280"/>
                <a:gd name="T34" fmla="*/ 2 w 214"/>
                <a:gd name="T35" fmla="*/ 280 h 280"/>
                <a:gd name="T36" fmla="*/ 2 w 214"/>
                <a:gd name="T37" fmla="*/ 280 h 280"/>
                <a:gd name="T38" fmla="*/ 212 w 214"/>
                <a:gd name="T39" fmla="*/ 280 h 280"/>
                <a:gd name="T40" fmla="*/ 214 w 214"/>
                <a:gd name="T41" fmla="*/ 280 h 280"/>
                <a:gd name="T42" fmla="*/ 214 w 214"/>
                <a:gd name="T43" fmla="*/ 278 h 280"/>
                <a:gd name="T44" fmla="*/ 212 w 214"/>
                <a:gd name="T45" fmla="*/ 278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" h="280">
                  <a:moveTo>
                    <a:pt x="212" y="278"/>
                  </a:moveTo>
                  <a:lnTo>
                    <a:pt x="212" y="276"/>
                  </a:lnTo>
                  <a:lnTo>
                    <a:pt x="4" y="276"/>
                  </a:lnTo>
                  <a:lnTo>
                    <a:pt x="4" y="4"/>
                  </a:lnTo>
                  <a:lnTo>
                    <a:pt x="210" y="4"/>
                  </a:lnTo>
                  <a:lnTo>
                    <a:pt x="210" y="278"/>
                  </a:lnTo>
                  <a:lnTo>
                    <a:pt x="212" y="278"/>
                  </a:lnTo>
                  <a:lnTo>
                    <a:pt x="212" y="276"/>
                  </a:lnTo>
                  <a:lnTo>
                    <a:pt x="212" y="278"/>
                  </a:lnTo>
                  <a:lnTo>
                    <a:pt x="214" y="278"/>
                  </a:lnTo>
                  <a:lnTo>
                    <a:pt x="214" y="2"/>
                  </a:lnTo>
                  <a:lnTo>
                    <a:pt x="214" y="0"/>
                  </a:lnTo>
                  <a:lnTo>
                    <a:pt x="21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78"/>
                  </a:lnTo>
                  <a:lnTo>
                    <a:pt x="2" y="280"/>
                  </a:lnTo>
                  <a:lnTo>
                    <a:pt x="2" y="280"/>
                  </a:lnTo>
                  <a:lnTo>
                    <a:pt x="212" y="280"/>
                  </a:lnTo>
                  <a:lnTo>
                    <a:pt x="214" y="280"/>
                  </a:lnTo>
                  <a:lnTo>
                    <a:pt x="214" y="278"/>
                  </a:lnTo>
                  <a:lnTo>
                    <a:pt x="212" y="278"/>
                  </a:lnTo>
                  <a:close/>
                </a:path>
              </a:pathLst>
            </a:custGeom>
            <a:solidFill>
              <a:srgbClr val="C08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4" name="矩形 263">
              <a:extLst>
                <a:ext uri="{FF2B5EF4-FFF2-40B4-BE49-F238E27FC236}">
                  <a16:creationId xmlns:a16="http://schemas.microsoft.com/office/drawing/2014/main" id="{6B1F832A-1153-4AB9-83E7-278188CE890F}"/>
                </a:ext>
              </a:extLst>
            </p:cNvPr>
            <p:cNvSpPr/>
            <p:nvPr/>
          </p:nvSpPr>
          <p:spPr bwMode="auto">
            <a:xfrm>
              <a:off x="7961341" y="2070894"/>
              <a:ext cx="225426" cy="330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5" name="任意多边形 29">
              <a:extLst>
                <a:ext uri="{FF2B5EF4-FFF2-40B4-BE49-F238E27FC236}">
                  <a16:creationId xmlns:a16="http://schemas.microsoft.com/office/drawing/2014/main" id="{2D6672D7-612F-4A31-9D6E-B7504A3698F0}"/>
                </a:ext>
              </a:extLst>
            </p:cNvPr>
            <p:cNvSpPr/>
            <p:nvPr/>
          </p:nvSpPr>
          <p:spPr bwMode="auto">
            <a:xfrm>
              <a:off x="7904191" y="2597944"/>
              <a:ext cx="339726" cy="446088"/>
            </a:xfrm>
            <a:custGeom>
              <a:avLst/>
              <a:gdLst>
                <a:gd name="T0" fmla="*/ 212 w 214"/>
                <a:gd name="T1" fmla="*/ 279 h 281"/>
                <a:gd name="T2" fmla="*/ 212 w 214"/>
                <a:gd name="T3" fmla="*/ 277 h 281"/>
                <a:gd name="T4" fmla="*/ 4 w 214"/>
                <a:gd name="T5" fmla="*/ 277 h 281"/>
                <a:gd name="T6" fmla="*/ 4 w 214"/>
                <a:gd name="T7" fmla="*/ 4 h 281"/>
                <a:gd name="T8" fmla="*/ 210 w 214"/>
                <a:gd name="T9" fmla="*/ 4 h 281"/>
                <a:gd name="T10" fmla="*/ 210 w 214"/>
                <a:gd name="T11" fmla="*/ 279 h 281"/>
                <a:gd name="T12" fmla="*/ 212 w 214"/>
                <a:gd name="T13" fmla="*/ 279 h 281"/>
                <a:gd name="T14" fmla="*/ 212 w 214"/>
                <a:gd name="T15" fmla="*/ 277 h 281"/>
                <a:gd name="T16" fmla="*/ 212 w 214"/>
                <a:gd name="T17" fmla="*/ 279 h 281"/>
                <a:gd name="T18" fmla="*/ 214 w 214"/>
                <a:gd name="T19" fmla="*/ 279 h 281"/>
                <a:gd name="T20" fmla="*/ 214 w 214"/>
                <a:gd name="T21" fmla="*/ 2 h 281"/>
                <a:gd name="T22" fmla="*/ 214 w 214"/>
                <a:gd name="T23" fmla="*/ 0 h 281"/>
                <a:gd name="T24" fmla="*/ 212 w 214"/>
                <a:gd name="T25" fmla="*/ 0 h 281"/>
                <a:gd name="T26" fmla="*/ 2 w 214"/>
                <a:gd name="T27" fmla="*/ 0 h 281"/>
                <a:gd name="T28" fmla="*/ 2 w 214"/>
                <a:gd name="T29" fmla="*/ 0 h 281"/>
                <a:gd name="T30" fmla="*/ 0 w 214"/>
                <a:gd name="T31" fmla="*/ 2 h 281"/>
                <a:gd name="T32" fmla="*/ 0 w 214"/>
                <a:gd name="T33" fmla="*/ 279 h 281"/>
                <a:gd name="T34" fmla="*/ 2 w 214"/>
                <a:gd name="T35" fmla="*/ 281 h 281"/>
                <a:gd name="T36" fmla="*/ 2 w 214"/>
                <a:gd name="T37" fmla="*/ 281 h 281"/>
                <a:gd name="T38" fmla="*/ 212 w 214"/>
                <a:gd name="T39" fmla="*/ 281 h 281"/>
                <a:gd name="T40" fmla="*/ 214 w 214"/>
                <a:gd name="T41" fmla="*/ 281 h 281"/>
                <a:gd name="T42" fmla="*/ 214 w 214"/>
                <a:gd name="T43" fmla="*/ 279 h 281"/>
                <a:gd name="T44" fmla="*/ 212 w 214"/>
                <a:gd name="T45" fmla="*/ 279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" h="281">
                  <a:moveTo>
                    <a:pt x="212" y="279"/>
                  </a:moveTo>
                  <a:lnTo>
                    <a:pt x="212" y="277"/>
                  </a:lnTo>
                  <a:lnTo>
                    <a:pt x="4" y="277"/>
                  </a:lnTo>
                  <a:lnTo>
                    <a:pt x="4" y="4"/>
                  </a:lnTo>
                  <a:lnTo>
                    <a:pt x="210" y="4"/>
                  </a:lnTo>
                  <a:lnTo>
                    <a:pt x="210" y="279"/>
                  </a:lnTo>
                  <a:lnTo>
                    <a:pt x="212" y="279"/>
                  </a:lnTo>
                  <a:lnTo>
                    <a:pt x="212" y="277"/>
                  </a:lnTo>
                  <a:lnTo>
                    <a:pt x="212" y="279"/>
                  </a:lnTo>
                  <a:lnTo>
                    <a:pt x="214" y="279"/>
                  </a:lnTo>
                  <a:lnTo>
                    <a:pt x="214" y="2"/>
                  </a:lnTo>
                  <a:lnTo>
                    <a:pt x="214" y="0"/>
                  </a:lnTo>
                  <a:lnTo>
                    <a:pt x="21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79"/>
                  </a:lnTo>
                  <a:lnTo>
                    <a:pt x="2" y="281"/>
                  </a:lnTo>
                  <a:lnTo>
                    <a:pt x="2" y="281"/>
                  </a:lnTo>
                  <a:lnTo>
                    <a:pt x="212" y="281"/>
                  </a:lnTo>
                  <a:lnTo>
                    <a:pt x="214" y="281"/>
                  </a:lnTo>
                  <a:lnTo>
                    <a:pt x="214" y="279"/>
                  </a:lnTo>
                  <a:lnTo>
                    <a:pt x="212" y="279"/>
                  </a:lnTo>
                  <a:close/>
                </a:path>
              </a:pathLst>
            </a:custGeom>
            <a:solidFill>
              <a:srgbClr val="C08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6" name="矩形 265">
              <a:extLst>
                <a:ext uri="{FF2B5EF4-FFF2-40B4-BE49-F238E27FC236}">
                  <a16:creationId xmlns:a16="http://schemas.microsoft.com/office/drawing/2014/main" id="{C7A146C0-3B35-472C-9E9E-5608B958D148}"/>
                </a:ext>
              </a:extLst>
            </p:cNvPr>
            <p:cNvSpPr/>
            <p:nvPr/>
          </p:nvSpPr>
          <p:spPr bwMode="auto">
            <a:xfrm>
              <a:off x="7961341" y="2656680"/>
              <a:ext cx="225426" cy="330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7" name="任意多边形 31">
              <a:extLst>
                <a:ext uri="{FF2B5EF4-FFF2-40B4-BE49-F238E27FC236}">
                  <a16:creationId xmlns:a16="http://schemas.microsoft.com/office/drawing/2014/main" id="{6689AB6E-61AF-483C-9A79-A2C343088DAE}"/>
                </a:ext>
              </a:extLst>
            </p:cNvPr>
            <p:cNvSpPr/>
            <p:nvPr/>
          </p:nvSpPr>
          <p:spPr bwMode="auto">
            <a:xfrm>
              <a:off x="3670313" y="4526754"/>
              <a:ext cx="588965" cy="592138"/>
            </a:xfrm>
            <a:custGeom>
              <a:avLst/>
              <a:gdLst>
                <a:gd name="T0" fmla="*/ 49 w 185"/>
                <a:gd name="T1" fmla="*/ 180 h 186"/>
                <a:gd name="T2" fmla="*/ 32 w 185"/>
                <a:gd name="T3" fmla="*/ 15 h 186"/>
                <a:gd name="T4" fmla="*/ 86 w 185"/>
                <a:gd name="T5" fmla="*/ 136 h 186"/>
                <a:gd name="T6" fmla="*/ 130 w 185"/>
                <a:gd name="T7" fmla="*/ 0 h 186"/>
                <a:gd name="T8" fmla="*/ 130 w 185"/>
                <a:gd name="T9" fmla="*/ 136 h 186"/>
                <a:gd name="T10" fmla="*/ 185 w 185"/>
                <a:gd name="T11" fmla="*/ 64 h 186"/>
                <a:gd name="T12" fmla="*/ 135 w 185"/>
                <a:gd name="T13" fmla="*/ 186 h 186"/>
                <a:gd name="T14" fmla="*/ 49 w 185"/>
                <a:gd name="T15" fmla="*/ 18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5" h="186">
                  <a:moveTo>
                    <a:pt x="49" y="180"/>
                  </a:moveTo>
                  <a:cubicBezTo>
                    <a:pt x="49" y="180"/>
                    <a:pt x="0" y="66"/>
                    <a:pt x="32" y="15"/>
                  </a:cubicBezTo>
                  <a:cubicBezTo>
                    <a:pt x="53" y="50"/>
                    <a:pt x="86" y="136"/>
                    <a:pt x="86" y="136"/>
                  </a:cubicBezTo>
                  <a:cubicBezTo>
                    <a:pt x="86" y="136"/>
                    <a:pt x="94" y="26"/>
                    <a:pt x="130" y="0"/>
                  </a:cubicBezTo>
                  <a:cubicBezTo>
                    <a:pt x="157" y="35"/>
                    <a:pt x="130" y="136"/>
                    <a:pt x="130" y="136"/>
                  </a:cubicBezTo>
                  <a:cubicBezTo>
                    <a:pt x="130" y="136"/>
                    <a:pt x="158" y="72"/>
                    <a:pt x="185" y="64"/>
                  </a:cubicBezTo>
                  <a:cubicBezTo>
                    <a:pt x="181" y="126"/>
                    <a:pt x="135" y="186"/>
                    <a:pt x="135" y="186"/>
                  </a:cubicBezTo>
                  <a:lnTo>
                    <a:pt x="49" y="18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8" name="任意多边形 32">
              <a:extLst>
                <a:ext uri="{FF2B5EF4-FFF2-40B4-BE49-F238E27FC236}">
                  <a16:creationId xmlns:a16="http://schemas.microsoft.com/office/drawing/2014/main" id="{4DEEDB7B-1E77-4A44-AD3A-0F1C775B61B2}"/>
                </a:ext>
              </a:extLst>
            </p:cNvPr>
            <p:cNvSpPr/>
            <p:nvPr/>
          </p:nvSpPr>
          <p:spPr bwMode="auto">
            <a:xfrm>
              <a:off x="3629036" y="4406103"/>
              <a:ext cx="684215" cy="871538"/>
            </a:xfrm>
            <a:custGeom>
              <a:avLst/>
              <a:gdLst>
                <a:gd name="T0" fmla="*/ 69 w 215"/>
                <a:gd name="T1" fmla="*/ 260 h 274"/>
                <a:gd name="T2" fmla="*/ 12 w 215"/>
                <a:gd name="T3" fmla="*/ 91 h 274"/>
                <a:gd name="T4" fmla="*/ 82 w 215"/>
                <a:gd name="T5" fmla="*/ 217 h 274"/>
                <a:gd name="T6" fmla="*/ 97 w 215"/>
                <a:gd name="T7" fmla="*/ 0 h 274"/>
                <a:gd name="T8" fmla="*/ 114 w 215"/>
                <a:gd name="T9" fmla="*/ 206 h 274"/>
                <a:gd name="T10" fmla="*/ 177 w 215"/>
                <a:gd name="T11" fmla="*/ 65 h 274"/>
                <a:gd name="T12" fmla="*/ 140 w 215"/>
                <a:gd name="T13" fmla="*/ 215 h 274"/>
                <a:gd name="T14" fmla="*/ 215 w 215"/>
                <a:gd name="T15" fmla="*/ 130 h 274"/>
                <a:gd name="T16" fmla="*/ 140 w 215"/>
                <a:gd name="T17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5" h="274">
                  <a:moveTo>
                    <a:pt x="69" y="260"/>
                  </a:moveTo>
                  <a:cubicBezTo>
                    <a:pt x="69" y="260"/>
                    <a:pt x="0" y="204"/>
                    <a:pt x="12" y="91"/>
                  </a:cubicBezTo>
                  <a:cubicBezTo>
                    <a:pt x="43" y="92"/>
                    <a:pt x="82" y="217"/>
                    <a:pt x="82" y="217"/>
                  </a:cubicBezTo>
                  <a:cubicBezTo>
                    <a:pt x="82" y="217"/>
                    <a:pt x="43" y="42"/>
                    <a:pt x="97" y="0"/>
                  </a:cubicBezTo>
                  <a:cubicBezTo>
                    <a:pt x="137" y="42"/>
                    <a:pt x="114" y="206"/>
                    <a:pt x="114" y="206"/>
                  </a:cubicBezTo>
                  <a:cubicBezTo>
                    <a:pt x="114" y="206"/>
                    <a:pt x="133" y="83"/>
                    <a:pt x="177" y="65"/>
                  </a:cubicBezTo>
                  <a:cubicBezTo>
                    <a:pt x="194" y="128"/>
                    <a:pt x="140" y="215"/>
                    <a:pt x="140" y="215"/>
                  </a:cubicBezTo>
                  <a:cubicBezTo>
                    <a:pt x="140" y="215"/>
                    <a:pt x="172" y="139"/>
                    <a:pt x="215" y="130"/>
                  </a:cubicBezTo>
                  <a:cubicBezTo>
                    <a:pt x="191" y="203"/>
                    <a:pt x="140" y="274"/>
                    <a:pt x="140" y="274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9" name="任意多边形 33">
              <a:extLst>
                <a:ext uri="{FF2B5EF4-FFF2-40B4-BE49-F238E27FC236}">
                  <a16:creationId xmlns:a16="http://schemas.microsoft.com/office/drawing/2014/main" id="{D3E322D4-85D4-45E8-9B55-30EF901F42F0}"/>
                </a:ext>
              </a:extLst>
            </p:cNvPr>
            <p:cNvSpPr/>
            <p:nvPr/>
          </p:nvSpPr>
          <p:spPr bwMode="auto">
            <a:xfrm>
              <a:off x="3708411" y="5625302"/>
              <a:ext cx="496890" cy="92075"/>
            </a:xfrm>
            <a:custGeom>
              <a:avLst/>
              <a:gdLst>
                <a:gd name="T0" fmla="*/ 78 w 156"/>
                <a:gd name="T1" fmla="*/ 0 h 29"/>
                <a:gd name="T2" fmla="*/ 0 w 156"/>
                <a:gd name="T3" fmla="*/ 12 h 29"/>
                <a:gd name="T4" fmla="*/ 30 w 156"/>
                <a:gd name="T5" fmla="*/ 24 h 29"/>
                <a:gd name="T6" fmla="*/ 43 w 156"/>
                <a:gd name="T7" fmla="*/ 25 h 29"/>
                <a:gd name="T8" fmla="*/ 55 w 156"/>
                <a:gd name="T9" fmla="*/ 24 h 29"/>
                <a:gd name="T10" fmla="*/ 69 w 156"/>
                <a:gd name="T11" fmla="*/ 24 h 29"/>
                <a:gd name="T12" fmla="*/ 78 w 156"/>
                <a:gd name="T13" fmla="*/ 24 h 29"/>
                <a:gd name="T14" fmla="*/ 113 w 156"/>
                <a:gd name="T15" fmla="*/ 29 h 29"/>
                <a:gd name="T16" fmla="*/ 119 w 156"/>
                <a:gd name="T17" fmla="*/ 29 h 29"/>
                <a:gd name="T18" fmla="*/ 155 w 156"/>
                <a:gd name="T19" fmla="*/ 12 h 29"/>
                <a:gd name="T20" fmla="*/ 78 w 156"/>
                <a:gd name="T2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6" h="29">
                  <a:moveTo>
                    <a:pt x="78" y="0"/>
                  </a:moveTo>
                  <a:cubicBezTo>
                    <a:pt x="45" y="0"/>
                    <a:pt x="1" y="4"/>
                    <a:pt x="0" y="12"/>
                  </a:cubicBezTo>
                  <a:cubicBezTo>
                    <a:pt x="0" y="17"/>
                    <a:pt x="19" y="22"/>
                    <a:pt x="30" y="24"/>
                  </a:cubicBezTo>
                  <a:cubicBezTo>
                    <a:pt x="35" y="25"/>
                    <a:pt x="40" y="25"/>
                    <a:pt x="43" y="25"/>
                  </a:cubicBezTo>
                  <a:cubicBezTo>
                    <a:pt x="47" y="25"/>
                    <a:pt x="51" y="25"/>
                    <a:pt x="55" y="24"/>
                  </a:cubicBezTo>
                  <a:cubicBezTo>
                    <a:pt x="59" y="24"/>
                    <a:pt x="64" y="24"/>
                    <a:pt x="69" y="24"/>
                  </a:cubicBezTo>
                  <a:cubicBezTo>
                    <a:pt x="72" y="24"/>
                    <a:pt x="75" y="24"/>
                    <a:pt x="78" y="24"/>
                  </a:cubicBezTo>
                  <a:cubicBezTo>
                    <a:pt x="97" y="25"/>
                    <a:pt x="102" y="29"/>
                    <a:pt x="113" y="29"/>
                  </a:cubicBezTo>
                  <a:cubicBezTo>
                    <a:pt x="114" y="29"/>
                    <a:pt x="117" y="29"/>
                    <a:pt x="119" y="29"/>
                  </a:cubicBezTo>
                  <a:cubicBezTo>
                    <a:pt x="136" y="26"/>
                    <a:pt x="156" y="18"/>
                    <a:pt x="155" y="12"/>
                  </a:cubicBezTo>
                  <a:cubicBezTo>
                    <a:pt x="154" y="2"/>
                    <a:pt x="106" y="0"/>
                    <a:pt x="78" y="0"/>
                  </a:cubicBezTo>
                </a:path>
              </a:pathLst>
            </a:custGeom>
            <a:solidFill>
              <a:srgbClr val="ECD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0" name="矩形 269">
              <a:extLst>
                <a:ext uri="{FF2B5EF4-FFF2-40B4-BE49-F238E27FC236}">
                  <a16:creationId xmlns:a16="http://schemas.microsoft.com/office/drawing/2014/main" id="{D324A9D2-D2B0-48E3-921A-7BF42B27EE8E}"/>
                </a:ext>
              </a:extLst>
            </p:cNvPr>
            <p:cNvSpPr/>
            <p:nvPr/>
          </p:nvSpPr>
          <p:spPr bwMode="auto">
            <a:xfrm>
              <a:off x="3746512" y="5137939"/>
              <a:ext cx="433390" cy="52546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1" name="任意多边形 35">
              <a:extLst>
                <a:ext uri="{FF2B5EF4-FFF2-40B4-BE49-F238E27FC236}">
                  <a16:creationId xmlns:a16="http://schemas.microsoft.com/office/drawing/2014/main" id="{91741C9D-A988-408F-812B-2A07BA3424EC}"/>
                </a:ext>
              </a:extLst>
            </p:cNvPr>
            <p:cNvSpPr/>
            <p:nvPr/>
          </p:nvSpPr>
          <p:spPr bwMode="auto">
            <a:xfrm>
              <a:off x="3743337" y="5182390"/>
              <a:ext cx="439740" cy="6350"/>
            </a:xfrm>
            <a:custGeom>
              <a:avLst/>
              <a:gdLst>
                <a:gd name="T0" fmla="*/ 1 w 138"/>
                <a:gd name="T1" fmla="*/ 2 h 2"/>
                <a:gd name="T2" fmla="*/ 137 w 138"/>
                <a:gd name="T3" fmla="*/ 2 h 2"/>
                <a:gd name="T4" fmla="*/ 138 w 138"/>
                <a:gd name="T5" fmla="*/ 1 h 2"/>
                <a:gd name="T6" fmla="*/ 137 w 138"/>
                <a:gd name="T7" fmla="*/ 0 h 2"/>
                <a:gd name="T8" fmla="*/ 1 w 138"/>
                <a:gd name="T9" fmla="*/ 0 h 2"/>
                <a:gd name="T10" fmla="*/ 0 w 138"/>
                <a:gd name="T11" fmla="*/ 1 h 2"/>
                <a:gd name="T12" fmla="*/ 1 w 138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" h="2">
                  <a:moveTo>
                    <a:pt x="1" y="2"/>
                  </a:moveTo>
                  <a:cubicBezTo>
                    <a:pt x="137" y="2"/>
                    <a:pt x="137" y="2"/>
                    <a:pt x="137" y="2"/>
                  </a:cubicBezTo>
                  <a:cubicBezTo>
                    <a:pt x="137" y="2"/>
                    <a:pt x="138" y="2"/>
                    <a:pt x="138" y="1"/>
                  </a:cubicBezTo>
                  <a:cubicBezTo>
                    <a:pt x="138" y="1"/>
                    <a:pt x="137" y="0"/>
                    <a:pt x="137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2" name="任意多边形 36">
              <a:extLst>
                <a:ext uri="{FF2B5EF4-FFF2-40B4-BE49-F238E27FC236}">
                  <a16:creationId xmlns:a16="http://schemas.microsoft.com/office/drawing/2014/main" id="{005668A1-9E48-48F2-9668-1CAFF3978AD2}"/>
                </a:ext>
              </a:extLst>
            </p:cNvPr>
            <p:cNvSpPr/>
            <p:nvPr/>
          </p:nvSpPr>
          <p:spPr bwMode="auto">
            <a:xfrm>
              <a:off x="3683013" y="4737891"/>
              <a:ext cx="165100" cy="406400"/>
            </a:xfrm>
            <a:custGeom>
              <a:avLst/>
              <a:gdLst>
                <a:gd name="T0" fmla="*/ 0 w 52"/>
                <a:gd name="T1" fmla="*/ 2 h 128"/>
                <a:gd name="T2" fmla="*/ 18 w 52"/>
                <a:gd name="T3" fmla="*/ 55 h 128"/>
                <a:gd name="T4" fmla="*/ 35 w 52"/>
                <a:gd name="T5" fmla="*/ 97 h 128"/>
                <a:gd name="T6" fmla="*/ 50 w 52"/>
                <a:gd name="T7" fmla="*/ 127 h 128"/>
                <a:gd name="T8" fmla="*/ 51 w 52"/>
                <a:gd name="T9" fmla="*/ 127 h 128"/>
                <a:gd name="T10" fmla="*/ 51 w 52"/>
                <a:gd name="T11" fmla="*/ 126 h 128"/>
                <a:gd name="T12" fmla="*/ 37 w 52"/>
                <a:gd name="T13" fmla="*/ 97 h 128"/>
                <a:gd name="T14" fmla="*/ 13 w 52"/>
                <a:gd name="T15" fmla="*/ 34 h 128"/>
                <a:gd name="T16" fmla="*/ 5 w 52"/>
                <a:gd name="T17" fmla="*/ 11 h 128"/>
                <a:gd name="T18" fmla="*/ 2 w 52"/>
                <a:gd name="T19" fmla="*/ 1 h 128"/>
                <a:gd name="T20" fmla="*/ 1 w 52"/>
                <a:gd name="T21" fmla="*/ 0 h 128"/>
                <a:gd name="T22" fmla="*/ 0 w 52"/>
                <a:gd name="T23" fmla="*/ 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" h="128">
                  <a:moveTo>
                    <a:pt x="0" y="2"/>
                  </a:moveTo>
                  <a:cubicBezTo>
                    <a:pt x="0" y="2"/>
                    <a:pt x="8" y="27"/>
                    <a:pt x="18" y="55"/>
                  </a:cubicBezTo>
                  <a:cubicBezTo>
                    <a:pt x="24" y="70"/>
                    <a:pt x="29" y="84"/>
                    <a:pt x="35" y="97"/>
                  </a:cubicBezTo>
                  <a:cubicBezTo>
                    <a:pt x="40" y="110"/>
                    <a:pt x="45" y="121"/>
                    <a:pt x="50" y="127"/>
                  </a:cubicBezTo>
                  <a:cubicBezTo>
                    <a:pt x="50" y="127"/>
                    <a:pt x="51" y="128"/>
                    <a:pt x="51" y="127"/>
                  </a:cubicBezTo>
                  <a:cubicBezTo>
                    <a:pt x="52" y="127"/>
                    <a:pt x="52" y="126"/>
                    <a:pt x="51" y="126"/>
                  </a:cubicBezTo>
                  <a:cubicBezTo>
                    <a:pt x="47" y="120"/>
                    <a:pt x="42" y="109"/>
                    <a:pt x="37" y="97"/>
                  </a:cubicBezTo>
                  <a:cubicBezTo>
                    <a:pt x="28" y="77"/>
                    <a:pt x="20" y="53"/>
                    <a:pt x="13" y="34"/>
                  </a:cubicBezTo>
                  <a:cubicBezTo>
                    <a:pt x="10" y="25"/>
                    <a:pt x="7" y="16"/>
                    <a:pt x="5" y="11"/>
                  </a:cubicBezTo>
                  <a:cubicBezTo>
                    <a:pt x="3" y="5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3" name="任意多边形 37">
              <a:extLst>
                <a:ext uri="{FF2B5EF4-FFF2-40B4-BE49-F238E27FC236}">
                  <a16:creationId xmlns:a16="http://schemas.microsoft.com/office/drawing/2014/main" id="{0912867E-D0EB-40A8-8723-A58AAB9CB7B9}"/>
                </a:ext>
              </a:extLst>
            </p:cNvPr>
            <p:cNvSpPr/>
            <p:nvPr/>
          </p:nvSpPr>
          <p:spPr bwMode="auto">
            <a:xfrm>
              <a:off x="3930662" y="4475954"/>
              <a:ext cx="19050" cy="665162"/>
            </a:xfrm>
            <a:custGeom>
              <a:avLst/>
              <a:gdLst>
                <a:gd name="T0" fmla="*/ 0 w 6"/>
                <a:gd name="T1" fmla="*/ 1 h 209"/>
                <a:gd name="T2" fmla="*/ 4 w 6"/>
                <a:gd name="T3" fmla="*/ 208 h 209"/>
                <a:gd name="T4" fmla="*/ 5 w 6"/>
                <a:gd name="T5" fmla="*/ 209 h 209"/>
                <a:gd name="T6" fmla="*/ 6 w 6"/>
                <a:gd name="T7" fmla="*/ 208 h 209"/>
                <a:gd name="T8" fmla="*/ 2 w 6"/>
                <a:gd name="T9" fmla="*/ 1 h 209"/>
                <a:gd name="T10" fmla="*/ 1 w 6"/>
                <a:gd name="T11" fmla="*/ 0 h 209"/>
                <a:gd name="T12" fmla="*/ 0 w 6"/>
                <a:gd name="T13" fmla="*/ 1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9">
                  <a:moveTo>
                    <a:pt x="0" y="1"/>
                  </a:moveTo>
                  <a:cubicBezTo>
                    <a:pt x="4" y="208"/>
                    <a:pt x="4" y="208"/>
                    <a:pt x="4" y="208"/>
                  </a:cubicBezTo>
                  <a:cubicBezTo>
                    <a:pt x="4" y="209"/>
                    <a:pt x="4" y="209"/>
                    <a:pt x="5" y="209"/>
                  </a:cubicBezTo>
                  <a:cubicBezTo>
                    <a:pt x="5" y="209"/>
                    <a:pt x="6" y="209"/>
                    <a:pt x="6" y="208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4" name="任意多边形 38">
              <a:extLst>
                <a:ext uri="{FF2B5EF4-FFF2-40B4-BE49-F238E27FC236}">
                  <a16:creationId xmlns:a16="http://schemas.microsoft.com/office/drawing/2014/main" id="{79024530-A11D-460D-84C8-E5B3A3B2D611}"/>
                </a:ext>
              </a:extLst>
            </p:cNvPr>
            <p:cNvSpPr/>
            <p:nvPr/>
          </p:nvSpPr>
          <p:spPr bwMode="auto">
            <a:xfrm>
              <a:off x="4024322" y="4715662"/>
              <a:ext cx="133350" cy="425449"/>
            </a:xfrm>
            <a:custGeom>
              <a:avLst/>
              <a:gdLst>
                <a:gd name="T0" fmla="*/ 40 w 42"/>
                <a:gd name="T1" fmla="*/ 0 h 134"/>
                <a:gd name="T2" fmla="*/ 0 w 42"/>
                <a:gd name="T3" fmla="*/ 133 h 134"/>
                <a:gd name="T4" fmla="*/ 1 w 42"/>
                <a:gd name="T5" fmla="*/ 134 h 134"/>
                <a:gd name="T6" fmla="*/ 2 w 42"/>
                <a:gd name="T7" fmla="*/ 134 h 134"/>
                <a:gd name="T8" fmla="*/ 42 w 42"/>
                <a:gd name="T9" fmla="*/ 1 h 134"/>
                <a:gd name="T10" fmla="*/ 41 w 42"/>
                <a:gd name="T11" fmla="*/ 0 h 134"/>
                <a:gd name="T12" fmla="*/ 40 w 42"/>
                <a:gd name="T13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34">
                  <a:moveTo>
                    <a:pt x="40" y="0"/>
                  </a:moveTo>
                  <a:cubicBezTo>
                    <a:pt x="0" y="133"/>
                    <a:pt x="0" y="133"/>
                    <a:pt x="0" y="133"/>
                  </a:cubicBezTo>
                  <a:cubicBezTo>
                    <a:pt x="0" y="134"/>
                    <a:pt x="0" y="134"/>
                    <a:pt x="1" y="134"/>
                  </a:cubicBezTo>
                  <a:cubicBezTo>
                    <a:pt x="1" y="134"/>
                    <a:pt x="2" y="134"/>
                    <a:pt x="2" y="134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0"/>
                    <a:pt x="42" y="0"/>
                    <a:pt x="41" y="0"/>
                  </a:cubicBezTo>
                  <a:cubicBezTo>
                    <a:pt x="41" y="0"/>
                    <a:pt x="40" y="0"/>
                    <a:pt x="40" y="0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5" name="任意多边形 39">
              <a:extLst>
                <a:ext uri="{FF2B5EF4-FFF2-40B4-BE49-F238E27FC236}">
                  <a16:creationId xmlns:a16="http://schemas.microsoft.com/office/drawing/2014/main" id="{23934843-E611-4F70-B9E4-D74C1E77774B}"/>
                </a:ext>
              </a:extLst>
            </p:cNvPr>
            <p:cNvSpPr/>
            <p:nvPr/>
          </p:nvSpPr>
          <p:spPr bwMode="auto">
            <a:xfrm>
              <a:off x="4110038" y="4899819"/>
              <a:ext cx="133350" cy="244475"/>
            </a:xfrm>
            <a:custGeom>
              <a:avLst/>
              <a:gdLst>
                <a:gd name="T0" fmla="*/ 40 w 42"/>
                <a:gd name="T1" fmla="*/ 1 h 77"/>
                <a:gd name="T2" fmla="*/ 1 w 42"/>
                <a:gd name="T3" fmla="*/ 75 h 77"/>
                <a:gd name="T4" fmla="*/ 1 w 42"/>
                <a:gd name="T5" fmla="*/ 76 h 77"/>
                <a:gd name="T6" fmla="*/ 2 w 42"/>
                <a:gd name="T7" fmla="*/ 76 h 77"/>
                <a:gd name="T8" fmla="*/ 42 w 42"/>
                <a:gd name="T9" fmla="*/ 2 h 77"/>
                <a:gd name="T10" fmla="*/ 41 w 42"/>
                <a:gd name="T11" fmla="*/ 1 h 77"/>
                <a:gd name="T12" fmla="*/ 40 w 42"/>
                <a:gd name="T13" fmla="*/ 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7">
                  <a:moveTo>
                    <a:pt x="40" y="1"/>
                  </a:moveTo>
                  <a:cubicBezTo>
                    <a:pt x="1" y="75"/>
                    <a:pt x="1" y="75"/>
                    <a:pt x="1" y="75"/>
                  </a:cubicBezTo>
                  <a:cubicBezTo>
                    <a:pt x="0" y="75"/>
                    <a:pt x="1" y="76"/>
                    <a:pt x="1" y="76"/>
                  </a:cubicBezTo>
                  <a:cubicBezTo>
                    <a:pt x="2" y="77"/>
                    <a:pt x="2" y="76"/>
                    <a:pt x="2" y="76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1"/>
                    <a:pt x="41" y="1"/>
                  </a:cubicBezTo>
                  <a:cubicBezTo>
                    <a:pt x="41" y="0"/>
                    <a:pt x="40" y="1"/>
                    <a:pt x="40" y="1"/>
                  </a:cubicBezTo>
                </a:path>
              </a:pathLst>
            </a:custGeom>
            <a:solidFill>
              <a:srgbClr val="0E1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99A70C3-4F58-4496-8065-04A84C64260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企业发展历程</a:t>
            </a:r>
          </a:p>
        </p:txBody>
      </p:sp>
      <p:sp>
        <p:nvSpPr>
          <p:cNvPr id="276" name="任意多边形: 形状 275">
            <a:extLst>
              <a:ext uri="{FF2B5EF4-FFF2-40B4-BE49-F238E27FC236}">
                <a16:creationId xmlns:a16="http://schemas.microsoft.com/office/drawing/2014/main" id="{BB16DB3B-E55B-4419-B3A5-2EDA1C535514}"/>
              </a:ext>
            </a:extLst>
          </p:cNvPr>
          <p:cNvSpPr/>
          <p:nvPr/>
        </p:nvSpPr>
        <p:spPr>
          <a:xfrm flipV="1">
            <a:off x="1267918" y="6473541"/>
            <a:ext cx="10924083" cy="205538"/>
          </a:xfrm>
          <a:custGeom>
            <a:avLst/>
            <a:gdLst>
              <a:gd name="connsiteX0" fmla="*/ 215971 w 10924083"/>
              <a:gd name="connsiteY0" fmla="*/ 205538 h 205538"/>
              <a:gd name="connsiteX1" fmla="*/ 10924083 w 10924083"/>
              <a:gd name="connsiteY1" fmla="*/ 205538 h 205538"/>
              <a:gd name="connsiteX2" fmla="*/ 10924083 w 10924083"/>
              <a:gd name="connsiteY2" fmla="*/ 5267 h 205538"/>
              <a:gd name="connsiteX3" fmla="*/ 0 w 10924083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4083" h="205538">
                <a:moveTo>
                  <a:pt x="215971" y="205538"/>
                </a:moveTo>
                <a:lnTo>
                  <a:pt x="10924083" y="205538"/>
                </a:lnTo>
                <a:lnTo>
                  <a:pt x="10924083" y="526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D03B"/>
              </a:gs>
              <a:gs pos="100000">
                <a:srgbClr val="F0914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CBD6E870-0C7C-4DB3-B415-0238A8278CA6}"/>
              </a:ext>
            </a:extLst>
          </p:cNvPr>
          <p:cNvSpPr/>
          <p:nvPr/>
        </p:nvSpPr>
        <p:spPr>
          <a:xfrm flipV="1">
            <a:off x="343007" y="6658646"/>
            <a:ext cx="11853440" cy="205538"/>
          </a:xfrm>
          <a:custGeom>
            <a:avLst/>
            <a:gdLst>
              <a:gd name="connsiteX0" fmla="*/ 0 w 11691515"/>
              <a:gd name="connsiteY0" fmla="*/ 0 h 205538"/>
              <a:gd name="connsiteX1" fmla="*/ 11691515 w 11691515"/>
              <a:gd name="connsiteY1" fmla="*/ 0 h 205538"/>
              <a:gd name="connsiteX2" fmla="*/ 11691515 w 11691515"/>
              <a:gd name="connsiteY2" fmla="*/ 205538 h 205538"/>
              <a:gd name="connsiteX3" fmla="*/ 215971 w 11691515"/>
              <a:gd name="connsiteY3" fmla="*/ 205538 h 205538"/>
              <a:gd name="connsiteX0" fmla="*/ 0 w 11843915"/>
              <a:gd name="connsiteY0" fmla="*/ 0 h 205538"/>
              <a:gd name="connsiteX1" fmla="*/ 11843915 w 11843915"/>
              <a:gd name="connsiteY1" fmla="*/ 5715 h 205538"/>
              <a:gd name="connsiteX2" fmla="*/ 11691515 w 11843915"/>
              <a:gd name="connsiteY2" fmla="*/ 205538 h 205538"/>
              <a:gd name="connsiteX3" fmla="*/ 215971 w 11843915"/>
              <a:gd name="connsiteY3" fmla="*/ 205538 h 205538"/>
              <a:gd name="connsiteX4" fmla="*/ 0 w 11843915"/>
              <a:gd name="connsiteY4" fmla="*/ 0 h 205538"/>
              <a:gd name="connsiteX0" fmla="*/ 0 w 11851535"/>
              <a:gd name="connsiteY0" fmla="*/ 0 h 205538"/>
              <a:gd name="connsiteX1" fmla="*/ 11843915 w 11851535"/>
              <a:gd name="connsiteY1" fmla="*/ 5715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1535"/>
              <a:gd name="connsiteY0" fmla="*/ 0 h 205538"/>
              <a:gd name="connsiteX1" fmla="*/ 11845820 w 11851535"/>
              <a:gd name="connsiteY1" fmla="*/ 11430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3440"/>
              <a:gd name="connsiteY0" fmla="*/ 0 h 205538"/>
              <a:gd name="connsiteX1" fmla="*/ 11853440 w 11853440"/>
              <a:gd name="connsiteY1" fmla="*/ 5715 h 205538"/>
              <a:gd name="connsiteX2" fmla="*/ 11851535 w 11853440"/>
              <a:gd name="connsiteY2" fmla="*/ 205538 h 205538"/>
              <a:gd name="connsiteX3" fmla="*/ 215971 w 11853440"/>
              <a:gd name="connsiteY3" fmla="*/ 205538 h 205538"/>
              <a:gd name="connsiteX4" fmla="*/ 0 w 11853440"/>
              <a:gd name="connsiteY4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3440" h="205538">
                <a:moveTo>
                  <a:pt x="0" y="0"/>
                </a:moveTo>
                <a:lnTo>
                  <a:pt x="11853440" y="5715"/>
                </a:lnTo>
                <a:lnTo>
                  <a:pt x="11851535" y="205538"/>
                </a:lnTo>
                <a:lnTo>
                  <a:pt x="215971" y="205538"/>
                </a:lnTo>
                <a:lnTo>
                  <a:pt x="0" y="0"/>
                </a:lnTo>
                <a:close/>
              </a:path>
            </a:pathLst>
          </a:custGeom>
          <a:solidFill>
            <a:srgbClr val="33A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CEABC204-1A95-4D52-809A-E68AE5726AB1}"/>
              </a:ext>
            </a:extLst>
          </p:cNvPr>
          <p:cNvSpPr/>
          <p:nvPr/>
        </p:nvSpPr>
        <p:spPr>
          <a:xfrm>
            <a:off x="7070394" y="1120140"/>
            <a:ext cx="3901453" cy="1438678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  <a:effectLst>
            <a:outerShdw blurRad="215900" algn="ctr" rotWithShape="0">
              <a:srgbClr val="F0914A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EF9F97BF-AEF8-41F0-8890-6EEECBFF0F95}"/>
              </a:ext>
            </a:extLst>
          </p:cNvPr>
          <p:cNvSpPr/>
          <p:nvPr/>
        </p:nvSpPr>
        <p:spPr>
          <a:xfrm>
            <a:off x="7070395" y="2735639"/>
            <a:ext cx="3901453" cy="143867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  <a:effectLst>
            <a:outerShdw blurRad="254000" algn="ctr" rotWithShape="0">
              <a:schemeClr val="accent3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5C3622BD-09C1-45C4-A215-06AD6ABCECCB}"/>
              </a:ext>
            </a:extLst>
          </p:cNvPr>
          <p:cNvSpPr/>
          <p:nvPr/>
        </p:nvSpPr>
        <p:spPr>
          <a:xfrm>
            <a:off x="5992107" y="4351138"/>
            <a:ext cx="4979742" cy="183630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outerShdw blurRad="330200" algn="ctr" rotWithShape="0">
              <a:schemeClr val="accent2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7EC9CC82-1C8A-4805-9C6C-8ECC67DC4A2C}"/>
              </a:ext>
            </a:extLst>
          </p:cNvPr>
          <p:cNvSpPr/>
          <p:nvPr/>
        </p:nvSpPr>
        <p:spPr>
          <a:xfrm>
            <a:off x="11089640" y="1102360"/>
            <a:ext cx="318451" cy="5090160"/>
          </a:xfrm>
          <a:custGeom>
            <a:avLst/>
            <a:gdLst>
              <a:gd name="connsiteX0" fmla="*/ 0 w 481011"/>
              <a:gd name="connsiteY0" fmla="*/ 0 h 5090160"/>
              <a:gd name="connsiteX1" fmla="*/ 127000 w 481011"/>
              <a:gd name="connsiteY1" fmla="*/ 0 h 5090160"/>
              <a:gd name="connsiteX2" fmla="*/ 127000 w 481011"/>
              <a:gd name="connsiteY2" fmla="*/ 4612640 h 5090160"/>
              <a:gd name="connsiteX3" fmla="*/ 481011 w 481011"/>
              <a:gd name="connsiteY3" fmla="*/ 4612640 h 5090160"/>
              <a:gd name="connsiteX4" fmla="*/ 127000 w 481011"/>
              <a:gd name="connsiteY4" fmla="*/ 4966651 h 5090160"/>
              <a:gd name="connsiteX5" fmla="*/ 127000 w 481011"/>
              <a:gd name="connsiteY5" fmla="*/ 5090160 h 5090160"/>
              <a:gd name="connsiteX6" fmla="*/ 0 w 481011"/>
              <a:gd name="connsiteY6" fmla="*/ 5090160 h 5090160"/>
              <a:gd name="connsiteX0" fmla="*/ 0 w 481011"/>
              <a:gd name="connsiteY0" fmla="*/ 0 h 5090160"/>
              <a:gd name="connsiteX1" fmla="*/ 127000 w 481011"/>
              <a:gd name="connsiteY1" fmla="*/ 0 h 5090160"/>
              <a:gd name="connsiteX2" fmla="*/ 127000 w 481011"/>
              <a:gd name="connsiteY2" fmla="*/ 4612640 h 5090160"/>
              <a:gd name="connsiteX3" fmla="*/ 481011 w 481011"/>
              <a:gd name="connsiteY3" fmla="*/ 4612640 h 5090160"/>
              <a:gd name="connsiteX4" fmla="*/ 127000 w 481011"/>
              <a:gd name="connsiteY4" fmla="*/ 4966651 h 5090160"/>
              <a:gd name="connsiteX5" fmla="*/ 0 w 481011"/>
              <a:gd name="connsiteY5" fmla="*/ 5090160 h 5090160"/>
              <a:gd name="connsiteX6" fmla="*/ 0 w 481011"/>
              <a:gd name="connsiteY6" fmla="*/ 0 h 5090160"/>
              <a:gd name="connsiteX0" fmla="*/ 0 w 481011"/>
              <a:gd name="connsiteY0" fmla="*/ 0 h 5090160"/>
              <a:gd name="connsiteX1" fmla="*/ 127000 w 481011"/>
              <a:gd name="connsiteY1" fmla="*/ 0 h 5090160"/>
              <a:gd name="connsiteX2" fmla="*/ 127000 w 481011"/>
              <a:gd name="connsiteY2" fmla="*/ 4612640 h 5090160"/>
              <a:gd name="connsiteX3" fmla="*/ 481011 w 481011"/>
              <a:gd name="connsiteY3" fmla="*/ 4612640 h 5090160"/>
              <a:gd name="connsiteX4" fmla="*/ 0 w 481011"/>
              <a:gd name="connsiteY4" fmla="*/ 5090160 h 5090160"/>
              <a:gd name="connsiteX5" fmla="*/ 0 w 481011"/>
              <a:gd name="connsiteY5" fmla="*/ 0 h 5090160"/>
              <a:gd name="connsiteX0" fmla="*/ 0 w 318451"/>
              <a:gd name="connsiteY0" fmla="*/ 0 h 5090160"/>
              <a:gd name="connsiteX1" fmla="*/ 127000 w 318451"/>
              <a:gd name="connsiteY1" fmla="*/ 0 h 5090160"/>
              <a:gd name="connsiteX2" fmla="*/ 127000 w 318451"/>
              <a:gd name="connsiteY2" fmla="*/ 4612640 h 5090160"/>
              <a:gd name="connsiteX3" fmla="*/ 318451 w 318451"/>
              <a:gd name="connsiteY3" fmla="*/ 4465320 h 5090160"/>
              <a:gd name="connsiteX4" fmla="*/ 0 w 318451"/>
              <a:gd name="connsiteY4" fmla="*/ 5090160 h 5090160"/>
              <a:gd name="connsiteX5" fmla="*/ 0 w 318451"/>
              <a:gd name="connsiteY5" fmla="*/ 0 h 509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451" h="5090160">
                <a:moveTo>
                  <a:pt x="0" y="0"/>
                </a:moveTo>
                <a:lnTo>
                  <a:pt x="127000" y="0"/>
                </a:lnTo>
                <a:lnTo>
                  <a:pt x="127000" y="4612640"/>
                </a:lnTo>
                <a:lnTo>
                  <a:pt x="318451" y="4465320"/>
                </a:lnTo>
                <a:lnTo>
                  <a:pt x="0" y="509016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5440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7D9A6EDD-9CD2-485B-9BBE-73CB30F6588B}"/>
              </a:ext>
            </a:extLst>
          </p:cNvPr>
          <p:cNvSpPr/>
          <p:nvPr/>
        </p:nvSpPr>
        <p:spPr>
          <a:xfrm>
            <a:off x="7106908" y="1159243"/>
            <a:ext cx="1932432" cy="428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altLang="zh-CN" sz="1600" b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201X</a:t>
            </a:r>
            <a:r>
              <a:rPr lang="zh-CN" altLang="en-US" sz="1600" b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年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F4E2D67D-3C35-4CB5-B7DC-02249E03FE2D}"/>
              </a:ext>
            </a:extLst>
          </p:cNvPr>
          <p:cNvSpPr/>
          <p:nvPr/>
        </p:nvSpPr>
        <p:spPr>
          <a:xfrm>
            <a:off x="7158990" y="1447238"/>
            <a:ext cx="3812858" cy="1094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在各大网站或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XX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小程序进行线上经营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E7A13203-62EF-4BAE-BF88-F2E7FECBE16D}"/>
              </a:ext>
            </a:extLst>
          </p:cNvPr>
          <p:cNvSpPr/>
          <p:nvPr/>
        </p:nvSpPr>
        <p:spPr>
          <a:xfrm>
            <a:off x="7106908" y="2755322"/>
            <a:ext cx="1932432" cy="428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altLang="zh-CN" sz="16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accent3">
                      <a:alpha val="40000"/>
                    </a:schemeClr>
                  </a:outerShdw>
                </a:effectLst>
                <a:cs typeface="+mn-ea"/>
                <a:sym typeface="+mn-lt"/>
              </a:rPr>
              <a:t>201X</a:t>
            </a:r>
            <a:r>
              <a:rPr lang="zh-CN" altLang="en-US" sz="16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accent3">
                      <a:alpha val="40000"/>
                    </a:schemeClr>
                  </a:outerShdw>
                </a:effectLst>
                <a:cs typeface="+mn-ea"/>
                <a:sym typeface="+mn-lt"/>
              </a:rPr>
              <a:t>年</a:t>
            </a: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DBA80BC6-4BF3-4A2A-852A-14DC7AA0776B}"/>
              </a:ext>
            </a:extLst>
          </p:cNvPr>
          <p:cNvSpPr/>
          <p:nvPr/>
        </p:nvSpPr>
        <p:spPr>
          <a:xfrm>
            <a:off x="7158990" y="3043317"/>
            <a:ext cx="3812858" cy="1084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accent3">
                      <a:alpha val="40000"/>
                    </a:schemeClr>
                  </a:outerShdw>
                </a:effectLst>
                <a:cs typeface="+mn-ea"/>
                <a:sym typeface="+mn-lt"/>
              </a:rPr>
              <a:t>以老顾客带动新顾客，发挥老顾客的口碑影响力，实现以一带十的口口相传效益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CA7BF8D1-5C78-4392-A2A4-F684F705A554}"/>
              </a:ext>
            </a:extLst>
          </p:cNvPr>
          <p:cNvSpPr/>
          <p:nvPr/>
        </p:nvSpPr>
        <p:spPr>
          <a:xfrm>
            <a:off x="6095999" y="4513994"/>
            <a:ext cx="2254095" cy="428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altLang="zh-CN" b="1">
                <a:solidFill>
                  <a:schemeClr val="bg1"/>
                </a:solidFill>
                <a:cs typeface="+mn-ea"/>
                <a:sym typeface="+mn-lt"/>
              </a:rPr>
              <a:t>202X</a:t>
            </a:r>
            <a:r>
              <a:rPr lang="zh-CN" altLang="en-US" b="1">
                <a:solidFill>
                  <a:schemeClr val="bg1"/>
                </a:solidFill>
                <a:cs typeface="+mn-ea"/>
                <a:sym typeface="+mn-lt"/>
              </a:rPr>
              <a:t>年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7E73E2D4-8538-4D56-8877-E3794327E882}"/>
              </a:ext>
            </a:extLst>
          </p:cNvPr>
          <p:cNvSpPr/>
          <p:nvPr/>
        </p:nvSpPr>
        <p:spPr>
          <a:xfrm>
            <a:off x="6148081" y="4858042"/>
            <a:ext cx="4447528" cy="1215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在经营初期一年内，前来参加的顾客，我们免费提供农具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715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99A70C3-4F58-4496-8065-04A84C64260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企业发展历程</a:t>
            </a: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CE11A9A9-0840-44B7-BB1E-4C7599E8B138}"/>
              </a:ext>
            </a:extLst>
          </p:cNvPr>
          <p:cNvSpPr/>
          <p:nvPr/>
        </p:nvSpPr>
        <p:spPr>
          <a:xfrm>
            <a:off x="0" y="1373192"/>
            <a:ext cx="12192000" cy="5484808"/>
          </a:xfrm>
          <a:custGeom>
            <a:avLst/>
            <a:gdLst>
              <a:gd name="connsiteX0" fmla="*/ 12192000 w 12192000"/>
              <a:gd name="connsiteY0" fmla="*/ 0 h 5484808"/>
              <a:gd name="connsiteX1" fmla="*/ 12192000 w 12192000"/>
              <a:gd name="connsiteY1" fmla="*/ 75988 h 5484808"/>
              <a:gd name="connsiteX2" fmla="*/ 12160000 w 12192000"/>
              <a:gd name="connsiteY2" fmla="*/ 87172 h 5484808"/>
              <a:gd name="connsiteX3" fmla="*/ 6827520 w 12192000"/>
              <a:gd name="connsiteY3" fmla="*/ 2200589 h 5484808"/>
              <a:gd name="connsiteX4" fmla="*/ 7056120 w 12192000"/>
              <a:gd name="connsiteY4" fmla="*/ 4715189 h 5484808"/>
              <a:gd name="connsiteX5" fmla="*/ 5608712 w 12192000"/>
              <a:gd name="connsiteY5" fmla="*/ 5384887 h 5484808"/>
              <a:gd name="connsiteX6" fmla="*/ 5365309 w 12192000"/>
              <a:gd name="connsiteY6" fmla="*/ 5484808 h 5484808"/>
              <a:gd name="connsiteX7" fmla="*/ 0 w 12192000"/>
              <a:gd name="connsiteY7" fmla="*/ 5484808 h 5484808"/>
              <a:gd name="connsiteX8" fmla="*/ 0 w 12192000"/>
              <a:gd name="connsiteY8" fmla="*/ 4776211 h 5484808"/>
              <a:gd name="connsiteX9" fmla="*/ 404009 w 12192000"/>
              <a:gd name="connsiteY9" fmla="*/ 4686484 h 5484808"/>
              <a:gd name="connsiteX10" fmla="*/ 5227320 w 12192000"/>
              <a:gd name="connsiteY10" fmla="*/ 3366449 h 5484808"/>
              <a:gd name="connsiteX11" fmla="*/ 5387340 w 12192000"/>
              <a:gd name="connsiteY11" fmla="*/ 2071049 h 5484808"/>
              <a:gd name="connsiteX12" fmla="*/ 12046697 w 12192000"/>
              <a:gd name="connsiteY12" fmla="*/ 34918 h 5484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484808">
                <a:moveTo>
                  <a:pt x="12192000" y="0"/>
                </a:moveTo>
                <a:lnTo>
                  <a:pt x="12192000" y="75988"/>
                </a:lnTo>
                <a:lnTo>
                  <a:pt x="12160000" y="87172"/>
                </a:lnTo>
                <a:cubicBezTo>
                  <a:pt x="11015707" y="482066"/>
                  <a:pt x="7552928" y="1563922"/>
                  <a:pt x="6827520" y="2200589"/>
                </a:cubicBezTo>
                <a:cubicBezTo>
                  <a:pt x="6056630" y="3029899"/>
                  <a:pt x="8261350" y="4072569"/>
                  <a:pt x="7056120" y="4715189"/>
                </a:cubicBezTo>
                <a:cubicBezTo>
                  <a:pt x="6985477" y="4789008"/>
                  <a:pt x="6407866" y="5054236"/>
                  <a:pt x="5608712" y="5384887"/>
                </a:cubicBezTo>
                <a:lnTo>
                  <a:pt x="5365309" y="5484808"/>
                </a:lnTo>
                <a:lnTo>
                  <a:pt x="0" y="5484808"/>
                </a:lnTo>
                <a:lnTo>
                  <a:pt x="0" y="4776211"/>
                </a:lnTo>
                <a:lnTo>
                  <a:pt x="404009" y="4686484"/>
                </a:lnTo>
                <a:cubicBezTo>
                  <a:pt x="2454196" y="4228849"/>
                  <a:pt x="4371658" y="3776500"/>
                  <a:pt x="5227320" y="3366449"/>
                </a:cubicBezTo>
                <a:cubicBezTo>
                  <a:pt x="6205220" y="2897819"/>
                  <a:pt x="4171950" y="2642549"/>
                  <a:pt x="5387340" y="2071049"/>
                </a:cubicBezTo>
                <a:cubicBezTo>
                  <a:pt x="6412826" y="1588846"/>
                  <a:pt x="10614522" y="386051"/>
                  <a:pt x="12046697" y="3491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DA5CFF8-F6F2-4F1A-AED2-AF80A6A368A5}"/>
              </a:ext>
            </a:extLst>
          </p:cNvPr>
          <p:cNvCxnSpPr>
            <a:cxnSpLocks/>
          </p:cNvCxnSpPr>
          <p:nvPr/>
        </p:nvCxnSpPr>
        <p:spPr>
          <a:xfrm flipV="1">
            <a:off x="823913" y="2943013"/>
            <a:ext cx="0" cy="341376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矩形 275">
            <a:extLst>
              <a:ext uri="{FF2B5EF4-FFF2-40B4-BE49-F238E27FC236}">
                <a16:creationId xmlns:a16="http://schemas.microsoft.com/office/drawing/2014/main" id="{E33ADBDC-7616-41AB-9DF2-82E512FAAB4A}"/>
              </a:ext>
            </a:extLst>
          </p:cNvPr>
          <p:cNvSpPr/>
          <p:nvPr/>
        </p:nvSpPr>
        <p:spPr>
          <a:xfrm>
            <a:off x="947408" y="3055776"/>
            <a:ext cx="1932432" cy="428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altLang="zh-CN" b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201X</a:t>
            </a:r>
            <a:r>
              <a:rPr lang="zh-CN" altLang="en-US" b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年</a:t>
            </a:r>
          </a:p>
        </p:txBody>
      </p:sp>
      <p:sp>
        <p:nvSpPr>
          <p:cNvPr id="277" name="矩形 276">
            <a:extLst>
              <a:ext uri="{FF2B5EF4-FFF2-40B4-BE49-F238E27FC236}">
                <a16:creationId xmlns:a16="http://schemas.microsoft.com/office/drawing/2014/main" id="{79E737DD-9D0E-40E5-B0A2-B13B4CE013C4}"/>
              </a:ext>
            </a:extLst>
          </p:cNvPr>
          <p:cNvSpPr/>
          <p:nvPr/>
        </p:nvSpPr>
        <p:spPr>
          <a:xfrm>
            <a:off x="947408" y="3414890"/>
            <a:ext cx="3812858" cy="1508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144000" indent="-144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拓宽广度、深度</a:t>
            </a:r>
          </a:p>
          <a:p>
            <a:pPr marL="144000" indent="-144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大学实践课程加分</a:t>
            </a:r>
          </a:p>
          <a:p>
            <a:pPr marL="144000" indent="-144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丰富劳育课程</a:t>
            </a:r>
          </a:p>
        </p:txBody>
      </p:sp>
      <p:cxnSp>
        <p:nvCxnSpPr>
          <p:cNvPr id="278" name="直接连接符 277">
            <a:extLst>
              <a:ext uri="{FF2B5EF4-FFF2-40B4-BE49-F238E27FC236}">
                <a16:creationId xmlns:a16="http://schemas.microsoft.com/office/drawing/2014/main" id="{D7F2C566-1787-4643-A1C2-AC46EA2D855F}"/>
              </a:ext>
            </a:extLst>
          </p:cNvPr>
          <p:cNvCxnSpPr>
            <a:cxnSpLocks/>
          </p:cNvCxnSpPr>
          <p:nvPr/>
        </p:nvCxnSpPr>
        <p:spPr>
          <a:xfrm flipV="1">
            <a:off x="4301491" y="1310422"/>
            <a:ext cx="0" cy="4150488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矩形 278">
            <a:extLst>
              <a:ext uri="{FF2B5EF4-FFF2-40B4-BE49-F238E27FC236}">
                <a16:creationId xmlns:a16="http://schemas.microsoft.com/office/drawing/2014/main" id="{3F7E3240-98BE-423B-9E95-D95575592768}"/>
              </a:ext>
            </a:extLst>
          </p:cNvPr>
          <p:cNvSpPr/>
          <p:nvPr/>
        </p:nvSpPr>
        <p:spPr>
          <a:xfrm>
            <a:off x="4370122" y="1455192"/>
            <a:ext cx="1932432" cy="428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altLang="zh-CN" b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201X</a:t>
            </a:r>
            <a:r>
              <a:rPr lang="zh-CN" altLang="en-US" b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年</a:t>
            </a:r>
          </a:p>
        </p:txBody>
      </p:sp>
      <p:sp>
        <p:nvSpPr>
          <p:cNvPr id="280" name="矩形 279">
            <a:extLst>
              <a:ext uri="{FF2B5EF4-FFF2-40B4-BE49-F238E27FC236}">
                <a16:creationId xmlns:a16="http://schemas.microsoft.com/office/drawing/2014/main" id="{1BEAAE4E-3EE6-433B-A597-DD21102022F2}"/>
              </a:ext>
            </a:extLst>
          </p:cNvPr>
          <p:cNvSpPr/>
          <p:nvPr/>
        </p:nvSpPr>
        <p:spPr>
          <a:xfrm>
            <a:off x="4370122" y="1814306"/>
            <a:ext cx="3812858" cy="1508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144000" indent="-144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初中、高中对接</a:t>
            </a:r>
          </a:p>
          <a:p>
            <a:pPr marL="144000" indent="-144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各大城市开展新基地</a:t>
            </a:r>
          </a:p>
          <a:p>
            <a:pPr marL="144000" indent="-144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打造品牌影响力</a:t>
            </a:r>
          </a:p>
        </p:txBody>
      </p:sp>
      <p:cxnSp>
        <p:nvCxnSpPr>
          <p:cNvPr id="281" name="直接连接符 280">
            <a:extLst>
              <a:ext uri="{FF2B5EF4-FFF2-40B4-BE49-F238E27FC236}">
                <a16:creationId xmlns:a16="http://schemas.microsoft.com/office/drawing/2014/main" id="{DB8F4353-3AE0-445C-8AC7-3B4DE3B50138}"/>
              </a:ext>
            </a:extLst>
          </p:cNvPr>
          <p:cNvCxnSpPr>
            <a:cxnSpLocks/>
          </p:cNvCxnSpPr>
          <p:nvPr/>
        </p:nvCxnSpPr>
        <p:spPr>
          <a:xfrm>
            <a:off x="8873491" y="2436233"/>
            <a:ext cx="0" cy="1508013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矩形 281">
            <a:extLst>
              <a:ext uri="{FF2B5EF4-FFF2-40B4-BE49-F238E27FC236}">
                <a16:creationId xmlns:a16="http://schemas.microsoft.com/office/drawing/2014/main" id="{53822E72-055B-4844-8A78-ABB1ADC776C1}"/>
              </a:ext>
            </a:extLst>
          </p:cNvPr>
          <p:cNvSpPr/>
          <p:nvPr/>
        </p:nvSpPr>
        <p:spPr>
          <a:xfrm>
            <a:off x="9080659" y="3677702"/>
            <a:ext cx="1932432" cy="428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altLang="zh-CN" b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201X</a:t>
            </a:r>
            <a:r>
              <a:rPr lang="zh-CN" altLang="en-US" b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年</a:t>
            </a:r>
          </a:p>
        </p:txBody>
      </p:sp>
      <p:sp>
        <p:nvSpPr>
          <p:cNvPr id="283" name="矩形 282">
            <a:extLst>
              <a:ext uri="{FF2B5EF4-FFF2-40B4-BE49-F238E27FC236}">
                <a16:creationId xmlns:a16="http://schemas.microsoft.com/office/drawing/2014/main" id="{B807D270-C822-43BB-9F76-331E9E1670E2}"/>
              </a:ext>
            </a:extLst>
          </p:cNvPr>
          <p:cNvSpPr/>
          <p:nvPr/>
        </p:nvSpPr>
        <p:spPr>
          <a:xfrm>
            <a:off x="9080659" y="4036817"/>
            <a:ext cx="3812858" cy="1568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144000" indent="-144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幼儿园、小学进行挂牌</a:t>
            </a:r>
          </a:p>
          <a:p>
            <a:pPr marL="144000" indent="-144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教学人员进入课堂</a:t>
            </a:r>
          </a:p>
          <a:p>
            <a:pPr marL="144000" indent="-144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陆续签订大订单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4266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516B3377-5672-459D-B60E-96DAC311E7D2}"/>
              </a:ext>
            </a:extLst>
          </p:cNvPr>
          <p:cNvGrpSpPr/>
          <p:nvPr/>
        </p:nvGrpSpPr>
        <p:grpSpPr>
          <a:xfrm>
            <a:off x="442913" y="2100051"/>
            <a:ext cx="2592742" cy="3373120"/>
            <a:chOff x="442913" y="2282613"/>
            <a:chExt cx="2592742" cy="337312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F53AAF6A-4634-45EA-960C-1463ED25C9BB}"/>
                </a:ext>
              </a:extLst>
            </p:cNvPr>
            <p:cNvSpPr/>
            <p:nvPr/>
          </p:nvSpPr>
          <p:spPr>
            <a:xfrm>
              <a:off x="442913" y="2282613"/>
              <a:ext cx="2592742" cy="3373120"/>
            </a:xfrm>
            <a:prstGeom prst="roundRect">
              <a:avLst>
                <a:gd name="adj" fmla="val 3754"/>
              </a:avLst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矩形: 剪去对角 12">
              <a:extLst>
                <a:ext uri="{FF2B5EF4-FFF2-40B4-BE49-F238E27FC236}">
                  <a16:creationId xmlns:a16="http://schemas.microsoft.com/office/drawing/2014/main" id="{71ADFBB2-4ECA-4C46-8D4D-43B9277C9BE9}"/>
                </a:ext>
              </a:extLst>
            </p:cNvPr>
            <p:cNvSpPr/>
            <p:nvPr/>
          </p:nvSpPr>
          <p:spPr>
            <a:xfrm>
              <a:off x="584854" y="2912568"/>
              <a:ext cx="2308860" cy="2614895"/>
            </a:xfrm>
            <a:prstGeom prst="snip2DiagRect">
              <a:avLst>
                <a:gd name="adj1" fmla="val 0"/>
                <a:gd name="adj2" fmla="val 1023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矩形: 剪去对角 14">
              <a:extLst>
                <a:ext uri="{FF2B5EF4-FFF2-40B4-BE49-F238E27FC236}">
                  <a16:creationId xmlns:a16="http://schemas.microsoft.com/office/drawing/2014/main" id="{947A5502-7615-4D68-B8CF-BC43644FD4CA}"/>
                </a:ext>
              </a:extLst>
            </p:cNvPr>
            <p:cNvSpPr/>
            <p:nvPr/>
          </p:nvSpPr>
          <p:spPr>
            <a:xfrm>
              <a:off x="669001" y="3011805"/>
              <a:ext cx="2140566" cy="2436495"/>
            </a:xfrm>
            <a:prstGeom prst="snip2DiagRect">
              <a:avLst>
                <a:gd name="adj1" fmla="val 0"/>
                <a:gd name="adj2" fmla="val 10231"/>
              </a:avLst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DF0C0093-93E6-49FD-9313-FC192D4B70CF}"/>
                </a:ext>
              </a:extLst>
            </p:cNvPr>
            <p:cNvSpPr/>
            <p:nvPr/>
          </p:nvSpPr>
          <p:spPr>
            <a:xfrm>
              <a:off x="742190" y="2412522"/>
              <a:ext cx="1994189" cy="450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2400" b="1">
                  <a:effectLst>
                    <a:outerShdw blurRad="50800" dist="38100" dir="5400000" algn="t" rotWithShape="0">
                      <a:schemeClr val="accent3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业务范围一</a:t>
              </a:r>
            </a:p>
          </p:txBody>
        </p:sp>
        <p:sp>
          <p:nvSpPr>
            <p:cNvPr id="17" name="直角三角形 16">
              <a:extLst>
                <a:ext uri="{FF2B5EF4-FFF2-40B4-BE49-F238E27FC236}">
                  <a16:creationId xmlns:a16="http://schemas.microsoft.com/office/drawing/2014/main" id="{61F32DCC-F394-44D9-9542-6CB05021A500}"/>
                </a:ext>
              </a:extLst>
            </p:cNvPr>
            <p:cNvSpPr/>
            <p:nvPr/>
          </p:nvSpPr>
          <p:spPr>
            <a:xfrm rot="16200000" flipH="1">
              <a:off x="2691486" y="2874778"/>
              <a:ext cx="236161" cy="23616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C78F5ADE-B77E-41DB-8978-AD70B6F67226}"/>
              </a:ext>
            </a:extLst>
          </p:cNvPr>
          <p:cNvGrpSpPr/>
          <p:nvPr/>
        </p:nvGrpSpPr>
        <p:grpSpPr>
          <a:xfrm>
            <a:off x="3347390" y="2100051"/>
            <a:ext cx="2592742" cy="3373120"/>
            <a:chOff x="442913" y="2282613"/>
            <a:chExt cx="2592742" cy="337312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DC24A2A9-4FE0-4B46-A49B-E30783E36026}"/>
                </a:ext>
              </a:extLst>
            </p:cNvPr>
            <p:cNvSpPr/>
            <p:nvPr/>
          </p:nvSpPr>
          <p:spPr>
            <a:xfrm>
              <a:off x="442913" y="2282613"/>
              <a:ext cx="2592742" cy="3373120"/>
            </a:xfrm>
            <a:prstGeom prst="roundRect">
              <a:avLst>
                <a:gd name="adj" fmla="val 3754"/>
              </a:avLst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矩形: 剪去对角 20">
              <a:extLst>
                <a:ext uri="{FF2B5EF4-FFF2-40B4-BE49-F238E27FC236}">
                  <a16:creationId xmlns:a16="http://schemas.microsoft.com/office/drawing/2014/main" id="{71EBF99B-1E6D-4757-A229-C5F932616B9B}"/>
                </a:ext>
              </a:extLst>
            </p:cNvPr>
            <p:cNvSpPr/>
            <p:nvPr/>
          </p:nvSpPr>
          <p:spPr>
            <a:xfrm>
              <a:off x="584854" y="2912568"/>
              <a:ext cx="2308860" cy="2614895"/>
            </a:xfrm>
            <a:prstGeom prst="snip2DiagRect">
              <a:avLst>
                <a:gd name="adj1" fmla="val 0"/>
                <a:gd name="adj2" fmla="val 1023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矩形: 剪去对角 21">
              <a:extLst>
                <a:ext uri="{FF2B5EF4-FFF2-40B4-BE49-F238E27FC236}">
                  <a16:creationId xmlns:a16="http://schemas.microsoft.com/office/drawing/2014/main" id="{ABEB346F-6693-4F07-986A-68861D4C2C74}"/>
                </a:ext>
              </a:extLst>
            </p:cNvPr>
            <p:cNvSpPr/>
            <p:nvPr/>
          </p:nvSpPr>
          <p:spPr>
            <a:xfrm>
              <a:off x="669001" y="3011805"/>
              <a:ext cx="2140566" cy="2436495"/>
            </a:xfrm>
            <a:prstGeom prst="snip2DiagRect">
              <a:avLst>
                <a:gd name="adj1" fmla="val 0"/>
                <a:gd name="adj2" fmla="val 10231"/>
              </a:avLst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E0BFBB8-1D06-4F22-ADE5-ED175B1120D7}"/>
                </a:ext>
              </a:extLst>
            </p:cNvPr>
            <p:cNvSpPr/>
            <p:nvPr/>
          </p:nvSpPr>
          <p:spPr>
            <a:xfrm>
              <a:off x="742190" y="2412522"/>
              <a:ext cx="1994189" cy="450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2400" b="1">
                  <a:cs typeface="+mn-ea"/>
                  <a:sym typeface="+mn-lt"/>
                </a:rPr>
                <a:t>业务范围二</a:t>
              </a:r>
            </a:p>
          </p:txBody>
        </p:sp>
        <p:sp>
          <p:nvSpPr>
            <p:cNvPr id="24" name="直角三角形 23">
              <a:extLst>
                <a:ext uri="{FF2B5EF4-FFF2-40B4-BE49-F238E27FC236}">
                  <a16:creationId xmlns:a16="http://schemas.microsoft.com/office/drawing/2014/main" id="{CB47AC63-B2C9-4318-B85E-4B16694B4929}"/>
                </a:ext>
              </a:extLst>
            </p:cNvPr>
            <p:cNvSpPr/>
            <p:nvPr/>
          </p:nvSpPr>
          <p:spPr>
            <a:xfrm rot="16200000" flipH="1">
              <a:off x="2691486" y="2874778"/>
              <a:ext cx="236161" cy="23616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4956AA7-A8ED-40F6-BDF4-9C679D396273}"/>
              </a:ext>
            </a:extLst>
          </p:cNvPr>
          <p:cNvGrpSpPr/>
          <p:nvPr/>
        </p:nvGrpSpPr>
        <p:grpSpPr>
          <a:xfrm>
            <a:off x="6251867" y="2100051"/>
            <a:ext cx="2592742" cy="3373120"/>
            <a:chOff x="442913" y="2282613"/>
            <a:chExt cx="2592742" cy="3373120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DB27291C-888E-44AF-97FC-CF9083E86CE8}"/>
                </a:ext>
              </a:extLst>
            </p:cNvPr>
            <p:cNvSpPr/>
            <p:nvPr/>
          </p:nvSpPr>
          <p:spPr>
            <a:xfrm>
              <a:off x="442913" y="2282613"/>
              <a:ext cx="2592742" cy="3373120"/>
            </a:xfrm>
            <a:prstGeom prst="roundRect">
              <a:avLst>
                <a:gd name="adj" fmla="val 3754"/>
              </a:avLst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矩形: 剪去对角 26">
              <a:extLst>
                <a:ext uri="{FF2B5EF4-FFF2-40B4-BE49-F238E27FC236}">
                  <a16:creationId xmlns:a16="http://schemas.microsoft.com/office/drawing/2014/main" id="{4A7FFEA2-EF89-49CE-80EE-E5A82A4AD854}"/>
                </a:ext>
              </a:extLst>
            </p:cNvPr>
            <p:cNvSpPr/>
            <p:nvPr/>
          </p:nvSpPr>
          <p:spPr>
            <a:xfrm>
              <a:off x="584854" y="2912568"/>
              <a:ext cx="2308860" cy="2614895"/>
            </a:xfrm>
            <a:prstGeom prst="snip2DiagRect">
              <a:avLst>
                <a:gd name="adj1" fmla="val 0"/>
                <a:gd name="adj2" fmla="val 1023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矩形: 剪去对角 27">
              <a:extLst>
                <a:ext uri="{FF2B5EF4-FFF2-40B4-BE49-F238E27FC236}">
                  <a16:creationId xmlns:a16="http://schemas.microsoft.com/office/drawing/2014/main" id="{47C25D94-716A-44E0-AC87-9D0E6C543D6D}"/>
                </a:ext>
              </a:extLst>
            </p:cNvPr>
            <p:cNvSpPr/>
            <p:nvPr/>
          </p:nvSpPr>
          <p:spPr>
            <a:xfrm>
              <a:off x="669001" y="3011805"/>
              <a:ext cx="2140566" cy="2436495"/>
            </a:xfrm>
            <a:prstGeom prst="snip2DiagRect">
              <a:avLst>
                <a:gd name="adj1" fmla="val 0"/>
                <a:gd name="adj2" fmla="val 10231"/>
              </a:avLst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6F74335-D5E0-44EE-B866-4DF4F0DCD2D1}"/>
                </a:ext>
              </a:extLst>
            </p:cNvPr>
            <p:cNvSpPr/>
            <p:nvPr/>
          </p:nvSpPr>
          <p:spPr>
            <a:xfrm>
              <a:off x="742190" y="2412522"/>
              <a:ext cx="1994189" cy="450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2400" b="1">
                  <a:effectLst>
                    <a:outerShdw blurRad="50800" dist="38100" dir="5400000" algn="t" rotWithShape="0">
                      <a:schemeClr val="accent3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业务范围三</a:t>
              </a:r>
            </a:p>
          </p:txBody>
        </p:sp>
        <p:sp>
          <p:nvSpPr>
            <p:cNvPr id="30" name="直角三角形 29">
              <a:extLst>
                <a:ext uri="{FF2B5EF4-FFF2-40B4-BE49-F238E27FC236}">
                  <a16:creationId xmlns:a16="http://schemas.microsoft.com/office/drawing/2014/main" id="{E4E5FB2F-6769-40AD-836D-6C298A360B03}"/>
                </a:ext>
              </a:extLst>
            </p:cNvPr>
            <p:cNvSpPr/>
            <p:nvPr/>
          </p:nvSpPr>
          <p:spPr>
            <a:xfrm rot="16200000" flipH="1">
              <a:off x="2691486" y="2874778"/>
              <a:ext cx="236161" cy="23616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9834E335-2750-4C4F-AB15-28C22918975C}"/>
              </a:ext>
            </a:extLst>
          </p:cNvPr>
          <p:cNvGrpSpPr/>
          <p:nvPr/>
        </p:nvGrpSpPr>
        <p:grpSpPr>
          <a:xfrm>
            <a:off x="9156344" y="2100051"/>
            <a:ext cx="2592742" cy="3373120"/>
            <a:chOff x="442913" y="2282613"/>
            <a:chExt cx="2592742" cy="3373120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F30BA06E-9354-4D94-9638-4B9670ACED48}"/>
                </a:ext>
              </a:extLst>
            </p:cNvPr>
            <p:cNvSpPr/>
            <p:nvPr/>
          </p:nvSpPr>
          <p:spPr>
            <a:xfrm>
              <a:off x="442913" y="2282613"/>
              <a:ext cx="2592742" cy="3373120"/>
            </a:xfrm>
            <a:prstGeom prst="roundRect">
              <a:avLst>
                <a:gd name="adj" fmla="val 3754"/>
              </a:avLst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矩形: 剪去对角 32">
              <a:extLst>
                <a:ext uri="{FF2B5EF4-FFF2-40B4-BE49-F238E27FC236}">
                  <a16:creationId xmlns:a16="http://schemas.microsoft.com/office/drawing/2014/main" id="{F22B58FB-8838-4048-B855-1BA89213CE61}"/>
                </a:ext>
              </a:extLst>
            </p:cNvPr>
            <p:cNvSpPr/>
            <p:nvPr/>
          </p:nvSpPr>
          <p:spPr>
            <a:xfrm>
              <a:off x="584854" y="2912568"/>
              <a:ext cx="2308860" cy="2614895"/>
            </a:xfrm>
            <a:prstGeom prst="snip2DiagRect">
              <a:avLst>
                <a:gd name="adj1" fmla="val 0"/>
                <a:gd name="adj2" fmla="val 1023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矩形: 剪去对角 33">
              <a:extLst>
                <a:ext uri="{FF2B5EF4-FFF2-40B4-BE49-F238E27FC236}">
                  <a16:creationId xmlns:a16="http://schemas.microsoft.com/office/drawing/2014/main" id="{03D44184-CD03-4E75-96A2-9659860AFC16}"/>
                </a:ext>
              </a:extLst>
            </p:cNvPr>
            <p:cNvSpPr/>
            <p:nvPr/>
          </p:nvSpPr>
          <p:spPr>
            <a:xfrm>
              <a:off x="669001" y="3011805"/>
              <a:ext cx="2140566" cy="2436495"/>
            </a:xfrm>
            <a:prstGeom prst="snip2DiagRect">
              <a:avLst>
                <a:gd name="adj1" fmla="val 0"/>
                <a:gd name="adj2" fmla="val 10231"/>
              </a:avLst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00DC6A81-5A93-4815-A83C-5FC5121CC30C}"/>
                </a:ext>
              </a:extLst>
            </p:cNvPr>
            <p:cNvSpPr/>
            <p:nvPr/>
          </p:nvSpPr>
          <p:spPr>
            <a:xfrm>
              <a:off x="742190" y="2412522"/>
              <a:ext cx="1994189" cy="4504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2400" b="1">
                  <a:cs typeface="+mn-ea"/>
                  <a:sym typeface="+mn-lt"/>
                </a:rPr>
                <a:t>业务范围四</a:t>
              </a:r>
            </a:p>
          </p:txBody>
        </p:sp>
        <p:sp>
          <p:nvSpPr>
            <p:cNvPr id="36" name="直角三角形 35">
              <a:extLst>
                <a:ext uri="{FF2B5EF4-FFF2-40B4-BE49-F238E27FC236}">
                  <a16:creationId xmlns:a16="http://schemas.microsoft.com/office/drawing/2014/main" id="{ECE63536-EAC5-4297-A264-854716704C7F}"/>
                </a:ext>
              </a:extLst>
            </p:cNvPr>
            <p:cNvSpPr/>
            <p:nvPr/>
          </p:nvSpPr>
          <p:spPr>
            <a:xfrm rot="16200000" flipH="1">
              <a:off x="2691486" y="2874778"/>
              <a:ext cx="236161" cy="23616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DDB543E-48AB-468F-B784-382A222263C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业务经营范围</a:t>
            </a:r>
          </a:p>
        </p:txBody>
      </p:sp>
      <p:pic>
        <p:nvPicPr>
          <p:cNvPr id="52" name="图片占位符 51" descr="桌子上的猫&#10;&#10;描述已自动生成">
            <a:extLst>
              <a:ext uri="{FF2B5EF4-FFF2-40B4-BE49-F238E27FC236}">
                <a16:creationId xmlns:a16="http://schemas.microsoft.com/office/drawing/2014/main" id="{F96FA2BF-477C-42ED-97D4-2A2BA884CAF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4" r="20814"/>
          <a:stretch>
            <a:fillRect/>
          </a:stretch>
        </p:blipFill>
        <p:spPr>
          <a:xfrm>
            <a:off x="668338" y="2828926"/>
            <a:ext cx="2133600" cy="2436812"/>
          </a:xfrm>
        </p:spPr>
      </p:pic>
      <p:pic>
        <p:nvPicPr>
          <p:cNvPr id="54" name="图片占位符 53" descr="蓝色的高楼大厦&#10;&#10;描述已自动生成">
            <a:extLst>
              <a:ext uri="{FF2B5EF4-FFF2-40B4-BE49-F238E27FC236}">
                <a16:creationId xmlns:a16="http://schemas.microsoft.com/office/drawing/2014/main" id="{6D3332E3-51AC-4823-9855-4D55CC81F7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4" r="20814"/>
          <a:stretch>
            <a:fillRect/>
          </a:stretch>
        </p:blipFill>
        <p:spPr>
          <a:xfrm>
            <a:off x="3573478" y="2828926"/>
            <a:ext cx="2133600" cy="2436812"/>
          </a:xfrm>
        </p:spPr>
      </p:pic>
      <p:pic>
        <p:nvPicPr>
          <p:cNvPr id="56" name="图片占位符 55" descr="人手里拿着手机&#10;&#10;中度可信度描述已自动生成">
            <a:extLst>
              <a:ext uri="{FF2B5EF4-FFF2-40B4-BE49-F238E27FC236}">
                <a16:creationId xmlns:a16="http://schemas.microsoft.com/office/drawing/2014/main" id="{0316DE19-24DC-4058-B0EB-BB85B639CB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4" r="20814"/>
          <a:stretch>
            <a:fillRect/>
          </a:stretch>
        </p:blipFill>
        <p:spPr>
          <a:xfrm>
            <a:off x="6477955" y="2828926"/>
            <a:ext cx="2133600" cy="2436812"/>
          </a:xfrm>
        </p:spPr>
      </p:pic>
      <p:pic>
        <p:nvPicPr>
          <p:cNvPr id="58" name="图片占位符 57" descr="图片包含 人, 男人, 笔记本, 穿着&#10;&#10;描述已自动生成">
            <a:extLst>
              <a:ext uri="{FF2B5EF4-FFF2-40B4-BE49-F238E27FC236}">
                <a16:creationId xmlns:a16="http://schemas.microsoft.com/office/drawing/2014/main" id="{FA59E7BD-C1B6-4F49-9A3B-7E18F1E83A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6" r="28176"/>
          <a:stretch>
            <a:fillRect/>
          </a:stretch>
        </p:blipFill>
        <p:spPr>
          <a:xfrm>
            <a:off x="9389398" y="2828926"/>
            <a:ext cx="2133600" cy="2436812"/>
          </a:xfr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B2C5641-337A-4F76-B818-D9ADF2BDAF49}"/>
              </a:ext>
            </a:extLst>
          </p:cNvPr>
          <p:cNvSpPr/>
          <p:nvPr/>
        </p:nvSpPr>
        <p:spPr>
          <a:xfrm>
            <a:off x="442912" y="889286"/>
            <a:ext cx="11406911" cy="729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微软成立于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1975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年，由比尔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·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盖茨与保罗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·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艾伦共同创办，是一家位于美国的跨国科技企业，是世界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PC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软件开发的先导。公司总部设立在华盛顿州的雷德蒙德，以研发、制造、授权和提供广泛的电脑软件服务业务为主</a:t>
            </a:r>
            <a:endParaRPr lang="en-US" altLang="zh-CN" sz="140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3477A3DB-0AF1-47D3-9458-A28B4CE09E98}"/>
              </a:ext>
            </a:extLst>
          </p:cNvPr>
          <p:cNvSpPr/>
          <p:nvPr/>
        </p:nvSpPr>
        <p:spPr>
          <a:xfrm>
            <a:off x="660260" y="5389441"/>
            <a:ext cx="2158048" cy="729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行业名称</a:t>
            </a:r>
            <a:endParaRPr lang="en-US" altLang="zh-CN" b="1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23C7C1A7-7940-45D5-98B7-42752E9904DB}"/>
              </a:ext>
            </a:extLst>
          </p:cNvPr>
          <p:cNvSpPr/>
          <p:nvPr/>
        </p:nvSpPr>
        <p:spPr>
          <a:xfrm>
            <a:off x="3564737" y="5389441"/>
            <a:ext cx="2158048" cy="729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行业名称</a:t>
            </a:r>
            <a:endParaRPr lang="en-US" altLang="zh-CN" b="1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7A085236-3458-40D9-B584-2228DB4F707B}"/>
              </a:ext>
            </a:extLst>
          </p:cNvPr>
          <p:cNvSpPr/>
          <p:nvPr/>
        </p:nvSpPr>
        <p:spPr>
          <a:xfrm>
            <a:off x="6469214" y="5389441"/>
            <a:ext cx="2158048" cy="729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行业名称</a:t>
            </a:r>
            <a:endParaRPr lang="en-US" altLang="zh-CN" b="1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ED65C1DF-28A3-4EB4-B02F-311170F3BD97}"/>
              </a:ext>
            </a:extLst>
          </p:cNvPr>
          <p:cNvSpPr/>
          <p:nvPr/>
        </p:nvSpPr>
        <p:spPr>
          <a:xfrm>
            <a:off x="9373691" y="5389441"/>
            <a:ext cx="2158048" cy="729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行业名称</a:t>
            </a:r>
            <a:endParaRPr lang="en-US" altLang="zh-CN" b="1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4187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1DC1DC2-E8F0-4CF3-A5B5-54F187ABC1A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行业阶段分析</a:t>
            </a:r>
          </a:p>
        </p:txBody>
      </p:sp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791B9FF4-7DBF-4628-A07D-457DB57C17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9237378"/>
              </p:ext>
            </p:extLst>
          </p:nvPr>
        </p:nvGraphicFramePr>
        <p:xfrm>
          <a:off x="442913" y="1611075"/>
          <a:ext cx="11306175" cy="3923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矩形: 剪去对角 8">
            <a:extLst>
              <a:ext uri="{FF2B5EF4-FFF2-40B4-BE49-F238E27FC236}">
                <a16:creationId xmlns:a16="http://schemas.microsoft.com/office/drawing/2014/main" id="{A48D5A05-12BF-444D-9522-F9EE92084AD1}"/>
              </a:ext>
            </a:extLst>
          </p:cNvPr>
          <p:cNvSpPr/>
          <p:nvPr/>
        </p:nvSpPr>
        <p:spPr>
          <a:xfrm>
            <a:off x="442912" y="1239520"/>
            <a:ext cx="11306175" cy="506413"/>
          </a:xfrm>
          <a:prstGeom prst="snip2DiagRect">
            <a:avLst>
              <a:gd name="adj1" fmla="val 0"/>
              <a:gd name="adj2" fmla="val 27367"/>
            </a:avLst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effectLst>
                <a:outerShdw blurRad="50800" dist="38100" dir="5400000" algn="t" rotWithShape="0">
                  <a:schemeClr val="accent3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0" name="矩形: 剪去对角 9">
            <a:extLst>
              <a:ext uri="{FF2B5EF4-FFF2-40B4-BE49-F238E27FC236}">
                <a16:creationId xmlns:a16="http://schemas.microsoft.com/office/drawing/2014/main" id="{0AA0D996-BD0B-47E2-9DB2-F6382E5FF387}"/>
              </a:ext>
            </a:extLst>
          </p:cNvPr>
          <p:cNvSpPr/>
          <p:nvPr/>
        </p:nvSpPr>
        <p:spPr>
          <a:xfrm>
            <a:off x="529273" y="1303020"/>
            <a:ext cx="11134408" cy="381000"/>
          </a:xfrm>
          <a:prstGeom prst="snip2DiagRect">
            <a:avLst>
              <a:gd name="adj1" fmla="val 0"/>
              <a:gd name="adj2" fmla="val 27367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F9BA3F4-D3C6-411A-91F9-7104B2E6CC33}"/>
              </a:ext>
            </a:extLst>
          </p:cNvPr>
          <p:cNvSpPr/>
          <p:nvPr/>
        </p:nvSpPr>
        <p:spPr>
          <a:xfrm>
            <a:off x="1178877" y="1275199"/>
            <a:ext cx="975678" cy="435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3">
                      <a:alpha val="40000"/>
                    </a:schemeClr>
                  </a:outerShdw>
                </a:effectLst>
                <a:cs typeface="+mn-ea"/>
                <a:sym typeface="+mn-lt"/>
              </a:rPr>
              <a:t>行业</a:t>
            </a:r>
            <a:r>
              <a:rPr lang="en-US" altLang="zh-CN" b="1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3">
                      <a:alpha val="40000"/>
                    </a:schemeClr>
                  </a:outerShdw>
                </a:effectLst>
                <a:cs typeface="+mn-ea"/>
                <a:sym typeface="+mn-lt"/>
              </a:rPr>
              <a:t>A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C50FE9A-A686-467D-80D6-CD6881EB4B4F}"/>
              </a:ext>
            </a:extLst>
          </p:cNvPr>
          <p:cNvSpPr/>
          <p:nvPr/>
        </p:nvSpPr>
        <p:spPr>
          <a:xfrm>
            <a:off x="3393638" y="1275199"/>
            <a:ext cx="975678" cy="435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3">
                      <a:alpha val="40000"/>
                    </a:schemeClr>
                  </a:outerShdw>
                </a:effectLst>
                <a:cs typeface="+mn-ea"/>
                <a:sym typeface="+mn-lt"/>
              </a:rPr>
              <a:t>行业</a:t>
            </a:r>
            <a:r>
              <a:rPr lang="en-US" altLang="zh-CN" b="1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3">
                      <a:alpha val="40000"/>
                    </a:schemeClr>
                  </a:outerShdw>
                </a:effectLst>
                <a:cs typeface="+mn-ea"/>
                <a:sym typeface="+mn-lt"/>
              </a:rPr>
              <a:t>B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A3E3C96-2E40-47FB-94AF-B28790F605E1}"/>
              </a:ext>
            </a:extLst>
          </p:cNvPr>
          <p:cNvSpPr/>
          <p:nvPr/>
        </p:nvSpPr>
        <p:spPr>
          <a:xfrm>
            <a:off x="5608399" y="1275199"/>
            <a:ext cx="975678" cy="435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3">
                      <a:alpha val="40000"/>
                    </a:schemeClr>
                  </a:outerShdw>
                </a:effectLst>
                <a:cs typeface="+mn-ea"/>
                <a:sym typeface="+mn-lt"/>
              </a:rPr>
              <a:t>行业</a:t>
            </a:r>
            <a:r>
              <a:rPr lang="en-US" altLang="zh-CN" b="1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3">
                      <a:alpha val="40000"/>
                    </a:schemeClr>
                  </a:outerShdw>
                </a:effectLst>
                <a:cs typeface="+mn-ea"/>
                <a:sym typeface="+mn-lt"/>
              </a:rPr>
              <a:t>C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003A0B3-4476-41D9-BC6A-70F953D91BC3}"/>
              </a:ext>
            </a:extLst>
          </p:cNvPr>
          <p:cNvSpPr/>
          <p:nvPr/>
        </p:nvSpPr>
        <p:spPr>
          <a:xfrm>
            <a:off x="7823160" y="1275199"/>
            <a:ext cx="975678" cy="435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3">
                      <a:alpha val="40000"/>
                    </a:schemeClr>
                  </a:outerShdw>
                </a:effectLst>
                <a:cs typeface="+mn-ea"/>
                <a:sym typeface="+mn-lt"/>
              </a:rPr>
              <a:t>行业</a:t>
            </a:r>
            <a:r>
              <a:rPr lang="en-US" altLang="zh-CN" b="1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3">
                      <a:alpha val="40000"/>
                    </a:schemeClr>
                  </a:outerShdw>
                </a:effectLst>
                <a:cs typeface="+mn-ea"/>
                <a:sym typeface="+mn-lt"/>
              </a:rPr>
              <a:t>D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1F2F2D3-C066-44AB-BE3B-C8BE46E19723}"/>
              </a:ext>
            </a:extLst>
          </p:cNvPr>
          <p:cNvSpPr/>
          <p:nvPr/>
        </p:nvSpPr>
        <p:spPr>
          <a:xfrm>
            <a:off x="10037920" y="1275199"/>
            <a:ext cx="975678" cy="435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3">
                      <a:alpha val="40000"/>
                    </a:schemeClr>
                  </a:outerShdw>
                </a:effectLst>
                <a:cs typeface="+mn-ea"/>
                <a:sym typeface="+mn-lt"/>
              </a:rPr>
              <a:t>行业</a:t>
            </a:r>
            <a:r>
              <a:rPr lang="en-US" altLang="zh-CN" b="1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3">
                      <a:alpha val="40000"/>
                    </a:schemeClr>
                  </a:outerShdw>
                </a:effectLst>
                <a:cs typeface="+mn-ea"/>
                <a:sym typeface="+mn-lt"/>
              </a:rPr>
              <a:t>E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B9D0C760-6629-4E1A-8C0C-8491D882A333}"/>
              </a:ext>
            </a:extLst>
          </p:cNvPr>
          <p:cNvSpPr/>
          <p:nvPr/>
        </p:nvSpPr>
        <p:spPr>
          <a:xfrm>
            <a:off x="931227" y="4322938"/>
            <a:ext cx="1470978" cy="636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6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1000</a:t>
            </a:r>
            <a:r>
              <a:rPr lang="zh-CN" altLang="en-US" sz="16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万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317F003E-49B6-4986-85F6-50D18771F148}"/>
              </a:ext>
            </a:extLst>
          </p:cNvPr>
          <p:cNvSpPr/>
          <p:nvPr/>
        </p:nvSpPr>
        <p:spPr>
          <a:xfrm>
            <a:off x="3145988" y="4074018"/>
            <a:ext cx="1470978" cy="636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6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1500</a:t>
            </a:r>
            <a:r>
              <a:rPr lang="zh-CN" altLang="en-US" sz="16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万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0F03F5D5-208B-47AD-9908-B161724EA846}"/>
              </a:ext>
            </a:extLst>
          </p:cNvPr>
          <p:cNvSpPr/>
          <p:nvPr/>
        </p:nvSpPr>
        <p:spPr>
          <a:xfrm>
            <a:off x="5360749" y="3659019"/>
            <a:ext cx="1470978" cy="636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6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3000</a:t>
            </a:r>
            <a:r>
              <a:rPr lang="zh-CN" altLang="en-US" sz="16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万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93814130-EFA3-4BA0-8FBE-254478787FD8}"/>
              </a:ext>
            </a:extLst>
          </p:cNvPr>
          <p:cNvSpPr/>
          <p:nvPr/>
        </p:nvSpPr>
        <p:spPr>
          <a:xfrm>
            <a:off x="7575510" y="2806477"/>
            <a:ext cx="1470978" cy="636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b="1">
                <a:solidFill>
                  <a:srgbClr val="33AC7B"/>
                </a:solidFill>
                <a:cs typeface="+mn-ea"/>
                <a:sym typeface="+mn-lt"/>
              </a:rPr>
              <a:t>6000</a:t>
            </a:r>
            <a:r>
              <a:rPr lang="zh-CN" altLang="en-US" b="1">
                <a:solidFill>
                  <a:srgbClr val="33AC7B"/>
                </a:solidFill>
                <a:cs typeface="+mn-ea"/>
                <a:sym typeface="+mn-lt"/>
              </a:rPr>
              <a:t>万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AFC3FAED-E67E-4FDE-8995-934E487093FD}"/>
              </a:ext>
            </a:extLst>
          </p:cNvPr>
          <p:cNvSpPr/>
          <p:nvPr/>
        </p:nvSpPr>
        <p:spPr>
          <a:xfrm>
            <a:off x="9790270" y="1735684"/>
            <a:ext cx="1470978" cy="636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b="1">
                <a:solidFill>
                  <a:schemeClr val="accent2"/>
                </a:solidFill>
                <a:cs typeface="+mn-ea"/>
                <a:sym typeface="+mn-lt"/>
              </a:rPr>
              <a:t>9000</a:t>
            </a:r>
            <a:r>
              <a:rPr lang="zh-CN" altLang="en-US" b="1">
                <a:solidFill>
                  <a:schemeClr val="accent2"/>
                </a:solidFill>
                <a:cs typeface="+mn-ea"/>
                <a:sym typeface="+mn-lt"/>
              </a:rPr>
              <a:t>万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50C81F3-2FF4-4E18-843A-46411D3CB6E1}"/>
              </a:ext>
            </a:extLst>
          </p:cNvPr>
          <p:cNvSpPr/>
          <p:nvPr/>
        </p:nvSpPr>
        <p:spPr>
          <a:xfrm>
            <a:off x="442912" y="5541312"/>
            <a:ext cx="11406911" cy="729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微软成立于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1975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年，由比尔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·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盖茨与保罗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·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艾伦共同创办，是一家位于美国的跨国科技企业，是世界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PC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软件开发的先导。公司总部设立在华盛顿州的雷德蒙德，以研发、制造、授权和提供广泛的电脑软件服务业务为主</a:t>
            </a:r>
            <a:endParaRPr lang="en-US" altLang="zh-CN" sz="140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1447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020FFF57-3F2F-4002-A736-58209F4C5AD9}"/>
              </a:ext>
            </a:extLst>
          </p:cNvPr>
          <p:cNvSpPr/>
          <p:nvPr/>
        </p:nvSpPr>
        <p:spPr>
          <a:xfrm>
            <a:off x="0" y="2752879"/>
            <a:ext cx="12192000" cy="3813493"/>
          </a:xfrm>
          <a:custGeom>
            <a:avLst/>
            <a:gdLst>
              <a:gd name="connsiteX0" fmla="*/ 6096000 w 12192000"/>
              <a:gd name="connsiteY0" fmla="*/ 0 h 3813493"/>
              <a:gd name="connsiteX1" fmla="*/ 12066074 w 12192000"/>
              <a:gd name="connsiteY1" fmla="*/ 1336883 h 3813493"/>
              <a:gd name="connsiteX2" fmla="*/ 12192000 w 12192000"/>
              <a:gd name="connsiteY2" fmla="*/ 1408287 h 3813493"/>
              <a:gd name="connsiteX3" fmla="*/ 12192000 w 12192000"/>
              <a:gd name="connsiteY3" fmla="*/ 3813493 h 3813493"/>
              <a:gd name="connsiteX4" fmla="*/ 0 w 12192000"/>
              <a:gd name="connsiteY4" fmla="*/ 3813493 h 3813493"/>
              <a:gd name="connsiteX5" fmla="*/ 0 w 12192000"/>
              <a:gd name="connsiteY5" fmla="*/ 1408288 h 3813493"/>
              <a:gd name="connsiteX6" fmla="*/ 125926 w 12192000"/>
              <a:gd name="connsiteY6" fmla="*/ 1336883 h 3813493"/>
              <a:gd name="connsiteX7" fmla="*/ 6096000 w 12192000"/>
              <a:gd name="connsiteY7" fmla="*/ 0 h 381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813493">
                <a:moveTo>
                  <a:pt x="6096000" y="0"/>
                </a:moveTo>
                <a:cubicBezTo>
                  <a:pt x="8427459" y="0"/>
                  <a:pt x="10538199" y="510888"/>
                  <a:pt x="12066074" y="1336883"/>
                </a:cubicBezTo>
                <a:lnTo>
                  <a:pt x="12192000" y="1408287"/>
                </a:lnTo>
                <a:lnTo>
                  <a:pt x="12192000" y="3813493"/>
                </a:lnTo>
                <a:lnTo>
                  <a:pt x="0" y="3813493"/>
                </a:lnTo>
                <a:lnTo>
                  <a:pt x="0" y="1408288"/>
                </a:lnTo>
                <a:lnTo>
                  <a:pt x="125926" y="1336883"/>
                </a:lnTo>
                <a:cubicBezTo>
                  <a:pt x="1653801" y="510888"/>
                  <a:pt x="3764541" y="0"/>
                  <a:pt x="6096000" y="0"/>
                </a:cubicBezTo>
                <a:close/>
              </a:path>
            </a:pathLst>
          </a:custGeom>
          <a:gradFill>
            <a:gsLst>
              <a:gs pos="26000">
                <a:schemeClr val="accent4"/>
              </a:gs>
              <a:gs pos="100000">
                <a:schemeClr val="accent2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6D49E781-813A-41F5-BD16-888FACF397EF}"/>
              </a:ext>
            </a:extLst>
          </p:cNvPr>
          <p:cNvSpPr/>
          <p:nvPr/>
        </p:nvSpPr>
        <p:spPr>
          <a:xfrm>
            <a:off x="0" y="3044847"/>
            <a:ext cx="12192000" cy="3813493"/>
          </a:xfrm>
          <a:custGeom>
            <a:avLst/>
            <a:gdLst>
              <a:gd name="connsiteX0" fmla="*/ 6096000 w 12192000"/>
              <a:gd name="connsiteY0" fmla="*/ 0 h 3813493"/>
              <a:gd name="connsiteX1" fmla="*/ 12066074 w 12192000"/>
              <a:gd name="connsiteY1" fmla="*/ 1336883 h 3813493"/>
              <a:gd name="connsiteX2" fmla="*/ 12192000 w 12192000"/>
              <a:gd name="connsiteY2" fmla="*/ 1408287 h 3813493"/>
              <a:gd name="connsiteX3" fmla="*/ 12192000 w 12192000"/>
              <a:gd name="connsiteY3" fmla="*/ 3813493 h 3813493"/>
              <a:gd name="connsiteX4" fmla="*/ 0 w 12192000"/>
              <a:gd name="connsiteY4" fmla="*/ 3813493 h 3813493"/>
              <a:gd name="connsiteX5" fmla="*/ 0 w 12192000"/>
              <a:gd name="connsiteY5" fmla="*/ 1408288 h 3813493"/>
              <a:gd name="connsiteX6" fmla="*/ 125926 w 12192000"/>
              <a:gd name="connsiteY6" fmla="*/ 1336883 h 3813493"/>
              <a:gd name="connsiteX7" fmla="*/ 6096000 w 12192000"/>
              <a:gd name="connsiteY7" fmla="*/ 0 h 381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813493">
                <a:moveTo>
                  <a:pt x="6096000" y="0"/>
                </a:moveTo>
                <a:cubicBezTo>
                  <a:pt x="8427459" y="0"/>
                  <a:pt x="10538199" y="510888"/>
                  <a:pt x="12066074" y="1336883"/>
                </a:cubicBezTo>
                <a:lnTo>
                  <a:pt x="12192000" y="1408287"/>
                </a:lnTo>
                <a:lnTo>
                  <a:pt x="12192000" y="3813493"/>
                </a:lnTo>
                <a:lnTo>
                  <a:pt x="0" y="3813493"/>
                </a:lnTo>
                <a:lnTo>
                  <a:pt x="0" y="1408288"/>
                </a:lnTo>
                <a:lnTo>
                  <a:pt x="125926" y="1336883"/>
                </a:lnTo>
                <a:cubicBezTo>
                  <a:pt x="1653801" y="510888"/>
                  <a:pt x="3764541" y="0"/>
                  <a:pt x="6096000" y="0"/>
                </a:cubicBezTo>
                <a:close/>
              </a:path>
            </a:pathLst>
          </a:custGeom>
          <a:solidFill>
            <a:srgbClr val="FFF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91FF07C8-AE7F-4319-B8C1-2E463119A311}"/>
              </a:ext>
            </a:extLst>
          </p:cNvPr>
          <p:cNvSpPr/>
          <p:nvPr/>
        </p:nvSpPr>
        <p:spPr>
          <a:xfrm>
            <a:off x="5231130" y="2033654"/>
            <a:ext cx="1729740" cy="1729740"/>
          </a:xfrm>
          <a:prstGeom prst="ellipse">
            <a:avLst/>
          </a:prstGeom>
          <a:solidFill>
            <a:schemeClr val="bg1"/>
          </a:solidFill>
          <a:ln w="31750">
            <a:noFill/>
          </a:ln>
          <a:effectLst>
            <a:outerShdw blurRad="381000" dist="101600" dir="16200000" rotWithShape="0">
              <a:srgbClr val="33AC7B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C6CBAFB-D852-44DD-857E-E83FE518487D}"/>
              </a:ext>
            </a:extLst>
          </p:cNvPr>
          <p:cNvSpPr/>
          <p:nvPr/>
        </p:nvSpPr>
        <p:spPr>
          <a:xfrm>
            <a:off x="3279799" y="2383790"/>
            <a:ext cx="1330960" cy="1330960"/>
          </a:xfrm>
          <a:prstGeom prst="ellipse">
            <a:avLst/>
          </a:prstGeom>
          <a:solidFill>
            <a:schemeClr val="bg1"/>
          </a:solidFill>
          <a:ln w="31750">
            <a:noFill/>
          </a:ln>
          <a:effectLst>
            <a:outerShdw blurRad="381000" dist="101600" dir="16200000" rotWithShape="0">
              <a:srgbClr val="33AC7B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044B186E-7639-4967-B5EE-AC4A0AFF8B2F}"/>
              </a:ext>
            </a:extLst>
          </p:cNvPr>
          <p:cNvSpPr/>
          <p:nvPr/>
        </p:nvSpPr>
        <p:spPr>
          <a:xfrm>
            <a:off x="7581241" y="2371028"/>
            <a:ext cx="1330960" cy="1330960"/>
          </a:xfrm>
          <a:prstGeom prst="ellipse">
            <a:avLst/>
          </a:prstGeom>
          <a:solidFill>
            <a:schemeClr val="bg1"/>
          </a:solidFill>
          <a:ln w="31750">
            <a:noFill/>
          </a:ln>
          <a:effectLst>
            <a:outerShdw blurRad="381000" dist="101600" dir="16200000" rotWithShape="0">
              <a:srgbClr val="33AC7B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2CD2C17-BB35-4F3A-9725-1E62A0B50FEC}"/>
              </a:ext>
            </a:extLst>
          </p:cNvPr>
          <p:cNvSpPr/>
          <p:nvPr/>
        </p:nvSpPr>
        <p:spPr>
          <a:xfrm>
            <a:off x="1328468" y="2827910"/>
            <a:ext cx="1330960" cy="1330960"/>
          </a:xfrm>
          <a:prstGeom prst="ellipse">
            <a:avLst/>
          </a:prstGeom>
          <a:solidFill>
            <a:schemeClr val="bg1"/>
          </a:solidFill>
          <a:ln w="31750">
            <a:noFill/>
          </a:ln>
          <a:effectLst>
            <a:outerShdw blurRad="381000" dist="101600" dir="16200000" rotWithShape="0">
              <a:srgbClr val="33AC7B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99AF40D-09CB-4191-B3ED-6206E149AD65}"/>
              </a:ext>
            </a:extLst>
          </p:cNvPr>
          <p:cNvSpPr/>
          <p:nvPr/>
        </p:nvSpPr>
        <p:spPr>
          <a:xfrm>
            <a:off x="9532572" y="2827910"/>
            <a:ext cx="1330960" cy="1330960"/>
          </a:xfrm>
          <a:prstGeom prst="ellipse">
            <a:avLst/>
          </a:prstGeom>
          <a:solidFill>
            <a:schemeClr val="bg1"/>
          </a:solidFill>
          <a:ln w="31750">
            <a:noFill/>
          </a:ln>
          <a:effectLst>
            <a:outerShdw blurRad="381000" dist="101600" dir="16200000" rotWithShape="0">
              <a:srgbClr val="33AC7B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83E02B5-F710-4552-92C3-5CAD0297FBC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核心用户画像</a:t>
            </a:r>
          </a:p>
        </p:txBody>
      </p:sp>
      <p:pic>
        <p:nvPicPr>
          <p:cNvPr id="28" name="图片占位符 27" descr="男人的脸&#10;&#10;描述已自动生成">
            <a:extLst>
              <a:ext uri="{FF2B5EF4-FFF2-40B4-BE49-F238E27FC236}">
                <a16:creationId xmlns:a16="http://schemas.microsoft.com/office/drawing/2014/main" id="{5ADF663B-016D-4328-93BB-4DBA7BADAA6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83" b="9983"/>
          <a:stretch>
            <a:fillRect/>
          </a:stretch>
        </p:blipFill>
        <p:spPr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30" name="图片占位符 29" descr="男人的脸&#10;&#10;描述已自动生成">
            <a:extLst>
              <a:ext uri="{FF2B5EF4-FFF2-40B4-BE49-F238E27FC236}">
                <a16:creationId xmlns:a16="http://schemas.microsoft.com/office/drawing/2014/main" id="{0263E907-8005-4AAD-933E-FBAC5FF6F4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53" b="9453"/>
          <a:stretch>
            <a:fillRect/>
          </a:stretch>
        </p:blipFill>
        <p:spPr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32" name="图片占位符 31" descr="男人的脸&#10;&#10;描述已自动生成">
            <a:extLst>
              <a:ext uri="{FF2B5EF4-FFF2-40B4-BE49-F238E27FC236}">
                <a16:creationId xmlns:a16="http://schemas.microsoft.com/office/drawing/2014/main" id="{58C96493-17E6-4726-B6A4-5DE74666C2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36" b="9836"/>
          <a:stretch>
            <a:fillRect/>
          </a:stretch>
        </p:blipFill>
        <p:spPr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34" name="图片占位符 33" descr="男人的脸&#10;&#10;描述已自动生成">
            <a:extLst>
              <a:ext uri="{FF2B5EF4-FFF2-40B4-BE49-F238E27FC236}">
                <a16:creationId xmlns:a16="http://schemas.microsoft.com/office/drawing/2014/main" id="{EED02110-7965-4E9C-97B4-F3D3013FE0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84" b="9884"/>
          <a:stretch>
            <a:fillRect/>
          </a:stretch>
        </p:blipFill>
        <p:spPr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36" name="图片占位符 35" descr="男人的脸&#10;&#10;描述已自动生成">
            <a:extLst>
              <a:ext uri="{FF2B5EF4-FFF2-40B4-BE49-F238E27FC236}">
                <a16:creationId xmlns:a16="http://schemas.microsoft.com/office/drawing/2014/main" id="{9CDF4808-B904-4F87-8D1E-344FED87755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36" b="9836"/>
          <a:stretch>
            <a:fillRect/>
          </a:stretch>
        </p:blipFill>
        <p:spPr>
          <a:solidFill>
            <a:schemeClr val="accent2"/>
          </a:solidFill>
          <a:ln>
            <a:solidFill>
              <a:schemeClr val="accent1"/>
            </a:solidFill>
          </a:ln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2D14658E-314B-4E99-85D2-08296E3365C9}"/>
              </a:ext>
            </a:extLst>
          </p:cNvPr>
          <p:cNvSpPr/>
          <p:nvPr/>
        </p:nvSpPr>
        <p:spPr>
          <a:xfrm>
            <a:off x="5128562" y="3855699"/>
            <a:ext cx="1932432" cy="428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cs typeface="+mn-ea"/>
                <a:sym typeface="+mn-lt"/>
              </a:rPr>
              <a:t>保罗</a:t>
            </a:r>
            <a:r>
              <a:rPr lang="en-US" altLang="zh-CN" sz="1600" b="1" dirty="0">
                <a:solidFill>
                  <a:schemeClr val="tx1"/>
                </a:solidFill>
                <a:cs typeface="+mn-ea"/>
                <a:sym typeface="+mn-lt"/>
              </a:rPr>
              <a:t>·</a:t>
            </a:r>
            <a:r>
              <a:rPr lang="zh-CN" altLang="en-US" sz="1600" b="1" dirty="0">
                <a:solidFill>
                  <a:schemeClr val="tx1"/>
                </a:solidFill>
                <a:cs typeface="+mn-ea"/>
                <a:sym typeface="+mn-lt"/>
              </a:rPr>
              <a:t>艾伦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A8EB257F-0E89-4A67-9A2A-60AB4AD2A0FE}"/>
              </a:ext>
            </a:extLst>
          </p:cNvPr>
          <p:cNvSpPr/>
          <p:nvPr/>
        </p:nvSpPr>
        <p:spPr>
          <a:xfrm>
            <a:off x="5128562" y="4214814"/>
            <a:ext cx="1932432" cy="1094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在校担任副班长，团员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曾获三好学生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具有较强的组织能力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专业知识扎实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BC621363-16F8-4D5D-8465-6B6CF0A741FA}"/>
              </a:ext>
            </a:extLst>
          </p:cNvPr>
          <p:cNvSpPr/>
          <p:nvPr/>
        </p:nvSpPr>
        <p:spPr>
          <a:xfrm>
            <a:off x="7279894" y="4040056"/>
            <a:ext cx="1932432" cy="428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cs typeface="+mn-ea"/>
                <a:sym typeface="+mn-lt"/>
              </a:rPr>
              <a:t>保罗</a:t>
            </a:r>
            <a:r>
              <a:rPr lang="en-US" altLang="zh-CN" sz="1600" b="1" dirty="0">
                <a:solidFill>
                  <a:schemeClr val="tx1"/>
                </a:solidFill>
                <a:cs typeface="+mn-ea"/>
                <a:sym typeface="+mn-lt"/>
              </a:rPr>
              <a:t>·</a:t>
            </a:r>
            <a:r>
              <a:rPr lang="zh-CN" altLang="en-US" sz="1600" b="1" dirty="0">
                <a:solidFill>
                  <a:schemeClr val="tx1"/>
                </a:solidFill>
                <a:cs typeface="+mn-ea"/>
                <a:sym typeface="+mn-lt"/>
              </a:rPr>
              <a:t>艾伦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96F8BCC8-D5ED-462A-8783-0B371E216EB8}"/>
              </a:ext>
            </a:extLst>
          </p:cNvPr>
          <p:cNvSpPr/>
          <p:nvPr/>
        </p:nvSpPr>
        <p:spPr>
          <a:xfrm>
            <a:off x="7278242" y="4399171"/>
            <a:ext cx="1935736" cy="1094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在校担任副班长，团员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曾获三好学生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具有较强的组织能力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专业知识扎实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E769CF36-8F17-4AEA-B380-B03B1EC66A19}"/>
              </a:ext>
            </a:extLst>
          </p:cNvPr>
          <p:cNvSpPr/>
          <p:nvPr/>
        </p:nvSpPr>
        <p:spPr>
          <a:xfrm>
            <a:off x="9230296" y="4399937"/>
            <a:ext cx="1932432" cy="428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cs typeface="+mn-ea"/>
                <a:sym typeface="+mn-lt"/>
              </a:rPr>
              <a:t>保罗</a:t>
            </a:r>
            <a:r>
              <a:rPr lang="en-US" altLang="zh-CN" sz="1600" b="1" dirty="0">
                <a:solidFill>
                  <a:schemeClr val="tx1"/>
                </a:solidFill>
                <a:cs typeface="+mn-ea"/>
                <a:sym typeface="+mn-lt"/>
              </a:rPr>
              <a:t>·</a:t>
            </a:r>
            <a:r>
              <a:rPr lang="zh-CN" altLang="en-US" sz="1600" b="1" dirty="0">
                <a:solidFill>
                  <a:schemeClr val="tx1"/>
                </a:solidFill>
                <a:cs typeface="+mn-ea"/>
                <a:sym typeface="+mn-lt"/>
              </a:rPr>
              <a:t>艾伦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2B7A7066-AB18-43FD-A80C-6A44D3D5B2E7}"/>
              </a:ext>
            </a:extLst>
          </p:cNvPr>
          <p:cNvSpPr/>
          <p:nvPr/>
        </p:nvSpPr>
        <p:spPr>
          <a:xfrm>
            <a:off x="9212326" y="4759052"/>
            <a:ext cx="1968372" cy="1094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在校担任副班长，团员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曾获三好学生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具有较强的组织能力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专业知识扎实</a:t>
            </a: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0448EBD3-389F-4AF9-B9F2-5CF236CAC633}"/>
              </a:ext>
            </a:extLst>
          </p:cNvPr>
          <p:cNvSpPr/>
          <p:nvPr/>
        </p:nvSpPr>
        <p:spPr>
          <a:xfrm>
            <a:off x="442912" y="987856"/>
            <a:ext cx="11406911" cy="729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微软成立于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1975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年，由比尔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·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盖茨与保罗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·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艾伦共同创办，是一家位于美国的跨国科技企业，是世界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PC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软件开发的先导。公司总部设立在华盛顿州的雷德蒙德，以研发、制造、授权和提供广泛的电脑软件服务业务为主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98648D39-2816-4EE0-B8A7-E6A1E289A4D5}"/>
              </a:ext>
            </a:extLst>
          </p:cNvPr>
          <p:cNvSpPr/>
          <p:nvPr/>
        </p:nvSpPr>
        <p:spPr>
          <a:xfrm>
            <a:off x="2978087" y="4040056"/>
            <a:ext cx="1932432" cy="428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cs typeface="+mn-ea"/>
                <a:sym typeface="+mn-lt"/>
              </a:rPr>
              <a:t>保罗</a:t>
            </a:r>
            <a:r>
              <a:rPr lang="en-US" altLang="zh-CN" sz="1600" b="1" dirty="0">
                <a:solidFill>
                  <a:schemeClr val="tx1"/>
                </a:solidFill>
                <a:cs typeface="+mn-ea"/>
                <a:sym typeface="+mn-lt"/>
              </a:rPr>
              <a:t>·</a:t>
            </a:r>
            <a:r>
              <a:rPr lang="zh-CN" altLang="en-US" sz="1600" b="1" dirty="0">
                <a:solidFill>
                  <a:schemeClr val="tx1"/>
                </a:solidFill>
                <a:cs typeface="+mn-ea"/>
                <a:sym typeface="+mn-lt"/>
              </a:rPr>
              <a:t>艾伦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C1822BDF-AE8A-4022-9CB9-DD264186DC3D}"/>
              </a:ext>
            </a:extLst>
          </p:cNvPr>
          <p:cNvSpPr/>
          <p:nvPr/>
        </p:nvSpPr>
        <p:spPr>
          <a:xfrm>
            <a:off x="2977292" y="4399171"/>
            <a:ext cx="1934022" cy="1094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在校担任副班长，团员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曾获三好学生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具有较强的组织能力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专业知识扎实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5CDC08CE-3FE8-4A49-A20E-DDF601C9A4D0}"/>
              </a:ext>
            </a:extLst>
          </p:cNvPr>
          <p:cNvSpPr/>
          <p:nvPr/>
        </p:nvSpPr>
        <p:spPr>
          <a:xfrm>
            <a:off x="1026890" y="4399937"/>
            <a:ext cx="1932432" cy="428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cs typeface="+mn-ea"/>
                <a:sym typeface="+mn-lt"/>
              </a:rPr>
              <a:t>保罗</a:t>
            </a:r>
            <a:r>
              <a:rPr lang="en-US" altLang="zh-CN" sz="1600" b="1" dirty="0">
                <a:solidFill>
                  <a:schemeClr val="tx1"/>
                </a:solidFill>
                <a:cs typeface="+mn-ea"/>
                <a:sym typeface="+mn-lt"/>
              </a:rPr>
              <a:t>·</a:t>
            </a:r>
            <a:r>
              <a:rPr lang="zh-CN" altLang="en-US" sz="1600" b="1" dirty="0">
                <a:solidFill>
                  <a:schemeClr val="tx1"/>
                </a:solidFill>
                <a:cs typeface="+mn-ea"/>
                <a:sym typeface="+mn-lt"/>
              </a:rPr>
              <a:t>艾伦</a:t>
            </a: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CDDAB947-65D3-4348-A8F0-7B1BA0E82C54}"/>
              </a:ext>
            </a:extLst>
          </p:cNvPr>
          <p:cNvSpPr/>
          <p:nvPr/>
        </p:nvSpPr>
        <p:spPr>
          <a:xfrm>
            <a:off x="1026890" y="4759052"/>
            <a:ext cx="1932432" cy="1094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在校担任副班长，团员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曾获三好学生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具有较强的组织能力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专业知识扎实</a:t>
            </a: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EB05176A-30F5-4939-A881-AC4BE2495CA1}"/>
              </a:ext>
            </a:extLst>
          </p:cNvPr>
          <p:cNvSpPr/>
          <p:nvPr/>
        </p:nvSpPr>
        <p:spPr>
          <a:xfrm>
            <a:off x="0" y="6566372"/>
            <a:ext cx="12192000" cy="291627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5766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4C7E90A-9AA1-4010-80F7-E9FDC2A7384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商业画布展示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33B0A5E-C4F0-4FCC-9ED8-AB3B968469EF}"/>
              </a:ext>
            </a:extLst>
          </p:cNvPr>
          <p:cNvGrpSpPr/>
          <p:nvPr/>
        </p:nvGrpSpPr>
        <p:grpSpPr>
          <a:xfrm rot="1800000">
            <a:off x="510145" y="1213447"/>
            <a:ext cx="5053830" cy="5053830"/>
            <a:chOff x="13960908" y="1261693"/>
            <a:chExt cx="5053830" cy="5053830"/>
          </a:xfrm>
        </p:grpSpPr>
        <p:sp>
          <p:nvSpPr>
            <p:cNvPr id="6" name="弧形 5">
              <a:extLst>
                <a:ext uri="{FF2B5EF4-FFF2-40B4-BE49-F238E27FC236}">
                  <a16:creationId xmlns:a16="http://schemas.microsoft.com/office/drawing/2014/main" id="{60F5F898-F3E6-4D14-96AA-A28CE74187A8}"/>
                </a:ext>
              </a:extLst>
            </p:cNvPr>
            <p:cNvSpPr/>
            <p:nvPr/>
          </p:nvSpPr>
          <p:spPr>
            <a:xfrm rot="17100000">
              <a:off x="14025003" y="1325788"/>
              <a:ext cx="4925640" cy="4925640"/>
            </a:xfrm>
            <a:prstGeom prst="arc">
              <a:avLst/>
            </a:prstGeom>
            <a:noFill/>
            <a:ln w="6350" cap="flat" cmpd="sng" algn="ctr">
              <a:gradFill>
                <a:gsLst>
                  <a:gs pos="5100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  <a:gs pos="79000">
                    <a:schemeClr val="accent3"/>
                  </a:gs>
                </a:gsLst>
                <a:lin ang="5400000" scaled="1"/>
              </a:gradFill>
              <a:prstDash val="dash"/>
              <a:miter lim="800000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23041EAF-CBEB-4DF3-A773-E10E38153A7D}"/>
                </a:ext>
              </a:extLst>
            </p:cNvPr>
            <p:cNvGrpSpPr/>
            <p:nvPr/>
          </p:nvGrpSpPr>
          <p:grpSpPr>
            <a:xfrm>
              <a:off x="13960908" y="1261693"/>
              <a:ext cx="5053830" cy="5053830"/>
              <a:chOff x="15375317" y="1261693"/>
              <a:chExt cx="5053830" cy="5053830"/>
            </a:xfrm>
          </p:grpSpPr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574B7B14-AD00-4654-B21F-1859FF887DDE}"/>
                  </a:ext>
                </a:extLst>
              </p:cNvPr>
              <p:cNvSpPr/>
              <p:nvPr/>
            </p:nvSpPr>
            <p:spPr>
              <a:xfrm>
                <a:off x="15562257" y="1448633"/>
                <a:ext cx="4679950" cy="4679950"/>
              </a:xfrm>
              <a:prstGeom prst="ellipse">
                <a:avLst/>
              </a:prstGeom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>
                      <a:alpha val="7000"/>
                    </a:schemeClr>
                  </a:gs>
                </a:gsLst>
                <a:lin ang="2700000" scaled="1"/>
              </a:gradFill>
              <a:ln w="12700" cap="flat" cmpd="sng" algn="ctr">
                <a:gradFill>
                  <a:gsLst>
                    <a:gs pos="0">
                      <a:schemeClr val="accent1">
                        <a:alpha val="25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7D59140F-5EF2-4CFA-B3EC-E25DDE54980B}"/>
                  </a:ext>
                </a:extLst>
              </p:cNvPr>
              <p:cNvSpPr/>
              <p:nvPr/>
            </p:nvSpPr>
            <p:spPr>
              <a:xfrm rot="900000">
                <a:off x="15376746" y="1263122"/>
                <a:ext cx="5050972" cy="5050972"/>
              </a:xfrm>
              <a:prstGeom prst="arc">
                <a:avLst/>
              </a:prstGeom>
              <a:noFill/>
              <a:ln w="6350" cap="flat" cmpd="sng" algn="ctr">
                <a:gradFill>
                  <a:gsLst>
                    <a:gs pos="51000">
                      <a:schemeClr val="accent3">
                        <a:alpha val="0"/>
                      </a:schemeClr>
                    </a:gs>
                    <a:gs pos="79000">
                      <a:schemeClr val="accent3"/>
                    </a:gs>
                  </a:gsLst>
                  <a:lin ang="5400000" scaled="1"/>
                </a:gradFill>
                <a:prstDash val="dash"/>
                <a:miter lim="800000"/>
                <a:tailEnd type="arrow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7B7D34F7-87B9-4020-9FB5-11B49FA28B0D}"/>
                  </a:ext>
                </a:extLst>
              </p:cNvPr>
              <p:cNvSpPr/>
              <p:nvPr/>
            </p:nvSpPr>
            <p:spPr>
              <a:xfrm rot="8384806">
                <a:off x="15502454" y="1388830"/>
                <a:ext cx="4799556" cy="4799556"/>
              </a:xfrm>
              <a:prstGeom prst="arc">
                <a:avLst/>
              </a:prstGeom>
              <a:noFill/>
              <a:ln w="6350" cap="flat" cmpd="sng" algn="ctr">
                <a:gradFill>
                  <a:gsLst>
                    <a:gs pos="51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  <a:gs pos="79000">
                      <a:schemeClr val="accent3"/>
                    </a:gs>
                  </a:gsLst>
                  <a:lin ang="5400000" scaled="1"/>
                </a:gradFill>
                <a:prstDash val="dash"/>
                <a:miter lim="800000"/>
                <a:tailEnd type="arrow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1865CDF6-0C39-4768-B55E-98ABBEDABCD4}"/>
                  </a:ext>
                </a:extLst>
              </p:cNvPr>
              <p:cNvSpPr/>
              <p:nvPr/>
            </p:nvSpPr>
            <p:spPr>
              <a:xfrm rot="12600000">
                <a:off x="15375317" y="1261693"/>
                <a:ext cx="5053830" cy="5053830"/>
              </a:xfrm>
              <a:prstGeom prst="arc">
                <a:avLst/>
              </a:prstGeom>
              <a:noFill/>
              <a:ln w="6350" cap="flat" cmpd="sng" algn="ctr">
                <a:gradFill>
                  <a:gsLst>
                    <a:gs pos="51000">
                      <a:schemeClr val="accent3">
                        <a:alpha val="0"/>
                      </a:schemeClr>
                    </a:gs>
                    <a:gs pos="100000">
                      <a:schemeClr val="accent3"/>
                    </a:gs>
                    <a:gs pos="79000">
                      <a:schemeClr val="accent3"/>
                    </a:gs>
                  </a:gsLst>
                  <a:lin ang="5400000" scaled="1"/>
                </a:gradFill>
                <a:prstDash val="dash"/>
                <a:miter lim="800000"/>
                <a:tailEnd type="arrow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aphicFrame>
        <p:nvGraphicFramePr>
          <p:cNvPr id="12" name="Diagram 10">
            <a:extLst>
              <a:ext uri="{FF2B5EF4-FFF2-40B4-BE49-F238E27FC236}">
                <a16:creationId xmlns:a16="http://schemas.microsoft.com/office/drawing/2014/main" id="{4C628352-FDA2-4251-8CFC-9B47BB47CD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092359"/>
              </p:ext>
            </p:extLst>
          </p:nvPr>
        </p:nvGraphicFramePr>
        <p:xfrm>
          <a:off x="134204" y="1690066"/>
          <a:ext cx="5805714" cy="3870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Oval 20">
            <a:extLst>
              <a:ext uri="{FF2B5EF4-FFF2-40B4-BE49-F238E27FC236}">
                <a16:creationId xmlns:a16="http://schemas.microsoft.com/office/drawing/2014/main" id="{53B20B7F-FDDA-4F38-9E60-DE65CC707A4A}"/>
              </a:ext>
            </a:extLst>
          </p:cNvPr>
          <p:cNvSpPr/>
          <p:nvPr/>
        </p:nvSpPr>
        <p:spPr>
          <a:xfrm>
            <a:off x="2827843" y="3529225"/>
            <a:ext cx="400514" cy="422274"/>
          </a:xfrm>
          <a:custGeom>
            <a:avLst/>
            <a:gdLst>
              <a:gd name="T0" fmla="*/ 392 w 392"/>
              <a:gd name="T1" fmla="*/ 295 h 414"/>
              <a:gd name="T2" fmla="*/ 250 w 392"/>
              <a:gd name="T3" fmla="*/ 386 h 414"/>
              <a:gd name="T4" fmla="*/ 211 w 392"/>
              <a:gd name="T5" fmla="*/ 389 h 414"/>
              <a:gd name="T6" fmla="*/ 96 w 392"/>
              <a:gd name="T7" fmla="*/ 356 h 414"/>
              <a:gd name="T8" fmla="*/ 56 w 392"/>
              <a:gd name="T9" fmla="*/ 414 h 414"/>
              <a:gd name="T10" fmla="*/ 5 w 392"/>
              <a:gd name="T11" fmla="*/ 259 h 414"/>
              <a:gd name="T12" fmla="*/ 167 w 392"/>
              <a:gd name="T13" fmla="*/ 251 h 414"/>
              <a:gd name="T14" fmla="*/ 126 w 392"/>
              <a:gd name="T15" fmla="*/ 312 h 414"/>
              <a:gd name="T16" fmla="*/ 241 w 392"/>
              <a:gd name="T17" fmla="*/ 333 h 414"/>
              <a:gd name="T18" fmla="*/ 348 w 392"/>
              <a:gd name="T19" fmla="*/ 265 h 414"/>
              <a:gd name="T20" fmla="*/ 392 w 392"/>
              <a:gd name="T21" fmla="*/ 295 h 414"/>
              <a:gd name="T22" fmla="*/ 271 w 392"/>
              <a:gd name="T23" fmla="*/ 109 h 414"/>
              <a:gd name="T24" fmla="*/ 226 w 392"/>
              <a:gd name="T25" fmla="*/ 175 h 414"/>
              <a:gd name="T26" fmla="*/ 388 w 392"/>
              <a:gd name="T27" fmla="*/ 167 h 414"/>
              <a:gd name="T28" fmla="*/ 336 w 392"/>
              <a:gd name="T29" fmla="*/ 12 h 414"/>
              <a:gd name="T30" fmla="*/ 300 w 392"/>
              <a:gd name="T31" fmla="*/ 65 h 414"/>
              <a:gd name="T32" fmla="*/ 0 w 392"/>
              <a:gd name="T33" fmla="*/ 123 h 414"/>
              <a:gd name="T34" fmla="*/ 44 w 392"/>
              <a:gd name="T35" fmla="*/ 153 h 414"/>
              <a:gd name="T36" fmla="*/ 271 w 392"/>
              <a:gd name="T37" fmla="*/ 109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92" h="414">
                <a:moveTo>
                  <a:pt x="392" y="295"/>
                </a:moveTo>
                <a:cubicBezTo>
                  <a:pt x="358" y="343"/>
                  <a:pt x="308" y="375"/>
                  <a:pt x="250" y="386"/>
                </a:cubicBezTo>
                <a:cubicBezTo>
                  <a:pt x="237" y="388"/>
                  <a:pt x="224" y="389"/>
                  <a:pt x="211" y="389"/>
                </a:cubicBezTo>
                <a:cubicBezTo>
                  <a:pt x="171" y="389"/>
                  <a:pt x="131" y="378"/>
                  <a:pt x="96" y="356"/>
                </a:cubicBezTo>
                <a:lnTo>
                  <a:pt x="56" y="414"/>
                </a:lnTo>
                <a:lnTo>
                  <a:pt x="5" y="259"/>
                </a:lnTo>
                <a:lnTo>
                  <a:pt x="167" y="251"/>
                </a:lnTo>
                <a:lnTo>
                  <a:pt x="126" y="312"/>
                </a:lnTo>
                <a:cubicBezTo>
                  <a:pt x="160" y="332"/>
                  <a:pt x="201" y="340"/>
                  <a:pt x="241" y="333"/>
                </a:cubicBezTo>
                <a:cubicBezTo>
                  <a:pt x="285" y="325"/>
                  <a:pt x="323" y="301"/>
                  <a:pt x="348" y="265"/>
                </a:cubicBezTo>
                <a:lnTo>
                  <a:pt x="392" y="295"/>
                </a:lnTo>
                <a:close/>
                <a:moveTo>
                  <a:pt x="271" y="109"/>
                </a:moveTo>
                <a:lnTo>
                  <a:pt x="226" y="175"/>
                </a:lnTo>
                <a:lnTo>
                  <a:pt x="388" y="167"/>
                </a:lnTo>
                <a:lnTo>
                  <a:pt x="336" y="12"/>
                </a:lnTo>
                <a:lnTo>
                  <a:pt x="300" y="65"/>
                </a:lnTo>
                <a:cubicBezTo>
                  <a:pt x="202" y="0"/>
                  <a:pt x="68" y="25"/>
                  <a:pt x="0" y="123"/>
                </a:cubicBezTo>
                <a:lnTo>
                  <a:pt x="44" y="153"/>
                </a:lnTo>
                <a:cubicBezTo>
                  <a:pt x="95" y="80"/>
                  <a:pt x="196" y="61"/>
                  <a:pt x="271" y="109"/>
                </a:cubicBezTo>
                <a:close/>
              </a:path>
            </a:pathLst>
          </a:custGeom>
          <a:gradFill>
            <a:gsLst>
              <a:gs pos="100000">
                <a:schemeClr val="accent3"/>
              </a:gs>
              <a:gs pos="0">
                <a:schemeClr val="accent1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A4BB64E-77AA-4286-B60A-69CEB25BF354}"/>
              </a:ext>
            </a:extLst>
          </p:cNvPr>
          <p:cNvGrpSpPr/>
          <p:nvPr/>
        </p:nvGrpSpPr>
        <p:grpSpPr>
          <a:xfrm>
            <a:off x="6095999" y="1669600"/>
            <a:ext cx="5653089" cy="1784170"/>
            <a:chOff x="6096000" y="1450848"/>
            <a:chExt cx="5653089" cy="1336128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3A6F9990-CEE6-4E5D-B46F-02531A25AF4B}"/>
                </a:ext>
              </a:extLst>
            </p:cNvPr>
            <p:cNvSpPr/>
            <p:nvPr/>
          </p:nvSpPr>
          <p:spPr>
            <a:xfrm>
              <a:off x="6676097" y="2605400"/>
              <a:ext cx="5072992" cy="181576"/>
            </a:xfrm>
            <a:custGeom>
              <a:avLst/>
              <a:gdLst/>
              <a:ahLst/>
              <a:cxnLst/>
              <a:rect l="0" t="0" r="0" b="0"/>
              <a:pathLst>
                <a:path w="4940757" h="193223">
                  <a:moveTo>
                    <a:pt x="0" y="0"/>
                  </a:moveTo>
                  <a:lnTo>
                    <a:pt x="4940756" y="0"/>
                  </a:lnTo>
                  <a:lnTo>
                    <a:pt x="4940756" y="142422"/>
                  </a:lnTo>
                  <a:cubicBezTo>
                    <a:pt x="4940756" y="170464"/>
                    <a:pt x="4917998" y="193222"/>
                    <a:pt x="4889956" y="193222"/>
                  </a:cubicBezTo>
                  <a:lnTo>
                    <a:pt x="193222" y="193222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40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19" name="矩形: 一个圆顶角，剪去另一个顶角 18">
              <a:extLst>
                <a:ext uri="{FF2B5EF4-FFF2-40B4-BE49-F238E27FC236}">
                  <a16:creationId xmlns:a16="http://schemas.microsoft.com/office/drawing/2014/main" id="{2D79616B-16A5-4670-A12B-9BE90BF0E309}"/>
                </a:ext>
              </a:extLst>
            </p:cNvPr>
            <p:cNvSpPr/>
            <p:nvPr/>
          </p:nvSpPr>
          <p:spPr>
            <a:xfrm flipH="1" flipV="1">
              <a:off x="6096000" y="1450848"/>
              <a:ext cx="5653088" cy="1290588"/>
            </a:xfrm>
            <a:prstGeom prst="snipRoundRect">
              <a:avLst>
                <a:gd name="adj1" fmla="val 0"/>
                <a:gd name="adj2" fmla="val 23645"/>
              </a:avLst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矩形: 一个圆顶角，剪去另一个顶角 20">
              <a:extLst>
                <a:ext uri="{FF2B5EF4-FFF2-40B4-BE49-F238E27FC236}">
                  <a16:creationId xmlns:a16="http://schemas.microsoft.com/office/drawing/2014/main" id="{CE182F40-3E55-4E97-B094-9C2BFBDE38BB}"/>
                </a:ext>
              </a:extLst>
            </p:cNvPr>
            <p:cNvSpPr/>
            <p:nvPr/>
          </p:nvSpPr>
          <p:spPr>
            <a:xfrm flipH="1" flipV="1">
              <a:off x="6149339" y="1496388"/>
              <a:ext cx="5562601" cy="1198357"/>
            </a:xfrm>
            <a:prstGeom prst="snipRoundRect">
              <a:avLst>
                <a:gd name="adj1" fmla="val 0"/>
                <a:gd name="adj2" fmla="val 23645"/>
              </a:avLst>
            </a:prstGeom>
            <a:solidFill>
              <a:schemeClr val="bg1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BE6EA8B4-95BB-491D-B295-6CD09FD66BE2}"/>
              </a:ext>
            </a:extLst>
          </p:cNvPr>
          <p:cNvGrpSpPr/>
          <p:nvPr/>
        </p:nvGrpSpPr>
        <p:grpSpPr>
          <a:xfrm>
            <a:off x="6095999" y="3919421"/>
            <a:ext cx="5653089" cy="1784170"/>
            <a:chOff x="6096000" y="1450848"/>
            <a:chExt cx="5653089" cy="1336128"/>
          </a:xfrm>
        </p:grpSpPr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21FE9513-5C2A-4F51-BC4D-206A348C4532}"/>
                </a:ext>
              </a:extLst>
            </p:cNvPr>
            <p:cNvSpPr/>
            <p:nvPr/>
          </p:nvSpPr>
          <p:spPr>
            <a:xfrm>
              <a:off x="6676097" y="2605400"/>
              <a:ext cx="5072992" cy="181576"/>
            </a:xfrm>
            <a:custGeom>
              <a:avLst/>
              <a:gdLst/>
              <a:ahLst/>
              <a:cxnLst/>
              <a:rect l="0" t="0" r="0" b="0"/>
              <a:pathLst>
                <a:path w="4940757" h="193223">
                  <a:moveTo>
                    <a:pt x="0" y="0"/>
                  </a:moveTo>
                  <a:lnTo>
                    <a:pt x="4940756" y="0"/>
                  </a:lnTo>
                  <a:lnTo>
                    <a:pt x="4940756" y="142422"/>
                  </a:lnTo>
                  <a:cubicBezTo>
                    <a:pt x="4940756" y="170464"/>
                    <a:pt x="4917998" y="193222"/>
                    <a:pt x="4889956" y="193222"/>
                  </a:cubicBezTo>
                  <a:lnTo>
                    <a:pt x="193222" y="193222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40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1" name="矩形: 一个圆顶角，剪去另一个顶角 30">
              <a:extLst>
                <a:ext uri="{FF2B5EF4-FFF2-40B4-BE49-F238E27FC236}">
                  <a16:creationId xmlns:a16="http://schemas.microsoft.com/office/drawing/2014/main" id="{4DE5AD00-7E5D-49EA-8623-96970F82B058}"/>
                </a:ext>
              </a:extLst>
            </p:cNvPr>
            <p:cNvSpPr/>
            <p:nvPr/>
          </p:nvSpPr>
          <p:spPr>
            <a:xfrm flipH="1" flipV="1">
              <a:off x="6096000" y="1450848"/>
              <a:ext cx="5653088" cy="1290588"/>
            </a:xfrm>
            <a:prstGeom prst="snipRoundRect">
              <a:avLst>
                <a:gd name="adj1" fmla="val 0"/>
                <a:gd name="adj2" fmla="val 23645"/>
              </a:avLst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矩形: 一个圆顶角，剪去另一个顶角 31">
              <a:extLst>
                <a:ext uri="{FF2B5EF4-FFF2-40B4-BE49-F238E27FC236}">
                  <a16:creationId xmlns:a16="http://schemas.microsoft.com/office/drawing/2014/main" id="{7225E38A-DA40-4DD9-8A11-2A243380BA89}"/>
                </a:ext>
              </a:extLst>
            </p:cNvPr>
            <p:cNvSpPr/>
            <p:nvPr/>
          </p:nvSpPr>
          <p:spPr>
            <a:xfrm flipH="1" flipV="1">
              <a:off x="6149339" y="1496388"/>
              <a:ext cx="5562601" cy="1198357"/>
            </a:xfrm>
            <a:prstGeom prst="snipRoundRect">
              <a:avLst>
                <a:gd name="adj1" fmla="val 0"/>
                <a:gd name="adj2" fmla="val 23645"/>
              </a:avLst>
            </a:prstGeom>
            <a:solidFill>
              <a:schemeClr val="bg1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3" name="椭圆 32">
            <a:extLst>
              <a:ext uri="{FF2B5EF4-FFF2-40B4-BE49-F238E27FC236}">
                <a16:creationId xmlns:a16="http://schemas.microsoft.com/office/drawing/2014/main" id="{4EFBBD8D-60BB-4125-B4D5-396020CD764E}"/>
              </a:ext>
            </a:extLst>
          </p:cNvPr>
          <p:cNvSpPr/>
          <p:nvPr/>
        </p:nvSpPr>
        <p:spPr>
          <a:xfrm>
            <a:off x="6379518" y="2005468"/>
            <a:ext cx="968967" cy="968967"/>
          </a:xfrm>
          <a:prstGeom prst="ellipse">
            <a:avLst/>
          </a:prstGeom>
          <a:solidFill>
            <a:schemeClr val="bg1"/>
          </a:solidFill>
          <a:ln w="34925">
            <a:gradFill flip="none" rotWithShape="1"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30784EE4-CBD0-4201-ACCB-4B55009DDDE9}"/>
              </a:ext>
            </a:extLst>
          </p:cNvPr>
          <p:cNvSpPr/>
          <p:nvPr/>
        </p:nvSpPr>
        <p:spPr>
          <a:xfrm>
            <a:off x="6379518" y="4272133"/>
            <a:ext cx="968967" cy="968967"/>
          </a:xfrm>
          <a:prstGeom prst="ellipse">
            <a:avLst/>
          </a:prstGeom>
          <a:solidFill>
            <a:schemeClr val="bg1"/>
          </a:solidFill>
          <a:ln w="34925">
            <a:gradFill flip="none" rotWithShape="1"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B28DB23-8090-4435-99EB-C63D0BD376EE}"/>
              </a:ext>
            </a:extLst>
          </p:cNvPr>
          <p:cNvSpPr/>
          <p:nvPr/>
        </p:nvSpPr>
        <p:spPr>
          <a:xfrm>
            <a:off x="7618810" y="1846086"/>
            <a:ext cx="2363390" cy="428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响应支持“五育并举”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D48537D-2702-4279-BB55-94BF998E5AFC}"/>
              </a:ext>
            </a:extLst>
          </p:cNvPr>
          <p:cNvSpPr/>
          <p:nvPr/>
        </p:nvSpPr>
        <p:spPr>
          <a:xfrm>
            <a:off x="7618810" y="2156954"/>
            <a:ext cx="3812858" cy="1094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144000" indent="-144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牢记嘱托，让劳动教育焕发蓬勃生机，必先让“五育并举”扎根育人理念。专业打造适合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2-12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岁小朋友体验耕种的基地。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9C9BB62-FBA1-4585-BCCC-6846A830FFD7}"/>
              </a:ext>
            </a:extLst>
          </p:cNvPr>
          <p:cNvSpPr/>
          <p:nvPr/>
        </p:nvSpPr>
        <p:spPr>
          <a:xfrm>
            <a:off x="7618810" y="4105009"/>
            <a:ext cx="1932432" cy="428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促进“乡村振兴”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DE9FE5D-2ABB-40ED-AF5E-0683EBE95C81}"/>
              </a:ext>
            </a:extLst>
          </p:cNvPr>
          <p:cNvSpPr/>
          <p:nvPr/>
        </p:nvSpPr>
        <p:spPr>
          <a:xfrm>
            <a:off x="7618810" y="4415877"/>
            <a:ext cx="3812858" cy="1094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144000" indent="-144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“加大扶贫劳务协作，促进贫困劳动力转移就业”，为失业农民提供就业岗位。把大棚种植技术传授给农民，带回家乡。</a:t>
            </a:r>
          </a:p>
        </p:txBody>
      </p:sp>
      <p:sp>
        <p:nvSpPr>
          <p:cNvPr id="39" name="hand-holding-a-japanese-yen-coin_21186">
            <a:extLst>
              <a:ext uri="{FF2B5EF4-FFF2-40B4-BE49-F238E27FC236}">
                <a16:creationId xmlns:a16="http://schemas.microsoft.com/office/drawing/2014/main" id="{77D9D1E1-30B2-4FD4-9B3A-B532D786E3DF}"/>
              </a:ext>
            </a:extLst>
          </p:cNvPr>
          <p:cNvSpPr/>
          <p:nvPr/>
        </p:nvSpPr>
        <p:spPr>
          <a:xfrm>
            <a:off x="6559159" y="2218570"/>
            <a:ext cx="609685" cy="542762"/>
          </a:xfrm>
          <a:custGeom>
            <a:avLst/>
            <a:gdLst>
              <a:gd name="T0" fmla="*/ 742 w 942"/>
              <a:gd name="T1" fmla="*/ 570 h 840"/>
              <a:gd name="T2" fmla="*/ 755 w 942"/>
              <a:gd name="T3" fmla="*/ 520 h 840"/>
              <a:gd name="T4" fmla="*/ 645 w 942"/>
              <a:gd name="T5" fmla="*/ 450 h 840"/>
              <a:gd name="T6" fmla="*/ 600 w 942"/>
              <a:gd name="T7" fmla="*/ 452 h 840"/>
              <a:gd name="T8" fmla="*/ 600 w 942"/>
              <a:gd name="T9" fmla="*/ 411 h 840"/>
              <a:gd name="T10" fmla="*/ 722 w 942"/>
              <a:gd name="T11" fmla="*/ 411 h 840"/>
              <a:gd name="T12" fmla="*/ 722 w 942"/>
              <a:gd name="T13" fmla="*/ 367 h 840"/>
              <a:gd name="T14" fmla="*/ 608 w 942"/>
              <a:gd name="T15" fmla="*/ 367 h 840"/>
              <a:gd name="T16" fmla="*/ 650 w 942"/>
              <a:gd name="T17" fmla="*/ 295 h 840"/>
              <a:gd name="T18" fmla="*/ 733 w 942"/>
              <a:gd name="T19" fmla="*/ 295 h 840"/>
              <a:gd name="T20" fmla="*/ 733 w 942"/>
              <a:gd name="T21" fmla="*/ 251 h 840"/>
              <a:gd name="T22" fmla="*/ 676 w 942"/>
              <a:gd name="T23" fmla="*/ 251 h 840"/>
              <a:gd name="T24" fmla="*/ 762 w 942"/>
              <a:gd name="T25" fmla="*/ 106 h 840"/>
              <a:gd name="T26" fmla="*/ 689 w 942"/>
              <a:gd name="T27" fmla="*/ 106 h 840"/>
              <a:gd name="T28" fmla="*/ 569 w 942"/>
              <a:gd name="T29" fmla="*/ 326 h 840"/>
              <a:gd name="T30" fmla="*/ 450 w 942"/>
              <a:gd name="T31" fmla="*/ 106 h 840"/>
              <a:gd name="T32" fmla="*/ 377 w 942"/>
              <a:gd name="T33" fmla="*/ 106 h 840"/>
              <a:gd name="T34" fmla="*/ 463 w 942"/>
              <a:gd name="T35" fmla="*/ 251 h 840"/>
              <a:gd name="T36" fmla="*/ 404 w 942"/>
              <a:gd name="T37" fmla="*/ 251 h 840"/>
              <a:gd name="T38" fmla="*/ 404 w 942"/>
              <a:gd name="T39" fmla="*/ 295 h 840"/>
              <a:gd name="T40" fmla="*/ 489 w 942"/>
              <a:gd name="T41" fmla="*/ 295 h 840"/>
              <a:gd name="T42" fmla="*/ 531 w 942"/>
              <a:gd name="T43" fmla="*/ 367 h 840"/>
              <a:gd name="T44" fmla="*/ 420 w 942"/>
              <a:gd name="T45" fmla="*/ 367 h 840"/>
              <a:gd name="T46" fmla="*/ 420 w 942"/>
              <a:gd name="T47" fmla="*/ 411 h 840"/>
              <a:gd name="T48" fmla="*/ 538 w 942"/>
              <a:gd name="T49" fmla="*/ 411 h 840"/>
              <a:gd name="T50" fmla="*/ 538 w 942"/>
              <a:gd name="T51" fmla="*/ 454 h 840"/>
              <a:gd name="T52" fmla="*/ 535 w 942"/>
              <a:gd name="T53" fmla="*/ 454 h 840"/>
              <a:gd name="T54" fmla="*/ 440 w 942"/>
              <a:gd name="T55" fmla="*/ 436 h 840"/>
              <a:gd name="T56" fmla="*/ 307 w 942"/>
              <a:gd name="T57" fmla="*/ 419 h 840"/>
              <a:gd name="T58" fmla="*/ 249 w 942"/>
              <a:gd name="T59" fmla="*/ 434 h 840"/>
              <a:gd name="T60" fmla="*/ 234 w 942"/>
              <a:gd name="T61" fmla="*/ 335 h 840"/>
              <a:gd name="T62" fmla="*/ 570 w 942"/>
              <a:gd name="T63" fmla="*/ 0 h 840"/>
              <a:gd name="T64" fmla="*/ 905 w 942"/>
              <a:gd name="T65" fmla="*/ 335 h 840"/>
              <a:gd name="T66" fmla="*/ 872 w 942"/>
              <a:gd name="T67" fmla="*/ 479 h 840"/>
              <a:gd name="T68" fmla="*/ 858 w 942"/>
              <a:gd name="T69" fmla="*/ 487 h 840"/>
              <a:gd name="T70" fmla="*/ 798 w 942"/>
              <a:gd name="T71" fmla="*/ 552 h 840"/>
              <a:gd name="T72" fmla="*/ 718 w 942"/>
              <a:gd name="T73" fmla="*/ 628 h 840"/>
              <a:gd name="T74" fmla="*/ 644 w 942"/>
              <a:gd name="T75" fmla="*/ 609 h 840"/>
              <a:gd name="T76" fmla="*/ 742 w 942"/>
              <a:gd name="T77" fmla="*/ 570 h 840"/>
              <a:gd name="T78" fmla="*/ 154 w 942"/>
              <a:gd name="T79" fmla="*/ 780 h 840"/>
              <a:gd name="T80" fmla="*/ 779 w 942"/>
              <a:gd name="T81" fmla="*/ 758 h 840"/>
              <a:gd name="T82" fmla="*/ 932 w 942"/>
              <a:gd name="T83" fmla="*/ 535 h 840"/>
              <a:gd name="T84" fmla="*/ 870 w 942"/>
              <a:gd name="T85" fmla="*/ 507 h 840"/>
              <a:gd name="T86" fmla="*/ 724 w 942"/>
              <a:gd name="T87" fmla="*/ 650 h 840"/>
              <a:gd name="T88" fmla="*/ 545 w 942"/>
              <a:gd name="T89" fmla="*/ 594 h 840"/>
              <a:gd name="T90" fmla="*/ 732 w 942"/>
              <a:gd name="T91" fmla="*/ 524 h 840"/>
              <a:gd name="T92" fmla="*/ 533 w 942"/>
              <a:gd name="T93" fmla="*/ 477 h 840"/>
              <a:gd name="T94" fmla="*/ 310 w 942"/>
              <a:gd name="T95" fmla="*/ 441 h 840"/>
              <a:gd name="T96" fmla="*/ 0 w 942"/>
              <a:gd name="T97" fmla="*/ 626 h 840"/>
              <a:gd name="T98" fmla="*/ 154 w 942"/>
              <a:gd name="T99" fmla="*/ 780 h 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42" h="840">
                <a:moveTo>
                  <a:pt x="742" y="570"/>
                </a:moveTo>
                <a:cubicBezTo>
                  <a:pt x="753" y="556"/>
                  <a:pt x="758" y="539"/>
                  <a:pt x="755" y="520"/>
                </a:cubicBezTo>
                <a:cubicBezTo>
                  <a:pt x="745" y="450"/>
                  <a:pt x="670" y="450"/>
                  <a:pt x="645" y="450"/>
                </a:cubicBezTo>
                <a:cubicBezTo>
                  <a:pt x="631" y="450"/>
                  <a:pt x="615" y="451"/>
                  <a:pt x="600" y="452"/>
                </a:cubicBezTo>
                <a:lnTo>
                  <a:pt x="600" y="411"/>
                </a:lnTo>
                <a:lnTo>
                  <a:pt x="722" y="411"/>
                </a:lnTo>
                <a:lnTo>
                  <a:pt x="722" y="367"/>
                </a:lnTo>
                <a:lnTo>
                  <a:pt x="608" y="367"/>
                </a:lnTo>
                <a:lnTo>
                  <a:pt x="650" y="295"/>
                </a:lnTo>
                <a:lnTo>
                  <a:pt x="733" y="295"/>
                </a:lnTo>
                <a:lnTo>
                  <a:pt x="733" y="251"/>
                </a:lnTo>
                <a:lnTo>
                  <a:pt x="676" y="251"/>
                </a:lnTo>
                <a:lnTo>
                  <a:pt x="762" y="106"/>
                </a:lnTo>
                <a:lnTo>
                  <a:pt x="689" y="106"/>
                </a:lnTo>
                <a:lnTo>
                  <a:pt x="569" y="326"/>
                </a:lnTo>
                <a:lnTo>
                  <a:pt x="450" y="106"/>
                </a:lnTo>
                <a:lnTo>
                  <a:pt x="377" y="106"/>
                </a:lnTo>
                <a:lnTo>
                  <a:pt x="463" y="251"/>
                </a:lnTo>
                <a:lnTo>
                  <a:pt x="404" y="251"/>
                </a:lnTo>
                <a:lnTo>
                  <a:pt x="404" y="295"/>
                </a:lnTo>
                <a:lnTo>
                  <a:pt x="489" y="295"/>
                </a:lnTo>
                <a:lnTo>
                  <a:pt x="531" y="367"/>
                </a:lnTo>
                <a:lnTo>
                  <a:pt x="420" y="367"/>
                </a:lnTo>
                <a:lnTo>
                  <a:pt x="420" y="411"/>
                </a:lnTo>
                <a:lnTo>
                  <a:pt x="538" y="411"/>
                </a:lnTo>
                <a:lnTo>
                  <a:pt x="538" y="454"/>
                </a:lnTo>
                <a:cubicBezTo>
                  <a:pt x="537" y="454"/>
                  <a:pt x="536" y="454"/>
                  <a:pt x="535" y="454"/>
                </a:cubicBezTo>
                <a:cubicBezTo>
                  <a:pt x="504" y="451"/>
                  <a:pt x="472" y="443"/>
                  <a:pt x="440" y="436"/>
                </a:cubicBezTo>
                <a:cubicBezTo>
                  <a:pt x="393" y="424"/>
                  <a:pt x="348" y="413"/>
                  <a:pt x="307" y="419"/>
                </a:cubicBezTo>
                <a:cubicBezTo>
                  <a:pt x="287" y="421"/>
                  <a:pt x="268" y="427"/>
                  <a:pt x="249" y="434"/>
                </a:cubicBezTo>
                <a:cubicBezTo>
                  <a:pt x="239" y="403"/>
                  <a:pt x="234" y="370"/>
                  <a:pt x="234" y="335"/>
                </a:cubicBezTo>
                <a:cubicBezTo>
                  <a:pt x="234" y="150"/>
                  <a:pt x="384" y="0"/>
                  <a:pt x="570" y="0"/>
                </a:cubicBezTo>
                <a:cubicBezTo>
                  <a:pt x="755" y="0"/>
                  <a:pt x="905" y="150"/>
                  <a:pt x="905" y="335"/>
                </a:cubicBezTo>
                <a:cubicBezTo>
                  <a:pt x="905" y="387"/>
                  <a:pt x="893" y="436"/>
                  <a:pt x="872" y="479"/>
                </a:cubicBezTo>
                <a:cubicBezTo>
                  <a:pt x="867" y="482"/>
                  <a:pt x="863" y="484"/>
                  <a:pt x="858" y="487"/>
                </a:cubicBezTo>
                <a:cubicBezTo>
                  <a:pt x="835" y="501"/>
                  <a:pt x="817" y="526"/>
                  <a:pt x="798" y="552"/>
                </a:cubicBezTo>
                <a:cubicBezTo>
                  <a:pt x="774" y="585"/>
                  <a:pt x="749" y="619"/>
                  <a:pt x="718" y="628"/>
                </a:cubicBezTo>
                <a:cubicBezTo>
                  <a:pt x="700" y="633"/>
                  <a:pt x="673" y="623"/>
                  <a:pt x="644" y="609"/>
                </a:cubicBezTo>
                <a:cubicBezTo>
                  <a:pt x="686" y="604"/>
                  <a:pt x="723" y="594"/>
                  <a:pt x="742" y="570"/>
                </a:cubicBezTo>
                <a:close/>
                <a:moveTo>
                  <a:pt x="154" y="780"/>
                </a:moveTo>
                <a:cubicBezTo>
                  <a:pt x="321" y="683"/>
                  <a:pt x="559" y="840"/>
                  <a:pt x="779" y="758"/>
                </a:cubicBezTo>
                <a:cubicBezTo>
                  <a:pt x="864" y="727"/>
                  <a:pt x="907" y="635"/>
                  <a:pt x="932" y="535"/>
                </a:cubicBezTo>
                <a:cubicBezTo>
                  <a:pt x="942" y="495"/>
                  <a:pt x="922" y="475"/>
                  <a:pt x="870" y="507"/>
                </a:cubicBezTo>
                <a:cubicBezTo>
                  <a:pt x="824" y="535"/>
                  <a:pt x="790" y="632"/>
                  <a:pt x="724" y="650"/>
                </a:cubicBezTo>
                <a:cubicBezTo>
                  <a:pt x="673" y="664"/>
                  <a:pt x="607" y="606"/>
                  <a:pt x="545" y="594"/>
                </a:cubicBezTo>
                <a:cubicBezTo>
                  <a:pt x="624" y="587"/>
                  <a:pt x="742" y="591"/>
                  <a:pt x="732" y="524"/>
                </a:cubicBezTo>
                <a:cubicBezTo>
                  <a:pt x="721" y="446"/>
                  <a:pt x="603" y="483"/>
                  <a:pt x="533" y="477"/>
                </a:cubicBezTo>
                <a:cubicBezTo>
                  <a:pt x="453" y="469"/>
                  <a:pt x="373" y="433"/>
                  <a:pt x="310" y="441"/>
                </a:cubicBezTo>
                <a:cubicBezTo>
                  <a:pt x="188" y="457"/>
                  <a:pt x="83" y="591"/>
                  <a:pt x="0" y="626"/>
                </a:cubicBezTo>
                <a:lnTo>
                  <a:pt x="154" y="78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42" name="hand-holding-a-japanese-yen-coin_21186">
            <a:extLst>
              <a:ext uri="{FF2B5EF4-FFF2-40B4-BE49-F238E27FC236}">
                <a16:creationId xmlns:a16="http://schemas.microsoft.com/office/drawing/2014/main" id="{A273E5A1-E5B9-43A0-9EAB-FCD9596300AA}"/>
              </a:ext>
            </a:extLst>
          </p:cNvPr>
          <p:cNvSpPr/>
          <p:nvPr/>
        </p:nvSpPr>
        <p:spPr>
          <a:xfrm>
            <a:off x="6559159" y="4485235"/>
            <a:ext cx="609685" cy="542762"/>
          </a:xfrm>
          <a:custGeom>
            <a:avLst/>
            <a:gdLst>
              <a:gd name="T0" fmla="*/ 742 w 942"/>
              <a:gd name="T1" fmla="*/ 570 h 840"/>
              <a:gd name="T2" fmla="*/ 755 w 942"/>
              <a:gd name="T3" fmla="*/ 520 h 840"/>
              <a:gd name="T4" fmla="*/ 645 w 942"/>
              <a:gd name="T5" fmla="*/ 450 h 840"/>
              <a:gd name="T6" fmla="*/ 600 w 942"/>
              <a:gd name="T7" fmla="*/ 452 h 840"/>
              <a:gd name="T8" fmla="*/ 600 w 942"/>
              <a:gd name="T9" fmla="*/ 411 h 840"/>
              <a:gd name="T10" fmla="*/ 722 w 942"/>
              <a:gd name="T11" fmla="*/ 411 h 840"/>
              <a:gd name="T12" fmla="*/ 722 w 942"/>
              <a:gd name="T13" fmla="*/ 367 h 840"/>
              <a:gd name="T14" fmla="*/ 608 w 942"/>
              <a:gd name="T15" fmla="*/ 367 h 840"/>
              <a:gd name="T16" fmla="*/ 650 w 942"/>
              <a:gd name="T17" fmla="*/ 295 h 840"/>
              <a:gd name="T18" fmla="*/ 733 w 942"/>
              <a:gd name="T19" fmla="*/ 295 h 840"/>
              <a:gd name="T20" fmla="*/ 733 w 942"/>
              <a:gd name="T21" fmla="*/ 251 h 840"/>
              <a:gd name="T22" fmla="*/ 676 w 942"/>
              <a:gd name="T23" fmla="*/ 251 h 840"/>
              <a:gd name="T24" fmla="*/ 762 w 942"/>
              <a:gd name="T25" fmla="*/ 106 h 840"/>
              <a:gd name="T26" fmla="*/ 689 w 942"/>
              <a:gd name="T27" fmla="*/ 106 h 840"/>
              <a:gd name="T28" fmla="*/ 569 w 942"/>
              <a:gd name="T29" fmla="*/ 326 h 840"/>
              <a:gd name="T30" fmla="*/ 450 w 942"/>
              <a:gd name="T31" fmla="*/ 106 h 840"/>
              <a:gd name="T32" fmla="*/ 377 w 942"/>
              <a:gd name="T33" fmla="*/ 106 h 840"/>
              <a:gd name="T34" fmla="*/ 463 w 942"/>
              <a:gd name="T35" fmla="*/ 251 h 840"/>
              <a:gd name="T36" fmla="*/ 404 w 942"/>
              <a:gd name="T37" fmla="*/ 251 h 840"/>
              <a:gd name="T38" fmla="*/ 404 w 942"/>
              <a:gd name="T39" fmla="*/ 295 h 840"/>
              <a:gd name="T40" fmla="*/ 489 w 942"/>
              <a:gd name="T41" fmla="*/ 295 h 840"/>
              <a:gd name="T42" fmla="*/ 531 w 942"/>
              <a:gd name="T43" fmla="*/ 367 h 840"/>
              <a:gd name="T44" fmla="*/ 420 w 942"/>
              <a:gd name="T45" fmla="*/ 367 h 840"/>
              <a:gd name="T46" fmla="*/ 420 w 942"/>
              <a:gd name="T47" fmla="*/ 411 h 840"/>
              <a:gd name="T48" fmla="*/ 538 w 942"/>
              <a:gd name="T49" fmla="*/ 411 h 840"/>
              <a:gd name="T50" fmla="*/ 538 w 942"/>
              <a:gd name="T51" fmla="*/ 454 h 840"/>
              <a:gd name="T52" fmla="*/ 535 w 942"/>
              <a:gd name="T53" fmla="*/ 454 h 840"/>
              <a:gd name="T54" fmla="*/ 440 w 942"/>
              <a:gd name="T55" fmla="*/ 436 h 840"/>
              <a:gd name="T56" fmla="*/ 307 w 942"/>
              <a:gd name="T57" fmla="*/ 419 h 840"/>
              <a:gd name="T58" fmla="*/ 249 w 942"/>
              <a:gd name="T59" fmla="*/ 434 h 840"/>
              <a:gd name="T60" fmla="*/ 234 w 942"/>
              <a:gd name="T61" fmla="*/ 335 h 840"/>
              <a:gd name="T62" fmla="*/ 570 w 942"/>
              <a:gd name="T63" fmla="*/ 0 h 840"/>
              <a:gd name="T64" fmla="*/ 905 w 942"/>
              <a:gd name="T65" fmla="*/ 335 h 840"/>
              <a:gd name="T66" fmla="*/ 872 w 942"/>
              <a:gd name="T67" fmla="*/ 479 h 840"/>
              <a:gd name="T68" fmla="*/ 858 w 942"/>
              <a:gd name="T69" fmla="*/ 487 h 840"/>
              <a:gd name="T70" fmla="*/ 798 w 942"/>
              <a:gd name="T71" fmla="*/ 552 h 840"/>
              <a:gd name="T72" fmla="*/ 718 w 942"/>
              <a:gd name="T73" fmla="*/ 628 h 840"/>
              <a:gd name="T74" fmla="*/ 644 w 942"/>
              <a:gd name="T75" fmla="*/ 609 h 840"/>
              <a:gd name="T76" fmla="*/ 742 w 942"/>
              <a:gd name="T77" fmla="*/ 570 h 840"/>
              <a:gd name="T78" fmla="*/ 154 w 942"/>
              <a:gd name="T79" fmla="*/ 780 h 840"/>
              <a:gd name="T80" fmla="*/ 779 w 942"/>
              <a:gd name="T81" fmla="*/ 758 h 840"/>
              <a:gd name="T82" fmla="*/ 932 w 942"/>
              <a:gd name="T83" fmla="*/ 535 h 840"/>
              <a:gd name="T84" fmla="*/ 870 w 942"/>
              <a:gd name="T85" fmla="*/ 507 h 840"/>
              <a:gd name="T86" fmla="*/ 724 w 942"/>
              <a:gd name="T87" fmla="*/ 650 h 840"/>
              <a:gd name="T88" fmla="*/ 545 w 942"/>
              <a:gd name="T89" fmla="*/ 594 h 840"/>
              <a:gd name="T90" fmla="*/ 732 w 942"/>
              <a:gd name="T91" fmla="*/ 524 h 840"/>
              <a:gd name="T92" fmla="*/ 533 w 942"/>
              <a:gd name="T93" fmla="*/ 477 h 840"/>
              <a:gd name="T94" fmla="*/ 310 w 942"/>
              <a:gd name="T95" fmla="*/ 441 h 840"/>
              <a:gd name="T96" fmla="*/ 0 w 942"/>
              <a:gd name="T97" fmla="*/ 626 h 840"/>
              <a:gd name="T98" fmla="*/ 154 w 942"/>
              <a:gd name="T99" fmla="*/ 780 h 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42" h="840">
                <a:moveTo>
                  <a:pt x="742" y="570"/>
                </a:moveTo>
                <a:cubicBezTo>
                  <a:pt x="753" y="556"/>
                  <a:pt x="758" y="539"/>
                  <a:pt x="755" y="520"/>
                </a:cubicBezTo>
                <a:cubicBezTo>
                  <a:pt x="745" y="450"/>
                  <a:pt x="670" y="450"/>
                  <a:pt x="645" y="450"/>
                </a:cubicBezTo>
                <a:cubicBezTo>
                  <a:pt x="631" y="450"/>
                  <a:pt x="615" y="451"/>
                  <a:pt x="600" y="452"/>
                </a:cubicBezTo>
                <a:lnTo>
                  <a:pt x="600" y="411"/>
                </a:lnTo>
                <a:lnTo>
                  <a:pt x="722" y="411"/>
                </a:lnTo>
                <a:lnTo>
                  <a:pt x="722" y="367"/>
                </a:lnTo>
                <a:lnTo>
                  <a:pt x="608" y="367"/>
                </a:lnTo>
                <a:lnTo>
                  <a:pt x="650" y="295"/>
                </a:lnTo>
                <a:lnTo>
                  <a:pt x="733" y="295"/>
                </a:lnTo>
                <a:lnTo>
                  <a:pt x="733" y="251"/>
                </a:lnTo>
                <a:lnTo>
                  <a:pt x="676" y="251"/>
                </a:lnTo>
                <a:lnTo>
                  <a:pt x="762" y="106"/>
                </a:lnTo>
                <a:lnTo>
                  <a:pt x="689" y="106"/>
                </a:lnTo>
                <a:lnTo>
                  <a:pt x="569" y="326"/>
                </a:lnTo>
                <a:lnTo>
                  <a:pt x="450" y="106"/>
                </a:lnTo>
                <a:lnTo>
                  <a:pt x="377" y="106"/>
                </a:lnTo>
                <a:lnTo>
                  <a:pt x="463" y="251"/>
                </a:lnTo>
                <a:lnTo>
                  <a:pt x="404" y="251"/>
                </a:lnTo>
                <a:lnTo>
                  <a:pt x="404" y="295"/>
                </a:lnTo>
                <a:lnTo>
                  <a:pt x="489" y="295"/>
                </a:lnTo>
                <a:lnTo>
                  <a:pt x="531" y="367"/>
                </a:lnTo>
                <a:lnTo>
                  <a:pt x="420" y="367"/>
                </a:lnTo>
                <a:lnTo>
                  <a:pt x="420" y="411"/>
                </a:lnTo>
                <a:lnTo>
                  <a:pt x="538" y="411"/>
                </a:lnTo>
                <a:lnTo>
                  <a:pt x="538" y="454"/>
                </a:lnTo>
                <a:cubicBezTo>
                  <a:pt x="537" y="454"/>
                  <a:pt x="536" y="454"/>
                  <a:pt x="535" y="454"/>
                </a:cubicBezTo>
                <a:cubicBezTo>
                  <a:pt x="504" y="451"/>
                  <a:pt x="472" y="443"/>
                  <a:pt x="440" y="436"/>
                </a:cubicBezTo>
                <a:cubicBezTo>
                  <a:pt x="393" y="424"/>
                  <a:pt x="348" y="413"/>
                  <a:pt x="307" y="419"/>
                </a:cubicBezTo>
                <a:cubicBezTo>
                  <a:pt x="287" y="421"/>
                  <a:pt x="268" y="427"/>
                  <a:pt x="249" y="434"/>
                </a:cubicBezTo>
                <a:cubicBezTo>
                  <a:pt x="239" y="403"/>
                  <a:pt x="234" y="370"/>
                  <a:pt x="234" y="335"/>
                </a:cubicBezTo>
                <a:cubicBezTo>
                  <a:pt x="234" y="150"/>
                  <a:pt x="384" y="0"/>
                  <a:pt x="570" y="0"/>
                </a:cubicBezTo>
                <a:cubicBezTo>
                  <a:pt x="755" y="0"/>
                  <a:pt x="905" y="150"/>
                  <a:pt x="905" y="335"/>
                </a:cubicBezTo>
                <a:cubicBezTo>
                  <a:pt x="905" y="387"/>
                  <a:pt x="893" y="436"/>
                  <a:pt x="872" y="479"/>
                </a:cubicBezTo>
                <a:cubicBezTo>
                  <a:pt x="867" y="482"/>
                  <a:pt x="863" y="484"/>
                  <a:pt x="858" y="487"/>
                </a:cubicBezTo>
                <a:cubicBezTo>
                  <a:pt x="835" y="501"/>
                  <a:pt x="817" y="526"/>
                  <a:pt x="798" y="552"/>
                </a:cubicBezTo>
                <a:cubicBezTo>
                  <a:pt x="774" y="585"/>
                  <a:pt x="749" y="619"/>
                  <a:pt x="718" y="628"/>
                </a:cubicBezTo>
                <a:cubicBezTo>
                  <a:pt x="700" y="633"/>
                  <a:pt x="673" y="623"/>
                  <a:pt x="644" y="609"/>
                </a:cubicBezTo>
                <a:cubicBezTo>
                  <a:pt x="686" y="604"/>
                  <a:pt x="723" y="594"/>
                  <a:pt x="742" y="570"/>
                </a:cubicBezTo>
                <a:close/>
                <a:moveTo>
                  <a:pt x="154" y="780"/>
                </a:moveTo>
                <a:cubicBezTo>
                  <a:pt x="321" y="683"/>
                  <a:pt x="559" y="840"/>
                  <a:pt x="779" y="758"/>
                </a:cubicBezTo>
                <a:cubicBezTo>
                  <a:pt x="864" y="727"/>
                  <a:pt x="907" y="635"/>
                  <a:pt x="932" y="535"/>
                </a:cubicBezTo>
                <a:cubicBezTo>
                  <a:pt x="942" y="495"/>
                  <a:pt x="922" y="475"/>
                  <a:pt x="870" y="507"/>
                </a:cubicBezTo>
                <a:cubicBezTo>
                  <a:pt x="824" y="535"/>
                  <a:pt x="790" y="632"/>
                  <a:pt x="724" y="650"/>
                </a:cubicBezTo>
                <a:cubicBezTo>
                  <a:pt x="673" y="664"/>
                  <a:pt x="607" y="606"/>
                  <a:pt x="545" y="594"/>
                </a:cubicBezTo>
                <a:cubicBezTo>
                  <a:pt x="624" y="587"/>
                  <a:pt x="742" y="591"/>
                  <a:pt x="732" y="524"/>
                </a:cubicBezTo>
                <a:cubicBezTo>
                  <a:pt x="721" y="446"/>
                  <a:pt x="603" y="483"/>
                  <a:pt x="533" y="477"/>
                </a:cubicBezTo>
                <a:cubicBezTo>
                  <a:pt x="453" y="469"/>
                  <a:pt x="373" y="433"/>
                  <a:pt x="310" y="441"/>
                </a:cubicBezTo>
                <a:cubicBezTo>
                  <a:pt x="188" y="457"/>
                  <a:pt x="83" y="591"/>
                  <a:pt x="0" y="626"/>
                </a:cubicBezTo>
                <a:lnTo>
                  <a:pt x="154" y="78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1510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89680E4-2FBF-4D87-B2CD-59587BF7E623}"/>
              </a:ext>
            </a:extLst>
          </p:cNvPr>
          <p:cNvCxnSpPr>
            <a:cxnSpLocks/>
          </p:cNvCxnSpPr>
          <p:nvPr/>
        </p:nvCxnSpPr>
        <p:spPr>
          <a:xfrm>
            <a:off x="2159979" y="3619500"/>
            <a:ext cx="7872042" cy="0"/>
          </a:xfrm>
          <a:prstGeom prst="line">
            <a:avLst/>
          </a:prstGeom>
          <a:ln w="66675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F7ED474-AF7C-4973-8CC0-51AA61210BB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产业矩阵设计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542042D-82F7-43E8-ACE3-4162B2B74039}"/>
              </a:ext>
            </a:extLst>
          </p:cNvPr>
          <p:cNvCxnSpPr>
            <a:cxnSpLocks/>
          </p:cNvCxnSpPr>
          <p:nvPr/>
        </p:nvCxnSpPr>
        <p:spPr>
          <a:xfrm flipV="1">
            <a:off x="6096000" y="1606248"/>
            <a:ext cx="0" cy="4026504"/>
          </a:xfrm>
          <a:prstGeom prst="line">
            <a:avLst/>
          </a:prstGeom>
          <a:ln w="66675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878E6228-99A5-4DE7-8683-4A607A5721BC}"/>
              </a:ext>
            </a:extLst>
          </p:cNvPr>
          <p:cNvSpPr/>
          <p:nvPr/>
        </p:nvSpPr>
        <p:spPr>
          <a:xfrm>
            <a:off x="2406358" y="1781186"/>
            <a:ext cx="3281682" cy="1564980"/>
          </a:xfrm>
          <a:prstGeom prst="roundRect">
            <a:avLst>
              <a:gd name="adj" fmla="val 6380"/>
            </a:avLst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outerShdw blurRad="4064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E421C8B-62F2-4CB7-AED7-B9CED3257896}"/>
              </a:ext>
            </a:extLst>
          </p:cNvPr>
          <p:cNvSpPr/>
          <p:nvPr/>
        </p:nvSpPr>
        <p:spPr>
          <a:xfrm>
            <a:off x="491492" y="3322320"/>
            <a:ext cx="1581146" cy="579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6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销售增长率低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C6B416D-499E-477F-B292-B4467038524C}"/>
              </a:ext>
            </a:extLst>
          </p:cNvPr>
          <p:cNvSpPr/>
          <p:nvPr/>
        </p:nvSpPr>
        <p:spPr>
          <a:xfrm>
            <a:off x="10119362" y="3322320"/>
            <a:ext cx="1581146" cy="579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600" b="1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2700000" scaled="1"/>
                  <a:tileRect/>
                </a:gradFill>
                <a:cs typeface="+mn-ea"/>
                <a:sym typeface="+mn-lt"/>
              </a:rPr>
              <a:t>销售增长率高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8E0BAAC-E13D-4781-8970-DF9C6E249304}"/>
              </a:ext>
            </a:extLst>
          </p:cNvPr>
          <p:cNvSpPr/>
          <p:nvPr/>
        </p:nvSpPr>
        <p:spPr>
          <a:xfrm>
            <a:off x="5305427" y="928734"/>
            <a:ext cx="1581146" cy="579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6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2700000" scaled="1"/>
                </a:gradFill>
                <a:cs typeface="+mn-ea"/>
                <a:sym typeface="+mn-lt"/>
              </a:rPr>
              <a:t>市场占有率高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4B68237-C634-4A59-A8E7-BCF22993D02D}"/>
              </a:ext>
            </a:extLst>
          </p:cNvPr>
          <p:cNvSpPr/>
          <p:nvPr/>
        </p:nvSpPr>
        <p:spPr>
          <a:xfrm>
            <a:off x="5305427" y="5609921"/>
            <a:ext cx="1581146" cy="579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6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市场占有率低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22AACA61-50E6-4F0F-AD02-854CF5359CF2}"/>
              </a:ext>
            </a:extLst>
          </p:cNvPr>
          <p:cNvSpPr/>
          <p:nvPr/>
        </p:nvSpPr>
        <p:spPr>
          <a:xfrm>
            <a:off x="2406358" y="3892834"/>
            <a:ext cx="3281682" cy="1564980"/>
          </a:xfrm>
          <a:prstGeom prst="roundRect">
            <a:avLst>
              <a:gd name="adj" fmla="val 6380"/>
            </a:avLst>
          </a:prstGeom>
          <a:solidFill>
            <a:schemeClr val="bg1"/>
          </a:solidFill>
          <a:ln>
            <a:noFill/>
          </a:ln>
          <a:effectLst>
            <a:outerShdw blurRad="4064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EDF43560-524E-4A25-A12A-23ABFE473F43}"/>
              </a:ext>
            </a:extLst>
          </p:cNvPr>
          <p:cNvSpPr/>
          <p:nvPr/>
        </p:nvSpPr>
        <p:spPr>
          <a:xfrm>
            <a:off x="6466841" y="1781186"/>
            <a:ext cx="3281682" cy="1564980"/>
          </a:xfrm>
          <a:prstGeom prst="roundRect">
            <a:avLst>
              <a:gd name="adj" fmla="val 6380"/>
            </a:avLst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  <a:effectLst>
            <a:outerShdw blurRad="4064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ACCF8A-EF7A-4199-BA67-258B78E3F4F2}"/>
              </a:ext>
            </a:extLst>
          </p:cNvPr>
          <p:cNvSpPr/>
          <p:nvPr/>
        </p:nvSpPr>
        <p:spPr>
          <a:xfrm>
            <a:off x="6466841" y="3892834"/>
            <a:ext cx="3281682" cy="1564980"/>
          </a:xfrm>
          <a:prstGeom prst="roundRect">
            <a:avLst>
              <a:gd name="adj" fmla="val 6380"/>
            </a:avLst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outerShdw blurRad="4064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6A56E0C-B9CC-4133-A402-0FEFAF189462}"/>
              </a:ext>
            </a:extLst>
          </p:cNvPr>
          <p:cNvGrpSpPr/>
          <p:nvPr/>
        </p:nvGrpSpPr>
        <p:grpSpPr>
          <a:xfrm>
            <a:off x="3450786" y="1927486"/>
            <a:ext cx="2161344" cy="1227194"/>
            <a:chOff x="3408876" y="1957966"/>
            <a:chExt cx="2161344" cy="1227194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0DDAF24-0838-4D3E-A8DC-C2F1F3AEDE46}"/>
                </a:ext>
              </a:extLst>
            </p:cNvPr>
            <p:cNvSpPr/>
            <p:nvPr/>
          </p:nvSpPr>
          <p:spPr>
            <a:xfrm>
              <a:off x="3488945" y="1957966"/>
              <a:ext cx="1932432" cy="4285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cs typeface="+mn-ea"/>
                  <a:sym typeface="+mn-lt"/>
                </a:rPr>
                <a:t>物流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36F90E6-2641-4BEB-B3EE-A110E0ECC89D}"/>
                </a:ext>
              </a:extLst>
            </p:cNvPr>
            <p:cNvSpPr/>
            <p:nvPr/>
          </p:nvSpPr>
          <p:spPr>
            <a:xfrm>
              <a:off x="3408876" y="2289757"/>
              <a:ext cx="2161344" cy="8954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高密度仓储网络，能够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15-30</a:t>
              </a: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分钟急速送达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订单密度成本大幅度下降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3793289-C790-4301-B887-807EF200A7E5}"/>
              </a:ext>
            </a:extLst>
          </p:cNvPr>
          <p:cNvGrpSpPr/>
          <p:nvPr/>
        </p:nvGrpSpPr>
        <p:grpSpPr>
          <a:xfrm>
            <a:off x="7474148" y="1927486"/>
            <a:ext cx="2191822" cy="1227194"/>
            <a:chOff x="3395937" y="1957966"/>
            <a:chExt cx="2191822" cy="1227194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94EF2DE8-520B-4D6B-9CBD-1E84EAD4A11B}"/>
                </a:ext>
              </a:extLst>
            </p:cNvPr>
            <p:cNvSpPr/>
            <p:nvPr/>
          </p:nvSpPr>
          <p:spPr>
            <a:xfrm>
              <a:off x="3488945" y="1957966"/>
              <a:ext cx="1932432" cy="4285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accent3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供应链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499E6BB7-F795-4807-905A-96F643EF60C4}"/>
                </a:ext>
              </a:extLst>
            </p:cNvPr>
            <p:cNvSpPr/>
            <p:nvPr/>
          </p:nvSpPr>
          <p:spPr>
            <a:xfrm>
              <a:off x="3395937" y="2289757"/>
              <a:ext cx="2191822" cy="8954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accent3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爆款单品采购，更低的成本，低于线下</a:t>
              </a:r>
              <a:r>
                <a:rPr lang="en-US" altLang="zh-CN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accent3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20%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accent3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1%</a:t>
              </a:r>
              <a:r>
                <a:rPr lang="zh-CN" altLang="en-US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accent3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以下的极低损耗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A97D6DB-4290-4B0D-9C17-B8A6D04D565A}"/>
              </a:ext>
            </a:extLst>
          </p:cNvPr>
          <p:cNvGrpSpPr/>
          <p:nvPr/>
        </p:nvGrpSpPr>
        <p:grpSpPr>
          <a:xfrm>
            <a:off x="3451531" y="4057890"/>
            <a:ext cx="2160599" cy="1227194"/>
            <a:chOff x="3409621" y="1957966"/>
            <a:chExt cx="2160599" cy="1227194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23129204-DCE1-4B8A-9E9F-821734CC05B5}"/>
                </a:ext>
              </a:extLst>
            </p:cNvPr>
            <p:cNvSpPr/>
            <p:nvPr/>
          </p:nvSpPr>
          <p:spPr>
            <a:xfrm>
              <a:off x="3488945" y="1957966"/>
              <a:ext cx="1932432" cy="4285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cs typeface="+mn-ea"/>
                  <a:sym typeface="+mn-lt"/>
                </a:rPr>
                <a:t>用户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05D41F2E-74B9-41B3-A2F5-E90696614FAD}"/>
                </a:ext>
              </a:extLst>
            </p:cNvPr>
            <p:cNvSpPr/>
            <p:nvPr/>
          </p:nvSpPr>
          <p:spPr>
            <a:xfrm>
              <a:off x="3409621" y="2289757"/>
              <a:ext cx="2160599" cy="8954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tx1"/>
                  </a:solidFill>
                  <a:cs typeface="+mn-ea"/>
                  <a:sym typeface="+mn-lt"/>
                </a:rPr>
                <a:t>单个用户更高的活跃性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tx1"/>
                  </a:solidFill>
                  <a:cs typeface="+mn-ea"/>
                  <a:sym typeface="+mn-lt"/>
                </a:rPr>
                <a:t>口碑营销，</a:t>
              </a:r>
              <a:r>
                <a:rPr lang="en-US" altLang="zh-CN" sz="1200" dirty="0">
                  <a:solidFill>
                    <a:schemeClr val="tx1"/>
                  </a:solidFill>
                  <a:cs typeface="+mn-ea"/>
                  <a:sym typeface="+mn-lt"/>
                </a:rPr>
                <a:t>60%</a:t>
              </a:r>
              <a:r>
                <a:rPr lang="zh-CN" altLang="en-US" sz="1200" dirty="0">
                  <a:solidFill>
                    <a:schemeClr val="tx1"/>
                  </a:solidFill>
                  <a:cs typeface="+mn-ea"/>
                  <a:sym typeface="+mn-lt"/>
                </a:rPr>
                <a:t>的新用户转化率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E5AC049D-08C4-44A5-8626-FB1DEADFDA83}"/>
              </a:ext>
            </a:extLst>
          </p:cNvPr>
          <p:cNvGrpSpPr/>
          <p:nvPr/>
        </p:nvGrpSpPr>
        <p:grpSpPr>
          <a:xfrm>
            <a:off x="7498561" y="4057890"/>
            <a:ext cx="2167409" cy="1227194"/>
            <a:chOff x="3420350" y="1957966"/>
            <a:chExt cx="2167409" cy="1227194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D8774025-0AE0-445F-B97A-7D0A7A688B0F}"/>
                </a:ext>
              </a:extLst>
            </p:cNvPr>
            <p:cNvSpPr/>
            <p:nvPr/>
          </p:nvSpPr>
          <p:spPr>
            <a:xfrm>
              <a:off x="3488945" y="1957966"/>
              <a:ext cx="1932432" cy="4285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cs typeface="+mn-ea"/>
                  <a:sym typeface="+mn-lt"/>
                </a:rPr>
                <a:t>数据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01AA4805-AA0C-4279-B6DA-AD4BAF675E49}"/>
                </a:ext>
              </a:extLst>
            </p:cNvPr>
            <p:cNvSpPr/>
            <p:nvPr/>
          </p:nvSpPr>
          <p:spPr>
            <a:xfrm>
              <a:off x="3420350" y="2289757"/>
              <a:ext cx="2167409" cy="8954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会员交易量在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100-200</a:t>
              </a: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次</a:t>
              </a:r>
              <a:endParaRPr lang="en-US" altLang="zh-CN" sz="1200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1000</a:t>
              </a: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多个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SKU</a:t>
              </a:r>
            </a:p>
          </p:txBody>
        </p:sp>
      </p:grpSp>
      <p:sp>
        <p:nvSpPr>
          <p:cNvPr id="34" name="iconfont-1124-744998">
            <a:extLst>
              <a:ext uri="{FF2B5EF4-FFF2-40B4-BE49-F238E27FC236}">
                <a16:creationId xmlns:a16="http://schemas.microsoft.com/office/drawing/2014/main" id="{2EF7C89B-EEC3-4C53-A753-7C14C2190581}"/>
              </a:ext>
            </a:extLst>
          </p:cNvPr>
          <p:cNvSpPr/>
          <p:nvPr/>
        </p:nvSpPr>
        <p:spPr>
          <a:xfrm>
            <a:off x="2675915" y="2275099"/>
            <a:ext cx="609565" cy="609685"/>
          </a:xfrm>
          <a:custGeom>
            <a:avLst/>
            <a:gdLst>
              <a:gd name="T0" fmla="*/ 1066 w 10666"/>
              <a:gd name="T1" fmla="*/ 2133 h 10666"/>
              <a:gd name="T2" fmla="*/ 0 w 10666"/>
              <a:gd name="T3" fmla="*/ 2133 h 10666"/>
              <a:gd name="T4" fmla="*/ 0 w 10666"/>
              <a:gd name="T5" fmla="*/ 9600 h 10666"/>
              <a:gd name="T6" fmla="*/ 1066 w 10666"/>
              <a:gd name="T7" fmla="*/ 10666 h 10666"/>
              <a:gd name="T8" fmla="*/ 8533 w 10666"/>
              <a:gd name="T9" fmla="*/ 10666 h 10666"/>
              <a:gd name="T10" fmla="*/ 8533 w 10666"/>
              <a:gd name="T11" fmla="*/ 9600 h 10666"/>
              <a:gd name="T12" fmla="*/ 1066 w 10666"/>
              <a:gd name="T13" fmla="*/ 9600 h 10666"/>
              <a:gd name="T14" fmla="*/ 1066 w 10666"/>
              <a:gd name="T15" fmla="*/ 2133 h 10666"/>
              <a:gd name="T16" fmla="*/ 9600 w 10666"/>
              <a:gd name="T17" fmla="*/ 0 h 10666"/>
              <a:gd name="T18" fmla="*/ 3200 w 10666"/>
              <a:gd name="T19" fmla="*/ 0 h 10666"/>
              <a:gd name="T20" fmla="*/ 2133 w 10666"/>
              <a:gd name="T21" fmla="*/ 1066 h 10666"/>
              <a:gd name="T22" fmla="*/ 2133 w 10666"/>
              <a:gd name="T23" fmla="*/ 7466 h 10666"/>
              <a:gd name="T24" fmla="*/ 3200 w 10666"/>
              <a:gd name="T25" fmla="*/ 8533 h 10666"/>
              <a:gd name="T26" fmla="*/ 9600 w 10666"/>
              <a:gd name="T27" fmla="*/ 8533 h 10666"/>
              <a:gd name="T28" fmla="*/ 10666 w 10666"/>
              <a:gd name="T29" fmla="*/ 7466 h 10666"/>
              <a:gd name="T30" fmla="*/ 10666 w 10666"/>
              <a:gd name="T31" fmla="*/ 1066 h 10666"/>
              <a:gd name="T32" fmla="*/ 9600 w 10666"/>
              <a:gd name="T33" fmla="*/ 0 h 10666"/>
              <a:gd name="T34" fmla="*/ 9066 w 10666"/>
              <a:gd name="T35" fmla="*/ 4800 h 10666"/>
              <a:gd name="T36" fmla="*/ 3733 w 10666"/>
              <a:gd name="T37" fmla="*/ 4800 h 10666"/>
              <a:gd name="T38" fmla="*/ 3733 w 10666"/>
              <a:gd name="T39" fmla="*/ 3733 h 10666"/>
              <a:gd name="T40" fmla="*/ 9066 w 10666"/>
              <a:gd name="T41" fmla="*/ 3733 h 10666"/>
              <a:gd name="T42" fmla="*/ 9066 w 10666"/>
              <a:gd name="T43" fmla="*/ 4800 h 10666"/>
              <a:gd name="T44" fmla="*/ 6933 w 10666"/>
              <a:gd name="T45" fmla="*/ 6933 h 10666"/>
              <a:gd name="T46" fmla="*/ 3733 w 10666"/>
              <a:gd name="T47" fmla="*/ 6933 h 10666"/>
              <a:gd name="T48" fmla="*/ 3733 w 10666"/>
              <a:gd name="T49" fmla="*/ 5866 h 10666"/>
              <a:gd name="T50" fmla="*/ 6933 w 10666"/>
              <a:gd name="T51" fmla="*/ 5866 h 10666"/>
              <a:gd name="T52" fmla="*/ 6933 w 10666"/>
              <a:gd name="T53" fmla="*/ 6933 h 10666"/>
              <a:gd name="T54" fmla="*/ 9066 w 10666"/>
              <a:gd name="T55" fmla="*/ 2666 h 10666"/>
              <a:gd name="T56" fmla="*/ 3733 w 10666"/>
              <a:gd name="T57" fmla="*/ 2666 h 10666"/>
              <a:gd name="T58" fmla="*/ 3733 w 10666"/>
              <a:gd name="T59" fmla="*/ 1600 h 10666"/>
              <a:gd name="T60" fmla="*/ 9066 w 10666"/>
              <a:gd name="T61" fmla="*/ 1600 h 10666"/>
              <a:gd name="T62" fmla="*/ 9066 w 10666"/>
              <a:gd name="T63" fmla="*/ 2666 h 10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666" h="10666">
                <a:moveTo>
                  <a:pt x="1066" y="2133"/>
                </a:moveTo>
                <a:lnTo>
                  <a:pt x="0" y="2133"/>
                </a:lnTo>
                <a:lnTo>
                  <a:pt x="0" y="9600"/>
                </a:lnTo>
                <a:cubicBezTo>
                  <a:pt x="0" y="10186"/>
                  <a:pt x="480" y="10666"/>
                  <a:pt x="1066" y="10666"/>
                </a:cubicBezTo>
                <a:lnTo>
                  <a:pt x="8533" y="10666"/>
                </a:lnTo>
                <a:lnTo>
                  <a:pt x="8533" y="9600"/>
                </a:lnTo>
                <a:lnTo>
                  <a:pt x="1066" y="9600"/>
                </a:lnTo>
                <a:lnTo>
                  <a:pt x="1066" y="2133"/>
                </a:lnTo>
                <a:close/>
                <a:moveTo>
                  <a:pt x="9600" y="0"/>
                </a:moveTo>
                <a:lnTo>
                  <a:pt x="3200" y="0"/>
                </a:lnTo>
                <a:cubicBezTo>
                  <a:pt x="2613" y="0"/>
                  <a:pt x="2133" y="480"/>
                  <a:pt x="2133" y="1066"/>
                </a:cubicBezTo>
                <a:lnTo>
                  <a:pt x="2133" y="7466"/>
                </a:lnTo>
                <a:cubicBezTo>
                  <a:pt x="2133" y="8053"/>
                  <a:pt x="2613" y="8533"/>
                  <a:pt x="3200" y="8533"/>
                </a:cubicBezTo>
                <a:lnTo>
                  <a:pt x="9600" y="8533"/>
                </a:lnTo>
                <a:cubicBezTo>
                  <a:pt x="10186" y="8533"/>
                  <a:pt x="10666" y="8053"/>
                  <a:pt x="10666" y="7466"/>
                </a:cubicBezTo>
                <a:lnTo>
                  <a:pt x="10666" y="1066"/>
                </a:lnTo>
                <a:cubicBezTo>
                  <a:pt x="10666" y="480"/>
                  <a:pt x="10186" y="0"/>
                  <a:pt x="9600" y="0"/>
                </a:cubicBezTo>
                <a:close/>
                <a:moveTo>
                  <a:pt x="9066" y="4800"/>
                </a:moveTo>
                <a:lnTo>
                  <a:pt x="3733" y="4800"/>
                </a:lnTo>
                <a:lnTo>
                  <a:pt x="3733" y="3733"/>
                </a:lnTo>
                <a:lnTo>
                  <a:pt x="9066" y="3733"/>
                </a:lnTo>
                <a:lnTo>
                  <a:pt x="9066" y="4800"/>
                </a:lnTo>
                <a:close/>
                <a:moveTo>
                  <a:pt x="6933" y="6933"/>
                </a:moveTo>
                <a:lnTo>
                  <a:pt x="3733" y="6933"/>
                </a:lnTo>
                <a:lnTo>
                  <a:pt x="3733" y="5866"/>
                </a:lnTo>
                <a:lnTo>
                  <a:pt x="6933" y="5866"/>
                </a:lnTo>
                <a:lnTo>
                  <a:pt x="6933" y="6933"/>
                </a:lnTo>
                <a:close/>
                <a:moveTo>
                  <a:pt x="9066" y="2666"/>
                </a:moveTo>
                <a:lnTo>
                  <a:pt x="3733" y="2666"/>
                </a:lnTo>
                <a:lnTo>
                  <a:pt x="3733" y="1600"/>
                </a:lnTo>
                <a:lnTo>
                  <a:pt x="9066" y="1600"/>
                </a:lnTo>
                <a:lnTo>
                  <a:pt x="9066" y="26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5" name="iconfont-1124-744998">
            <a:extLst>
              <a:ext uri="{FF2B5EF4-FFF2-40B4-BE49-F238E27FC236}">
                <a16:creationId xmlns:a16="http://schemas.microsoft.com/office/drawing/2014/main" id="{B5961DF1-315E-4BC8-B8F9-7D30A73885DD}"/>
              </a:ext>
            </a:extLst>
          </p:cNvPr>
          <p:cNvSpPr/>
          <p:nvPr/>
        </p:nvSpPr>
        <p:spPr>
          <a:xfrm>
            <a:off x="2675915" y="4370481"/>
            <a:ext cx="609565" cy="609685"/>
          </a:xfrm>
          <a:custGeom>
            <a:avLst/>
            <a:gdLst>
              <a:gd name="T0" fmla="*/ 1066 w 10666"/>
              <a:gd name="T1" fmla="*/ 2133 h 10666"/>
              <a:gd name="T2" fmla="*/ 0 w 10666"/>
              <a:gd name="T3" fmla="*/ 2133 h 10666"/>
              <a:gd name="T4" fmla="*/ 0 w 10666"/>
              <a:gd name="T5" fmla="*/ 9600 h 10666"/>
              <a:gd name="T6" fmla="*/ 1066 w 10666"/>
              <a:gd name="T7" fmla="*/ 10666 h 10666"/>
              <a:gd name="T8" fmla="*/ 8533 w 10666"/>
              <a:gd name="T9" fmla="*/ 10666 h 10666"/>
              <a:gd name="T10" fmla="*/ 8533 w 10666"/>
              <a:gd name="T11" fmla="*/ 9600 h 10666"/>
              <a:gd name="T12" fmla="*/ 1066 w 10666"/>
              <a:gd name="T13" fmla="*/ 9600 h 10666"/>
              <a:gd name="T14" fmla="*/ 1066 w 10666"/>
              <a:gd name="T15" fmla="*/ 2133 h 10666"/>
              <a:gd name="T16" fmla="*/ 9600 w 10666"/>
              <a:gd name="T17" fmla="*/ 0 h 10666"/>
              <a:gd name="T18" fmla="*/ 3200 w 10666"/>
              <a:gd name="T19" fmla="*/ 0 h 10666"/>
              <a:gd name="T20" fmla="*/ 2133 w 10666"/>
              <a:gd name="T21" fmla="*/ 1066 h 10666"/>
              <a:gd name="T22" fmla="*/ 2133 w 10666"/>
              <a:gd name="T23" fmla="*/ 7466 h 10666"/>
              <a:gd name="T24" fmla="*/ 3200 w 10666"/>
              <a:gd name="T25" fmla="*/ 8533 h 10666"/>
              <a:gd name="T26" fmla="*/ 9600 w 10666"/>
              <a:gd name="T27" fmla="*/ 8533 h 10666"/>
              <a:gd name="T28" fmla="*/ 10666 w 10666"/>
              <a:gd name="T29" fmla="*/ 7466 h 10666"/>
              <a:gd name="T30" fmla="*/ 10666 w 10666"/>
              <a:gd name="T31" fmla="*/ 1066 h 10666"/>
              <a:gd name="T32" fmla="*/ 9600 w 10666"/>
              <a:gd name="T33" fmla="*/ 0 h 10666"/>
              <a:gd name="T34" fmla="*/ 9066 w 10666"/>
              <a:gd name="T35" fmla="*/ 4800 h 10666"/>
              <a:gd name="T36" fmla="*/ 3733 w 10666"/>
              <a:gd name="T37" fmla="*/ 4800 h 10666"/>
              <a:gd name="T38" fmla="*/ 3733 w 10666"/>
              <a:gd name="T39" fmla="*/ 3733 h 10666"/>
              <a:gd name="T40" fmla="*/ 9066 w 10666"/>
              <a:gd name="T41" fmla="*/ 3733 h 10666"/>
              <a:gd name="T42" fmla="*/ 9066 w 10666"/>
              <a:gd name="T43" fmla="*/ 4800 h 10666"/>
              <a:gd name="T44" fmla="*/ 6933 w 10666"/>
              <a:gd name="T45" fmla="*/ 6933 h 10666"/>
              <a:gd name="T46" fmla="*/ 3733 w 10666"/>
              <a:gd name="T47" fmla="*/ 6933 h 10666"/>
              <a:gd name="T48" fmla="*/ 3733 w 10666"/>
              <a:gd name="T49" fmla="*/ 5866 h 10666"/>
              <a:gd name="T50" fmla="*/ 6933 w 10666"/>
              <a:gd name="T51" fmla="*/ 5866 h 10666"/>
              <a:gd name="T52" fmla="*/ 6933 w 10666"/>
              <a:gd name="T53" fmla="*/ 6933 h 10666"/>
              <a:gd name="T54" fmla="*/ 9066 w 10666"/>
              <a:gd name="T55" fmla="*/ 2666 h 10666"/>
              <a:gd name="T56" fmla="*/ 3733 w 10666"/>
              <a:gd name="T57" fmla="*/ 2666 h 10666"/>
              <a:gd name="T58" fmla="*/ 3733 w 10666"/>
              <a:gd name="T59" fmla="*/ 1600 h 10666"/>
              <a:gd name="T60" fmla="*/ 9066 w 10666"/>
              <a:gd name="T61" fmla="*/ 1600 h 10666"/>
              <a:gd name="T62" fmla="*/ 9066 w 10666"/>
              <a:gd name="T63" fmla="*/ 2666 h 10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666" h="10666">
                <a:moveTo>
                  <a:pt x="1066" y="2133"/>
                </a:moveTo>
                <a:lnTo>
                  <a:pt x="0" y="2133"/>
                </a:lnTo>
                <a:lnTo>
                  <a:pt x="0" y="9600"/>
                </a:lnTo>
                <a:cubicBezTo>
                  <a:pt x="0" y="10186"/>
                  <a:pt x="480" y="10666"/>
                  <a:pt x="1066" y="10666"/>
                </a:cubicBezTo>
                <a:lnTo>
                  <a:pt x="8533" y="10666"/>
                </a:lnTo>
                <a:lnTo>
                  <a:pt x="8533" y="9600"/>
                </a:lnTo>
                <a:lnTo>
                  <a:pt x="1066" y="9600"/>
                </a:lnTo>
                <a:lnTo>
                  <a:pt x="1066" y="2133"/>
                </a:lnTo>
                <a:close/>
                <a:moveTo>
                  <a:pt x="9600" y="0"/>
                </a:moveTo>
                <a:lnTo>
                  <a:pt x="3200" y="0"/>
                </a:lnTo>
                <a:cubicBezTo>
                  <a:pt x="2613" y="0"/>
                  <a:pt x="2133" y="480"/>
                  <a:pt x="2133" y="1066"/>
                </a:cubicBezTo>
                <a:lnTo>
                  <a:pt x="2133" y="7466"/>
                </a:lnTo>
                <a:cubicBezTo>
                  <a:pt x="2133" y="8053"/>
                  <a:pt x="2613" y="8533"/>
                  <a:pt x="3200" y="8533"/>
                </a:cubicBezTo>
                <a:lnTo>
                  <a:pt x="9600" y="8533"/>
                </a:lnTo>
                <a:cubicBezTo>
                  <a:pt x="10186" y="8533"/>
                  <a:pt x="10666" y="8053"/>
                  <a:pt x="10666" y="7466"/>
                </a:cubicBezTo>
                <a:lnTo>
                  <a:pt x="10666" y="1066"/>
                </a:lnTo>
                <a:cubicBezTo>
                  <a:pt x="10666" y="480"/>
                  <a:pt x="10186" y="0"/>
                  <a:pt x="9600" y="0"/>
                </a:cubicBezTo>
                <a:close/>
                <a:moveTo>
                  <a:pt x="9066" y="4800"/>
                </a:moveTo>
                <a:lnTo>
                  <a:pt x="3733" y="4800"/>
                </a:lnTo>
                <a:lnTo>
                  <a:pt x="3733" y="3733"/>
                </a:lnTo>
                <a:lnTo>
                  <a:pt x="9066" y="3733"/>
                </a:lnTo>
                <a:lnTo>
                  <a:pt x="9066" y="4800"/>
                </a:lnTo>
                <a:close/>
                <a:moveTo>
                  <a:pt x="6933" y="6933"/>
                </a:moveTo>
                <a:lnTo>
                  <a:pt x="3733" y="6933"/>
                </a:lnTo>
                <a:lnTo>
                  <a:pt x="3733" y="5866"/>
                </a:lnTo>
                <a:lnTo>
                  <a:pt x="6933" y="5866"/>
                </a:lnTo>
                <a:lnTo>
                  <a:pt x="6933" y="6933"/>
                </a:lnTo>
                <a:close/>
                <a:moveTo>
                  <a:pt x="9066" y="2666"/>
                </a:moveTo>
                <a:lnTo>
                  <a:pt x="3733" y="2666"/>
                </a:lnTo>
                <a:lnTo>
                  <a:pt x="3733" y="1600"/>
                </a:lnTo>
                <a:lnTo>
                  <a:pt x="9066" y="1600"/>
                </a:lnTo>
                <a:lnTo>
                  <a:pt x="9066" y="26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6" name="iconfont-1124-744998">
            <a:extLst>
              <a:ext uri="{FF2B5EF4-FFF2-40B4-BE49-F238E27FC236}">
                <a16:creationId xmlns:a16="http://schemas.microsoft.com/office/drawing/2014/main" id="{809F96EF-896D-48D0-9862-213168149497}"/>
              </a:ext>
            </a:extLst>
          </p:cNvPr>
          <p:cNvSpPr/>
          <p:nvPr/>
        </p:nvSpPr>
        <p:spPr>
          <a:xfrm>
            <a:off x="6712309" y="2275099"/>
            <a:ext cx="609565" cy="609685"/>
          </a:xfrm>
          <a:custGeom>
            <a:avLst/>
            <a:gdLst>
              <a:gd name="T0" fmla="*/ 1066 w 10666"/>
              <a:gd name="T1" fmla="*/ 2133 h 10666"/>
              <a:gd name="T2" fmla="*/ 0 w 10666"/>
              <a:gd name="T3" fmla="*/ 2133 h 10666"/>
              <a:gd name="T4" fmla="*/ 0 w 10666"/>
              <a:gd name="T5" fmla="*/ 9600 h 10666"/>
              <a:gd name="T6" fmla="*/ 1066 w 10666"/>
              <a:gd name="T7" fmla="*/ 10666 h 10666"/>
              <a:gd name="T8" fmla="*/ 8533 w 10666"/>
              <a:gd name="T9" fmla="*/ 10666 h 10666"/>
              <a:gd name="T10" fmla="*/ 8533 w 10666"/>
              <a:gd name="T11" fmla="*/ 9600 h 10666"/>
              <a:gd name="T12" fmla="*/ 1066 w 10666"/>
              <a:gd name="T13" fmla="*/ 9600 h 10666"/>
              <a:gd name="T14" fmla="*/ 1066 w 10666"/>
              <a:gd name="T15" fmla="*/ 2133 h 10666"/>
              <a:gd name="T16" fmla="*/ 9600 w 10666"/>
              <a:gd name="T17" fmla="*/ 0 h 10666"/>
              <a:gd name="T18" fmla="*/ 3200 w 10666"/>
              <a:gd name="T19" fmla="*/ 0 h 10666"/>
              <a:gd name="T20" fmla="*/ 2133 w 10666"/>
              <a:gd name="T21" fmla="*/ 1066 h 10666"/>
              <a:gd name="T22" fmla="*/ 2133 w 10666"/>
              <a:gd name="T23" fmla="*/ 7466 h 10666"/>
              <a:gd name="T24" fmla="*/ 3200 w 10666"/>
              <a:gd name="T25" fmla="*/ 8533 h 10666"/>
              <a:gd name="T26" fmla="*/ 9600 w 10666"/>
              <a:gd name="T27" fmla="*/ 8533 h 10666"/>
              <a:gd name="T28" fmla="*/ 10666 w 10666"/>
              <a:gd name="T29" fmla="*/ 7466 h 10666"/>
              <a:gd name="T30" fmla="*/ 10666 w 10666"/>
              <a:gd name="T31" fmla="*/ 1066 h 10666"/>
              <a:gd name="T32" fmla="*/ 9600 w 10666"/>
              <a:gd name="T33" fmla="*/ 0 h 10666"/>
              <a:gd name="T34" fmla="*/ 9066 w 10666"/>
              <a:gd name="T35" fmla="*/ 4800 h 10666"/>
              <a:gd name="T36" fmla="*/ 3733 w 10666"/>
              <a:gd name="T37" fmla="*/ 4800 h 10666"/>
              <a:gd name="T38" fmla="*/ 3733 w 10666"/>
              <a:gd name="T39" fmla="*/ 3733 h 10666"/>
              <a:gd name="T40" fmla="*/ 9066 w 10666"/>
              <a:gd name="T41" fmla="*/ 3733 h 10666"/>
              <a:gd name="T42" fmla="*/ 9066 w 10666"/>
              <a:gd name="T43" fmla="*/ 4800 h 10666"/>
              <a:gd name="T44" fmla="*/ 6933 w 10666"/>
              <a:gd name="T45" fmla="*/ 6933 h 10666"/>
              <a:gd name="T46" fmla="*/ 3733 w 10666"/>
              <a:gd name="T47" fmla="*/ 6933 h 10666"/>
              <a:gd name="T48" fmla="*/ 3733 w 10666"/>
              <a:gd name="T49" fmla="*/ 5866 h 10666"/>
              <a:gd name="T50" fmla="*/ 6933 w 10666"/>
              <a:gd name="T51" fmla="*/ 5866 h 10666"/>
              <a:gd name="T52" fmla="*/ 6933 w 10666"/>
              <a:gd name="T53" fmla="*/ 6933 h 10666"/>
              <a:gd name="T54" fmla="*/ 9066 w 10666"/>
              <a:gd name="T55" fmla="*/ 2666 h 10666"/>
              <a:gd name="T56" fmla="*/ 3733 w 10666"/>
              <a:gd name="T57" fmla="*/ 2666 h 10666"/>
              <a:gd name="T58" fmla="*/ 3733 w 10666"/>
              <a:gd name="T59" fmla="*/ 1600 h 10666"/>
              <a:gd name="T60" fmla="*/ 9066 w 10666"/>
              <a:gd name="T61" fmla="*/ 1600 h 10666"/>
              <a:gd name="T62" fmla="*/ 9066 w 10666"/>
              <a:gd name="T63" fmla="*/ 2666 h 10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666" h="10666">
                <a:moveTo>
                  <a:pt x="1066" y="2133"/>
                </a:moveTo>
                <a:lnTo>
                  <a:pt x="0" y="2133"/>
                </a:lnTo>
                <a:lnTo>
                  <a:pt x="0" y="9600"/>
                </a:lnTo>
                <a:cubicBezTo>
                  <a:pt x="0" y="10186"/>
                  <a:pt x="480" y="10666"/>
                  <a:pt x="1066" y="10666"/>
                </a:cubicBezTo>
                <a:lnTo>
                  <a:pt x="8533" y="10666"/>
                </a:lnTo>
                <a:lnTo>
                  <a:pt x="8533" y="9600"/>
                </a:lnTo>
                <a:lnTo>
                  <a:pt x="1066" y="9600"/>
                </a:lnTo>
                <a:lnTo>
                  <a:pt x="1066" y="2133"/>
                </a:lnTo>
                <a:close/>
                <a:moveTo>
                  <a:pt x="9600" y="0"/>
                </a:moveTo>
                <a:lnTo>
                  <a:pt x="3200" y="0"/>
                </a:lnTo>
                <a:cubicBezTo>
                  <a:pt x="2613" y="0"/>
                  <a:pt x="2133" y="480"/>
                  <a:pt x="2133" y="1066"/>
                </a:cubicBezTo>
                <a:lnTo>
                  <a:pt x="2133" y="7466"/>
                </a:lnTo>
                <a:cubicBezTo>
                  <a:pt x="2133" y="8053"/>
                  <a:pt x="2613" y="8533"/>
                  <a:pt x="3200" y="8533"/>
                </a:cubicBezTo>
                <a:lnTo>
                  <a:pt x="9600" y="8533"/>
                </a:lnTo>
                <a:cubicBezTo>
                  <a:pt x="10186" y="8533"/>
                  <a:pt x="10666" y="8053"/>
                  <a:pt x="10666" y="7466"/>
                </a:cubicBezTo>
                <a:lnTo>
                  <a:pt x="10666" y="1066"/>
                </a:lnTo>
                <a:cubicBezTo>
                  <a:pt x="10666" y="480"/>
                  <a:pt x="10186" y="0"/>
                  <a:pt x="9600" y="0"/>
                </a:cubicBezTo>
                <a:close/>
                <a:moveTo>
                  <a:pt x="9066" y="4800"/>
                </a:moveTo>
                <a:lnTo>
                  <a:pt x="3733" y="4800"/>
                </a:lnTo>
                <a:lnTo>
                  <a:pt x="3733" y="3733"/>
                </a:lnTo>
                <a:lnTo>
                  <a:pt x="9066" y="3733"/>
                </a:lnTo>
                <a:lnTo>
                  <a:pt x="9066" y="4800"/>
                </a:lnTo>
                <a:close/>
                <a:moveTo>
                  <a:pt x="6933" y="6933"/>
                </a:moveTo>
                <a:lnTo>
                  <a:pt x="3733" y="6933"/>
                </a:lnTo>
                <a:lnTo>
                  <a:pt x="3733" y="5866"/>
                </a:lnTo>
                <a:lnTo>
                  <a:pt x="6933" y="5866"/>
                </a:lnTo>
                <a:lnTo>
                  <a:pt x="6933" y="6933"/>
                </a:lnTo>
                <a:close/>
                <a:moveTo>
                  <a:pt x="9066" y="2666"/>
                </a:moveTo>
                <a:lnTo>
                  <a:pt x="3733" y="2666"/>
                </a:lnTo>
                <a:lnTo>
                  <a:pt x="3733" y="1600"/>
                </a:lnTo>
                <a:lnTo>
                  <a:pt x="9066" y="1600"/>
                </a:lnTo>
                <a:lnTo>
                  <a:pt x="9066" y="26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7" name="iconfont-1124-744998">
            <a:extLst>
              <a:ext uri="{FF2B5EF4-FFF2-40B4-BE49-F238E27FC236}">
                <a16:creationId xmlns:a16="http://schemas.microsoft.com/office/drawing/2014/main" id="{6ECE0047-4AE3-4864-838E-AAA6B1524A1C}"/>
              </a:ext>
            </a:extLst>
          </p:cNvPr>
          <p:cNvSpPr/>
          <p:nvPr/>
        </p:nvSpPr>
        <p:spPr>
          <a:xfrm>
            <a:off x="6712309" y="4370481"/>
            <a:ext cx="609565" cy="609685"/>
          </a:xfrm>
          <a:custGeom>
            <a:avLst/>
            <a:gdLst>
              <a:gd name="T0" fmla="*/ 1066 w 10666"/>
              <a:gd name="T1" fmla="*/ 2133 h 10666"/>
              <a:gd name="T2" fmla="*/ 0 w 10666"/>
              <a:gd name="T3" fmla="*/ 2133 h 10666"/>
              <a:gd name="T4" fmla="*/ 0 w 10666"/>
              <a:gd name="T5" fmla="*/ 9600 h 10666"/>
              <a:gd name="T6" fmla="*/ 1066 w 10666"/>
              <a:gd name="T7" fmla="*/ 10666 h 10666"/>
              <a:gd name="T8" fmla="*/ 8533 w 10666"/>
              <a:gd name="T9" fmla="*/ 10666 h 10666"/>
              <a:gd name="T10" fmla="*/ 8533 w 10666"/>
              <a:gd name="T11" fmla="*/ 9600 h 10666"/>
              <a:gd name="T12" fmla="*/ 1066 w 10666"/>
              <a:gd name="T13" fmla="*/ 9600 h 10666"/>
              <a:gd name="T14" fmla="*/ 1066 w 10666"/>
              <a:gd name="T15" fmla="*/ 2133 h 10666"/>
              <a:gd name="T16" fmla="*/ 9600 w 10666"/>
              <a:gd name="T17" fmla="*/ 0 h 10666"/>
              <a:gd name="T18" fmla="*/ 3200 w 10666"/>
              <a:gd name="T19" fmla="*/ 0 h 10666"/>
              <a:gd name="T20" fmla="*/ 2133 w 10666"/>
              <a:gd name="T21" fmla="*/ 1066 h 10666"/>
              <a:gd name="T22" fmla="*/ 2133 w 10666"/>
              <a:gd name="T23" fmla="*/ 7466 h 10666"/>
              <a:gd name="T24" fmla="*/ 3200 w 10666"/>
              <a:gd name="T25" fmla="*/ 8533 h 10666"/>
              <a:gd name="T26" fmla="*/ 9600 w 10666"/>
              <a:gd name="T27" fmla="*/ 8533 h 10666"/>
              <a:gd name="T28" fmla="*/ 10666 w 10666"/>
              <a:gd name="T29" fmla="*/ 7466 h 10666"/>
              <a:gd name="T30" fmla="*/ 10666 w 10666"/>
              <a:gd name="T31" fmla="*/ 1066 h 10666"/>
              <a:gd name="T32" fmla="*/ 9600 w 10666"/>
              <a:gd name="T33" fmla="*/ 0 h 10666"/>
              <a:gd name="T34" fmla="*/ 9066 w 10666"/>
              <a:gd name="T35" fmla="*/ 4800 h 10666"/>
              <a:gd name="T36" fmla="*/ 3733 w 10666"/>
              <a:gd name="T37" fmla="*/ 4800 h 10666"/>
              <a:gd name="T38" fmla="*/ 3733 w 10666"/>
              <a:gd name="T39" fmla="*/ 3733 h 10666"/>
              <a:gd name="T40" fmla="*/ 9066 w 10666"/>
              <a:gd name="T41" fmla="*/ 3733 h 10666"/>
              <a:gd name="T42" fmla="*/ 9066 w 10666"/>
              <a:gd name="T43" fmla="*/ 4800 h 10666"/>
              <a:gd name="T44" fmla="*/ 6933 w 10666"/>
              <a:gd name="T45" fmla="*/ 6933 h 10666"/>
              <a:gd name="T46" fmla="*/ 3733 w 10666"/>
              <a:gd name="T47" fmla="*/ 6933 h 10666"/>
              <a:gd name="T48" fmla="*/ 3733 w 10666"/>
              <a:gd name="T49" fmla="*/ 5866 h 10666"/>
              <a:gd name="T50" fmla="*/ 6933 w 10666"/>
              <a:gd name="T51" fmla="*/ 5866 h 10666"/>
              <a:gd name="T52" fmla="*/ 6933 w 10666"/>
              <a:gd name="T53" fmla="*/ 6933 h 10666"/>
              <a:gd name="T54" fmla="*/ 9066 w 10666"/>
              <a:gd name="T55" fmla="*/ 2666 h 10666"/>
              <a:gd name="T56" fmla="*/ 3733 w 10666"/>
              <a:gd name="T57" fmla="*/ 2666 h 10666"/>
              <a:gd name="T58" fmla="*/ 3733 w 10666"/>
              <a:gd name="T59" fmla="*/ 1600 h 10666"/>
              <a:gd name="T60" fmla="*/ 9066 w 10666"/>
              <a:gd name="T61" fmla="*/ 1600 h 10666"/>
              <a:gd name="T62" fmla="*/ 9066 w 10666"/>
              <a:gd name="T63" fmla="*/ 2666 h 10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666" h="10666">
                <a:moveTo>
                  <a:pt x="1066" y="2133"/>
                </a:moveTo>
                <a:lnTo>
                  <a:pt x="0" y="2133"/>
                </a:lnTo>
                <a:lnTo>
                  <a:pt x="0" y="9600"/>
                </a:lnTo>
                <a:cubicBezTo>
                  <a:pt x="0" y="10186"/>
                  <a:pt x="480" y="10666"/>
                  <a:pt x="1066" y="10666"/>
                </a:cubicBezTo>
                <a:lnTo>
                  <a:pt x="8533" y="10666"/>
                </a:lnTo>
                <a:lnTo>
                  <a:pt x="8533" y="9600"/>
                </a:lnTo>
                <a:lnTo>
                  <a:pt x="1066" y="9600"/>
                </a:lnTo>
                <a:lnTo>
                  <a:pt x="1066" y="2133"/>
                </a:lnTo>
                <a:close/>
                <a:moveTo>
                  <a:pt x="9600" y="0"/>
                </a:moveTo>
                <a:lnTo>
                  <a:pt x="3200" y="0"/>
                </a:lnTo>
                <a:cubicBezTo>
                  <a:pt x="2613" y="0"/>
                  <a:pt x="2133" y="480"/>
                  <a:pt x="2133" y="1066"/>
                </a:cubicBezTo>
                <a:lnTo>
                  <a:pt x="2133" y="7466"/>
                </a:lnTo>
                <a:cubicBezTo>
                  <a:pt x="2133" y="8053"/>
                  <a:pt x="2613" y="8533"/>
                  <a:pt x="3200" y="8533"/>
                </a:cubicBezTo>
                <a:lnTo>
                  <a:pt x="9600" y="8533"/>
                </a:lnTo>
                <a:cubicBezTo>
                  <a:pt x="10186" y="8533"/>
                  <a:pt x="10666" y="8053"/>
                  <a:pt x="10666" y="7466"/>
                </a:cubicBezTo>
                <a:lnTo>
                  <a:pt x="10666" y="1066"/>
                </a:lnTo>
                <a:cubicBezTo>
                  <a:pt x="10666" y="480"/>
                  <a:pt x="10186" y="0"/>
                  <a:pt x="9600" y="0"/>
                </a:cubicBezTo>
                <a:close/>
                <a:moveTo>
                  <a:pt x="9066" y="4800"/>
                </a:moveTo>
                <a:lnTo>
                  <a:pt x="3733" y="4800"/>
                </a:lnTo>
                <a:lnTo>
                  <a:pt x="3733" y="3733"/>
                </a:lnTo>
                <a:lnTo>
                  <a:pt x="9066" y="3733"/>
                </a:lnTo>
                <a:lnTo>
                  <a:pt x="9066" y="4800"/>
                </a:lnTo>
                <a:close/>
                <a:moveTo>
                  <a:pt x="6933" y="6933"/>
                </a:moveTo>
                <a:lnTo>
                  <a:pt x="3733" y="6933"/>
                </a:lnTo>
                <a:lnTo>
                  <a:pt x="3733" y="5866"/>
                </a:lnTo>
                <a:lnTo>
                  <a:pt x="6933" y="5866"/>
                </a:lnTo>
                <a:lnTo>
                  <a:pt x="6933" y="6933"/>
                </a:lnTo>
                <a:close/>
                <a:moveTo>
                  <a:pt x="9066" y="2666"/>
                </a:moveTo>
                <a:lnTo>
                  <a:pt x="3733" y="2666"/>
                </a:lnTo>
                <a:lnTo>
                  <a:pt x="3733" y="1600"/>
                </a:lnTo>
                <a:lnTo>
                  <a:pt x="9066" y="1600"/>
                </a:lnTo>
                <a:lnTo>
                  <a:pt x="9066" y="26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853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96F6169-DCB0-4DED-BA73-D1CDDD999DB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公司专利技术</a:t>
            </a:r>
          </a:p>
        </p:txBody>
      </p:sp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327677B1-345B-4846-B762-032FDE53D67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/>
        </p:blipFill>
        <p:spPr/>
      </p:pic>
      <p:pic>
        <p:nvPicPr>
          <p:cNvPr id="31" name="图片占位符 30">
            <a:extLst>
              <a:ext uri="{FF2B5EF4-FFF2-40B4-BE49-F238E27FC236}">
                <a16:creationId xmlns:a16="http://schemas.microsoft.com/office/drawing/2014/main" id="{E0F3DA5E-0070-42CA-8EC1-124746A2F0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/>
        </p:blipFill>
        <p:spPr/>
      </p:pic>
      <p:pic>
        <p:nvPicPr>
          <p:cNvPr id="33" name="图片占位符 32">
            <a:extLst>
              <a:ext uri="{FF2B5EF4-FFF2-40B4-BE49-F238E27FC236}">
                <a16:creationId xmlns:a16="http://schemas.microsoft.com/office/drawing/2014/main" id="{8996E12A-5526-4210-B674-CF69C2C691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/>
        </p:blipFill>
        <p:spPr/>
      </p:pic>
      <p:pic>
        <p:nvPicPr>
          <p:cNvPr id="35" name="图片占位符 34">
            <a:extLst>
              <a:ext uri="{FF2B5EF4-FFF2-40B4-BE49-F238E27FC236}">
                <a16:creationId xmlns:a16="http://schemas.microsoft.com/office/drawing/2014/main" id="{39410D97-66E4-4667-96BF-A7285FEC29F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/>
        </p:blipFill>
        <p:spPr/>
      </p:pic>
      <p:pic>
        <p:nvPicPr>
          <p:cNvPr id="37" name="图片占位符 36">
            <a:extLst>
              <a:ext uri="{FF2B5EF4-FFF2-40B4-BE49-F238E27FC236}">
                <a16:creationId xmlns:a16="http://schemas.microsoft.com/office/drawing/2014/main" id="{9CBEBDA4-5A0B-49A4-B63F-C52B3FD325A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/>
        </p:blipFill>
        <p:spPr/>
      </p:pic>
      <p:pic>
        <p:nvPicPr>
          <p:cNvPr id="39" name="图片占位符 38">
            <a:extLst>
              <a:ext uri="{FF2B5EF4-FFF2-40B4-BE49-F238E27FC236}">
                <a16:creationId xmlns:a16="http://schemas.microsoft.com/office/drawing/2014/main" id="{7DE85622-6EA7-4879-9693-0AA1847D91C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/>
        </p:blipFill>
        <p:spPr/>
      </p:pic>
      <p:pic>
        <p:nvPicPr>
          <p:cNvPr id="49" name="图片占位符 48">
            <a:extLst>
              <a:ext uri="{FF2B5EF4-FFF2-40B4-BE49-F238E27FC236}">
                <a16:creationId xmlns:a16="http://schemas.microsoft.com/office/drawing/2014/main" id="{0D9E35F1-E93D-43AB-A93A-0CD6B592DF2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" b="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2026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96F6169-DCB0-4DED-BA73-D1CDDD999DB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公司荣誉证书</a:t>
            </a:r>
          </a:p>
        </p:txBody>
      </p:sp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AFA4F583-A2D9-4CC3-AF1C-CE765A1DD4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/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378C5E83-0A36-4253-8E0A-C0CE5CD573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" b="43"/>
          <a:stretch>
            <a:fillRect/>
          </a:stretch>
        </p:blipFill>
        <p:spPr/>
      </p:pic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AF980DC5-B3BC-41CE-89B7-AE5EFF8E7A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/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EF7E10B6-8CEA-40D7-AAF6-C646B89C45E3}"/>
              </a:ext>
            </a:extLst>
          </p:cNvPr>
          <p:cNvGrpSpPr/>
          <p:nvPr/>
        </p:nvGrpSpPr>
        <p:grpSpPr>
          <a:xfrm>
            <a:off x="600429" y="3865223"/>
            <a:ext cx="3263428" cy="977295"/>
            <a:chOff x="1537393" y="2940353"/>
            <a:chExt cx="3263428" cy="977295"/>
          </a:xfrm>
        </p:grpSpPr>
        <p:sp>
          <p:nvSpPr>
            <p:cNvPr id="39" name="Freeform 1266">
              <a:extLst>
                <a:ext uri="{FF2B5EF4-FFF2-40B4-BE49-F238E27FC236}">
                  <a16:creationId xmlns:a16="http://schemas.microsoft.com/office/drawing/2014/main" id="{9D9540C4-B700-4F1D-98E5-0C993B30F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274" y="2941232"/>
              <a:ext cx="465547" cy="975536"/>
            </a:xfrm>
            <a:custGeom>
              <a:avLst/>
              <a:gdLst>
                <a:gd name="T0" fmla="*/ 683 w 900"/>
                <a:gd name="T1" fmla="*/ 1322 h 1887"/>
                <a:gd name="T2" fmla="*/ 621 w 900"/>
                <a:gd name="T3" fmla="*/ 1439 h 1887"/>
                <a:gd name="T4" fmla="*/ 824 w 900"/>
                <a:gd name="T5" fmla="*/ 1387 h 1887"/>
                <a:gd name="T6" fmla="*/ 479 w 900"/>
                <a:gd name="T7" fmla="*/ 1621 h 1887"/>
                <a:gd name="T8" fmla="*/ 762 w 900"/>
                <a:gd name="T9" fmla="*/ 1543 h 1887"/>
                <a:gd name="T10" fmla="*/ 431 w 900"/>
                <a:gd name="T11" fmla="*/ 1687 h 1887"/>
                <a:gd name="T12" fmla="*/ 436 w 900"/>
                <a:gd name="T13" fmla="*/ 1733 h 1887"/>
                <a:gd name="T14" fmla="*/ 559 w 900"/>
                <a:gd name="T15" fmla="*/ 1792 h 1887"/>
                <a:gd name="T16" fmla="*/ 194 w 900"/>
                <a:gd name="T17" fmla="*/ 1826 h 1887"/>
                <a:gd name="T18" fmla="*/ 51 w 900"/>
                <a:gd name="T19" fmla="*/ 1867 h 1887"/>
                <a:gd name="T20" fmla="*/ 309 w 900"/>
                <a:gd name="T21" fmla="*/ 1508 h 1887"/>
                <a:gd name="T22" fmla="*/ 270 w 900"/>
                <a:gd name="T23" fmla="*/ 1764 h 1887"/>
                <a:gd name="T24" fmla="*/ 434 w 900"/>
                <a:gd name="T25" fmla="*/ 1368 h 1887"/>
                <a:gd name="T26" fmla="*/ 466 w 900"/>
                <a:gd name="T27" fmla="*/ 1606 h 1887"/>
                <a:gd name="T28" fmla="*/ 495 w 900"/>
                <a:gd name="T29" fmla="*/ 1364 h 1887"/>
                <a:gd name="T30" fmla="*/ 599 w 900"/>
                <a:gd name="T31" fmla="*/ 1435 h 1887"/>
                <a:gd name="T32" fmla="*/ 581 w 900"/>
                <a:gd name="T33" fmla="*/ 1221 h 1887"/>
                <a:gd name="T34" fmla="*/ 686 w 900"/>
                <a:gd name="T35" fmla="*/ 1249 h 1887"/>
                <a:gd name="T36" fmla="*/ 599 w 900"/>
                <a:gd name="T37" fmla="*/ 997 h 1887"/>
                <a:gd name="T38" fmla="*/ 731 w 900"/>
                <a:gd name="T39" fmla="*/ 946 h 1887"/>
                <a:gd name="T40" fmla="*/ 563 w 900"/>
                <a:gd name="T41" fmla="*/ 759 h 1887"/>
                <a:gd name="T42" fmla="*/ 715 w 900"/>
                <a:gd name="T43" fmla="*/ 772 h 1887"/>
                <a:gd name="T44" fmla="*/ 526 w 900"/>
                <a:gd name="T45" fmla="*/ 622 h 1887"/>
                <a:gd name="T46" fmla="*/ 669 w 900"/>
                <a:gd name="T47" fmla="*/ 618 h 1887"/>
                <a:gd name="T48" fmla="*/ 562 w 900"/>
                <a:gd name="T49" fmla="*/ 494 h 1887"/>
                <a:gd name="T50" fmla="*/ 592 w 900"/>
                <a:gd name="T51" fmla="*/ 471 h 1887"/>
                <a:gd name="T52" fmla="*/ 556 w 900"/>
                <a:gd name="T53" fmla="*/ 410 h 1887"/>
                <a:gd name="T54" fmla="*/ 361 w 900"/>
                <a:gd name="T55" fmla="*/ 332 h 1887"/>
                <a:gd name="T56" fmla="*/ 443 w 900"/>
                <a:gd name="T57" fmla="*/ 279 h 1887"/>
                <a:gd name="T58" fmla="*/ 222 w 900"/>
                <a:gd name="T59" fmla="*/ 225 h 1887"/>
                <a:gd name="T60" fmla="*/ 197 w 900"/>
                <a:gd name="T61" fmla="*/ 187 h 1887"/>
                <a:gd name="T62" fmla="*/ 180 w 900"/>
                <a:gd name="T63" fmla="*/ 104 h 1887"/>
                <a:gd name="T64" fmla="*/ 204 w 900"/>
                <a:gd name="T65" fmla="*/ 84 h 1887"/>
                <a:gd name="T66" fmla="*/ 218 w 900"/>
                <a:gd name="T67" fmla="*/ 0 h 1887"/>
                <a:gd name="T68" fmla="*/ 338 w 900"/>
                <a:gd name="T69" fmla="*/ 171 h 1887"/>
                <a:gd name="T70" fmla="*/ 423 w 900"/>
                <a:gd name="T71" fmla="*/ 138 h 1887"/>
                <a:gd name="T72" fmla="*/ 472 w 900"/>
                <a:gd name="T73" fmla="*/ 272 h 1887"/>
                <a:gd name="T74" fmla="*/ 534 w 900"/>
                <a:gd name="T75" fmla="*/ 221 h 1887"/>
                <a:gd name="T76" fmla="*/ 573 w 900"/>
                <a:gd name="T77" fmla="*/ 398 h 1887"/>
                <a:gd name="T78" fmla="*/ 648 w 900"/>
                <a:gd name="T79" fmla="*/ 352 h 1887"/>
                <a:gd name="T80" fmla="*/ 654 w 900"/>
                <a:gd name="T81" fmla="*/ 522 h 1887"/>
                <a:gd name="T82" fmla="*/ 727 w 900"/>
                <a:gd name="T83" fmla="*/ 429 h 1887"/>
                <a:gd name="T84" fmla="*/ 790 w 900"/>
                <a:gd name="T85" fmla="*/ 517 h 1887"/>
                <a:gd name="T86" fmla="*/ 731 w 900"/>
                <a:gd name="T87" fmla="*/ 770 h 1887"/>
                <a:gd name="T88" fmla="*/ 859 w 900"/>
                <a:gd name="T89" fmla="*/ 692 h 1887"/>
                <a:gd name="T90" fmla="*/ 749 w 900"/>
                <a:gd name="T91" fmla="*/ 946 h 1887"/>
                <a:gd name="T92" fmla="*/ 849 w 900"/>
                <a:gd name="T93" fmla="*/ 902 h 1887"/>
                <a:gd name="T94" fmla="*/ 738 w 900"/>
                <a:gd name="T95" fmla="*/ 1127 h 1887"/>
                <a:gd name="T96" fmla="*/ 712 w 900"/>
                <a:gd name="T97" fmla="*/ 1236 h 1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0" h="1887">
                  <a:moveTo>
                    <a:pt x="900" y="1106"/>
                  </a:moveTo>
                  <a:cubicBezTo>
                    <a:pt x="894" y="1125"/>
                    <a:pt x="889" y="1144"/>
                    <a:pt x="883" y="1163"/>
                  </a:cubicBezTo>
                  <a:cubicBezTo>
                    <a:pt x="869" y="1202"/>
                    <a:pt x="851" y="1239"/>
                    <a:pt x="823" y="1269"/>
                  </a:cubicBezTo>
                  <a:cubicBezTo>
                    <a:pt x="785" y="1310"/>
                    <a:pt x="739" y="1329"/>
                    <a:pt x="683" y="1322"/>
                  </a:cubicBezTo>
                  <a:cubicBezTo>
                    <a:pt x="679" y="1322"/>
                    <a:pt x="676" y="1322"/>
                    <a:pt x="674" y="1326"/>
                  </a:cubicBezTo>
                  <a:cubicBezTo>
                    <a:pt x="655" y="1364"/>
                    <a:pt x="636" y="1402"/>
                    <a:pt x="617" y="1440"/>
                  </a:cubicBezTo>
                  <a:cubicBezTo>
                    <a:pt x="616" y="1441"/>
                    <a:pt x="617" y="1441"/>
                    <a:pt x="616" y="1443"/>
                  </a:cubicBezTo>
                  <a:cubicBezTo>
                    <a:pt x="618" y="1441"/>
                    <a:pt x="620" y="1440"/>
                    <a:pt x="621" y="1439"/>
                  </a:cubicBezTo>
                  <a:cubicBezTo>
                    <a:pt x="651" y="1408"/>
                    <a:pt x="680" y="1377"/>
                    <a:pt x="717" y="1355"/>
                  </a:cubicBezTo>
                  <a:cubicBezTo>
                    <a:pt x="756" y="1330"/>
                    <a:pt x="800" y="1318"/>
                    <a:pt x="847" y="1322"/>
                  </a:cubicBezTo>
                  <a:cubicBezTo>
                    <a:pt x="850" y="1322"/>
                    <a:pt x="852" y="1323"/>
                    <a:pt x="858" y="1324"/>
                  </a:cubicBezTo>
                  <a:cubicBezTo>
                    <a:pt x="846" y="1346"/>
                    <a:pt x="836" y="1367"/>
                    <a:pt x="824" y="1387"/>
                  </a:cubicBezTo>
                  <a:cubicBezTo>
                    <a:pt x="803" y="1422"/>
                    <a:pt x="778" y="1454"/>
                    <a:pt x="746" y="1479"/>
                  </a:cubicBezTo>
                  <a:cubicBezTo>
                    <a:pt x="693" y="1520"/>
                    <a:pt x="635" y="1533"/>
                    <a:pt x="571" y="1510"/>
                  </a:cubicBezTo>
                  <a:cubicBezTo>
                    <a:pt x="555" y="1529"/>
                    <a:pt x="541" y="1548"/>
                    <a:pt x="525" y="1567"/>
                  </a:cubicBezTo>
                  <a:cubicBezTo>
                    <a:pt x="510" y="1585"/>
                    <a:pt x="494" y="1602"/>
                    <a:pt x="479" y="1621"/>
                  </a:cubicBezTo>
                  <a:cubicBezTo>
                    <a:pt x="482" y="1619"/>
                    <a:pt x="485" y="1617"/>
                    <a:pt x="489" y="1615"/>
                  </a:cubicBezTo>
                  <a:cubicBezTo>
                    <a:pt x="516" y="1598"/>
                    <a:pt x="543" y="1580"/>
                    <a:pt x="571" y="1565"/>
                  </a:cubicBezTo>
                  <a:cubicBezTo>
                    <a:pt x="610" y="1543"/>
                    <a:pt x="653" y="1530"/>
                    <a:pt x="699" y="1531"/>
                  </a:cubicBezTo>
                  <a:cubicBezTo>
                    <a:pt x="720" y="1532"/>
                    <a:pt x="741" y="1534"/>
                    <a:pt x="762" y="1543"/>
                  </a:cubicBezTo>
                  <a:cubicBezTo>
                    <a:pt x="752" y="1556"/>
                    <a:pt x="743" y="1569"/>
                    <a:pt x="733" y="1580"/>
                  </a:cubicBezTo>
                  <a:cubicBezTo>
                    <a:pt x="699" y="1619"/>
                    <a:pt x="663" y="1654"/>
                    <a:pt x="617" y="1678"/>
                  </a:cubicBezTo>
                  <a:cubicBezTo>
                    <a:pt x="563" y="1706"/>
                    <a:pt x="507" y="1717"/>
                    <a:pt x="448" y="1695"/>
                  </a:cubicBezTo>
                  <a:cubicBezTo>
                    <a:pt x="442" y="1693"/>
                    <a:pt x="437" y="1690"/>
                    <a:pt x="431" y="1687"/>
                  </a:cubicBezTo>
                  <a:cubicBezTo>
                    <a:pt x="426" y="1684"/>
                    <a:pt x="421" y="1681"/>
                    <a:pt x="418" y="1679"/>
                  </a:cubicBezTo>
                  <a:cubicBezTo>
                    <a:pt x="369" y="1714"/>
                    <a:pt x="322" y="1749"/>
                    <a:pt x="277" y="1781"/>
                  </a:cubicBezTo>
                  <a:cubicBezTo>
                    <a:pt x="286" y="1778"/>
                    <a:pt x="300" y="1772"/>
                    <a:pt x="313" y="1768"/>
                  </a:cubicBezTo>
                  <a:cubicBezTo>
                    <a:pt x="353" y="1753"/>
                    <a:pt x="394" y="1740"/>
                    <a:pt x="436" y="1733"/>
                  </a:cubicBezTo>
                  <a:cubicBezTo>
                    <a:pt x="482" y="1726"/>
                    <a:pt x="526" y="1729"/>
                    <a:pt x="569" y="1747"/>
                  </a:cubicBezTo>
                  <a:cubicBezTo>
                    <a:pt x="578" y="1750"/>
                    <a:pt x="585" y="1754"/>
                    <a:pt x="593" y="1758"/>
                  </a:cubicBezTo>
                  <a:cubicBezTo>
                    <a:pt x="595" y="1759"/>
                    <a:pt x="596" y="1760"/>
                    <a:pt x="598" y="1762"/>
                  </a:cubicBezTo>
                  <a:cubicBezTo>
                    <a:pt x="585" y="1772"/>
                    <a:pt x="572" y="1782"/>
                    <a:pt x="559" y="1792"/>
                  </a:cubicBezTo>
                  <a:cubicBezTo>
                    <a:pt x="517" y="1822"/>
                    <a:pt x="472" y="1848"/>
                    <a:pt x="423" y="1865"/>
                  </a:cubicBezTo>
                  <a:cubicBezTo>
                    <a:pt x="374" y="1881"/>
                    <a:pt x="325" y="1887"/>
                    <a:pt x="275" y="1874"/>
                  </a:cubicBezTo>
                  <a:cubicBezTo>
                    <a:pt x="245" y="1866"/>
                    <a:pt x="218" y="1852"/>
                    <a:pt x="197" y="1829"/>
                  </a:cubicBezTo>
                  <a:cubicBezTo>
                    <a:pt x="196" y="1827"/>
                    <a:pt x="194" y="1826"/>
                    <a:pt x="194" y="1826"/>
                  </a:cubicBezTo>
                  <a:cubicBezTo>
                    <a:pt x="159" y="1840"/>
                    <a:pt x="125" y="1855"/>
                    <a:pt x="91" y="1869"/>
                  </a:cubicBezTo>
                  <a:cubicBezTo>
                    <a:pt x="80" y="1874"/>
                    <a:pt x="68" y="1877"/>
                    <a:pt x="57" y="1881"/>
                  </a:cubicBezTo>
                  <a:cubicBezTo>
                    <a:pt x="51" y="1883"/>
                    <a:pt x="46" y="1885"/>
                    <a:pt x="43" y="1878"/>
                  </a:cubicBezTo>
                  <a:cubicBezTo>
                    <a:pt x="40" y="1871"/>
                    <a:pt x="46" y="1869"/>
                    <a:pt x="51" y="1867"/>
                  </a:cubicBezTo>
                  <a:cubicBezTo>
                    <a:pt x="94" y="1849"/>
                    <a:pt x="136" y="1832"/>
                    <a:pt x="178" y="1815"/>
                  </a:cubicBezTo>
                  <a:cubicBezTo>
                    <a:pt x="183" y="1813"/>
                    <a:pt x="185" y="1811"/>
                    <a:pt x="184" y="1805"/>
                  </a:cubicBezTo>
                  <a:cubicBezTo>
                    <a:pt x="170" y="1749"/>
                    <a:pt x="179" y="1696"/>
                    <a:pt x="207" y="1646"/>
                  </a:cubicBezTo>
                  <a:cubicBezTo>
                    <a:pt x="235" y="1595"/>
                    <a:pt x="270" y="1550"/>
                    <a:pt x="309" y="1508"/>
                  </a:cubicBezTo>
                  <a:cubicBezTo>
                    <a:pt x="310" y="1507"/>
                    <a:pt x="311" y="1507"/>
                    <a:pt x="312" y="1506"/>
                  </a:cubicBezTo>
                  <a:cubicBezTo>
                    <a:pt x="342" y="1541"/>
                    <a:pt x="358" y="1580"/>
                    <a:pt x="352" y="1627"/>
                  </a:cubicBezTo>
                  <a:cubicBezTo>
                    <a:pt x="347" y="1671"/>
                    <a:pt x="324" y="1706"/>
                    <a:pt x="295" y="1737"/>
                  </a:cubicBezTo>
                  <a:cubicBezTo>
                    <a:pt x="287" y="1746"/>
                    <a:pt x="278" y="1755"/>
                    <a:pt x="270" y="1764"/>
                  </a:cubicBezTo>
                  <a:cubicBezTo>
                    <a:pt x="317" y="1736"/>
                    <a:pt x="362" y="1703"/>
                    <a:pt x="402" y="1668"/>
                  </a:cubicBezTo>
                  <a:cubicBezTo>
                    <a:pt x="394" y="1646"/>
                    <a:pt x="385" y="1625"/>
                    <a:pt x="379" y="1604"/>
                  </a:cubicBezTo>
                  <a:cubicBezTo>
                    <a:pt x="369" y="1568"/>
                    <a:pt x="372" y="1531"/>
                    <a:pt x="382" y="1495"/>
                  </a:cubicBezTo>
                  <a:cubicBezTo>
                    <a:pt x="394" y="1450"/>
                    <a:pt x="412" y="1408"/>
                    <a:pt x="434" y="1368"/>
                  </a:cubicBezTo>
                  <a:cubicBezTo>
                    <a:pt x="435" y="1367"/>
                    <a:pt x="435" y="1366"/>
                    <a:pt x="436" y="1364"/>
                  </a:cubicBezTo>
                  <a:cubicBezTo>
                    <a:pt x="475" y="1391"/>
                    <a:pt x="500" y="1427"/>
                    <a:pt x="505" y="1474"/>
                  </a:cubicBezTo>
                  <a:cubicBezTo>
                    <a:pt x="510" y="1517"/>
                    <a:pt x="496" y="1555"/>
                    <a:pt x="475" y="1591"/>
                  </a:cubicBezTo>
                  <a:cubicBezTo>
                    <a:pt x="472" y="1596"/>
                    <a:pt x="469" y="1601"/>
                    <a:pt x="466" y="1606"/>
                  </a:cubicBezTo>
                  <a:cubicBezTo>
                    <a:pt x="467" y="1607"/>
                    <a:pt x="468" y="1608"/>
                    <a:pt x="469" y="1608"/>
                  </a:cubicBezTo>
                  <a:cubicBezTo>
                    <a:pt x="498" y="1573"/>
                    <a:pt x="527" y="1538"/>
                    <a:pt x="557" y="1503"/>
                  </a:cubicBezTo>
                  <a:cubicBezTo>
                    <a:pt x="549" y="1493"/>
                    <a:pt x="541" y="1485"/>
                    <a:pt x="535" y="1476"/>
                  </a:cubicBezTo>
                  <a:cubicBezTo>
                    <a:pt x="510" y="1443"/>
                    <a:pt x="496" y="1405"/>
                    <a:pt x="495" y="1364"/>
                  </a:cubicBezTo>
                  <a:cubicBezTo>
                    <a:pt x="493" y="1314"/>
                    <a:pt x="502" y="1266"/>
                    <a:pt x="516" y="1218"/>
                  </a:cubicBezTo>
                  <a:cubicBezTo>
                    <a:pt x="516" y="1218"/>
                    <a:pt x="516" y="1217"/>
                    <a:pt x="517" y="1216"/>
                  </a:cubicBezTo>
                  <a:cubicBezTo>
                    <a:pt x="558" y="1236"/>
                    <a:pt x="591" y="1263"/>
                    <a:pt x="606" y="1307"/>
                  </a:cubicBezTo>
                  <a:cubicBezTo>
                    <a:pt x="620" y="1351"/>
                    <a:pt x="613" y="1393"/>
                    <a:pt x="599" y="1435"/>
                  </a:cubicBezTo>
                  <a:cubicBezTo>
                    <a:pt x="600" y="1436"/>
                    <a:pt x="601" y="1436"/>
                    <a:pt x="602" y="1436"/>
                  </a:cubicBezTo>
                  <a:cubicBezTo>
                    <a:pt x="622" y="1397"/>
                    <a:pt x="642" y="1357"/>
                    <a:pt x="661" y="1318"/>
                  </a:cubicBezTo>
                  <a:cubicBezTo>
                    <a:pt x="646" y="1306"/>
                    <a:pt x="633" y="1295"/>
                    <a:pt x="620" y="1283"/>
                  </a:cubicBezTo>
                  <a:cubicBezTo>
                    <a:pt x="603" y="1265"/>
                    <a:pt x="591" y="1244"/>
                    <a:pt x="581" y="1221"/>
                  </a:cubicBezTo>
                  <a:cubicBezTo>
                    <a:pt x="561" y="1175"/>
                    <a:pt x="561" y="1127"/>
                    <a:pt x="561" y="1079"/>
                  </a:cubicBezTo>
                  <a:cubicBezTo>
                    <a:pt x="561" y="1073"/>
                    <a:pt x="562" y="1066"/>
                    <a:pt x="563" y="1059"/>
                  </a:cubicBezTo>
                  <a:cubicBezTo>
                    <a:pt x="606" y="1068"/>
                    <a:pt x="641" y="1090"/>
                    <a:pt x="664" y="1127"/>
                  </a:cubicBezTo>
                  <a:cubicBezTo>
                    <a:pt x="687" y="1165"/>
                    <a:pt x="688" y="1207"/>
                    <a:pt x="686" y="1249"/>
                  </a:cubicBezTo>
                  <a:cubicBezTo>
                    <a:pt x="692" y="1229"/>
                    <a:pt x="698" y="1208"/>
                    <a:pt x="703" y="1188"/>
                  </a:cubicBezTo>
                  <a:cubicBezTo>
                    <a:pt x="708" y="1169"/>
                    <a:pt x="711" y="1150"/>
                    <a:pt x="715" y="1131"/>
                  </a:cubicBezTo>
                  <a:cubicBezTo>
                    <a:pt x="716" y="1127"/>
                    <a:pt x="716" y="1124"/>
                    <a:pt x="712" y="1123"/>
                  </a:cubicBezTo>
                  <a:cubicBezTo>
                    <a:pt x="654" y="1099"/>
                    <a:pt x="618" y="1056"/>
                    <a:pt x="599" y="997"/>
                  </a:cubicBezTo>
                  <a:cubicBezTo>
                    <a:pt x="589" y="967"/>
                    <a:pt x="582" y="936"/>
                    <a:pt x="578" y="903"/>
                  </a:cubicBezTo>
                  <a:cubicBezTo>
                    <a:pt x="619" y="904"/>
                    <a:pt x="654" y="918"/>
                    <a:pt x="682" y="948"/>
                  </a:cubicBezTo>
                  <a:cubicBezTo>
                    <a:pt x="710" y="978"/>
                    <a:pt x="720" y="1015"/>
                    <a:pt x="726" y="1054"/>
                  </a:cubicBezTo>
                  <a:cubicBezTo>
                    <a:pt x="731" y="1018"/>
                    <a:pt x="732" y="982"/>
                    <a:pt x="731" y="946"/>
                  </a:cubicBezTo>
                  <a:cubicBezTo>
                    <a:pt x="716" y="940"/>
                    <a:pt x="701" y="936"/>
                    <a:pt x="687" y="930"/>
                  </a:cubicBezTo>
                  <a:cubicBezTo>
                    <a:pt x="648" y="912"/>
                    <a:pt x="621" y="882"/>
                    <a:pt x="601" y="845"/>
                  </a:cubicBezTo>
                  <a:cubicBezTo>
                    <a:pt x="588" y="820"/>
                    <a:pt x="578" y="794"/>
                    <a:pt x="566" y="769"/>
                  </a:cubicBezTo>
                  <a:cubicBezTo>
                    <a:pt x="565" y="766"/>
                    <a:pt x="564" y="763"/>
                    <a:pt x="563" y="759"/>
                  </a:cubicBezTo>
                  <a:cubicBezTo>
                    <a:pt x="602" y="754"/>
                    <a:pt x="637" y="762"/>
                    <a:pt x="667" y="784"/>
                  </a:cubicBezTo>
                  <a:cubicBezTo>
                    <a:pt x="698" y="807"/>
                    <a:pt x="715" y="839"/>
                    <a:pt x="727" y="874"/>
                  </a:cubicBezTo>
                  <a:cubicBezTo>
                    <a:pt x="727" y="874"/>
                    <a:pt x="728" y="874"/>
                    <a:pt x="729" y="873"/>
                  </a:cubicBezTo>
                  <a:cubicBezTo>
                    <a:pt x="724" y="839"/>
                    <a:pt x="719" y="805"/>
                    <a:pt x="715" y="772"/>
                  </a:cubicBezTo>
                  <a:cubicBezTo>
                    <a:pt x="702" y="770"/>
                    <a:pt x="690" y="769"/>
                    <a:pt x="679" y="766"/>
                  </a:cubicBezTo>
                  <a:cubicBezTo>
                    <a:pt x="644" y="759"/>
                    <a:pt x="616" y="741"/>
                    <a:pt x="591" y="716"/>
                  </a:cubicBezTo>
                  <a:cubicBezTo>
                    <a:pt x="566" y="690"/>
                    <a:pt x="546" y="660"/>
                    <a:pt x="529" y="628"/>
                  </a:cubicBezTo>
                  <a:cubicBezTo>
                    <a:pt x="528" y="627"/>
                    <a:pt x="528" y="625"/>
                    <a:pt x="526" y="622"/>
                  </a:cubicBezTo>
                  <a:cubicBezTo>
                    <a:pt x="561" y="613"/>
                    <a:pt x="594" y="615"/>
                    <a:pt x="626" y="631"/>
                  </a:cubicBezTo>
                  <a:cubicBezTo>
                    <a:pt x="659" y="647"/>
                    <a:pt x="679" y="674"/>
                    <a:pt x="698" y="704"/>
                  </a:cubicBezTo>
                  <a:cubicBezTo>
                    <a:pt x="694" y="691"/>
                    <a:pt x="690" y="678"/>
                    <a:pt x="686" y="666"/>
                  </a:cubicBezTo>
                  <a:cubicBezTo>
                    <a:pt x="681" y="650"/>
                    <a:pt x="675" y="634"/>
                    <a:pt x="669" y="618"/>
                  </a:cubicBezTo>
                  <a:cubicBezTo>
                    <a:pt x="668" y="616"/>
                    <a:pt x="665" y="613"/>
                    <a:pt x="663" y="613"/>
                  </a:cubicBezTo>
                  <a:cubicBezTo>
                    <a:pt x="600" y="619"/>
                    <a:pt x="552" y="593"/>
                    <a:pt x="511" y="549"/>
                  </a:cubicBezTo>
                  <a:cubicBezTo>
                    <a:pt x="497" y="534"/>
                    <a:pt x="483" y="517"/>
                    <a:pt x="469" y="501"/>
                  </a:cubicBezTo>
                  <a:cubicBezTo>
                    <a:pt x="500" y="487"/>
                    <a:pt x="531" y="485"/>
                    <a:pt x="562" y="494"/>
                  </a:cubicBezTo>
                  <a:cubicBezTo>
                    <a:pt x="594" y="504"/>
                    <a:pt x="617" y="524"/>
                    <a:pt x="639" y="547"/>
                  </a:cubicBezTo>
                  <a:cubicBezTo>
                    <a:pt x="633" y="536"/>
                    <a:pt x="628" y="525"/>
                    <a:pt x="621" y="513"/>
                  </a:cubicBezTo>
                  <a:cubicBezTo>
                    <a:pt x="615" y="501"/>
                    <a:pt x="607" y="488"/>
                    <a:pt x="600" y="475"/>
                  </a:cubicBezTo>
                  <a:cubicBezTo>
                    <a:pt x="598" y="473"/>
                    <a:pt x="594" y="471"/>
                    <a:pt x="592" y="471"/>
                  </a:cubicBezTo>
                  <a:cubicBezTo>
                    <a:pt x="545" y="482"/>
                    <a:pt x="503" y="473"/>
                    <a:pt x="464" y="446"/>
                  </a:cubicBezTo>
                  <a:cubicBezTo>
                    <a:pt x="441" y="430"/>
                    <a:pt x="421" y="412"/>
                    <a:pt x="399" y="394"/>
                  </a:cubicBezTo>
                  <a:cubicBezTo>
                    <a:pt x="398" y="394"/>
                    <a:pt x="398" y="392"/>
                    <a:pt x="397" y="391"/>
                  </a:cubicBezTo>
                  <a:cubicBezTo>
                    <a:pt x="429" y="369"/>
                    <a:pt x="490" y="356"/>
                    <a:pt x="556" y="410"/>
                  </a:cubicBezTo>
                  <a:cubicBezTo>
                    <a:pt x="548" y="400"/>
                    <a:pt x="541" y="390"/>
                    <a:pt x="534" y="380"/>
                  </a:cubicBezTo>
                  <a:cubicBezTo>
                    <a:pt x="526" y="370"/>
                    <a:pt x="518" y="361"/>
                    <a:pt x="510" y="351"/>
                  </a:cubicBezTo>
                  <a:cubicBezTo>
                    <a:pt x="490" y="359"/>
                    <a:pt x="470" y="363"/>
                    <a:pt x="448" y="362"/>
                  </a:cubicBezTo>
                  <a:cubicBezTo>
                    <a:pt x="417" y="360"/>
                    <a:pt x="389" y="347"/>
                    <a:pt x="361" y="332"/>
                  </a:cubicBezTo>
                  <a:cubicBezTo>
                    <a:pt x="345" y="323"/>
                    <a:pt x="330" y="312"/>
                    <a:pt x="312" y="301"/>
                  </a:cubicBezTo>
                  <a:cubicBezTo>
                    <a:pt x="335" y="283"/>
                    <a:pt x="359" y="275"/>
                    <a:pt x="387" y="275"/>
                  </a:cubicBezTo>
                  <a:cubicBezTo>
                    <a:pt x="414" y="275"/>
                    <a:pt x="438" y="285"/>
                    <a:pt x="462" y="297"/>
                  </a:cubicBezTo>
                  <a:cubicBezTo>
                    <a:pt x="456" y="291"/>
                    <a:pt x="449" y="285"/>
                    <a:pt x="443" y="279"/>
                  </a:cubicBezTo>
                  <a:cubicBezTo>
                    <a:pt x="436" y="272"/>
                    <a:pt x="429" y="267"/>
                    <a:pt x="423" y="260"/>
                  </a:cubicBezTo>
                  <a:cubicBezTo>
                    <a:pt x="417" y="253"/>
                    <a:pt x="412" y="252"/>
                    <a:pt x="402" y="256"/>
                  </a:cubicBezTo>
                  <a:cubicBezTo>
                    <a:pt x="376" y="269"/>
                    <a:pt x="348" y="271"/>
                    <a:pt x="320" y="265"/>
                  </a:cubicBezTo>
                  <a:cubicBezTo>
                    <a:pt x="286" y="257"/>
                    <a:pt x="254" y="243"/>
                    <a:pt x="222" y="225"/>
                  </a:cubicBezTo>
                  <a:cubicBezTo>
                    <a:pt x="264" y="185"/>
                    <a:pt x="310" y="188"/>
                    <a:pt x="360" y="206"/>
                  </a:cubicBezTo>
                  <a:cubicBezTo>
                    <a:pt x="344" y="195"/>
                    <a:pt x="328" y="183"/>
                    <a:pt x="312" y="172"/>
                  </a:cubicBezTo>
                  <a:cubicBezTo>
                    <a:pt x="311" y="171"/>
                    <a:pt x="308" y="171"/>
                    <a:pt x="306" y="172"/>
                  </a:cubicBezTo>
                  <a:cubicBezTo>
                    <a:pt x="272" y="196"/>
                    <a:pt x="235" y="196"/>
                    <a:pt x="197" y="187"/>
                  </a:cubicBezTo>
                  <a:cubicBezTo>
                    <a:pt x="174" y="181"/>
                    <a:pt x="151" y="173"/>
                    <a:pt x="127" y="166"/>
                  </a:cubicBezTo>
                  <a:cubicBezTo>
                    <a:pt x="142" y="145"/>
                    <a:pt x="161" y="134"/>
                    <a:pt x="184" y="130"/>
                  </a:cubicBezTo>
                  <a:cubicBezTo>
                    <a:pt x="207" y="126"/>
                    <a:pt x="230" y="129"/>
                    <a:pt x="252" y="134"/>
                  </a:cubicBezTo>
                  <a:cubicBezTo>
                    <a:pt x="230" y="121"/>
                    <a:pt x="208" y="108"/>
                    <a:pt x="180" y="104"/>
                  </a:cubicBezTo>
                  <a:cubicBezTo>
                    <a:pt x="113" y="94"/>
                    <a:pt x="56" y="63"/>
                    <a:pt x="3" y="21"/>
                  </a:cubicBezTo>
                  <a:cubicBezTo>
                    <a:pt x="2" y="21"/>
                    <a:pt x="2" y="20"/>
                    <a:pt x="0" y="17"/>
                  </a:cubicBezTo>
                  <a:cubicBezTo>
                    <a:pt x="16" y="17"/>
                    <a:pt x="30" y="16"/>
                    <a:pt x="44" y="17"/>
                  </a:cubicBezTo>
                  <a:cubicBezTo>
                    <a:pt x="106" y="20"/>
                    <a:pt x="161" y="39"/>
                    <a:pt x="204" y="84"/>
                  </a:cubicBezTo>
                  <a:cubicBezTo>
                    <a:pt x="222" y="102"/>
                    <a:pt x="246" y="109"/>
                    <a:pt x="265" y="123"/>
                  </a:cubicBezTo>
                  <a:cubicBezTo>
                    <a:pt x="255" y="110"/>
                    <a:pt x="244" y="98"/>
                    <a:pt x="235" y="86"/>
                  </a:cubicBezTo>
                  <a:cubicBezTo>
                    <a:pt x="215" y="60"/>
                    <a:pt x="208" y="32"/>
                    <a:pt x="216" y="0"/>
                  </a:cubicBezTo>
                  <a:cubicBezTo>
                    <a:pt x="217" y="0"/>
                    <a:pt x="217" y="0"/>
                    <a:pt x="218" y="0"/>
                  </a:cubicBezTo>
                  <a:cubicBezTo>
                    <a:pt x="221" y="2"/>
                    <a:pt x="225" y="4"/>
                    <a:pt x="229" y="7"/>
                  </a:cubicBezTo>
                  <a:cubicBezTo>
                    <a:pt x="255" y="22"/>
                    <a:pt x="280" y="40"/>
                    <a:pt x="300" y="63"/>
                  </a:cubicBezTo>
                  <a:cubicBezTo>
                    <a:pt x="319" y="85"/>
                    <a:pt x="332" y="110"/>
                    <a:pt x="325" y="138"/>
                  </a:cubicBezTo>
                  <a:cubicBezTo>
                    <a:pt x="320" y="155"/>
                    <a:pt x="325" y="163"/>
                    <a:pt x="338" y="171"/>
                  </a:cubicBezTo>
                  <a:cubicBezTo>
                    <a:pt x="352" y="180"/>
                    <a:pt x="365" y="191"/>
                    <a:pt x="379" y="201"/>
                  </a:cubicBezTo>
                  <a:cubicBezTo>
                    <a:pt x="347" y="158"/>
                    <a:pt x="319" y="115"/>
                    <a:pt x="341" y="59"/>
                  </a:cubicBezTo>
                  <a:cubicBezTo>
                    <a:pt x="343" y="59"/>
                    <a:pt x="344" y="59"/>
                    <a:pt x="345" y="60"/>
                  </a:cubicBezTo>
                  <a:cubicBezTo>
                    <a:pt x="375" y="81"/>
                    <a:pt x="403" y="106"/>
                    <a:pt x="423" y="138"/>
                  </a:cubicBezTo>
                  <a:cubicBezTo>
                    <a:pt x="436" y="160"/>
                    <a:pt x="443" y="184"/>
                    <a:pt x="437" y="209"/>
                  </a:cubicBezTo>
                  <a:cubicBezTo>
                    <a:pt x="435" y="220"/>
                    <a:pt x="430" y="230"/>
                    <a:pt x="428" y="238"/>
                  </a:cubicBezTo>
                  <a:cubicBezTo>
                    <a:pt x="447" y="258"/>
                    <a:pt x="465" y="278"/>
                    <a:pt x="483" y="297"/>
                  </a:cubicBezTo>
                  <a:cubicBezTo>
                    <a:pt x="480" y="288"/>
                    <a:pt x="476" y="280"/>
                    <a:pt x="472" y="272"/>
                  </a:cubicBezTo>
                  <a:cubicBezTo>
                    <a:pt x="457" y="243"/>
                    <a:pt x="446" y="214"/>
                    <a:pt x="451" y="180"/>
                  </a:cubicBezTo>
                  <a:cubicBezTo>
                    <a:pt x="453" y="165"/>
                    <a:pt x="458" y="150"/>
                    <a:pt x="467" y="137"/>
                  </a:cubicBezTo>
                  <a:cubicBezTo>
                    <a:pt x="470" y="139"/>
                    <a:pt x="472" y="141"/>
                    <a:pt x="475" y="143"/>
                  </a:cubicBezTo>
                  <a:cubicBezTo>
                    <a:pt x="498" y="166"/>
                    <a:pt x="519" y="191"/>
                    <a:pt x="534" y="221"/>
                  </a:cubicBezTo>
                  <a:cubicBezTo>
                    <a:pt x="546" y="246"/>
                    <a:pt x="553" y="272"/>
                    <a:pt x="545" y="300"/>
                  </a:cubicBezTo>
                  <a:cubicBezTo>
                    <a:pt x="541" y="315"/>
                    <a:pt x="533" y="329"/>
                    <a:pt x="526" y="344"/>
                  </a:cubicBezTo>
                  <a:cubicBezTo>
                    <a:pt x="542" y="365"/>
                    <a:pt x="560" y="389"/>
                    <a:pt x="578" y="412"/>
                  </a:cubicBezTo>
                  <a:cubicBezTo>
                    <a:pt x="577" y="406"/>
                    <a:pt x="575" y="402"/>
                    <a:pt x="573" y="398"/>
                  </a:cubicBezTo>
                  <a:cubicBezTo>
                    <a:pt x="569" y="385"/>
                    <a:pt x="565" y="372"/>
                    <a:pt x="561" y="359"/>
                  </a:cubicBezTo>
                  <a:cubicBezTo>
                    <a:pt x="554" y="329"/>
                    <a:pt x="554" y="299"/>
                    <a:pt x="565" y="270"/>
                  </a:cubicBezTo>
                  <a:cubicBezTo>
                    <a:pt x="570" y="258"/>
                    <a:pt x="578" y="247"/>
                    <a:pt x="588" y="238"/>
                  </a:cubicBezTo>
                  <a:cubicBezTo>
                    <a:pt x="616" y="272"/>
                    <a:pt x="638" y="309"/>
                    <a:pt x="648" y="352"/>
                  </a:cubicBezTo>
                  <a:cubicBezTo>
                    <a:pt x="654" y="380"/>
                    <a:pt x="651" y="408"/>
                    <a:pt x="636" y="433"/>
                  </a:cubicBezTo>
                  <a:cubicBezTo>
                    <a:pt x="630" y="444"/>
                    <a:pt x="621" y="454"/>
                    <a:pt x="613" y="464"/>
                  </a:cubicBezTo>
                  <a:cubicBezTo>
                    <a:pt x="627" y="491"/>
                    <a:pt x="643" y="519"/>
                    <a:pt x="659" y="549"/>
                  </a:cubicBezTo>
                  <a:cubicBezTo>
                    <a:pt x="657" y="539"/>
                    <a:pt x="655" y="531"/>
                    <a:pt x="654" y="522"/>
                  </a:cubicBezTo>
                  <a:cubicBezTo>
                    <a:pt x="650" y="493"/>
                    <a:pt x="647" y="464"/>
                    <a:pt x="655" y="435"/>
                  </a:cubicBezTo>
                  <a:cubicBezTo>
                    <a:pt x="663" y="408"/>
                    <a:pt x="676" y="385"/>
                    <a:pt x="699" y="366"/>
                  </a:cubicBezTo>
                  <a:cubicBezTo>
                    <a:pt x="701" y="370"/>
                    <a:pt x="703" y="372"/>
                    <a:pt x="704" y="375"/>
                  </a:cubicBezTo>
                  <a:cubicBezTo>
                    <a:pt x="712" y="393"/>
                    <a:pt x="721" y="411"/>
                    <a:pt x="727" y="429"/>
                  </a:cubicBezTo>
                  <a:cubicBezTo>
                    <a:pt x="737" y="456"/>
                    <a:pt x="743" y="484"/>
                    <a:pt x="741" y="514"/>
                  </a:cubicBezTo>
                  <a:cubicBezTo>
                    <a:pt x="737" y="554"/>
                    <a:pt x="718" y="585"/>
                    <a:pt x="683" y="607"/>
                  </a:cubicBezTo>
                  <a:cubicBezTo>
                    <a:pt x="694" y="639"/>
                    <a:pt x="705" y="671"/>
                    <a:pt x="716" y="705"/>
                  </a:cubicBezTo>
                  <a:cubicBezTo>
                    <a:pt x="713" y="630"/>
                    <a:pt x="721" y="562"/>
                    <a:pt x="790" y="517"/>
                  </a:cubicBezTo>
                  <a:cubicBezTo>
                    <a:pt x="791" y="519"/>
                    <a:pt x="792" y="521"/>
                    <a:pt x="793" y="522"/>
                  </a:cubicBezTo>
                  <a:cubicBezTo>
                    <a:pt x="806" y="558"/>
                    <a:pt x="813" y="595"/>
                    <a:pt x="813" y="633"/>
                  </a:cubicBezTo>
                  <a:cubicBezTo>
                    <a:pt x="814" y="673"/>
                    <a:pt x="804" y="710"/>
                    <a:pt x="774" y="739"/>
                  </a:cubicBezTo>
                  <a:cubicBezTo>
                    <a:pt x="761" y="751"/>
                    <a:pt x="746" y="759"/>
                    <a:pt x="731" y="770"/>
                  </a:cubicBezTo>
                  <a:cubicBezTo>
                    <a:pt x="736" y="803"/>
                    <a:pt x="741" y="839"/>
                    <a:pt x="745" y="872"/>
                  </a:cubicBezTo>
                  <a:cubicBezTo>
                    <a:pt x="750" y="853"/>
                    <a:pt x="754" y="831"/>
                    <a:pt x="760" y="810"/>
                  </a:cubicBezTo>
                  <a:cubicBezTo>
                    <a:pt x="772" y="763"/>
                    <a:pt x="798" y="726"/>
                    <a:pt x="840" y="701"/>
                  </a:cubicBezTo>
                  <a:cubicBezTo>
                    <a:pt x="846" y="697"/>
                    <a:pt x="852" y="695"/>
                    <a:pt x="859" y="692"/>
                  </a:cubicBezTo>
                  <a:cubicBezTo>
                    <a:pt x="860" y="694"/>
                    <a:pt x="861" y="696"/>
                    <a:pt x="861" y="698"/>
                  </a:cubicBezTo>
                  <a:cubicBezTo>
                    <a:pt x="868" y="740"/>
                    <a:pt x="869" y="782"/>
                    <a:pt x="861" y="823"/>
                  </a:cubicBezTo>
                  <a:cubicBezTo>
                    <a:pt x="852" y="866"/>
                    <a:pt x="833" y="902"/>
                    <a:pt x="796" y="925"/>
                  </a:cubicBezTo>
                  <a:cubicBezTo>
                    <a:pt x="781" y="934"/>
                    <a:pt x="765" y="939"/>
                    <a:pt x="749" y="946"/>
                  </a:cubicBezTo>
                  <a:cubicBezTo>
                    <a:pt x="747" y="982"/>
                    <a:pt x="746" y="1019"/>
                    <a:pt x="744" y="1057"/>
                  </a:cubicBezTo>
                  <a:cubicBezTo>
                    <a:pt x="745" y="1054"/>
                    <a:pt x="746" y="1052"/>
                    <a:pt x="746" y="1050"/>
                  </a:cubicBezTo>
                  <a:cubicBezTo>
                    <a:pt x="755" y="1030"/>
                    <a:pt x="762" y="1010"/>
                    <a:pt x="771" y="990"/>
                  </a:cubicBezTo>
                  <a:cubicBezTo>
                    <a:pt x="789" y="953"/>
                    <a:pt x="814" y="923"/>
                    <a:pt x="849" y="902"/>
                  </a:cubicBezTo>
                  <a:cubicBezTo>
                    <a:pt x="864" y="893"/>
                    <a:pt x="880" y="886"/>
                    <a:pt x="898" y="883"/>
                  </a:cubicBezTo>
                  <a:cubicBezTo>
                    <a:pt x="898" y="885"/>
                    <a:pt x="898" y="886"/>
                    <a:pt x="898" y="887"/>
                  </a:cubicBezTo>
                  <a:cubicBezTo>
                    <a:pt x="898" y="935"/>
                    <a:pt x="891" y="983"/>
                    <a:pt x="872" y="1027"/>
                  </a:cubicBezTo>
                  <a:cubicBezTo>
                    <a:pt x="846" y="1086"/>
                    <a:pt x="804" y="1122"/>
                    <a:pt x="738" y="1127"/>
                  </a:cubicBezTo>
                  <a:cubicBezTo>
                    <a:pt x="732" y="1127"/>
                    <a:pt x="732" y="1131"/>
                    <a:pt x="731" y="1135"/>
                  </a:cubicBezTo>
                  <a:cubicBezTo>
                    <a:pt x="723" y="1170"/>
                    <a:pt x="714" y="1204"/>
                    <a:pt x="706" y="1238"/>
                  </a:cubicBezTo>
                  <a:cubicBezTo>
                    <a:pt x="705" y="1241"/>
                    <a:pt x="704" y="1244"/>
                    <a:pt x="704" y="1247"/>
                  </a:cubicBezTo>
                  <a:cubicBezTo>
                    <a:pt x="708" y="1244"/>
                    <a:pt x="710" y="1240"/>
                    <a:pt x="712" y="1236"/>
                  </a:cubicBezTo>
                  <a:cubicBezTo>
                    <a:pt x="734" y="1201"/>
                    <a:pt x="757" y="1167"/>
                    <a:pt x="789" y="1141"/>
                  </a:cubicBezTo>
                  <a:cubicBezTo>
                    <a:pt x="822" y="1116"/>
                    <a:pt x="858" y="1100"/>
                    <a:pt x="900" y="1099"/>
                  </a:cubicBezTo>
                  <a:cubicBezTo>
                    <a:pt x="900" y="1101"/>
                    <a:pt x="900" y="1104"/>
                    <a:pt x="900" y="110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5000">
                  <a:schemeClr val="accent3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0" name="Freeform 1267">
              <a:extLst>
                <a:ext uri="{FF2B5EF4-FFF2-40B4-BE49-F238E27FC236}">
                  <a16:creationId xmlns:a16="http://schemas.microsoft.com/office/drawing/2014/main" id="{6B62BD83-49CC-427B-A680-897E50BCF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393" y="2940353"/>
              <a:ext cx="474348" cy="977295"/>
            </a:xfrm>
            <a:custGeom>
              <a:avLst/>
              <a:gdLst>
                <a:gd name="T0" fmla="*/ 165 w 918"/>
                <a:gd name="T1" fmla="*/ 1085 h 1891"/>
                <a:gd name="T2" fmla="*/ 26 w 918"/>
                <a:gd name="T3" fmla="*/ 731 h 1891"/>
                <a:gd name="T4" fmla="*/ 152 w 918"/>
                <a:gd name="T5" fmla="*/ 898 h 1891"/>
                <a:gd name="T6" fmla="*/ 82 w 918"/>
                <a:gd name="T7" fmla="*/ 555 h 1891"/>
                <a:gd name="T8" fmla="*/ 164 w 918"/>
                <a:gd name="T9" fmla="*/ 607 h 1891"/>
                <a:gd name="T10" fmla="*/ 218 w 918"/>
                <a:gd name="T11" fmla="*/ 572 h 1891"/>
                <a:gd name="T12" fmla="*/ 268 w 918"/>
                <a:gd name="T13" fmla="*/ 258 h 1891"/>
                <a:gd name="T14" fmla="*/ 337 w 918"/>
                <a:gd name="T15" fmla="*/ 359 h 1891"/>
                <a:gd name="T16" fmla="*/ 400 w 918"/>
                <a:gd name="T17" fmla="*/ 195 h 1891"/>
                <a:gd name="T18" fmla="*/ 414 w 918"/>
                <a:gd name="T19" fmla="*/ 218 h 1891"/>
                <a:gd name="T20" fmla="*/ 473 w 918"/>
                <a:gd name="T21" fmla="*/ 209 h 1891"/>
                <a:gd name="T22" fmla="*/ 534 w 918"/>
                <a:gd name="T23" fmla="*/ 80 h 1891"/>
                <a:gd name="T24" fmla="*/ 634 w 918"/>
                <a:gd name="T25" fmla="*/ 88 h 1891"/>
                <a:gd name="T26" fmla="*/ 643 w 918"/>
                <a:gd name="T27" fmla="*/ 107 h 1891"/>
                <a:gd name="T28" fmla="*/ 688 w 918"/>
                <a:gd name="T29" fmla="*/ 173 h 1891"/>
                <a:gd name="T30" fmla="*/ 494 w 918"/>
                <a:gd name="T31" fmla="*/ 214 h 1891"/>
                <a:gd name="T32" fmla="*/ 447 w 918"/>
                <a:gd name="T33" fmla="*/ 264 h 1891"/>
                <a:gd name="T34" fmla="*/ 545 w 918"/>
                <a:gd name="T35" fmla="*/ 305 h 1891"/>
                <a:gd name="T36" fmla="*/ 347 w 918"/>
                <a:gd name="T37" fmla="*/ 373 h 1891"/>
                <a:gd name="T38" fmla="*/ 405 w 918"/>
                <a:gd name="T39" fmla="*/ 459 h 1891"/>
                <a:gd name="T40" fmla="*/ 237 w 918"/>
                <a:gd name="T41" fmla="*/ 570 h 1891"/>
                <a:gd name="T42" fmla="*/ 327 w 918"/>
                <a:gd name="T43" fmla="*/ 601 h 1891"/>
                <a:gd name="T44" fmla="*/ 190 w 918"/>
                <a:gd name="T45" fmla="*/ 730 h 1891"/>
                <a:gd name="T46" fmla="*/ 274 w 918"/>
                <a:gd name="T47" fmla="*/ 758 h 1891"/>
                <a:gd name="T48" fmla="*/ 187 w 918"/>
                <a:gd name="T49" fmla="*/ 858 h 1891"/>
                <a:gd name="T50" fmla="*/ 318 w 918"/>
                <a:gd name="T51" fmla="*/ 805 h 1891"/>
                <a:gd name="T52" fmla="*/ 181 w 918"/>
                <a:gd name="T53" fmla="*/ 1083 h 1891"/>
                <a:gd name="T54" fmla="*/ 321 w 918"/>
                <a:gd name="T55" fmla="*/ 922 h 1891"/>
                <a:gd name="T56" fmla="*/ 199 w 918"/>
                <a:gd name="T57" fmla="*/ 1160 h 1891"/>
                <a:gd name="T58" fmla="*/ 342 w 918"/>
                <a:gd name="T59" fmla="*/ 1078 h 1891"/>
                <a:gd name="T60" fmla="*/ 271 w 918"/>
                <a:gd name="T61" fmla="*/ 1334 h 1891"/>
                <a:gd name="T62" fmla="*/ 390 w 918"/>
                <a:gd name="T63" fmla="*/ 1237 h 1891"/>
                <a:gd name="T64" fmla="*/ 384 w 918"/>
                <a:gd name="T65" fmla="*/ 1513 h 1891"/>
                <a:gd name="T66" fmla="*/ 430 w 918"/>
                <a:gd name="T67" fmla="*/ 1513 h 1891"/>
                <a:gd name="T68" fmla="*/ 541 w 918"/>
                <a:gd name="T69" fmla="*/ 1674 h 1891"/>
                <a:gd name="T70" fmla="*/ 624 w 918"/>
                <a:gd name="T71" fmla="*/ 1508 h 1891"/>
                <a:gd name="T72" fmla="*/ 776 w 918"/>
                <a:gd name="T73" fmla="*/ 1808 h 1891"/>
                <a:gd name="T74" fmla="*/ 903 w 918"/>
                <a:gd name="T75" fmla="*/ 1868 h 1891"/>
                <a:gd name="T76" fmla="*/ 654 w 918"/>
                <a:gd name="T77" fmla="*/ 1881 h 1891"/>
                <a:gd name="T78" fmla="*/ 397 w 918"/>
                <a:gd name="T79" fmla="*/ 1758 h 1891"/>
                <a:gd name="T80" fmla="*/ 538 w 918"/>
                <a:gd name="T81" fmla="*/ 1691 h 1891"/>
                <a:gd name="T82" fmla="*/ 185 w 918"/>
                <a:gd name="T83" fmla="*/ 1581 h 1891"/>
                <a:gd name="T84" fmla="*/ 460 w 918"/>
                <a:gd name="T85" fmla="*/ 1631 h 1891"/>
                <a:gd name="T86" fmla="*/ 361 w 918"/>
                <a:gd name="T87" fmla="*/ 1529 h 1891"/>
                <a:gd name="T88" fmla="*/ 70 w 918"/>
                <a:gd name="T89" fmla="*/ 1358 h 1891"/>
                <a:gd name="T90" fmla="*/ 316 w 918"/>
                <a:gd name="T91" fmla="*/ 1463 h 1891"/>
                <a:gd name="T92" fmla="*/ 13 w 918"/>
                <a:gd name="T93" fmla="*/ 1142 h 1891"/>
                <a:gd name="T94" fmla="*/ 217 w 918"/>
                <a:gd name="T95" fmla="*/ 1275 h 1891"/>
                <a:gd name="T96" fmla="*/ 2 w 918"/>
                <a:gd name="T97" fmla="*/ 945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8" h="1891">
                  <a:moveTo>
                    <a:pt x="0" y="922"/>
                  </a:moveTo>
                  <a:cubicBezTo>
                    <a:pt x="27" y="924"/>
                    <a:pt x="51" y="936"/>
                    <a:pt x="73" y="951"/>
                  </a:cubicBezTo>
                  <a:cubicBezTo>
                    <a:pt x="107" y="975"/>
                    <a:pt x="129" y="1009"/>
                    <a:pt x="147" y="1046"/>
                  </a:cubicBezTo>
                  <a:cubicBezTo>
                    <a:pt x="153" y="1058"/>
                    <a:pt x="159" y="1071"/>
                    <a:pt x="165" y="1085"/>
                  </a:cubicBezTo>
                  <a:cubicBezTo>
                    <a:pt x="161" y="1047"/>
                    <a:pt x="157" y="1010"/>
                    <a:pt x="153" y="974"/>
                  </a:cubicBezTo>
                  <a:cubicBezTo>
                    <a:pt x="141" y="971"/>
                    <a:pt x="129" y="968"/>
                    <a:pt x="117" y="963"/>
                  </a:cubicBezTo>
                  <a:cubicBezTo>
                    <a:pt x="72" y="944"/>
                    <a:pt x="47" y="908"/>
                    <a:pt x="34" y="862"/>
                  </a:cubicBezTo>
                  <a:cubicBezTo>
                    <a:pt x="22" y="819"/>
                    <a:pt x="21" y="775"/>
                    <a:pt x="26" y="731"/>
                  </a:cubicBezTo>
                  <a:cubicBezTo>
                    <a:pt x="26" y="731"/>
                    <a:pt x="26" y="730"/>
                    <a:pt x="27" y="729"/>
                  </a:cubicBezTo>
                  <a:cubicBezTo>
                    <a:pt x="31" y="730"/>
                    <a:pt x="35" y="731"/>
                    <a:pt x="38" y="732"/>
                  </a:cubicBezTo>
                  <a:cubicBezTo>
                    <a:pt x="78" y="750"/>
                    <a:pt x="108" y="779"/>
                    <a:pt x="124" y="819"/>
                  </a:cubicBezTo>
                  <a:cubicBezTo>
                    <a:pt x="135" y="845"/>
                    <a:pt x="144" y="874"/>
                    <a:pt x="152" y="898"/>
                  </a:cubicBezTo>
                  <a:cubicBezTo>
                    <a:pt x="155" y="867"/>
                    <a:pt x="157" y="832"/>
                    <a:pt x="160" y="796"/>
                  </a:cubicBezTo>
                  <a:cubicBezTo>
                    <a:pt x="142" y="789"/>
                    <a:pt x="125" y="780"/>
                    <a:pt x="110" y="766"/>
                  </a:cubicBezTo>
                  <a:cubicBezTo>
                    <a:pt x="86" y="742"/>
                    <a:pt x="73" y="712"/>
                    <a:pt x="70" y="679"/>
                  </a:cubicBezTo>
                  <a:cubicBezTo>
                    <a:pt x="65" y="637"/>
                    <a:pt x="71" y="596"/>
                    <a:pt x="82" y="555"/>
                  </a:cubicBezTo>
                  <a:cubicBezTo>
                    <a:pt x="82" y="554"/>
                    <a:pt x="83" y="552"/>
                    <a:pt x="84" y="549"/>
                  </a:cubicBezTo>
                  <a:cubicBezTo>
                    <a:pt x="156" y="590"/>
                    <a:pt x="168" y="658"/>
                    <a:pt x="171" y="732"/>
                  </a:cubicBezTo>
                  <a:cubicBezTo>
                    <a:pt x="180" y="698"/>
                    <a:pt x="188" y="666"/>
                    <a:pt x="196" y="635"/>
                  </a:cubicBezTo>
                  <a:cubicBezTo>
                    <a:pt x="185" y="626"/>
                    <a:pt x="173" y="617"/>
                    <a:pt x="164" y="607"/>
                  </a:cubicBezTo>
                  <a:cubicBezTo>
                    <a:pt x="138" y="580"/>
                    <a:pt x="130" y="547"/>
                    <a:pt x="132" y="511"/>
                  </a:cubicBezTo>
                  <a:cubicBezTo>
                    <a:pt x="135" y="471"/>
                    <a:pt x="146" y="434"/>
                    <a:pt x="163" y="398"/>
                  </a:cubicBezTo>
                  <a:cubicBezTo>
                    <a:pt x="164" y="397"/>
                    <a:pt x="165" y="396"/>
                    <a:pt x="166" y="394"/>
                  </a:cubicBezTo>
                  <a:cubicBezTo>
                    <a:pt x="227" y="441"/>
                    <a:pt x="227" y="505"/>
                    <a:pt x="218" y="572"/>
                  </a:cubicBezTo>
                  <a:cubicBezTo>
                    <a:pt x="232" y="543"/>
                    <a:pt x="245" y="514"/>
                    <a:pt x="258" y="485"/>
                  </a:cubicBezTo>
                  <a:cubicBezTo>
                    <a:pt x="258" y="485"/>
                    <a:pt x="258" y="484"/>
                    <a:pt x="258" y="484"/>
                  </a:cubicBezTo>
                  <a:cubicBezTo>
                    <a:pt x="219" y="453"/>
                    <a:pt x="208" y="413"/>
                    <a:pt x="218" y="366"/>
                  </a:cubicBezTo>
                  <a:cubicBezTo>
                    <a:pt x="226" y="326"/>
                    <a:pt x="245" y="292"/>
                    <a:pt x="268" y="258"/>
                  </a:cubicBezTo>
                  <a:cubicBezTo>
                    <a:pt x="273" y="264"/>
                    <a:pt x="278" y="268"/>
                    <a:pt x="281" y="273"/>
                  </a:cubicBezTo>
                  <a:cubicBezTo>
                    <a:pt x="305" y="307"/>
                    <a:pt x="308" y="345"/>
                    <a:pt x="300" y="384"/>
                  </a:cubicBezTo>
                  <a:cubicBezTo>
                    <a:pt x="297" y="400"/>
                    <a:pt x="292" y="415"/>
                    <a:pt x="288" y="432"/>
                  </a:cubicBezTo>
                  <a:cubicBezTo>
                    <a:pt x="305" y="407"/>
                    <a:pt x="321" y="383"/>
                    <a:pt x="337" y="359"/>
                  </a:cubicBezTo>
                  <a:cubicBezTo>
                    <a:pt x="324" y="345"/>
                    <a:pt x="314" y="329"/>
                    <a:pt x="311" y="309"/>
                  </a:cubicBezTo>
                  <a:cubicBezTo>
                    <a:pt x="307" y="287"/>
                    <a:pt x="309" y="266"/>
                    <a:pt x="317" y="246"/>
                  </a:cubicBezTo>
                  <a:cubicBezTo>
                    <a:pt x="331" y="210"/>
                    <a:pt x="354" y="179"/>
                    <a:pt x="381" y="151"/>
                  </a:cubicBezTo>
                  <a:cubicBezTo>
                    <a:pt x="391" y="164"/>
                    <a:pt x="397" y="179"/>
                    <a:pt x="400" y="195"/>
                  </a:cubicBezTo>
                  <a:cubicBezTo>
                    <a:pt x="407" y="228"/>
                    <a:pt x="397" y="258"/>
                    <a:pt x="384" y="288"/>
                  </a:cubicBezTo>
                  <a:cubicBezTo>
                    <a:pt x="381" y="296"/>
                    <a:pt x="377" y="303"/>
                    <a:pt x="374" y="312"/>
                  </a:cubicBezTo>
                  <a:cubicBezTo>
                    <a:pt x="392" y="292"/>
                    <a:pt x="410" y="272"/>
                    <a:pt x="428" y="253"/>
                  </a:cubicBezTo>
                  <a:cubicBezTo>
                    <a:pt x="423" y="241"/>
                    <a:pt x="417" y="230"/>
                    <a:pt x="414" y="218"/>
                  </a:cubicBezTo>
                  <a:cubicBezTo>
                    <a:pt x="407" y="187"/>
                    <a:pt x="418" y="160"/>
                    <a:pt x="435" y="134"/>
                  </a:cubicBezTo>
                  <a:cubicBezTo>
                    <a:pt x="451" y="109"/>
                    <a:pt x="472" y="88"/>
                    <a:pt x="495" y="69"/>
                  </a:cubicBezTo>
                  <a:cubicBezTo>
                    <a:pt x="496" y="68"/>
                    <a:pt x="498" y="67"/>
                    <a:pt x="501" y="65"/>
                  </a:cubicBezTo>
                  <a:cubicBezTo>
                    <a:pt x="527" y="120"/>
                    <a:pt x="502" y="165"/>
                    <a:pt x="473" y="209"/>
                  </a:cubicBezTo>
                  <a:cubicBezTo>
                    <a:pt x="475" y="208"/>
                    <a:pt x="476" y="207"/>
                    <a:pt x="477" y="206"/>
                  </a:cubicBezTo>
                  <a:cubicBezTo>
                    <a:pt x="493" y="194"/>
                    <a:pt x="508" y="181"/>
                    <a:pt x="523" y="168"/>
                  </a:cubicBezTo>
                  <a:cubicBezTo>
                    <a:pt x="527" y="165"/>
                    <a:pt x="529" y="162"/>
                    <a:pt x="526" y="156"/>
                  </a:cubicBezTo>
                  <a:cubicBezTo>
                    <a:pt x="515" y="129"/>
                    <a:pt x="520" y="104"/>
                    <a:pt x="534" y="80"/>
                  </a:cubicBezTo>
                  <a:cubicBezTo>
                    <a:pt x="549" y="54"/>
                    <a:pt x="593" y="14"/>
                    <a:pt x="622" y="0"/>
                  </a:cubicBezTo>
                  <a:cubicBezTo>
                    <a:pt x="631" y="23"/>
                    <a:pt x="630" y="46"/>
                    <a:pt x="620" y="66"/>
                  </a:cubicBezTo>
                  <a:cubicBezTo>
                    <a:pt x="610" y="86"/>
                    <a:pt x="596" y="105"/>
                    <a:pt x="583" y="126"/>
                  </a:cubicBezTo>
                  <a:cubicBezTo>
                    <a:pt x="601" y="113"/>
                    <a:pt x="620" y="103"/>
                    <a:pt x="634" y="88"/>
                  </a:cubicBezTo>
                  <a:cubicBezTo>
                    <a:pt x="676" y="41"/>
                    <a:pt x="728" y="14"/>
                    <a:pt x="789" y="7"/>
                  </a:cubicBezTo>
                  <a:cubicBezTo>
                    <a:pt x="805" y="5"/>
                    <a:pt x="821" y="5"/>
                    <a:pt x="840" y="4"/>
                  </a:cubicBezTo>
                  <a:cubicBezTo>
                    <a:pt x="837" y="7"/>
                    <a:pt x="836" y="9"/>
                    <a:pt x="835" y="10"/>
                  </a:cubicBezTo>
                  <a:cubicBezTo>
                    <a:pt x="780" y="60"/>
                    <a:pt x="717" y="94"/>
                    <a:pt x="643" y="107"/>
                  </a:cubicBezTo>
                  <a:cubicBezTo>
                    <a:pt x="641" y="107"/>
                    <a:pt x="639" y="108"/>
                    <a:pt x="637" y="109"/>
                  </a:cubicBezTo>
                  <a:cubicBezTo>
                    <a:pt x="622" y="118"/>
                    <a:pt x="608" y="127"/>
                    <a:pt x="594" y="136"/>
                  </a:cubicBezTo>
                  <a:cubicBezTo>
                    <a:pt x="640" y="122"/>
                    <a:pt x="684" y="119"/>
                    <a:pt x="722" y="159"/>
                  </a:cubicBezTo>
                  <a:cubicBezTo>
                    <a:pt x="710" y="164"/>
                    <a:pt x="699" y="169"/>
                    <a:pt x="688" y="173"/>
                  </a:cubicBezTo>
                  <a:cubicBezTo>
                    <a:pt x="658" y="185"/>
                    <a:pt x="627" y="195"/>
                    <a:pt x="593" y="193"/>
                  </a:cubicBezTo>
                  <a:cubicBezTo>
                    <a:pt x="576" y="192"/>
                    <a:pt x="561" y="187"/>
                    <a:pt x="546" y="178"/>
                  </a:cubicBezTo>
                  <a:cubicBezTo>
                    <a:pt x="542" y="175"/>
                    <a:pt x="539" y="176"/>
                    <a:pt x="534" y="179"/>
                  </a:cubicBezTo>
                  <a:cubicBezTo>
                    <a:pt x="521" y="191"/>
                    <a:pt x="507" y="202"/>
                    <a:pt x="494" y="214"/>
                  </a:cubicBezTo>
                  <a:cubicBezTo>
                    <a:pt x="541" y="193"/>
                    <a:pt x="587" y="188"/>
                    <a:pt x="632" y="225"/>
                  </a:cubicBezTo>
                  <a:cubicBezTo>
                    <a:pt x="615" y="234"/>
                    <a:pt x="601" y="243"/>
                    <a:pt x="585" y="250"/>
                  </a:cubicBezTo>
                  <a:cubicBezTo>
                    <a:pt x="563" y="261"/>
                    <a:pt x="540" y="271"/>
                    <a:pt x="515" y="274"/>
                  </a:cubicBezTo>
                  <a:cubicBezTo>
                    <a:pt x="491" y="277"/>
                    <a:pt x="469" y="274"/>
                    <a:pt x="447" y="264"/>
                  </a:cubicBezTo>
                  <a:cubicBezTo>
                    <a:pt x="445" y="263"/>
                    <a:pt x="440" y="264"/>
                    <a:pt x="439" y="265"/>
                  </a:cubicBezTo>
                  <a:cubicBezTo>
                    <a:pt x="425" y="280"/>
                    <a:pt x="411" y="295"/>
                    <a:pt x="397" y="311"/>
                  </a:cubicBezTo>
                  <a:cubicBezTo>
                    <a:pt x="420" y="297"/>
                    <a:pt x="443" y="286"/>
                    <a:pt x="470" y="284"/>
                  </a:cubicBezTo>
                  <a:cubicBezTo>
                    <a:pt x="497" y="282"/>
                    <a:pt x="522" y="289"/>
                    <a:pt x="545" y="305"/>
                  </a:cubicBezTo>
                  <a:cubicBezTo>
                    <a:pt x="541" y="309"/>
                    <a:pt x="538" y="311"/>
                    <a:pt x="534" y="314"/>
                  </a:cubicBezTo>
                  <a:cubicBezTo>
                    <a:pt x="509" y="334"/>
                    <a:pt x="482" y="352"/>
                    <a:pt x="453" y="364"/>
                  </a:cubicBezTo>
                  <a:cubicBezTo>
                    <a:pt x="422" y="377"/>
                    <a:pt x="391" y="379"/>
                    <a:pt x="359" y="369"/>
                  </a:cubicBezTo>
                  <a:cubicBezTo>
                    <a:pt x="353" y="368"/>
                    <a:pt x="350" y="368"/>
                    <a:pt x="347" y="373"/>
                  </a:cubicBezTo>
                  <a:cubicBezTo>
                    <a:pt x="337" y="389"/>
                    <a:pt x="326" y="404"/>
                    <a:pt x="316" y="420"/>
                  </a:cubicBezTo>
                  <a:cubicBezTo>
                    <a:pt x="314" y="422"/>
                    <a:pt x="313" y="424"/>
                    <a:pt x="312" y="427"/>
                  </a:cubicBezTo>
                  <a:cubicBezTo>
                    <a:pt x="359" y="386"/>
                    <a:pt x="409" y="371"/>
                    <a:pt x="468" y="400"/>
                  </a:cubicBezTo>
                  <a:cubicBezTo>
                    <a:pt x="449" y="423"/>
                    <a:pt x="428" y="442"/>
                    <a:pt x="405" y="459"/>
                  </a:cubicBezTo>
                  <a:cubicBezTo>
                    <a:pt x="388" y="471"/>
                    <a:pt x="370" y="483"/>
                    <a:pt x="350" y="488"/>
                  </a:cubicBezTo>
                  <a:cubicBezTo>
                    <a:pt x="338" y="491"/>
                    <a:pt x="325" y="494"/>
                    <a:pt x="312" y="494"/>
                  </a:cubicBezTo>
                  <a:cubicBezTo>
                    <a:pt x="300" y="495"/>
                    <a:pt x="287" y="493"/>
                    <a:pt x="273" y="492"/>
                  </a:cubicBezTo>
                  <a:cubicBezTo>
                    <a:pt x="262" y="518"/>
                    <a:pt x="249" y="544"/>
                    <a:pt x="237" y="570"/>
                  </a:cubicBezTo>
                  <a:cubicBezTo>
                    <a:pt x="238" y="571"/>
                    <a:pt x="238" y="571"/>
                    <a:pt x="239" y="571"/>
                  </a:cubicBezTo>
                  <a:cubicBezTo>
                    <a:pt x="280" y="516"/>
                    <a:pt x="331" y="491"/>
                    <a:pt x="402" y="514"/>
                  </a:cubicBezTo>
                  <a:cubicBezTo>
                    <a:pt x="397" y="520"/>
                    <a:pt x="394" y="526"/>
                    <a:pt x="390" y="532"/>
                  </a:cubicBezTo>
                  <a:cubicBezTo>
                    <a:pt x="372" y="557"/>
                    <a:pt x="351" y="581"/>
                    <a:pt x="327" y="601"/>
                  </a:cubicBezTo>
                  <a:cubicBezTo>
                    <a:pt x="296" y="627"/>
                    <a:pt x="261" y="639"/>
                    <a:pt x="221" y="638"/>
                  </a:cubicBezTo>
                  <a:cubicBezTo>
                    <a:pt x="215" y="638"/>
                    <a:pt x="212" y="640"/>
                    <a:pt x="211" y="646"/>
                  </a:cubicBezTo>
                  <a:cubicBezTo>
                    <a:pt x="204" y="672"/>
                    <a:pt x="197" y="699"/>
                    <a:pt x="190" y="725"/>
                  </a:cubicBezTo>
                  <a:cubicBezTo>
                    <a:pt x="190" y="727"/>
                    <a:pt x="190" y="728"/>
                    <a:pt x="190" y="730"/>
                  </a:cubicBezTo>
                  <a:cubicBezTo>
                    <a:pt x="209" y="690"/>
                    <a:pt x="235" y="657"/>
                    <a:pt x="279" y="643"/>
                  </a:cubicBezTo>
                  <a:cubicBezTo>
                    <a:pt x="302" y="635"/>
                    <a:pt x="332" y="633"/>
                    <a:pt x="353" y="640"/>
                  </a:cubicBezTo>
                  <a:cubicBezTo>
                    <a:pt x="348" y="649"/>
                    <a:pt x="344" y="659"/>
                    <a:pt x="340" y="668"/>
                  </a:cubicBezTo>
                  <a:cubicBezTo>
                    <a:pt x="322" y="701"/>
                    <a:pt x="302" y="733"/>
                    <a:pt x="274" y="758"/>
                  </a:cubicBezTo>
                  <a:cubicBezTo>
                    <a:pt x="249" y="781"/>
                    <a:pt x="219" y="793"/>
                    <a:pt x="185" y="797"/>
                  </a:cubicBezTo>
                  <a:cubicBezTo>
                    <a:pt x="180" y="798"/>
                    <a:pt x="177" y="798"/>
                    <a:pt x="176" y="804"/>
                  </a:cubicBezTo>
                  <a:cubicBezTo>
                    <a:pt x="174" y="837"/>
                    <a:pt x="171" y="870"/>
                    <a:pt x="169" y="904"/>
                  </a:cubicBezTo>
                  <a:cubicBezTo>
                    <a:pt x="175" y="888"/>
                    <a:pt x="180" y="872"/>
                    <a:pt x="187" y="858"/>
                  </a:cubicBezTo>
                  <a:cubicBezTo>
                    <a:pt x="213" y="804"/>
                    <a:pt x="257" y="778"/>
                    <a:pt x="316" y="777"/>
                  </a:cubicBezTo>
                  <a:cubicBezTo>
                    <a:pt x="318" y="777"/>
                    <a:pt x="319" y="777"/>
                    <a:pt x="321" y="777"/>
                  </a:cubicBezTo>
                  <a:cubicBezTo>
                    <a:pt x="322" y="777"/>
                    <a:pt x="323" y="778"/>
                    <a:pt x="325" y="778"/>
                  </a:cubicBezTo>
                  <a:cubicBezTo>
                    <a:pt x="322" y="787"/>
                    <a:pt x="320" y="796"/>
                    <a:pt x="318" y="805"/>
                  </a:cubicBezTo>
                  <a:cubicBezTo>
                    <a:pt x="308" y="837"/>
                    <a:pt x="295" y="869"/>
                    <a:pt x="276" y="897"/>
                  </a:cubicBezTo>
                  <a:cubicBezTo>
                    <a:pt x="252" y="935"/>
                    <a:pt x="218" y="958"/>
                    <a:pt x="177" y="971"/>
                  </a:cubicBezTo>
                  <a:cubicBezTo>
                    <a:pt x="172" y="972"/>
                    <a:pt x="170" y="973"/>
                    <a:pt x="171" y="979"/>
                  </a:cubicBezTo>
                  <a:cubicBezTo>
                    <a:pt x="174" y="1013"/>
                    <a:pt x="178" y="1048"/>
                    <a:pt x="181" y="1083"/>
                  </a:cubicBezTo>
                  <a:cubicBezTo>
                    <a:pt x="182" y="1083"/>
                    <a:pt x="183" y="1083"/>
                    <a:pt x="183" y="1083"/>
                  </a:cubicBezTo>
                  <a:cubicBezTo>
                    <a:pt x="185" y="1074"/>
                    <a:pt x="185" y="1064"/>
                    <a:pt x="187" y="1055"/>
                  </a:cubicBezTo>
                  <a:cubicBezTo>
                    <a:pt x="188" y="1045"/>
                    <a:pt x="190" y="1036"/>
                    <a:pt x="193" y="1027"/>
                  </a:cubicBezTo>
                  <a:cubicBezTo>
                    <a:pt x="211" y="963"/>
                    <a:pt x="262" y="927"/>
                    <a:pt x="321" y="922"/>
                  </a:cubicBezTo>
                  <a:cubicBezTo>
                    <a:pt x="320" y="934"/>
                    <a:pt x="319" y="946"/>
                    <a:pt x="317" y="958"/>
                  </a:cubicBezTo>
                  <a:cubicBezTo>
                    <a:pt x="313" y="991"/>
                    <a:pt x="306" y="1023"/>
                    <a:pt x="293" y="1054"/>
                  </a:cubicBezTo>
                  <a:cubicBezTo>
                    <a:pt x="276" y="1096"/>
                    <a:pt x="245" y="1128"/>
                    <a:pt x="204" y="1148"/>
                  </a:cubicBezTo>
                  <a:cubicBezTo>
                    <a:pt x="198" y="1151"/>
                    <a:pt x="197" y="1154"/>
                    <a:pt x="199" y="1160"/>
                  </a:cubicBezTo>
                  <a:cubicBezTo>
                    <a:pt x="210" y="1195"/>
                    <a:pt x="222" y="1230"/>
                    <a:pt x="233" y="1266"/>
                  </a:cubicBezTo>
                  <a:cubicBezTo>
                    <a:pt x="233" y="1268"/>
                    <a:pt x="235" y="1270"/>
                    <a:pt x="235" y="1271"/>
                  </a:cubicBezTo>
                  <a:cubicBezTo>
                    <a:pt x="235" y="1252"/>
                    <a:pt x="233" y="1233"/>
                    <a:pt x="233" y="1214"/>
                  </a:cubicBezTo>
                  <a:cubicBezTo>
                    <a:pt x="235" y="1150"/>
                    <a:pt x="280" y="1094"/>
                    <a:pt x="342" y="1078"/>
                  </a:cubicBezTo>
                  <a:cubicBezTo>
                    <a:pt x="343" y="1077"/>
                    <a:pt x="343" y="1078"/>
                    <a:pt x="345" y="1078"/>
                  </a:cubicBezTo>
                  <a:cubicBezTo>
                    <a:pt x="346" y="1091"/>
                    <a:pt x="348" y="1104"/>
                    <a:pt x="349" y="1117"/>
                  </a:cubicBezTo>
                  <a:cubicBezTo>
                    <a:pt x="351" y="1153"/>
                    <a:pt x="351" y="1189"/>
                    <a:pt x="342" y="1225"/>
                  </a:cubicBezTo>
                  <a:cubicBezTo>
                    <a:pt x="332" y="1270"/>
                    <a:pt x="307" y="1306"/>
                    <a:pt x="271" y="1334"/>
                  </a:cubicBezTo>
                  <a:cubicBezTo>
                    <a:pt x="269" y="1336"/>
                    <a:pt x="267" y="1337"/>
                    <a:pt x="265" y="1339"/>
                  </a:cubicBezTo>
                  <a:cubicBezTo>
                    <a:pt x="285" y="1380"/>
                    <a:pt x="307" y="1419"/>
                    <a:pt x="334" y="1457"/>
                  </a:cubicBezTo>
                  <a:cubicBezTo>
                    <a:pt x="328" y="1439"/>
                    <a:pt x="323" y="1422"/>
                    <a:pt x="319" y="1405"/>
                  </a:cubicBezTo>
                  <a:cubicBezTo>
                    <a:pt x="302" y="1336"/>
                    <a:pt x="329" y="1273"/>
                    <a:pt x="390" y="1237"/>
                  </a:cubicBezTo>
                  <a:cubicBezTo>
                    <a:pt x="393" y="1235"/>
                    <a:pt x="397" y="1233"/>
                    <a:pt x="402" y="1230"/>
                  </a:cubicBezTo>
                  <a:cubicBezTo>
                    <a:pt x="408" y="1254"/>
                    <a:pt x="416" y="1277"/>
                    <a:pt x="421" y="1300"/>
                  </a:cubicBezTo>
                  <a:cubicBezTo>
                    <a:pt x="429" y="1333"/>
                    <a:pt x="434" y="1366"/>
                    <a:pt x="431" y="1399"/>
                  </a:cubicBezTo>
                  <a:cubicBezTo>
                    <a:pt x="428" y="1442"/>
                    <a:pt x="411" y="1480"/>
                    <a:pt x="384" y="1513"/>
                  </a:cubicBezTo>
                  <a:cubicBezTo>
                    <a:pt x="383" y="1514"/>
                    <a:pt x="381" y="1516"/>
                    <a:pt x="379" y="1518"/>
                  </a:cubicBezTo>
                  <a:cubicBezTo>
                    <a:pt x="409" y="1554"/>
                    <a:pt x="441" y="1588"/>
                    <a:pt x="478" y="1619"/>
                  </a:cubicBezTo>
                  <a:cubicBezTo>
                    <a:pt x="474" y="1614"/>
                    <a:pt x="470" y="1609"/>
                    <a:pt x="467" y="1604"/>
                  </a:cubicBezTo>
                  <a:cubicBezTo>
                    <a:pt x="448" y="1576"/>
                    <a:pt x="434" y="1547"/>
                    <a:pt x="430" y="1513"/>
                  </a:cubicBezTo>
                  <a:cubicBezTo>
                    <a:pt x="422" y="1455"/>
                    <a:pt x="450" y="1403"/>
                    <a:pt x="491" y="1374"/>
                  </a:cubicBezTo>
                  <a:cubicBezTo>
                    <a:pt x="524" y="1429"/>
                    <a:pt x="554" y="1485"/>
                    <a:pt x="564" y="1550"/>
                  </a:cubicBezTo>
                  <a:cubicBezTo>
                    <a:pt x="571" y="1591"/>
                    <a:pt x="563" y="1630"/>
                    <a:pt x="545" y="1668"/>
                  </a:cubicBezTo>
                  <a:cubicBezTo>
                    <a:pt x="544" y="1670"/>
                    <a:pt x="543" y="1672"/>
                    <a:pt x="541" y="1674"/>
                  </a:cubicBezTo>
                  <a:cubicBezTo>
                    <a:pt x="585" y="1708"/>
                    <a:pt x="632" y="1737"/>
                    <a:pt x="682" y="1762"/>
                  </a:cubicBezTo>
                  <a:cubicBezTo>
                    <a:pt x="680" y="1760"/>
                    <a:pt x="677" y="1758"/>
                    <a:pt x="675" y="1756"/>
                  </a:cubicBezTo>
                  <a:cubicBezTo>
                    <a:pt x="648" y="1733"/>
                    <a:pt x="624" y="1709"/>
                    <a:pt x="607" y="1678"/>
                  </a:cubicBezTo>
                  <a:cubicBezTo>
                    <a:pt x="577" y="1624"/>
                    <a:pt x="584" y="1556"/>
                    <a:pt x="624" y="1508"/>
                  </a:cubicBezTo>
                  <a:cubicBezTo>
                    <a:pt x="631" y="1515"/>
                    <a:pt x="637" y="1521"/>
                    <a:pt x="643" y="1527"/>
                  </a:cubicBezTo>
                  <a:cubicBezTo>
                    <a:pt x="681" y="1565"/>
                    <a:pt x="715" y="1605"/>
                    <a:pt x="742" y="1650"/>
                  </a:cubicBezTo>
                  <a:cubicBezTo>
                    <a:pt x="770" y="1697"/>
                    <a:pt x="780" y="1747"/>
                    <a:pt x="770" y="1800"/>
                  </a:cubicBezTo>
                  <a:cubicBezTo>
                    <a:pt x="769" y="1806"/>
                    <a:pt x="773" y="1807"/>
                    <a:pt x="776" y="1808"/>
                  </a:cubicBezTo>
                  <a:cubicBezTo>
                    <a:pt x="817" y="1822"/>
                    <a:pt x="858" y="1837"/>
                    <a:pt x="900" y="1851"/>
                  </a:cubicBezTo>
                  <a:cubicBezTo>
                    <a:pt x="902" y="1852"/>
                    <a:pt x="905" y="1853"/>
                    <a:pt x="908" y="1853"/>
                  </a:cubicBezTo>
                  <a:cubicBezTo>
                    <a:pt x="913" y="1855"/>
                    <a:pt x="918" y="1858"/>
                    <a:pt x="915" y="1864"/>
                  </a:cubicBezTo>
                  <a:cubicBezTo>
                    <a:pt x="913" y="1870"/>
                    <a:pt x="909" y="1870"/>
                    <a:pt x="903" y="1868"/>
                  </a:cubicBezTo>
                  <a:cubicBezTo>
                    <a:pt x="890" y="1864"/>
                    <a:pt x="877" y="1861"/>
                    <a:pt x="864" y="1856"/>
                  </a:cubicBezTo>
                  <a:cubicBezTo>
                    <a:pt x="832" y="1845"/>
                    <a:pt x="801" y="1834"/>
                    <a:pt x="770" y="1822"/>
                  </a:cubicBezTo>
                  <a:cubicBezTo>
                    <a:pt x="764" y="1820"/>
                    <a:pt x="762" y="1820"/>
                    <a:pt x="758" y="1825"/>
                  </a:cubicBezTo>
                  <a:cubicBezTo>
                    <a:pt x="731" y="1857"/>
                    <a:pt x="695" y="1874"/>
                    <a:pt x="654" y="1881"/>
                  </a:cubicBezTo>
                  <a:cubicBezTo>
                    <a:pt x="590" y="1891"/>
                    <a:pt x="531" y="1875"/>
                    <a:pt x="473" y="1850"/>
                  </a:cubicBezTo>
                  <a:cubicBezTo>
                    <a:pt x="436" y="1833"/>
                    <a:pt x="401" y="1813"/>
                    <a:pt x="368" y="1789"/>
                  </a:cubicBezTo>
                  <a:cubicBezTo>
                    <a:pt x="364" y="1787"/>
                    <a:pt x="361" y="1783"/>
                    <a:pt x="356" y="1780"/>
                  </a:cubicBezTo>
                  <a:cubicBezTo>
                    <a:pt x="369" y="1770"/>
                    <a:pt x="383" y="1763"/>
                    <a:pt x="397" y="1758"/>
                  </a:cubicBezTo>
                  <a:cubicBezTo>
                    <a:pt x="449" y="1738"/>
                    <a:pt x="501" y="1736"/>
                    <a:pt x="555" y="1749"/>
                  </a:cubicBezTo>
                  <a:cubicBezTo>
                    <a:pt x="597" y="1758"/>
                    <a:pt x="639" y="1770"/>
                    <a:pt x="682" y="1782"/>
                  </a:cubicBezTo>
                  <a:cubicBezTo>
                    <a:pt x="678" y="1780"/>
                    <a:pt x="675" y="1778"/>
                    <a:pt x="671" y="1776"/>
                  </a:cubicBezTo>
                  <a:cubicBezTo>
                    <a:pt x="624" y="1751"/>
                    <a:pt x="580" y="1723"/>
                    <a:pt x="538" y="1691"/>
                  </a:cubicBezTo>
                  <a:cubicBezTo>
                    <a:pt x="533" y="1687"/>
                    <a:pt x="529" y="1687"/>
                    <a:pt x="524" y="1691"/>
                  </a:cubicBezTo>
                  <a:cubicBezTo>
                    <a:pt x="484" y="1719"/>
                    <a:pt x="440" y="1726"/>
                    <a:pt x="392" y="1718"/>
                  </a:cubicBezTo>
                  <a:cubicBezTo>
                    <a:pt x="347" y="1710"/>
                    <a:pt x="308" y="1689"/>
                    <a:pt x="272" y="1662"/>
                  </a:cubicBezTo>
                  <a:cubicBezTo>
                    <a:pt x="240" y="1638"/>
                    <a:pt x="211" y="1611"/>
                    <a:pt x="185" y="1581"/>
                  </a:cubicBezTo>
                  <a:cubicBezTo>
                    <a:pt x="183" y="1578"/>
                    <a:pt x="181" y="1575"/>
                    <a:pt x="178" y="1571"/>
                  </a:cubicBezTo>
                  <a:cubicBezTo>
                    <a:pt x="188" y="1568"/>
                    <a:pt x="198" y="1564"/>
                    <a:pt x="207" y="1562"/>
                  </a:cubicBezTo>
                  <a:cubicBezTo>
                    <a:pt x="263" y="1549"/>
                    <a:pt x="317" y="1557"/>
                    <a:pt x="368" y="1582"/>
                  </a:cubicBezTo>
                  <a:cubicBezTo>
                    <a:pt x="399" y="1597"/>
                    <a:pt x="429" y="1614"/>
                    <a:pt x="460" y="1631"/>
                  </a:cubicBezTo>
                  <a:cubicBezTo>
                    <a:pt x="462" y="1632"/>
                    <a:pt x="464" y="1633"/>
                    <a:pt x="467" y="1633"/>
                  </a:cubicBezTo>
                  <a:cubicBezTo>
                    <a:pt x="459" y="1625"/>
                    <a:pt x="450" y="1618"/>
                    <a:pt x="442" y="1610"/>
                  </a:cubicBezTo>
                  <a:cubicBezTo>
                    <a:pt x="418" y="1584"/>
                    <a:pt x="394" y="1558"/>
                    <a:pt x="370" y="1532"/>
                  </a:cubicBezTo>
                  <a:cubicBezTo>
                    <a:pt x="367" y="1528"/>
                    <a:pt x="365" y="1527"/>
                    <a:pt x="361" y="1529"/>
                  </a:cubicBezTo>
                  <a:cubicBezTo>
                    <a:pt x="311" y="1551"/>
                    <a:pt x="262" y="1546"/>
                    <a:pt x="215" y="1522"/>
                  </a:cubicBezTo>
                  <a:cubicBezTo>
                    <a:pt x="171" y="1499"/>
                    <a:pt x="138" y="1464"/>
                    <a:pt x="110" y="1425"/>
                  </a:cubicBezTo>
                  <a:cubicBezTo>
                    <a:pt x="97" y="1406"/>
                    <a:pt x="86" y="1385"/>
                    <a:pt x="74" y="1366"/>
                  </a:cubicBezTo>
                  <a:cubicBezTo>
                    <a:pt x="72" y="1364"/>
                    <a:pt x="72" y="1361"/>
                    <a:pt x="70" y="1358"/>
                  </a:cubicBezTo>
                  <a:cubicBezTo>
                    <a:pt x="90" y="1353"/>
                    <a:pt x="108" y="1353"/>
                    <a:pt x="127" y="1355"/>
                  </a:cubicBezTo>
                  <a:cubicBezTo>
                    <a:pt x="174" y="1359"/>
                    <a:pt x="216" y="1379"/>
                    <a:pt x="252" y="1408"/>
                  </a:cubicBezTo>
                  <a:cubicBezTo>
                    <a:pt x="273" y="1425"/>
                    <a:pt x="293" y="1443"/>
                    <a:pt x="314" y="1461"/>
                  </a:cubicBezTo>
                  <a:cubicBezTo>
                    <a:pt x="315" y="1462"/>
                    <a:pt x="316" y="1463"/>
                    <a:pt x="316" y="1463"/>
                  </a:cubicBezTo>
                  <a:cubicBezTo>
                    <a:pt x="294" y="1424"/>
                    <a:pt x="271" y="1386"/>
                    <a:pt x="248" y="1346"/>
                  </a:cubicBezTo>
                  <a:cubicBezTo>
                    <a:pt x="227" y="1351"/>
                    <a:pt x="204" y="1352"/>
                    <a:pt x="182" y="1347"/>
                  </a:cubicBezTo>
                  <a:cubicBezTo>
                    <a:pt x="138" y="1337"/>
                    <a:pt x="104" y="1312"/>
                    <a:pt x="78" y="1278"/>
                  </a:cubicBezTo>
                  <a:cubicBezTo>
                    <a:pt x="47" y="1237"/>
                    <a:pt x="27" y="1191"/>
                    <a:pt x="13" y="1142"/>
                  </a:cubicBezTo>
                  <a:cubicBezTo>
                    <a:pt x="13" y="1141"/>
                    <a:pt x="13" y="1139"/>
                    <a:pt x="12" y="1135"/>
                  </a:cubicBezTo>
                  <a:cubicBezTo>
                    <a:pt x="26" y="1137"/>
                    <a:pt x="40" y="1138"/>
                    <a:pt x="53" y="1141"/>
                  </a:cubicBezTo>
                  <a:cubicBezTo>
                    <a:pt x="105" y="1152"/>
                    <a:pt x="145" y="1182"/>
                    <a:pt x="177" y="1222"/>
                  </a:cubicBezTo>
                  <a:cubicBezTo>
                    <a:pt x="191" y="1240"/>
                    <a:pt x="205" y="1258"/>
                    <a:pt x="217" y="1275"/>
                  </a:cubicBezTo>
                  <a:cubicBezTo>
                    <a:pt x="205" y="1237"/>
                    <a:pt x="192" y="1197"/>
                    <a:pt x="180" y="1156"/>
                  </a:cubicBezTo>
                  <a:cubicBezTo>
                    <a:pt x="168" y="1155"/>
                    <a:pt x="156" y="1155"/>
                    <a:pt x="144" y="1152"/>
                  </a:cubicBezTo>
                  <a:cubicBezTo>
                    <a:pt x="97" y="1142"/>
                    <a:pt x="64" y="1114"/>
                    <a:pt x="40" y="1073"/>
                  </a:cubicBezTo>
                  <a:cubicBezTo>
                    <a:pt x="18" y="1033"/>
                    <a:pt x="8" y="990"/>
                    <a:pt x="2" y="945"/>
                  </a:cubicBezTo>
                  <a:cubicBezTo>
                    <a:pt x="1" y="942"/>
                    <a:pt x="1" y="940"/>
                    <a:pt x="0" y="937"/>
                  </a:cubicBezTo>
                  <a:cubicBezTo>
                    <a:pt x="0" y="932"/>
                    <a:pt x="0" y="927"/>
                    <a:pt x="0" y="92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5000">
                  <a:schemeClr val="accent3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65AE075E-B49E-47DC-A69F-7AFBE9EA5047}"/>
                </a:ext>
              </a:extLst>
            </p:cNvPr>
            <p:cNvSpPr/>
            <p:nvPr/>
          </p:nvSpPr>
          <p:spPr>
            <a:xfrm>
              <a:off x="2011741" y="3149600"/>
              <a:ext cx="2323533" cy="55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2000" b="1">
                  <a:solidFill>
                    <a:schemeClr val="tx1"/>
                  </a:solidFill>
                  <a:cs typeface="+mn-ea"/>
                  <a:sym typeface="+mn-lt"/>
                </a:rPr>
                <a:t>输入荣誉证书名称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B0501DA5-9352-410C-89F6-186ABCD6DC8A}"/>
              </a:ext>
            </a:extLst>
          </p:cNvPr>
          <p:cNvGrpSpPr/>
          <p:nvPr/>
        </p:nvGrpSpPr>
        <p:grpSpPr>
          <a:xfrm>
            <a:off x="4464286" y="3865223"/>
            <a:ext cx="3263428" cy="977295"/>
            <a:chOff x="1537393" y="2940353"/>
            <a:chExt cx="3263428" cy="977295"/>
          </a:xfrm>
        </p:grpSpPr>
        <p:sp>
          <p:nvSpPr>
            <p:cNvPr id="42" name="Freeform 1266">
              <a:extLst>
                <a:ext uri="{FF2B5EF4-FFF2-40B4-BE49-F238E27FC236}">
                  <a16:creationId xmlns:a16="http://schemas.microsoft.com/office/drawing/2014/main" id="{D3C943AD-F11C-4C70-8156-E3EEF5413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274" y="2941232"/>
              <a:ext cx="465547" cy="975536"/>
            </a:xfrm>
            <a:custGeom>
              <a:avLst/>
              <a:gdLst>
                <a:gd name="T0" fmla="*/ 683 w 900"/>
                <a:gd name="T1" fmla="*/ 1322 h 1887"/>
                <a:gd name="T2" fmla="*/ 621 w 900"/>
                <a:gd name="T3" fmla="*/ 1439 h 1887"/>
                <a:gd name="T4" fmla="*/ 824 w 900"/>
                <a:gd name="T5" fmla="*/ 1387 h 1887"/>
                <a:gd name="T6" fmla="*/ 479 w 900"/>
                <a:gd name="T7" fmla="*/ 1621 h 1887"/>
                <a:gd name="T8" fmla="*/ 762 w 900"/>
                <a:gd name="T9" fmla="*/ 1543 h 1887"/>
                <a:gd name="T10" fmla="*/ 431 w 900"/>
                <a:gd name="T11" fmla="*/ 1687 h 1887"/>
                <a:gd name="T12" fmla="*/ 436 w 900"/>
                <a:gd name="T13" fmla="*/ 1733 h 1887"/>
                <a:gd name="T14" fmla="*/ 559 w 900"/>
                <a:gd name="T15" fmla="*/ 1792 h 1887"/>
                <a:gd name="T16" fmla="*/ 194 w 900"/>
                <a:gd name="T17" fmla="*/ 1826 h 1887"/>
                <a:gd name="T18" fmla="*/ 51 w 900"/>
                <a:gd name="T19" fmla="*/ 1867 h 1887"/>
                <a:gd name="T20" fmla="*/ 309 w 900"/>
                <a:gd name="T21" fmla="*/ 1508 h 1887"/>
                <a:gd name="T22" fmla="*/ 270 w 900"/>
                <a:gd name="T23" fmla="*/ 1764 h 1887"/>
                <a:gd name="T24" fmla="*/ 434 w 900"/>
                <a:gd name="T25" fmla="*/ 1368 h 1887"/>
                <a:gd name="T26" fmla="*/ 466 w 900"/>
                <a:gd name="T27" fmla="*/ 1606 h 1887"/>
                <a:gd name="T28" fmla="*/ 495 w 900"/>
                <a:gd name="T29" fmla="*/ 1364 h 1887"/>
                <a:gd name="T30" fmla="*/ 599 w 900"/>
                <a:gd name="T31" fmla="*/ 1435 h 1887"/>
                <a:gd name="T32" fmla="*/ 581 w 900"/>
                <a:gd name="T33" fmla="*/ 1221 h 1887"/>
                <a:gd name="T34" fmla="*/ 686 w 900"/>
                <a:gd name="T35" fmla="*/ 1249 h 1887"/>
                <a:gd name="T36" fmla="*/ 599 w 900"/>
                <a:gd name="T37" fmla="*/ 997 h 1887"/>
                <a:gd name="T38" fmla="*/ 731 w 900"/>
                <a:gd name="T39" fmla="*/ 946 h 1887"/>
                <a:gd name="T40" fmla="*/ 563 w 900"/>
                <a:gd name="T41" fmla="*/ 759 h 1887"/>
                <a:gd name="T42" fmla="*/ 715 w 900"/>
                <a:gd name="T43" fmla="*/ 772 h 1887"/>
                <a:gd name="T44" fmla="*/ 526 w 900"/>
                <a:gd name="T45" fmla="*/ 622 h 1887"/>
                <a:gd name="T46" fmla="*/ 669 w 900"/>
                <a:gd name="T47" fmla="*/ 618 h 1887"/>
                <a:gd name="T48" fmla="*/ 562 w 900"/>
                <a:gd name="T49" fmla="*/ 494 h 1887"/>
                <a:gd name="T50" fmla="*/ 592 w 900"/>
                <a:gd name="T51" fmla="*/ 471 h 1887"/>
                <a:gd name="T52" fmla="*/ 556 w 900"/>
                <a:gd name="T53" fmla="*/ 410 h 1887"/>
                <a:gd name="T54" fmla="*/ 361 w 900"/>
                <a:gd name="T55" fmla="*/ 332 h 1887"/>
                <a:gd name="T56" fmla="*/ 443 w 900"/>
                <a:gd name="T57" fmla="*/ 279 h 1887"/>
                <a:gd name="T58" fmla="*/ 222 w 900"/>
                <a:gd name="T59" fmla="*/ 225 h 1887"/>
                <a:gd name="T60" fmla="*/ 197 w 900"/>
                <a:gd name="T61" fmla="*/ 187 h 1887"/>
                <a:gd name="T62" fmla="*/ 180 w 900"/>
                <a:gd name="T63" fmla="*/ 104 h 1887"/>
                <a:gd name="T64" fmla="*/ 204 w 900"/>
                <a:gd name="T65" fmla="*/ 84 h 1887"/>
                <a:gd name="T66" fmla="*/ 218 w 900"/>
                <a:gd name="T67" fmla="*/ 0 h 1887"/>
                <a:gd name="T68" fmla="*/ 338 w 900"/>
                <a:gd name="T69" fmla="*/ 171 h 1887"/>
                <a:gd name="T70" fmla="*/ 423 w 900"/>
                <a:gd name="T71" fmla="*/ 138 h 1887"/>
                <a:gd name="T72" fmla="*/ 472 w 900"/>
                <a:gd name="T73" fmla="*/ 272 h 1887"/>
                <a:gd name="T74" fmla="*/ 534 w 900"/>
                <a:gd name="T75" fmla="*/ 221 h 1887"/>
                <a:gd name="T76" fmla="*/ 573 w 900"/>
                <a:gd name="T77" fmla="*/ 398 h 1887"/>
                <a:gd name="T78" fmla="*/ 648 w 900"/>
                <a:gd name="T79" fmla="*/ 352 h 1887"/>
                <a:gd name="T80" fmla="*/ 654 w 900"/>
                <a:gd name="T81" fmla="*/ 522 h 1887"/>
                <a:gd name="T82" fmla="*/ 727 w 900"/>
                <a:gd name="T83" fmla="*/ 429 h 1887"/>
                <a:gd name="T84" fmla="*/ 790 w 900"/>
                <a:gd name="T85" fmla="*/ 517 h 1887"/>
                <a:gd name="T86" fmla="*/ 731 w 900"/>
                <a:gd name="T87" fmla="*/ 770 h 1887"/>
                <a:gd name="T88" fmla="*/ 859 w 900"/>
                <a:gd name="T89" fmla="*/ 692 h 1887"/>
                <a:gd name="T90" fmla="*/ 749 w 900"/>
                <a:gd name="T91" fmla="*/ 946 h 1887"/>
                <a:gd name="T92" fmla="*/ 849 w 900"/>
                <a:gd name="T93" fmla="*/ 902 h 1887"/>
                <a:gd name="T94" fmla="*/ 738 w 900"/>
                <a:gd name="T95" fmla="*/ 1127 h 1887"/>
                <a:gd name="T96" fmla="*/ 712 w 900"/>
                <a:gd name="T97" fmla="*/ 1236 h 1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0" h="1887">
                  <a:moveTo>
                    <a:pt x="900" y="1106"/>
                  </a:moveTo>
                  <a:cubicBezTo>
                    <a:pt x="894" y="1125"/>
                    <a:pt x="889" y="1144"/>
                    <a:pt x="883" y="1163"/>
                  </a:cubicBezTo>
                  <a:cubicBezTo>
                    <a:pt x="869" y="1202"/>
                    <a:pt x="851" y="1239"/>
                    <a:pt x="823" y="1269"/>
                  </a:cubicBezTo>
                  <a:cubicBezTo>
                    <a:pt x="785" y="1310"/>
                    <a:pt x="739" y="1329"/>
                    <a:pt x="683" y="1322"/>
                  </a:cubicBezTo>
                  <a:cubicBezTo>
                    <a:pt x="679" y="1322"/>
                    <a:pt x="676" y="1322"/>
                    <a:pt x="674" y="1326"/>
                  </a:cubicBezTo>
                  <a:cubicBezTo>
                    <a:pt x="655" y="1364"/>
                    <a:pt x="636" y="1402"/>
                    <a:pt x="617" y="1440"/>
                  </a:cubicBezTo>
                  <a:cubicBezTo>
                    <a:pt x="616" y="1441"/>
                    <a:pt x="617" y="1441"/>
                    <a:pt x="616" y="1443"/>
                  </a:cubicBezTo>
                  <a:cubicBezTo>
                    <a:pt x="618" y="1441"/>
                    <a:pt x="620" y="1440"/>
                    <a:pt x="621" y="1439"/>
                  </a:cubicBezTo>
                  <a:cubicBezTo>
                    <a:pt x="651" y="1408"/>
                    <a:pt x="680" y="1377"/>
                    <a:pt x="717" y="1355"/>
                  </a:cubicBezTo>
                  <a:cubicBezTo>
                    <a:pt x="756" y="1330"/>
                    <a:pt x="800" y="1318"/>
                    <a:pt x="847" y="1322"/>
                  </a:cubicBezTo>
                  <a:cubicBezTo>
                    <a:pt x="850" y="1322"/>
                    <a:pt x="852" y="1323"/>
                    <a:pt x="858" y="1324"/>
                  </a:cubicBezTo>
                  <a:cubicBezTo>
                    <a:pt x="846" y="1346"/>
                    <a:pt x="836" y="1367"/>
                    <a:pt x="824" y="1387"/>
                  </a:cubicBezTo>
                  <a:cubicBezTo>
                    <a:pt x="803" y="1422"/>
                    <a:pt x="778" y="1454"/>
                    <a:pt x="746" y="1479"/>
                  </a:cubicBezTo>
                  <a:cubicBezTo>
                    <a:pt x="693" y="1520"/>
                    <a:pt x="635" y="1533"/>
                    <a:pt x="571" y="1510"/>
                  </a:cubicBezTo>
                  <a:cubicBezTo>
                    <a:pt x="555" y="1529"/>
                    <a:pt x="541" y="1548"/>
                    <a:pt x="525" y="1567"/>
                  </a:cubicBezTo>
                  <a:cubicBezTo>
                    <a:pt x="510" y="1585"/>
                    <a:pt x="494" y="1602"/>
                    <a:pt x="479" y="1621"/>
                  </a:cubicBezTo>
                  <a:cubicBezTo>
                    <a:pt x="482" y="1619"/>
                    <a:pt x="485" y="1617"/>
                    <a:pt x="489" y="1615"/>
                  </a:cubicBezTo>
                  <a:cubicBezTo>
                    <a:pt x="516" y="1598"/>
                    <a:pt x="543" y="1580"/>
                    <a:pt x="571" y="1565"/>
                  </a:cubicBezTo>
                  <a:cubicBezTo>
                    <a:pt x="610" y="1543"/>
                    <a:pt x="653" y="1530"/>
                    <a:pt x="699" y="1531"/>
                  </a:cubicBezTo>
                  <a:cubicBezTo>
                    <a:pt x="720" y="1532"/>
                    <a:pt x="741" y="1534"/>
                    <a:pt x="762" y="1543"/>
                  </a:cubicBezTo>
                  <a:cubicBezTo>
                    <a:pt x="752" y="1556"/>
                    <a:pt x="743" y="1569"/>
                    <a:pt x="733" y="1580"/>
                  </a:cubicBezTo>
                  <a:cubicBezTo>
                    <a:pt x="699" y="1619"/>
                    <a:pt x="663" y="1654"/>
                    <a:pt x="617" y="1678"/>
                  </a:cubicBezTo>
                  <a:cubicBezTo>
                    <a:pt x="563" y="1706"/>
                    <a:pt x="507" y="1717"/>
                    <a:pt x="448" y="1695"/>
                  </a:cubicBezTo>
                  <a:cubicBezTo>
                    <a:pt x="442" y="1693"/>
                    <a:pt x="437" y="1690"/>
                    <a:pt x="431" y="1687"/>
                  </a:cubicBezTo>
                  <a:cubicBezTo>
                    <a:pt x="426" y="1684"/>
                    <a:pt x="421" y="1681"/>
                    <a:pt x="418" y="1679"/>
                  </a:cubicBezTo>
                  <a:cubicBezTo>
                    <a:pt x="369" y="1714"/>
                    <a:pt x="322" y="1749"/>
                    <a:pt x="277" y="1781"/>
                  </a:cubicBezTo>
                  <a:cubicBezTo>
                    <a:pt x="286" y="1778"/>
                    <a:pt x="300" y="1772"/>
                    <a:pt x="313" y="1768"/>
                  </a:cubicBezTo>
                  <a:cubicBezTo>
                    <a:pt x="353" y="1753"/>
                    <a:pt x="394" y="1740"/>
                    <a:pt x="436" y="1733"/>
                  </a:cubicBezTo>
                  <a:cubicBezTo>
                    <a:pt x="482" y="1726"/>
                    <a:pt x="526" y="1729"/>
                    <a:pt x="569" y="1747"/>
                  </a:cubicBezTo>
                  <a:cubicBezTo>
                    <a:pt x="578" y="1750"/>
                    <a:pt x="585" y="1754"/>
                    <a:pt x="593" y="1758"/>
                  </a:cubicBezTo>
                  <a:cubicBezTo>
                    <a:pt x="595" y="1759"/>
                    <a:pt x="596" y="1760"/>
                    <a:pt x="598" y="1762"/>
                  </a:cubicBezTo>
                  <a:cubicBezTo>
                    <a:pt x="585" y="1772"/>
                    <a:pt x="572" y="1782"/>
                    <a:pt x="559" y="1792"/>
                  </a:cubicBezTo>
                  <a:cubicBezTo>
                    <a:pt x="517" y="1822"/>
                    <a:pt x="472" y="1848"/>
                    <a:pt x="423" y="1865"/>
                  </a:cubicBezTo>
                  <a:cubicBezTo>
                    <a:pt x="374" y="1881"/>
                    <a:pt x="325" y="1887"/>
                    <a:pt x="275" y="1874"/>
                  </a:cubicBezTo>
                  <a:cubicBezTo>
                    <a:pt x="245" y="1866"/>
                    <a:pt x="218" y="1852"/>
                    <a:pt x="197" y="1829"/>
                  </a:cubicBezTo>
                  <a:cubicBezTo>
                    <a:pt x="196" y="1827"/>
                    <a:pt x="194" y="1826"/>
                    <a:pt x="194" y="1826"/>
                  </a:cubicBezTo>
                  <a:cubicBezTo>
                    <a:pt x="159" y="1840"/>
                    <a:pt x="125" y="1855"/>
                    <a:pt x="91" y="1869"/>
                  </a:cubicBezTo>
                  <a:cubicBezTo>
                    <a:pt x="80" y="1874"/>
                    <a:pt x="68" y="1877"/>
                    <a:pt x="57" y="1881"/>
                  </a:cubicBezTo>
                  <a:cubicBezTo>
                    <a:pt x="51" y="1883"/>
                    <a:pt x="46" y="1885"/>
                    <a:pt x="43" y="1878"/>
                  </a:cubicBezTo>
                  <a:cubicBezTo>
                    <a:pt x="40" y="1871"/>
                    <a:pt x="46" y="1869"/>
                    <a:pt x="51" y="1867"/>
                  </a:cubicBezTo>
                  <a:cubicBezTo>
                    <a:pt x="94" y="1849"/>
                    <a:pt x="136" y="1832"/>
                    <a:pt x="178" y="1815"/>
                  </a:cubicBezTo>
                  <a:cubicBezTo>
                    <a:pt x="183" y="1813"/>
                    <a:pt x="185" y="1811"/>
                    <a:pt x="184" y="1805"/>
                  </a:cubicBezTo>
                  <a:cubicBezTo>
                    <a:pt x="170" y="1749"/>
                    <a:pt x="179" y="1696"/>
                    <a:pt x="207" y="1646"/>
                  </a:cubicBezTo>
                  <a:cubicBezTo>
                    <a:pt x="235" y="1595"/>
                    <a:pt x="270" y="1550"/>
                    <a:pt x="309" y="1508"/>
                  </a:cubicBezTo>
                  <a:cubicBezTo>
                    <a:pt x="310" y="1507"/>
                    <a:pt x="311" y="1507"/>
                    <a:pt x="312" y="1506"/>
                  </a:cubicBezTo>
                  <a:cubicBezTo>
                    <a:pt x="342" y="1541"/>
                    <a:pt x="358" y="1580"/>
                    <a:pt x="352" y="1627"/>
                  </a:cubicBezTo>
                  <a:cubicBezTo>
                    <a:pt x="347" y="1671"/>
                    <a:pt x="324" y="1706"/>
                    <a:pt x="295" y="1737"/>
                  </a:cubicBezTo>
                  <a:cubicBezTo>
                    <a:pt x="287" y="1746"/>
                    <a:pt x="278" y="1755"/>
                    <a:pt x="270" y="1764"/>
                  </a:cubicBezTo>
                  <a:cubicBezTo>
                    <a:pt x="317" y="1736"/>
                    <a:pt x="362" y="1703"/>
                    <a:pt x="402" y="1668"/>
                  </a:cubicBezTo>
                  <a:cubicBezTo>
                    <a:pt x="394" y="1646"/>
                    <a:pt x="385" y="1625"/>
                    <a:pt x="379" y="1604"/>
                  </a:cubicBezTo>
                  <a:cubicBezTo>
                    <a:pt x="369" y="1568"/>
                    <a:pt x="372" y="1531"/>
                    <a:pt x="382" y="1495"/>
                  </a:cubicBezTo>
                  <a:cubicBezTo>
                    <a:pt x="394" y="1450"/>
                    <a:pt x="412" y="1408"/>
                    <a:pt x="434" y="1368"/>
                  </a:cubicBezTo>
                  <a:cubicBezTo>
                    <a:pt x="435" y="1367"/>
                    <a:pt x="435" y="1366"/>
                    <a:pt x="436" y="1364"/>
                  </a:cubicBezTo>
                  <a:cubicBezTo>
                    <a:pt x="475" y="1391"/>
                    <a:pt x="500" y="1427"/>
                    <a:pt x="505" y="1474"/>
                  </a:cubicBezTo>
                  <a:cubicBezTo>
                    <a:pt x="510" y="1517"/>
                    <a:pt x="496" y="1555"/>
                    <a:pt x="475" y="1591"/>
                  </a:cubicBezTo>
                  <a:cubicBezTo>
                    <a:pt x="472" y="1596"/>
                    <a:pt x="469" y="1601"/>
                    <a:pt x="466" y="1606"/>
                  </a:cubicBezTo>
                  <a:cubicBezTo>
                    <a:pt x="467" y="1607"/>
                    <a:pt x="468" y="1608"/>
                    <a:pt x="469" y="1608"/>
                  </a:cubicBezTo>
                  <a:cubicBezTo>
                    <a:pt x="498" y="1573"/>
                    <a:pt x="527" y="1538"/>
                    <a:pt x="557" y="1503"/>
                  </a:cubicBezTo>
                  <a:cubicBezTo>
                    <a:pt x="549" y="1493"/>
                    <a:pt x="541" y="1485"/>
                    <a:pt x="535" y="1476"/>
                  </a:cubicBezTo>
                  <a:cubicBezTo>
                    <a:pt x="510" y="1443"/>
                    <a:pt x="496" y="1405"/>
                    <a:pt x="495" y="1364"/>
                  </a:cubicBezTo>
                  <a:cubicBezTo>
                    <a:pt x="493" y="1314"/>
                    <a:pt x="502" y="1266"/>
                    <a:pt x="516" y="1218"/>
                  </a:cubicBezTo>
                  <a:cubicBezTo>
                    <a:pt x="516" y="1218"/>
                    <a:pt x="516" y="1217"/>
                    <a:pt x="517" y="1216"/>
                  </a:cubicBezTo>
                  <a:cubicBezTo>
                    <a:pt x="558" y="1236"/>
                    <a:pt x="591" y="1263"/>
                    <a:pt x="606" y="1307"/>
                  </a:cubicBezTo>
                  <a:cubicBezTo>
                    <a:pt x="620" y="1351"/>
                    <a:pt x="613" y="1393"/>
                    <a:pt x="599" y="1435"/>
                  </a:cubicBezTo>
                  <a:cubicBezTo>
                    <a:pt x="600" y="1436"/>
                    <a:pt x="601" y="1436"/>
                    <a:pt x="602" y="1436"/>
                  </a:cubicBezTo>
                  <a:cubicBezTo>
                    <a:pt x="622" y="1397"/>
                    <a:pt x="642" y="1357"/>
                    <a:pt x="661" y="1318"/>
                  </a:cubicBezTo>
                  <a:cubicBezTo>
                    <a:pt x="646" y="1306"/>
                    <a:pt x="633" y="1295"/>
                    <a:pt x="620" y="1283"/>
                  </a:cubicBezTo>
                  <a:cubicBezTo>
                    <a:pt x="603" y="1265"/>
                    <a:pt x="591" y="1244"/>
                    <a:pt x="581" y="1221"/>
                  </a:cubicBezTo>
                  <a:cubicBezTo>
                    <a:pt x="561" y="1175"/>
                    <a:pt x="561" y="1127"/>
                    <a:pt x="561" y="1079"/>
                  </a:cubicBezTo>
                  <a:cubicBezTo>
                    <a:pt x="561" y="1073"/>
                    <a:pt x="562" y="1066"/>
                    <a:pt x="563" y="1059"/>
                  </a:cubicBezTo>
                  <a:cubicBezTo>
                    <a:pt x="606" y="1068"/>
                    <a:pt x="641" y="1090"/>
                    <a:pt x="664" y="1127"/>
                  </a:cubicBezTo>
                  <a:cubicBezTo>
                    <a:pt x="687" y="1165"/>
                    <a:pt x="688" y="1207"/>
                    <a:pt x="686" y="1249"/>
                  </a:cubicBezTo>
                  <a:cubicBezTo>
                    <a:pt x="692" y="1229"/>
                    <a:pt x="698" y="1208"/>
                    <a:pt x="703" y="1188"/>
                  </a:cubicBezTo>
                  <a:cubicBezTo>
                    <a:pt x="708" y="1169"/>
                    <a:pt x="711" y="1150"/>
                    <a:pt x="715" y="1131"/>
                  </a:cubicBezTo>
                  <a:cubicBezTo>
                    <a:pt x="716" y="1127"/>
                    <a:pt x="716" y="1124"/>
                    <a:pt x="712" y="1123"/>
                  </a:cubicBezTo>
                  <a:cubicBezTo>
                    <a:pt x="654" y="1099"/>
                    <a:pt x="618" y="1056"/>
                    <a:pt x="599" y="997"/>
                  </a:cubicBezTo>
                  <a:cubicBezTo>
                    <a:pt x="589" y="967"/>
                    <a:pt x="582" y="936"/>
                    <a:pt x="578" y="903"/>
                  </a:cubicBezTo>
                  <a:cubicBezTo>
                    <a:pt x="619" y="904"/>
                    <a:pt x="654" y="918"/>
                    <a:pt x="682" y="948"/>
                  </a:cubicBezTo>
                  <a:cubicBezTo>
                    <a:pt x="710" y="978"/>
                    <a:pt x="720" y="1015"/>
                    <a:pt x="726" y="1054"/>
                  </a:cubicBezTo>
                  <a:cubicBezTo>
                    <a:pt x="731" y="1018"/>
                    <a:pt x="732" y="982"/>
                    <a:pt x="731" y="946"/>
                  </a:cubicBezTo>
                  <a:cubicBezTo>
                    <a:pt x="716" y="940"/>
                    <a:pt x="701" y="936"/>
                    <a:pt x="687" y="930"/>
                  </a:cubicBezTo>
                  <a:cubicBezTo>
                    <a:pt x="648" y="912"/>
                    <a:pt x="621" y="882"/>
                    <a:pt x="601" y="845"/>
                  </a:cubicBezTo>
                  <a:cubicBezTo>
                    <a:pt x="588" y="820"/>
                    <a:pt x="578" y="794"/>
                    <a:pt x="566" y="769"/>
                  </a:cubicBezTo>
                  <a:cubicBezTo>
                    <a:pt x="565" y="766"/>
                    <a:pt x="564" y="763"/>
                    <a:pt x="563" y="759"/>
                  </a:cubicBezTo>
                  <a:cubicBezTo>
                    <a:pt x="602" y="754"/>
                    <a:pt x="637" y="762"/>
                    <a:pt x="667" y="784"/>
                  </a:cubicBezTo>
                  <a:cubicBezTo>
                    <a:pt x="698" y="807"/>
                    <a:pt x="715" y="839"/>
                    <a:pt x="727" y="874"/>
                  </a:cubicBezTo>
                  <a:cubicBezTo>
                    <a:pt x="727" y="874"/>
                    <a:pt x="728" y="874"/>
                    <a:pt x="729" y="873"/>
                  </a:cubicBezTo>
                  <a:cubicBezTo>
                    <a:pt x="724" y="839"/>
                    <a:pt x="719" y="805"/>
                    <a:pt x="715" y="772"/>
                  </a:cubicBezTo>
                  <a:cubicBezTo>
                    <a:pt x="702" y="770"/>
                    <a:pt x="690" y="769"/>
                    <a:pt x="679" y="766"/>
                  </a:cubicBezTo>
                  <a:cubicBezTo>
                    <a:pt x="644" y="759"/>
                    <a:pt x="616" y="741"/>
                    <a:pt x="591" y="716"/>
                  </a:cubicBezTo>
                  <a:cubicBezTo>
                    <a:pt x="566" y="690"/>
                    <a:pt x="546" y="660"/>
                    <a:pt x="529" y="628"/>
                  </a:cubicBezTo>
                  <a:cubicBezTo>
                    <a:pt x="528" y="627"/>
                    <a:pt x="528" y="625"/>
                    <a:pt x="526" y="622"/>
                  </a:cubicBezTo>
                  <a:cubicBezTo>
                    <a:pt x="561" y="613"/>
                    <a:pt x="594" y="615"/>
                    <a:pt x="626" y="631"/>
                  </a:cubicBezTo>
                  <a:cubicBezTo>
                    <a:pt x="659" y="647"/>
                    <a:pt x="679" y="674"/>
                    <a:pt x="698" y="704"/>
                  </a:cubicBezTo>
                  <a:cubicBezTo>
                    <a:pt x="694" y="691"/>
                    <a:pt x="690" y="678"/>
                    <a:pt x="686" y="666"/>
                  </a:cubicBezTo>
                  <a:cubicBezTo>
                    <a:pt x="681" y="650"/>
                    <a:pt x="675" y="634"/>
                    <a:pt x="669" y="618"/>
                  </a:cubicBezTo>
                  <a:cubicBezTo>
                    <a:pt x="668" y="616"/>
                    <a:pt x="665" y="613"/>
                    <a:pt x="663" y="613"/>
                  </a:cubicBezTo>
                  <a:cubicBezTo>
                    <a:pt x="600" y="619"/>
                    <a:pt x="552" y="593"/>
                    <a:pt x="511" y="549"/>
                  </a:cubicBezTo>
                  <a:cubicBezTo>
                    <a:pt x="497" y="534"/>
                    <a:pt x="483" y="517"/>
                    <a:pt x="469" y="501"/>
                  </a:cubicBezTo>
                  <a:cubicBezTo>
                    <a:pt x="500" y="487"/>
                    <a:pt x="531" y="485"/>
                    <a:pt x="562" y="494"/>
                  </a:cubicBezTo>
                  <a:cubicBezTo>
                    <a:pt x="594" y="504"/>
                    <a:pt x="617" y="524"/>
                    <a:pt x="639" y="547"/>
                  </a:cubicBezTo>
                  <a:cubicBezTo>
                    <a:pt x="633" y="536"/>
                    <a:pt x="628" y="525"/>
                    <a:pt x="621" y="513"/>
                  </a:cubicBezTo>
                  <a:cubicBezTo>
                    <a:pt x="615" y="501"/>
                    <a:pt x="607" y="488"/>
                    <a:pt x="600" y="475"/>
                  </a:cubicBezTo>
                  <a:cubicBezTo>
                    <a:pt x="598" y="473"/>
                    <a:pt x="594" y="471"/>
                    <a:pt x="592" y="471"/>
                  </a:cubicBezTo>
                  <a:cubicBezTo>
                    <a:pt x="545" y="482"/>
                    <a:pt x="503" y="473"/>
                    <a:pt x="464" y="446"/>
                  </a:cubicBezTo>
                  <a:cubicBezTo>
                    <a:pt x="441" y="430"/>
                    <a:pt x="421" y="412"/>
                    <a:pt x="399" y="394"/>
                  </a:cubicBezTo>
                  <a:cubicBezTo>
                    <a:pt x="398" y="394"/>
                    <a:pt x="398" y="392"/>
                    <a:pt x="397" y="391"/>
                  </a:cubicBezTo>
                  <a:cubicBezTo>
                    <a:pt x="429" y="369"/>
                    <a:pt x="490" y="356"/>
                    <a:pt x="556" y="410"/>
                  </a:cubicBezTo>
                  <a:cubicBezTo>
                    <a:pt x="548" y="400"/>
                    <a:pt x="541" y="390"/>
                    <a:pt x="534" y="380"/>
                  </a:cubicBezTo>
                  <a:cubicBezTo>
                    <a:pt x="526" y="370"/>
                    <a:pt x="518" y="361"/>
                    <a:pt x="510" y="351"/>
                  </a:cubicBezTo>
                  <a:cubicBezTo>
                    <a:pt x="490" y="359"/>
                    <a:pt x="470" y="363"/>
                    <a:pt x="448" y="362"/>
                  </a:cubicBezTo>
                  <a:cubicBezTo>
                    <a:pt x="417" y="360"/>
                    <a:pt x="389" y="347"/>
                    <a:pt x="361" y="332"/>
                  </a:cubicBezTo>
                  <a:cubicBezTo>
                    <a:pt x="345" y="323"/>
                    <a:pt x="330" y="312"/>
                    <a:pt x="312" y="301"/>
                  </a:cubicBezTo>
                  <a:cubicBezTo>
                    <a:pt x="335" y="283"/>
                    <a:pt x="359" y="275"/>
                    <a:pt x="387" y="275"/>
                  </a:cubicBezTo>
                  <a:cubicBezTo>
                    <a:pt x="414" y="275"/>
                    <a:pt x="438" y="285"/>
                    <a:pt x="462" y="297"/>
                  </a:cubicBezTo>
                  <a:cubicBezTo>
                    <a:pt x="456" y="291"/>
                    <a:pt x="449" y="285"/>
                    <a:pt x="443" y="279"/>
                  </a:cubicBezTo>
                  <a:cubicBezTo>
                    <a:pt x="436" y="272"/>
                    <a:pt x="429" y="267"/>
                    <a:pt x="423" y="260"/>
                  </a:cubicBezTo>
                  <a:cubicBezTo>
                    <a:pt x="417" y="253"/>
                    <a:pt x="412" y="252"/>
                    <a:pt x="402" y="256"/>
                  </a:cubicBezTo>
                  <a:cubicBezTo>
                    <a:pt x="376" y="269"/>
                    <a:pt x="348" y="271"/>
                    <a:pt x="320" y="265"/>
                  </a:cubicBezTo>
                  <a:cubicBezTo>
                    <a:pt x="286" y="257"/>
                    <a:pt x="254" y="243"/>
                    <a:pt x="222" y="225"/>
                  </a:cubicBezTo>
                  <a:cubicBezTo>
                    <a:pt x="264" y="185"/>
                    <a:pt x="310" y="188"/>
                    <a:pt x="360" y="206"/>
                  </a:cubicBezTo>
                  <a:cubicBezTo>
                    <a:pt x="344" y="195"/>
                    <a:pt x="328" y="183"/>
                    <a:pt x="312" y="172"/>
                  </a:cubicBezTo>
                  <a:cubicBezTo>
                    <a:pt x="311" y="171"/>
                    <a:pt x="308" y="171"/>
                    <a:pt x="306" y="172"/>
                  </a:cubicBezTo>
                  <a:cubicBezTo>
                    <a:pt x="272" y="196"/>
                    <a:pt x="235" y="196"/>
                    <a:pt x="197" y="187"/>
                  </a:cubicBezTo>
                  <a:cubicBezTo>
                    <a:pt x="174" y="181"/>
                    <a:pt x="151" y="173"/>
                    <a:pt x="127" y="166"/>
                  </a:cubicBezTo>
                  <a:cubicBezTo>
                    <a:pt x="142" y="145"/>
                    <a:pt x="161" y="134"/>
                    <a:pt x="184" y="130"/>
                  </a:cubicBezTo>
                  <a:cubicBezTo>
                    <a:pt x="207" y="126"/>
                    <a:pt x="230" y="129"/>
                    <a:pt x="252" y="134"/>
                  </a:cubicBezTo>
                  <a:cubicBezTo>
                    <a:pt x="230" y="121"/>
                    <a:pt x="208" y="108"/>
                    <a:pt x="180" y="104"/>
                  </a:cubicBezTo>
                  <a:cubicBezTo>
                    <a:pt x="113" y="94"/>
                    <a:pt x="56" y="63"/>
                    <a:pt x="3" y="21"/>
                  </a:cubicBezTo>
                  <a:cubicBezTo>
                    <a:pt x="2" y="21"/>
                    <a:pt x="2" y="20"/>
                    <a:pt x="0" y="17"/>
                  </a:cubicBezTo>
                  <a:cubicBezTo>
                    <a:pt x="16" y="17"/>
                    <a:pt x="30" y="16"/>
                    <a:pt x="44" y="17"/>
                  </a:cubicBezTo>
                  <a:cubicBezTo>
                    <a:pt x="106" y="20"/>
                    <a:pt x="161" y="39"/>
                    <a:pt x="204" y="84"/>
                  </a:cubicBezTo>
                  <a:cubicBezTo>
                    <a:pt x="222" y="102"/>
                    <a:pt x="246" y="109"/>
                    <a:pt x="265" y="123"/>
                  </a:cubicBezTo>
                  <a:cubicBezTo>
                    <a:pt x="255" y="110"/>
                    <a:pt x="244" y="98"/>
                    <a:pt x="235" y="86"/>
                  </a:cubicBezTo>
                  <a:cubicBezTo>
                    <a:pt x="215" y="60"/>
                    <a:pt x="208" y="32"/>
                    <a:pt x="216" y="0"/>
                  </a:cubicBezTo>
                  <a:cubicBezTo>
                    <a:pt x="217" y="0"/>
                    <a:pt x="217" y="0"/>
                    <a:pt x="218" y="0"/>
                  </a:cubicBezTo>
                  <a:cubicBezTo>
                    <a:pt x="221" y="2"/>
                    <a:pt x="225" y="4"/>
                    <a:pt x="229" y="7"/>
                  </a:cubicBezTo>
                  <a:cubicBezTo>
                    <a:pt x="255" y="22"/>
                    <a:pt x="280" y="40"/>
                    <a:pt x="300" y="63"/>
                  </a:cubicBezTo>
                  <a:cubicBezTo>
                    <a:pt x="319" y="85"/>
                    <a:pt x="332" y="110"/>
                    <a:pt x="325" y="138"/>
                  </a:cubicBezTo>
                  <a:cubicBezTo>
                    <a:pt x="320" y="155"/>
                    <a:pt x="325" y="163"/>
                    <a:pt x="338" y="171"/>
                  </a:cubicBezTo>
                  <a:cubicBezTo>
                    <a:pt x="352" y="180"/>
                    <a:pt x="365" y="191"/>
                    <a:pt x="379" y="201"/>
                  </a:cubicBezTo>
                  <a:cubicBezTo>
                    <a:pt x="347" y="158"/>
                    <a:pt x="319" y="115"/>
                    <a:pt x="341" y="59"/>
                  </a:cubicBezTo>
                  <a:cubicBezTo>
                    <a:pt x="343" y="59"/>
                    <a:pt x="344" y="59"/>
                    <a:pt x="345" y="60"/>
                  </a:cubicBezTo>
                  <a:cubicBezTo>
                    <a:pt x="375" y="81"/>
                    <a:pt x="403" y="106"/>
                    <a:pt x="423" y="138"/>
                  </a:cubicBezTo>
                  <a:cubicBezTo>
                    <a:pt x="436" y="160"/>
                    <a:pt x="443" y="184"/>
                    <a:pt x="437" y="209"/>
                  </a:cubicBezTo>
                  <a:cubicBezTo>
                    <a:pt x="435" y="220"/>
                    <a:pt x="430" y="230"/>
                    <a:pt x="428" y="238"/>
                  </a:cubicBezTo>
                  <a:cubicBezTo>
                    <a:pt x="447" y="258"/>
                    <a:pt x="465" y="278"/>
                    <a:pt x="483" y="297"/>
                  </a:cubicBezTo>
                  <a:cubicBezTo>
                    <a:pt x="480" y="288"/>
                    <a:pt x="476" y="280"/>
                    <a:pt x="472" y="272"/>
                  </a:cubicBezTo>
                  <a:cubicBezTo>
                    <a:pt x="457" y="243"/>
                    <a:pt x="446" y="214"/>
                    <a:pt x="451" y="180"/>
                  </a:cubicBezTo>
                  <a:cubicBezTo>
                    <a:pt x="453" y="165"/>
                    <a:pt x="458" y="150"/>
                    <a:pt x="467" y="137"/>
                  </a:cubicBezTo>
                  <a:cubicBezTo>
                    <a:pt x="470" y="139"/>
                    <a:pt x="472" y="141"/>
                    <a:pt x="475" y="143"/>
                  </a:cubicBezTo>
                  <a:cubicBezTo>
                    <a:pt x="498" y="166"/>
                    <a:pt x="519" y="191"/>
                    <a:pt x="534" y="221"/>
                  </a:cubicBezTo>
                  <a:cubicBezTo>
                    <a:pt x="546" y="246"/>
                    <a:pt x="553" y="272"/>
                    <a:pt x="545" y="300"/>
                  </a:cubicBezTo>
                  <a:cubicBezTo>
                    <a:pt x="541" y="315"/>
                    <a:pt x="533" y="329"/>
                    <a:pt x="526" y="344"/>
                  </a:cubicBezTo>
                  <a:cubicBezTo>
                    <a:pt x="542" y="365"/>
                    <a:pt x="560" y="389"/>
                    <a:pt x="578" y="412"/>
                  </a:cubicBezTo>
                  <a:cubicBezTo>
                    <a:pt x="577" y="406"/>
                    <a:pt x="575" y="402"/>
                    <a:pt x="573" y="398"/>
                  </a:cubicBezTo>
                  <a:cubicBezTo>
                    <a:pt x="569" y="385"/>
                    <a:pt x="565" y="372"/>
                    <a:pt x="561" y="359"/>
                  </a:cubicBezTo>
                  <a:cubicBezTo>
                    <a:pt x="554" y="329"/>
                    <a:pt x="554" y="299"/>
                    <a:pt x="565" y="270"/>
                  </a:cubicBezTo>
                  <a:cubicBezTo>
                    <a:pt x="570" y="258"/>
                    <a:pt x="578" y="247"/>
                    <a:pt x="588" y="238"/>
                  </a:cubicBezTo>
                  <a:cubicBezTo>
                    <a:pt x="616" y="272"/>
                    <a:pt x="638" y="309"/>
                    <a:pt x="648" y="352"/>
                  </a:cubicBezTo>
                  <a:cubicBezTo>
                    <a:pt x="654" y="380"/>
                    <a:pt x="651" y="408"/>
                    <a:pt x="636" y="433"/>
                  </a:cubicBezTo>
                  <a:cubicBezTo>
                    <a:pt x="630" y="444"/>
                    <a:pt x="621" y="454"/>
                    <a:pt x="613" y="464"/>
                  </a:cubicBezTo>
                  <a:cubicBezTo>
                    <a:pt x="627" y="491"/>
                    <a:pt x="643" y="519"/>
                    <a:pt x="659" y="549"/>
                  </a:cubicBezTo>
                  <a:cubicBezTo>
                    <a:pt x="657" y="539"/>
                    <a:pt x="655" y="531"/>
                    <a:pt x="654" y="522"/>
                  </a:cubicBezTo>
                  <a:cubicBezTo>
                    <a:pt x="650" y="493"/>
                    <a:pt x="647" y="464"/>
                    <a:pt x="655" y="435"/>
                  </a:cubicBezTo>
                  <a:cubicBezTo>
                    <a:pt x="663" y="408"/>
                    <a:pt x="676" y="385"/>
                    <a:pt x="699" y="366"/>
                  </a:cubicBezTo>
                  <a:cubicBezTo>
                    <a:pt x="701" y="370"/>
                    <a:pt x="703" y="372"/>
                    <a:pt x="704" y="375"/>
                  </a:cubicBezTo>
                  <a:cubicBezTo>
                    <a:pt x="712" y="393"/>
                    <a:pt x="721" y="411"/>
                    <a:pt x="727" y="429"/>
                  </a:cubicBezTo>
                  <a:cubicBezTo>
                    <a:pt x="737" y="456"/>
                    <a:pt x="743" y="484"/>
                    <a:pt x="741" y="514"/>
                  </a:cubicBezTo>
                  <a:cubicBezTo>
                    <a:pt x="737" y="554"/>
                    <a:pt x="718" y="585"/>
                    <a:pt x="683" y="607"/>
                  </a:cubicBezTo>
                  <a:cubicBezTo>
                    <a:pt x="694" y="639"/>
                    <a:pt x="705" y="671"/>
                    <a:pt x="716" y="705"/>
                  </a:cubicBezTo>
                  <a:cubicBezTo>
                    <a:pt x="713" y="630"/>
                    <a:pt x="721" y="562"/>
                    <a:pt x="790" y="517"/>
                  </a:cubicBezTo>
                  <a:cubicBezTo>
                    <a:pt x="791" y="519"/>
                    <a:pt x="792" y="521"/>
                    <a:pt x="793" y="522"/>
                  </a:cubicBezTo>
                  <a:cubicBezTo>
                    <a:pt x="806" y="558"/>
                    <a:pt x="813" y="595"/>
                    <a:pt x="813" y="633"/>
                  </a:cubicBezTo>
                  <a:cubicBezTo>
                    <a:pt x="814" y="673"/>
                    <a:pt x="804" y="710"/>
                    <a:pt x="774" y="739"/>
                  </a:cubicBezTo>
                  <a:cubicBezTo>
                    <a:pt x="761" y="751"/>
                    <a:pt x="746" y="759"/>
                    <a:pt x="731" y="770"/>
                  </a:cubicBezTo>
                  <a:cubicBezTo>
                    <a:pt x="736" y="803"/>
                    <a:pt x="741" y="839"/>
                    <a:pt x="745" y="872"/>
                  </a:cubicBezTo>
                  <a:cubicBezTo>
                    <a:pt x="750" y="853"/>
                    <a:pt x="754" y="831"/>
                    <a:pt x="760" y="810"/>
                  </a:cubicBezTo>
                  <a:cubicBezTo>
                    <a:pt x="772" y="763"/>
                    <a:pt x="798" y="726"/>
                    <a:pt x="840" y="701"/>
                  </a:cubicBezTo>
                  <a:cubicBezTo>
                    <a:pt x="846" y="697"/>
                    <a:pt x="852" y="695"/>
                    <a:pt x="859" y="692"/>
                  </a:cubicBezTo>
                  <a:cubicBezTo>
                    <a:pt x="860" y="694"/>
                    <a:pt x="861" y="696"/>
                    <a:pt x="861" y="698"/>
                  </a:cubicBezTo>
                  <a:cubicBezTo>
                    <a:pt x="868" y="740"/>
                    <a:pt x="869" y="782"/>
                    <a:pt x="861" y="823"/>
                  </a:cubicBezTo>
                  <a:cubicBezTo>
                    <a:pt x="852" y="866"/>
                    <a:pt x="833" y="902"/>
                    <a:pt x="796" y="925"/>
                  </a:cubicBezTo>
                  <a:cubicBezTo>
                    <a:pt x="781" y="934"/>
                    <a:pt x="765" y="939"/>
                    <a:pt x="749" y="946"/>
                  </a:cubicBezTo>
                  <a:cubicBezTo>
                    <a:pt x="747" y="982"/>
                    <a:pt x="746" y="1019"/>
                    <a:pt x="744" y="1057"/>
                  </a:cubicBezTo>
                  <a:cubicBezTo>
                    <a:pt x="745" y="1054"/>
                    <a:pt x="746" y="1052"/>
                    <a:pt x="746" y="1050"/>
                  </a:cubicBezTo>
                  <a:cubicBezTo>
                    <a:pt x="755" y="1030"/>
                    <a:pt x="762" y="1010"/>
                    <a:pt x="771" y="990"/>
                  </a:cubicBezTo>
                  <a:cubicBezTo>
                    <a:pt x="789" y="953"/>
                    <a:pt x="814" y="923"/>
                    <a:pt x="849" y="902"/>
                  </a:cubicBezTo>
                  <a:cubicBezTo>
                    <a:pt x="864" y="893"/>
                    <a:pt x="880" y="886"/>
                    <a:pt x="898" y="883"/>
                  </a:cubicBezTo>
                  <a:cubicBezTo>
                    <a:pt x="898" y="885"/>
                    <a:pt x="898" y="886"/>
                    <a:pt x="898" y="887"/>
                  </a:cubicBezTo>
                  <a:cubicBezTo>
                    <a:pt x="898" y="935"/>
                    <a:pt x="891" y="983"/>
                    <a:pt x="872" y="1027"/>
                  </a:cubicBezTo>
                  <a:cubicBezTo>
                    <a:pt x="846" y="1086"/>
                    <a:pt x="804" y="1122"/>
                    <a:pt x="738" y="1127"/>
                  </a:cubicBezTo>
                  <a:cubicBezTo>
                    <a:pt x="732" y="1127"/>
                    <a:pt x="732" y="1131"/>
                    <a:pt x="731" y="1135"/>
                  </a:cubicBezTo>
                  <a:cubicBezTo>
                    <a:pt x="723" y="1170"/>
                    <a:pt x="714" y="1204"/>
                    <a:pt x="706" y="1238"/>
                  </a:cubicBezTo>
                  <a:cubicBezTo>
                    <a:pt x="705" y="1241"/>
                    <a:pt x="704" y="1244"/>
                    <a:pt x="704" y="1247"/>
                  </a:cubicBezTo>
                  <a:cubicBezTo>
                    <a:pt x="708" y="1244"/>
                    <a:pt x="710" y="1240"/>
                    <a:pt x="712" y="1236"/>
                  </a:cubicBezTo>
                  <a:cubicBezTo>
                    <a:pt x="734" y="1201"/>
                    <a:pt x="757" y="1167"/>
                    <a:pt x="789" y="1141"/>
                  </a:cubicBezTo>
                  <a:cubicBezTo>
                    <a:pt x="822" y="1116"/>
                    <a:pt x="858" y="1100"/>
                    <a:pt x="900" y="1099"/>
                  </a:cubicBezTo>
                  <a:cubicBezTo>
                    <a:pt x="900" y="1101"/>
                    <a:pt x="900" y="1104"/>
                    <a:pt x="900" y="110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5000">
                  <a:schemeClr val="accent3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3" name="Freeform 1267">
              <a:extLst>
                <a:ext uri="{FF2B5EF4-FFF2-40B4-BE49-F238E27FC236}">
                  <a16:creationId xmlns:a16="http://schemas.microsoft.com/office/drawing/2014/main" id="{D0D92986-0BF3-4588-B811-BDDD49CD2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393" y="2940353"/>
              <a:ext cx="474348" cy="977295"/>
            </a:xfrm>
            <a:custGeom>
              <a:avLst/>
              <a:gdLst>
                <a:gd name="T0" fmla="*/ 165 w 918"/>
                <a:gd name="T1" fmla="*/ 1085 h 1891"/>
                <a:gd name="T2" fmla="*/ 26 w 918"/>
                <a:gd name="T3" fmla="*/ 731 h 1891"/>
                <a:gd name="T4" fmla="*/ 152 w 918"/>
                <a:gd name="T5" fmla="*/ 898 h 1891"/>
                <a:gd name="T6" fmla="*/ 82 w 918"/>
                <a:gd name="T7" fmla="*/ 555 h 1891"/>
                <a:gd name="T8" fmla="*/ 164 w 918"/>
                <a:gd name="T9" fmla="*/ 607 h 1891"/>
                <a:gd name="T10" fmla="*/ 218 w 918"/>
                <a:gd name="T11" fmla="*/ 572 h 1891"/>
                <a:gd name="T12" fmla="*/ 268 w 918"/>
                <a:gd name="T13" fmla="*/ 258 h 1891"/>
                <a:gd name="T14" fmla="*/ 337 w 918"/>
                <a:gd name="T15" fmla="*/ 359 h 1891"/>
                <a:gd name="T16" fmla="*/ 400 w 918"/>
                <a:gd name="T17" fmla="*/ 195 h 1891"/>
                <a:gd name="T18" fmla="*/ 414 w 918"/>
                <a:gd name="T19" fmla="*/ 218 h 1891"/>
                <a:gd name="T20" fmla="*/ 473 w 918"/>
                <a:gd name="T21" fmla="*/ 209 h 1891"/>
                <a:gd name="T22" fmla="*/ 534 w 918"/>
                <a:gd name="T23" fmla="*/ 80 h 1891"/>
                <a:gd name="T24" fmla="*/ 634 w 918"/>
                <a:gd name="T25" fmla="*/ 88 h 1891"/>
                <a:gd name="T26" fmla="*/ 643 w 918"/>
                <a:gd name="T27" fmla="*/ 107 h 1891"/>
                <a:gd name="T28" fmla="*/ 688 w 918"/>
                <a:gd name="T29" fmla="*/ 173 h 1891"/>
                <a:gd name="T30" fmla="*/ 494 w 918"/>
                <a:gd name="T31" fmla="*/ 214 h 1891"/>
                <a:gd name="T32" fmla="*/ 447 w 918"/>
                <a:gd name="T33" fmla="*/ 264 h 1891"/>
                <a:gd name="T34" fmla="*/ 545 w 918"/>
                <a:gd name="T35" fmla="*/ 305 h 1891"/>
                <a:gd name="T36" fmla="*/ 347 w 918"/>
                <a:gd name="T37" fmla="*/ 373 h 1891"/>
                <a:gd name="T38" fmla="*/ 405 w 918"/>
                <a:gd name="T39" fmla="*/ 459 h 1891"/>
                <a:gd name="T40" fmla="*/ 237 w 918"/>
                <a:gd name="T41" fmla="*/ 570 h 1891"/>
                <a:gd name="T42" fmla="*/ 327 w 918"/>
                <a:gd name="T43" fmla="*/ 601 h 1891"/>
                <a:gd name="T44" fmla="*/ 190 w 918"/>
                <a:gd name="T45" fmla="*/ 730 h 1891"/>
                <a:gd name="T46" fmla="*/ 274 w 918"/>
                <a:gd name="T47" fmla="*/ 758 h 1891"/>
                <a:gd name="T48" fmla="*/ 187 w 918"/>
                <a:gd name="T49" fmla="*/ 858 h 1891"/>
                <a:gd name="T50" fmla="*/ 318 w 918"/>
                <a:gd name="T51" fmla="*/ 805 h 1891"/>
                <a:gd name="T52" fmla="*/ 181 w 918"/>
                <a:gd name="T53" fmla="*/ 1083 h 1891"/>
                <a:gd name="T54" fmla="*/ 321 w 918"/>
                <a:gd name="T55" fmla="*/ 922 h 1891"/>
                <a:gd name="T56" fmla="*/ 199 w 918"/>
                <a:gd name="T57" fmla="*/ 1160 h 1891"/>
                <a:gd name="T58" fmla="*/ 342 w 918"/>
                <a:gd name="T59" fmla="*/ 1078 h 1891"/>
                <a:gd name="T60" fmla="*/ 271 w 918"/>
                <a:gd name="T61" fmla="*/ 1334 h 1891"/>
                <a:gd name="T62" fmla="*/ 390 w 918"/>
                <a:gd name="T63" fmla="*/ 1237 h 1891"/>
                <a:gd name="T64" fmla="*/ 384 w 918"/>
                <a:gd name="T65" fmla="*/ 1513 h 1891"/>
                <a:gd name="T66" fmla="*/ 430 w 918"/>
                <a:gd name="T67" fmla="*/ 1513 h 1891"/>
                <a:gd name="T68" fmla="*/ 541 w 918"/>
                <a:gd name="T69" fmla="*/ 1674 h 1891"/>
                <a:gd name="T70" fmla="*/ 624 w 918"/>
                <a:gd name="T71" fmla="*/ 1508 h 1891"/>
                <a:gd name="T72" fmla="*/ 776 w 918"/>
                <a:gd name="T73" fmla="*/ 1808 h 1891"/>
                <a:gd name="T74" fmla="*/ 903 w 918"/>
                <a:gd name="T75" fmla="*/ 1868 h 1891"/>
                <a:gd name="T76" fmla="*/ 654 w 918"/>
                <a:gd name="T77" fmla="*/ 1881 h 1891"/>
                <a:gd name="T78" fmla="*/ 397 w 918"/>
                <a:gd name="T79" fmla="*/ 1758 h 1891"/>
                <a:gd name="T80" fmla="*/ 538 w 918"/>
                <a:gd name="T81" fmla="*/ 1691 h 1891"/>
                <a:gd name="T82" fmla="*/ 185 w 918"/>
                <a:gd name="T83" fmla="*/ 1581 h 1891"/>
                <a:gd name="T84" fmla="*/ 460 w 918"/>
                <a:gd name="T85" fmla="*/ 1631 h 1891"/>
                <a:gd name="T86" fmla="*/ 361 w 918"/>
                <a:gd name="T87" fmla="*/ 1529 h 1891"/>
                <a:gd name="T88" fmla="*/ 70 w 918"/>
                <a:gd name="T89" fmla="*/ 1358 h 1891"/>
                <a:gd name="T90" fmla="*/ 316 w 918"/>
                <a:gd name="T91" fmla="*/ 1463 h 1891"/>
                <a:gd name="T92" fmla="*/ 13 w 918"/>
                <a:gd name="T93" fmla="*/ 1142 h 1891"/>
                <a:gd name="T94" fmla="*/ 217 w 918"/>
                <a:gd name="T95" fmla="*/ 1275 h 1891"/>
                <a:gd name="T96" fmla="*/ 2 w 918"/>
                <a:gd name="T97" fmla="*/ 945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8" h="1891">
                  <a:moveTo>
                    <a:pt x="0" y="922"/>
                  </a:moveTo>
                  <a:cubicBezTo>
                    <a:pt x="27" y="924"/>
                    <a:pt x="51" y="936"/>
                    <a:pt x="73" y="951"/>
                  </a:cubicBezTo>
                  <a:cubicBezTo>
                    <a:pt x="107" y="975"/>
                    <a:pt x="129" y="1009"/>
                    <a:pt x="147" y="1046"/>
                  </a:cubicBezTo>
                  <a:cubicBezTo>
                    <a:pt x="153" y="1058"/>
                    <a:pt x="159" y="1071"/>
                    <a:pt x="165" y="1085"/>
                  </a:cubicBezTo>
                  <a:cubicBezTo>
                    <a:pt x="161" y="1047"/>
                    <a:pt x="157" y="1010"/>
                    <a:pt x="153" y="974"/>
                  </a:cubicBezTo>
                  <a:cubicBezTo>
                    <a:pt x="141" y="971"/>
                    <a:pt x="129" y="968"/>
                    <a:pt x="117" y="963"/>
                  </a:cubicBezTo>
                  <a:cubicBezTo>
                    <a:pt x="72" y="944"/>
                    <a:pt x="47" y="908"/>
                    <a:pt x="34" y="862"/>
                  </a:cubicBezTo>
                  <a:cubicBezTo>
                    <a:pt x="22" y="819"/>
                    <a:pt x="21" y="775"/>
                    <a:pt x="26" y="731"/>
                  </a:cubicBezTo>
                  <a:cubicBezTo>
                    <a:pt x="26" y="731"/>
                    <a:pt x="26" y="730"/>
                    <a:pt x="27" y="729"/>
                  </a:cubicBezTo>
                  <a:cubicBezTo>
                    <a:pt x="31" y="730"/>
                    <a:pt x="35" y="731"/>
                    <a:pt x="38" y="732"/>
                  </a:cubicBezTo>
                  <a:cubicBezTo>
                    <a:pt x="78" y="750"/>
                    <a:pt x="108" y="779"/>
                    <a:pt x="124" y="819"/>
                  </a:cubicBezTo>
                  <a:cubicBezTo>
                    <a:pt x="135" y="845"/>
                    <a:pt x="144" y="874"/>
                    <a:pt x="152" y="898"/>
                  </a:cubicBezTo>
                  <a:cubicBezTo>
                    <a:pt x="155" y="867"/>
                    <a:pt x="157" y="832"/>
                    <a:pt x="160" y="796"/>
                  </a:cubicBezTo>
                  <a:cubicBezTo>
                    <a:pt x="142" y="789"/>
                    <a:pt x="125" y="780"/>
                    <a:pt x="110" y="766"/>
                  </a:cubicBezTo>
                  <a:cubicBezTo>
                    <a:pt x="86" y="742"/>
                    <a:pt x="73" y="712"/>
                    <a:pt x="70" y="679"/>
                  </a:cubicBezTo>
                  <a:cubicBezTo>
                    <a:pt x="65" y="637"/>
                    <a:pt x="71" y="596"/>
                    <a:pt x="82" y="555"/>
                  </a:cubicBezTo>
                  <a:cubicBezTo>
                    <a:pt x="82" y="554"/>
                    <a:pt x="83" y="552"/>
                    <a:pt x="84" y="549"/>
                  </a:cubicBezTo>
                  <a:cubicBezTo>
                    <a:pt x="156" y="590"/>
                    <a:pt x="168" y="658"/>
                    <a:pt x="171" y="732"/>
                  </a:cubicBezTo>
                  <a:cubicBezTo>
                    <a:pt x="180" y="698"/>
                    <a:pt x="188" y="666"/>
                    <a:pt x="196" y="635"/>
                  </a:cubicBezTo>
                  <a:cubicBezTo>
                    <a:pt x="185" y="626"/>
                    <a:pt x="173" y="617"/>
                    <a:pt x="164" y="607"/>
                  </a:cubicBezTo>
                  <a:cubicBezTo>
                    <a:pt x="138" y="580"/>
                    <a:pt x="130" y="547"/>
                    <a:pt x="132" y="511"/>
                  </a:cubicBezTo>
                  <a:cubicBezTo>
                    <a:pt x="135" y="471"/>
                    <a:pt x="146" y="434"/>
                    <a:pt x="163" y="398"/>
                  </a:cubicBezTo>
                  <a:cubicBezTo>
                    <a:pt x="164" y="397"/>
                    <a:pt x="165" y="396"/>
                    <a:pt x="166" y="394"/>
                  </a:cubicBezTo>
                  <a:cubicBezTo>
                    <a:pt x="227" y="441"/>
                    <a:pt x="227" y="505"/>
                    <a:pt x="218" y="572"/>
                  </a:cubicBezTo>
                  <a:cubicBezTo>
                    <a:pt x="232" y="543"/>
                    <a:pt x="245" y="514"/>
                    <a:pt x="258" y="485"/>
                  </a:cubicBezTo>
                  <a:cubicBezTo>
                    <a:pt x="258" y="485"/>
                    <a:pt x="258" y="484"/>
                    <a:pt x="258" y="484"/>
                  </a:cubicBezTo>
                  <a:cubicBezTo>
                    <a:pt x="219" y="453"/>
                    <a:pt x="208" y="413"/>
                    <a:pt x="218" y="366"/>
                  </a:cubicBezTo>
                  <a:cubicBezTo>
                    <a:pt x="226" y="326"/>
                    <a:pt x="245" y="292"/>
                    <a:pt x="268" y="258"/>
                  </a:cubicBezTo>
                  <a:cubicBezTo>
                    <a:pt x="273" y="264"/>
                    <a:pt x="278" y="268"/>
                    <a:pt x="281" y="273"/>
                  </a:cubicBezTo>
                  <a:cubicBezTo>
                    <a:pt x="305" y="307"/>
                    <a:pt x="308" y="345"/>
                    <a:pt x="300" y="384"/>
                  </a:cubicBezTo>
                  <a:cubicBezTo>
                    <a:pt x="297" y="400"/>
                    <a:pt x="292" y="415"/>
                    <a:pt x="288" y="432"/>
                  </a:cubicBezTo>
                  <a:cubicBezTo>
                    <a:pt x="305" y="407"/>
                    <a:pt x="321" y="383"/>
                    <a:pt x="337" y="359"/>
                  </a:cubicBezTo>
                  <a:cubicBezTo>
                    <a:pt x="324" y="345"/>
                    <a:pt x="314" y="329"/>
                    <a:pt x="311" y="309"/>
                  </a:cubicBezTo>
                  <a:cubicBezTo>
                    <a:pt x="307" y="287"/>
                    <a:pt x="309" y="266"/>
                    <a:pt x="317" y="246"/>
                  </a:cubicBezTo>
                  <a:cubicBezTo>
                    <a:pt x="331" y="210"/>
                    <a:pt x="354" y="179"/>
                    <a:pt x="381" y="151"/>
                  </a:cubicBezTo>
                  <a:cubicBezTo>
                    <a:pt x="391" y="164"/>
                    <a:pt x="397" y="179"/>
                    <a:pt x="400" y="195"/>
                  </a:cubicBezTo>
                  <a:cubicBezTo>
                    <a:pt x="407" y="228"/>
                    <a:pt x="397" y="258"/>
                    <a:pt x="384" y="288"/>
                  </a:cubicBezTo>
                  <a:cubicBezTo>
                    <a:pt x="381" y="296"/>
                    <a:pt x="377" y="303"/>
                    <a:pt x="374" y="312"/>
                  </a:cubicBezTo>
                  <a:cubicBezTo>
                    <a:pt x="392" y="292"/>
                    <a:pt x="410" y="272"/>
                    <a:pt x="428" y="253"/>
                  </a:cubicBezTo>
                  <a:cubicBezTo>
                    <a:pt x="423" y="241"/>
                    <a:pt x="417" y="230"/>
                    <a:pt x="414" y="218"/>
                  </a:cubicBezTo>
                  <a:cubicBezTo>
                    <a:pt x="407" y="187"/>
                    <a:pt x="418" y="160"/>
                    <a:pt x="435" y="134"/>
                  </a:cubicBezTo>
                  <a:cubicBezTo>
                    <a:pt x="451" y="109"/>
                    <a:pt x="472" y="88"/>
                    <a:pt x="495" y="69"/>
                  </a:cubicBezTo>
                  <a:cubicBezTo>
                    <a:pt x="496" y="68"/>
                    <a:pt x="498" y="67"/>
                    <a:pt x="501" y="65"/>
                  </a:cubicBezTo>
                  <a:cubicBezTo>
                    <a:pt x="527" y="120"/>
                    <a:pt x="502" y="165"/>
                    <a:pt x="473" y="209"/>
                  </a:cubicBezTo>
                  <a:cubicBezTo>
                    <a:pt x="475" y="208"/>
                    <a:pt x="476" y="207"/>
                    <a:pt x="477" y="206"/>
                  </a:cubicBezTo>
                  <a:cubicBezTo>
                    <a:pt x="493" y="194"/>
                    <a:pt x="508" y="181"/>
                    <a:pt x="523" y="168"/>
                  </a:cubicBezTo>
                  <a:cubicBezTo>
                    <a:pt x="527" y="165"/>
                    <a:pt x="529" y="162"/>
                    <a:pt x="526" y="156"/>
                  </a:cubicBezTo>
                  <a:cubicBezTo>
                    <a:pt x="515" y="129"/>
                    <a:pt x="520" y="104"/>
                    <a:pt x="534" y="80"/>
                  </a:cubicBezTo>
                  <a:cubicBezTo>
                    <a:pt x="549" y="54"/>
                    <a:pt x="593" y="14"/>
                    <a:pt x="622" y="0"/>
                  </a:cubicBezTo>
                  <a:cubicBezTo>
                    <a:pt x="631" y="23"/>
                    <a:pt x="630" y="46"/>
                    <a:pt x="620" y="66"/>
                  </a:cubicBezTo>
                  <a:cubicBezTo>
                    <a:pt x="610" y="86"/>
                    <a:pt x="596" y="105"/>
                    <a:pt x="583" y="126"/>
                  </a:cubicBezTo>
                  <a:cubicBezTo>
                    <a:pt x="601" y="113"/>
                    <a:pt x="620" y="103"/>
                    <a:pt x="634" y="88"/>
                  </a:cubicBezTo>
                  <a:cubicBezTo>
                    <a:pt x="676" y="41"/>
                    <a:pt x="728" y="14"/>
                    <a:pt x="789" y="7"/>
                  </a:cubicBezTo>
                  <a:cubicBezTo>
                    <a:pt x="805" y="5"/>
                    <a:pt x="821" y="5"/>
                    <a:pt x="840" y="4"/>
                  </a:cubicBezTo>
                  <a:cubicBezTo>
                    <a:pt x="837" y="7"/>
                    <a:pt x="836" y="9"/>
                    <a:pt x="835" y="10"/>
                  </a:cubicBezTo>
                  <a:cubicBezTo>
                    <a:pt x="780" y="60"/>
                    <a:pt x="717" y="94"/>
                    <a:pt x="643" y="107"/>
                  </a:cubicBezTo>
                  <a:cubicBezTo>
                    <a:pt x="641" y="107"/>
                    <a:pt x="639" y="108"/>
                    <a:pt x="637" y="109"/>
                  </a:cubicBezTo>
                  <a:cubicBezTo>
                    <a:pt x="622" y="118"/>
                    <a:pt x="608" y="127"/>
                    <a:pt x="594" y="136"/>
                  </a:cubicBezTo>
                  <a:cubicBezTo>
                    <a:pt x="640" y="122"/>
                    <a:pt x="684" y="119"/>
                    <a:pt x="722" y="159"/>
                  </a:cubicBezTo>
                  <a:cubicBezTo>
                    <a:pt x="710" y="164"/>
                    <a:pt x="699" y="169"/>
                    <a:pt x="688" y="173"/>
                  </a:cubicBezTo>
                  <a:cubicBezTo>
                    <a:pt x="658" y="185"/>
                    <a:pt x="627" y="195"/>
                    <a:pt x="593" y="193"/>
                  </a:cubicBezTo>
                  <a:cubicBezTo>
                    <a:pt x="576" y="192"/>
                    <a:pt x="561" y="187"/>
                    <a:pt x="546" y="178"/>
                  </a:cubicBezTo>
                  <a:cubicBezTo>
                    <a:pt x="542" y="175"/>
                    <a:pt x="539" y="176"/>
                    <a:pt x="534" y="179"/>
                  </a:cubicBezTo>
                  <a:cubicBezTo>
                    <a:pt x="521" y="191"/>
                    <a:pt x="507" y="202"/>
                    <a:pt x="494" y="214"/>
                  </a:cubicBezTo>
                  <a:cubicBezTo>
                    <a:pt x="541" y="193"/>
                    <a:pt x="587" y="188"/>
                    <a:pt x="632" y="225"/>
                  </a:cubicBezTo>
                  <a:cubicBezTo>
                    <a:pt x="615" y="234"/>
                    <a:pt x="601" y="243"/>
                    <a:pt x="585" y="250"/>
                  </a:cubicBezTo>
                  <a:cubicBezTo>
                    <a:pt x="563" y="261"/>
                    <a:pt x="540" y="271"/>
                    <a:pt x="515" y="274"/>
                  </a:cubicBezTo>
                  <a:cubicBezTo>
                    <a:pt x="491" y="277"/>
                    <a:pt x="469" y="274"/>
                    <a:pt x="447" y="264"/>
                  </a:cubicBezTo>
                  <a:cubicBezTo>
                    <a:pt x="445" y="263"/>
                    <a:pt x="440" y="264"/>
                    <a:pt x="439" y="265"/>
                  </a:cubicBezTo>
                  <a:cubicBezTo>
                    <a:pt x="425" y="280"/>
                    <a:pt x="411" y="295"/>
                    <a:pt x="397" y="311"/>
                  </a:cubicBezTo>
                  <a:cubicBezTo>
                    <a:pt x="420" y="297"/>
                    <a:pt x="443" y="286"/>
                    <a:pt x="470" y="284"/>
                  </a:cubicBezTo>
                  <a:cubicBezTo>
                    <a:pt x="497" y="282"/>
                    <a:pt x="522" y="289"/>
                    <a:pt x="545" y="305"/>
                  </a:cubicBezTo>
                  <a:cubicBezTo>
                    <a:pt x="541" y="309"/>
                    <a:pt x="538" y="311"/>
                    <a:pt x="534" y="314"/>
                  </a:cubicBezTo>
                  <a:cubicBezTo>
                    <a:pt x="509" y="334"/>
                    <a:pt x="482" y="352"/>
                    <a:pt x="453" y="364"/>
                  </a:cubicBezTo>
                  <a:cubicBezTo>
                    <a:pt x="422" y="377"/>
                    <a:pt x="391" y="379"/>
                    <a:pt x="359" y="369"/>
                  </a:cubicBezTo>
                  <a:cubicBezTo>
                    <a:pt x="353" y="368"/>
                    <a:pt x="350" y="368"/>
                    <a:pt x="347" y="373"/>
                  </a:cubicBezTo>
                  <a:cubicBezTo>
                    <a:pt x="337" y="389"/>
                    <a:pt x="326" y="404"/>
                    <a:pt x="316" y="420"/>
                  </a:cubicBezTo>
                  <a:cubicBezTo>
                    <a:pt x="314" y="422"/>
                    <a:pt x="313" y="424"/>
                    <a:pt x="312" y="427"/>
                  </a:cubicBezTo>
                  <a:cubicBezTo>
                    <a:pt x="359" y="386"/>
                    <a:pt x="409" y="371"/>
                    <a:pt x="468" y="400"/>
                  </a:cubicBezTo>
                  <a:cubicBezTo>
                    <a:pt x="449" y="423"/>
                    <a:pt x="428" y="442"/>
                    <a:pt x="405" y="459"/>
                  </a:cubicBezTo>
                  <a:cubicBezTo>
                    <a:pt x="388" y="471"/>
                    <a:pt x="370" y="483"/>
                    <a:pt x="350" y="488"/>
                  </a:cubicBezTo>
                  <a:cubicBezTo>
                    <a:pt x="338" y="491"/>
                    <a:pt x="325" y="494"/>
                    <a:pt x="312" y="494"/>
                  </a:cubicBezTo>
                  <a:cubicBezTo>
                    <a:pt x="300" y="495"/>
                    <a:pt x="287" y="493"/>
                    <a:pt x="273" y="492"/>
                  </a:cubicBezTo>
                  <a:cubicBezTo>
                    <a:pt x="262" y="518"/>
                    <a:pt x="249" y="544"/>
                    <a:pt x="237" y="570"/>
                  </a:cubicBezTo>
                  <a:cubicBezTo>
                    <a:pt x="238" y="571"/>
                    <a:pt x="238" y="571"/>
                    <a:pt x="239" y="571"/>
                  </a:cubicBezTo>
                  <a:cubicBezTo>
                    <a:pt x="280" y="516"/>
                    <a:pt x="331" y="491"/>
                    <a:pt x="402" y="514"/>
                  </a:cubicBezTo>
                  <a:cubicBezTo>
                    <a:pt x="397" y="520"/>
                    <a:pt x="394" y="526"/>
                    <a:pt x="390" y="532"/>
                  </a:cubicBezTo>
                  <a:cubicBezTo>
                    <a:pt x="372" y="557"/>
                    <a:pt x="351" y="581"/>
                    <a:pt x="327" y="601"/>
                  </a:cubicBezTo>
                  <a:cubicBezTo>
                    <a:pt x="296" y="627"/>
                    <a:pt x="261" y="639"/>
                    <a:pt x="221" y="638"/>
                  </a:cubicBezTo>
                  <a:cubicBezTo>
                    <a:pt x="215" y="638"/>
                    <a:pt x="212" y="640"/>
                    <a:pt x="211" y="646"/>
                  </a:cubicBezTo>
                  <a:cubicBezTo>
                    <a:pt x="204" y="672"/>
                    <a:pt x="197" y="699"/>
                    <a:pt x="190" y="725"/>
                  </a:cubicBezTo>
                  <a:cubicBezTo>
                    <a:pt x="190" y="727"/>
                    <a:pt x="190" y="728"/>
                    <a:pt x="190" y="730"/>
                  </a:cubicBezTo>
                  <a:cubicBezTo>
                    <a:pt x="209" y="690"/>
                    <a:pt x="235" y="657"/>
                    <a:pt x="279" y="643"/>
                  </a:cubicBezTo>
                  <a:cubicBezTo>
                    <a:pt x="302" y="635"/>
                    <a:pt x="332" y="633"/>
                    <a:pt x="353" y="640"/>
                  </a:cubicBezTo>
                  <a:cubicBezTo>
                    <a:pt x="348" y="649"/>
                    <a:pt x="344" y="659"/>
                    <a:pt x="340" y="668"/>
                  </a:cubicBezTo>
                  <a:cubicBezTo>
                    <a:pt x="322" y="701"/>
                    <a:pt x="302" y="733"/>
                    <a:pt x="274" y="758"/>
                  </a:cubicBezTo>
                  <a:cubicBezTo>
                    <a:pt x="249" y="781"/>
                    <a:pt x="219" y="793"/>
                    <a:pt x="185" y="797"/>
                  </a:cubicBezTo>
                  <a:cubicBezTo>
                    <a:pt x="180" y="798"/>
                    <a:pt x="177" y="798"/>
                    <a:pt x="176" y="804"/>
                  </a:cubicBezTo>
                  <a:cubicBezTo>
                    <a:pt x="174" y="837"/>
                    <a:pt x="171" y="870"/>
                    <a:pt x="169" y="904"/>
                  </a:cubicBezTo>
                  <a:cubicBezTo>
                    <a:pt x="175" y="888"/>
                    <a:pt x="180" y="872"/>
                    <a:pt x="187" y="858"/>
                  </a:cubicBezTo>
                  <a:cubicBezTo>
                    <a:pt x="213" y="804"/>
                    <a:pt x="257" y="778"/>
                    <a:pt x="316" y="777"/>
                  </a:cubicBezTo>
                  <a:cubicBezTo>
                    <a:pt x="318" y="777"/>
                    <a:pt x="319" y="777"/>
                    <a:pt x="321" y="777"/>
                  </a:cubicBezTo>
                  <a:cubicBezTo>
                    <a:pt x="322" y="777"/>
                    <a:pt x="323" y="778"/>
                    <a:pt x="325" y="778"/>
                  </a:cubicBezTo>
                  <a:cubicBezTo>
                    <a:pt x="322" y="787"/>
                    <a:pt x="320" y="796"/>
                    <a:pt x="318" y="805"/>
                  </a:cubicBezTo>
                  <a:cubicBezTo>
                    <a:pt x="308" y="837"/>
                    <a:pt x="295" y="869"/>
                    <a:pt x="276" y="897"/>
                  </a:cubicBezTo>
                  <a:cubicBezTo>
                    <a:pt x="252" y="935"/>
                    <a:pt x="218" y="958"/>
                    <a:pt x="177" y="971"/>
                  </a:cubicBezTo>
                  <a:cubicBezTo>
                    <a:pt x="172" y="972"/>
                    <a:pt x="170" y="973"/>
                    <a:pt x="171" y="979"/>
                  </a:cubicBezTo>
                  <a:cubicBezTo>
                    <a:pt x="174" y="1013"/>
                    <a:pt x="178" y="1048"/>
                    <a:pt x="181" y="1083"/>
                  </a:cubicBezTo>
                  <a:cubicBezTo>
                    <a:pt x="182" y="1083"/>
                    <a:pt x="183" y="1083"/>
                    <a:pt x="183" y="1083"/>
                  </a:cubicBezTo>
                  <a:cubicBezTo>
                    <a:pt x="185" y="1074"/>
                    <a:pt x="185" y="1064"/>
                    <a:pt x="187" y="1055"/>
                  </a:cubicBezTo>
                  <a:cubicBezTo>
                    <a:pt x="188" y="1045"/>
                    <a:pt x="190" y="1036"/>
                    <a:pt x="193" y="1027"/>
                  </a:cubicBezTo>
                  <a:cubicBezTo>
                    <a:pt x="211" y="963"/>
                    <a:pt x="262" y="927"/>
                    <a:pt x="321" y="922"/>
                  </a:cubicBezTo>
                  <a:cubicBezTo>
                    <a:pt x="320" y="934"/>
                    <a:pt x="319" y="946"/>
                    <a:pt x="317" y="958"/>
                  </a:cubicBezTo>
                  <a:cubicBezTo>
                    <a:pt x="313" y="991"/>
                    <a:pt x="306" y="1023"/>
                    <a:pt x="293" y="1054"/>
                  </a:cubicBezTo>
                  <a:cubicBezTo>
                    <a:pt x="276" y="1096"/>
                    <a:pt x="245" y="1128"/>
                    <a:pt x="204" y="1148"/>
                  </a:cubicBezTo>
                  <a:cubicBezTo>
                    <a:pt x="198" y="1151"/>
                    <a:pt x="197" y="1154"/>
                    <a:pt x="199" y="1160"/>
                  </a:cubicBezTo>
                  <a:cubicBezTo>
                    <a:pt x="210" y="1195"/>
                    <a:pt x="222" y="1230"/>
                    <a:pt x="233" y="1266"/>
                  </a:cubicBezTo>
                  <a:cubicBezTo>
                    <a:pt x="233" y="1268"/>
                    <a:pt x="235" y="1270"/>
                    <a:pt x="235" y="1271"/>
                  </a:cubicBezTo>
                  <a:cubicBezTo>
                    <a:pt x="235" y="1252"/>
                    <a:pt x="233" y="1233"/>
                    <a:pt x="233" y="1214"/>
                  </a:cubicBezTo>
                  <a:cubicBezTo>
                    <a:pt x="235" y="1150"/>
                    <a:pt x="280" y="1094"/>
                    <a:pt x="342" y="1078"/>
                  </a:cubicBezTo>
                  <a:cubicBezTo>
                    <a:pt x="343" y="1077"/>
                    <a:pt x="343" y="1078"/>
                    <a:pt x="345" y="1078"/>
                  </a:cubicBezTo>
                  <a:cubicBezTo>
                    <a:pt x="346" y="1091"/>
                    <a:pt x="348" y="1104"/>
                    <a:pt x="349" y="1117"/>
                  </a:cubicBezTo>
                  <a:cubicBezTo>
                    <a:pt x="351" y="1153"/>
                    <a:pt x="351" y="1189"/>
                    <a:pt x="342" y="1225"/>
                  </a:cubicBezTo>
                  <a:cubicBezTo>
                    <a:pt x="332" y="1270"/>
                    <a:pt x="307" y="1306"/>
                    <a:pt x="271" y="1334"/>
                  </a:cubicBezTo>
                  <a:cubicBezTo>
                    <a:pt x="269" y="1336"/>
                    <a:pt x="267" y="1337"/>
                    <a:pt x="265" y="1339"/>
                  </a:cubicBezTo>
                  <a:cubicBezTo>
                    <a:pt x="285" y="1380"/>
                    <a:pt x="307" y="1419"/>
                    <a:pt x="334" y="1457"/>
                  </a:cubicBezTo>
                  <a:cubicBezTo>
                    <a:pt x="328" y="1439"/>
                    <a:pt x="323" y="1422"/>
                    <a:pt x="319" y="1405"/>
                  </a:cubicBezTo>
                  <a:cubicBezTo>
                    <a:pt x="302" y="1336"/>
                    <a:pt x="329" y="1273"/>
                    <a:pt x="390" y="1237"/>
                  </a:cubicBezTo>
                  <a:cubicBezTo>
                    <a:pt x="393" y="1235"/>
                    <a:pt x="397" y="1233"/>
                    <a:pt x="402" y="1230"/>
                  </a:cubicBezTo>
                  <a:cubicBezTo>
                    <a:pt x="408" y="1254"/>
                    <a:pt x="416" y="1277"/>
                    <a:pt x="421" y="1300"/>
                  </a:cubicBezTo>
                  <a:cubicBezTo>
                    <a:pt x="429" y="1333"/>
                    <a:pt x="434" y="1366"/>
                    <a:pt x="431" y="1399"/>
                  </a:cubicBezTo>
                  <a:cubicBezTo>
                    <a:pt x="428" y="1442"/>
                    <a:pt x="411" y="1480"/>
                    <a:pt x="384" y="1513"/>
                  </a:cubicBezTo>
                  <a:cubicBezTo>
                    <a:pt x="383" y="1514"/>
                    <a:pt x="381" y="1516"/>
                    <a:pt x="379" y="1518"/>
                  </a:cubicBezTo>
                  <a:cubicBezTo>
                    <a:pt x="409" y="1554"/>
                    <a:pt x="441" y="1588"/>
                    <a:pt x="478" y="1619"/>
                  </a:cubicBezTo>
                  <a:cubicBezTo>
                    <a:pt x="474" y="1614"/>
                    <a:pt x="470" y="1609"/>
                    <a:pt x="467" y="1604"/>
                  </a:cubicBezTo>
                  <a:cubicBezTo>
                    <a:pt x="448" y="1576"/>
                    <a:pt x="434" y="1547"/>
                    <a:pt x="430" y="1513"/>
                  </a:cubicBezTo>
                  <a:cubicBezTo>
                    <a:pt x="422" y="1455"/>
                    <a:pt x="450" y="1403"/>
                    <a:pt x="491" y="1374"/>
                  </a:cubicBezTo>
                  <a:cubicBezTo>
                    <a:pt x="524" y="1429"/>
                    <a:pt x="554" y="1485"/>
                    <a:pt x="564" y="1550"/>
                  </a:cubicBezTo>
                  <a:cubicBezTo>
                    <a:pt x="571" y="1591"/>
                    <a:pt x="563" y="1630"/>
                    <a:pt x="545" y="1668"/>
                  </a:cubicBezTo>
                  <a:cubicBezTo>
                    <a:pt x="544" y="1670"/>
                    <a:pt x="543" y="1672"/>
                    <a:pt x="541" y="1674"/>
                  </a:cubicBezTo>
                  <a:cubicBezTo>
                    <a:pt x="585" y="1708"/>
                    <a:pt x="632" y="1737"/>
                    <a:pt x="682" y="1762"/>
                  </a:cubicBezTo>
                  <a:cubicBezTo>
                    <a:pt x="680" y="1760"/>
                    <a:pt x="677" y="1758"/>
                    <a:pt x="675" y="1756"/>
                  </a:cubicBezTo>
                  <a:cubicBezTo>
                    <a:pt x="648" y="1733"/>
                    <a:pt x="624" y="1709"/>
                    <a:pt x="607" y="1678"/>
                  </a:cubicBezTo>
                  <a:cubicBezTo>
                    <a:pt x="577" y="1624"/>
                    <a:pt x="584" y="1556"/>
                    <a:pt x="624" y="1508"/>
                  </a:cubicBezTo>
                  <a:cubicBezTo>
                    <a:pt x="631" y="1515"/>
                    <a:pt x="637" y="1521"/>
                    <a:pt x="643" y="1527"/>
                  </a:cubicBezTo>
                  <a:cubicBezTo>
                    <a:pt x="681" y="1565"/>
                    <a:pt x="715" y="1605"/>
                    <a:pt x="742" y="1650"/>
                  </a:cubicBezTo>
                  <a:cubicBezTo>
                    <a:pt x="770" y="1697"/>
                    <a:pt x="780" y="1747"/>
                    <a:pt x="770" y="1800"/>
                  </a:cubicBezTo>
                  <a:cubicBezTo>
                    <a:pt x="769" y="1806"/>
                    <a:pt x="773" y="1807"/>
                    <a:pt x="776" y="1808"/>
                  </a:cubicBezTo>
                  <a:cubicBezTo>
                    <a:pt x="817" y="1822"/>
                    <a:pt x="858" y="1837"/>
                    <a:pt x="900" y="1851"/>
                  </a:cubicBezTo>
                  <a:cubicBezTo>
                    <a:pt x="902" y="1852"/>
                    <a:pt x="905" y="1853"/>
                    <a:pt x="908" y="1853"/>
                  </a:cubicBezTo>
                  <a:cubicBezTo>
                    <a:pt x="913" y="1855"/>
                    <a:pt x="918" y="1858"/>
                    <a:pt x="915" y="1864"/>
                  </a:cubicBezTo>
                  <a:cubicBezTo>
                    <a:pt x="913" y="1870"/>
                    <a:pt x="909" y="1870"/>
                    <a:pt x="903" y="1868"/>
                  </a:cubicBezTo>
                  <a:cubicBezTo>
                    <a:pt x="890" y="1864"/>
                    <a:pt x="877" y="1861"/>
                    <a:pt x="864" y="1856"/>
                  </a:cubicBezTo>
                  <a:cubicBezTo>
                    <a:pt x="832" y="1845"/>
                    <a:pt x="801" y="1834"/>
                    <a:pt x="770" y="1822"/>
                  </a:cubicBezTo>
                  <a:cubicBezTo>
                    <a:pt x="764" y="1820"/>
                    <a:pt x="762" y="1820"/>
                    <a:pt x="758" y="1825"/>
                  </a:cubicBezTo>
                  <a:cubicBezTo>
                    <a:pt x="731" y="1857"/>
                    <a:pt x="695" y="1874"/>
                    <a:pt x="654" y="1881"/>
                  </a:cubicBezTo>
                  <a:cubicBezTo>
                    <a:pt x="590" y="1891"/>
                    <a:pt x="531" y="1875"/>
                    <a:pt x="473" y="1850"/>
                  </a:cubicBezTo>
                  <a:cubicBezTo>
                    <a:pt x="436" y="1833"/>
                    <a:pt x="401" y="1813"/>
                    <a:pt x="368" y="1789"/>
                  </a:cubicBezTo>
                  <a:cubicBezTo>
                    <a:pt x="364" y="1787"/>
                    <a:pt x="361" y="1783"/>
                    <a:pt x="356" y="1780"/>
                  </a:cubicBezTo>
                  <a:cubicBezTo>
                    <a:pt x="369" y="1770"/>
                    <a:pt x="383" y="1763"/>
                    <a:pt x="397" y="1758"/>
                  </a:cubicBezTo>
                  <a:cubicBezTo>
                    <a:pt x="449" y="1738"/>
                    <a:pt x="501" y="1736"/>
                    <a:pt x="555" y="1749"/>
                  </a:cubicBezTo>
                  <a:cubicBezTo>
                    <a:pt x="597" y="1758"/>
                    <a:pt x="639" y="1770"/>
                    <a:pt x="682" y="1782"/>
                  </a:cubicBezTo>
                  <a:cubicBezTo>
                    <a:pt x="678" y="1780"/>
                    <a:pt x="675" y="1778"/>
                    <a:pt x="671" y="1776"/>
                  </a:cubicBezTo>
                  <a:cubicBezTo>
                    <a:pt x="624" y="1751"/>
                    <a:pt x="580" y="1723"/>
                    <a:pt x="538" y="1691"/>
                  </a:cubicBezTo>
                  <a:cubicBezTo>
                    <a:pt x="533" y="1687"/>
                    <a:pt x="529" y="1687"/>
                    <a:pt x="524" y="1691"/>
                  </a:cubicBezTo>
                  <a:cubicBezTo>
                    <a:pt x="484" y="1719"/>
                    <a:pt x="440" y="1726"/>
                    <a:pt x="392" y="1718"/>
                  </a:cubicBezTo>
                  <a:cubicBezTo>
                    <a:pt x="347" y="1710"/>
                    <a:pt x="308" y="1689"/>
                    <a:pt x="272" y="1662"/>
                  </a:cubicBezTo>
                  <a:cubicBezTo>
                    <a:pt x="240" y="1638"/>
                    <a:pt x="211" y="1611"/>
                    <a:pt x="185" y="1581"/>
                  </a:cubicBezTo>
                  <a:cubicBezTo>
                    <a:pt x="183" y="1578"/>
                    <a:pt x="181" y="1575"/>
                    <a:pt x="178" y="1571"/>
                  </a:cubicBezTo>
                  <a:cubicBezTo>
                    <a:pt x="188" y="1568"/>
                    <a:pt x="198" y="1564"/>
                    <a:pt x="207" y="1562"/>
                  </a:cubicBezTo>
                  <a:cubicBezTo>
                    <a:pt x="263" y="1549"/>
                    <a:pt x="317" y="1557"/>
                    <a:pt x="368" y="1582"/>
                  </a:cubicBezTo>
                  <a:cubicBezTo>
                    <a:pt x="399" y="1597"/>
                    <a:pt x="429" y="1614"/>
                    <a:pt x="460" y="1631"/>
                  </a:cubicBezTo>
                  <a:cubicBezTo>
                    <a:pt x="462" y="1632"/>
                    <a:pt x="464" y="1633"/>
                    <a:pt x="467" y="1633"/>
                  </a:cubicBezTo>
                  <a:cubicBezTo>
                    <a:pt x="459" y="1625"/>
                    <a:pt x="450" y="1618"/>
                    <a:pt x="442" y="1610"/>
                  </a:cubicBezTo>
                  <a:cubicBezTo>
                    <a:pt x="418" y="1584"/>
                    <a:pt x="394" y="1558"/>
                    <a:pt x="370" y="1532"/>
                  </a:cubicBezTo>
                  <a:cubicBezTo>
                    <a:pt x="367" y="1528"/>
                    <a:pt x="365" y="1527"/>
                    <a:pt x="361" y="1529"/>
                  </a:cubicBezTo>
                  <a:cubicBezTo>
                    <a:pt x="311" y="1551"/>
                    <a:pt x="262" y="1546"/>
                    <a:pt x="215" y="1522"/>
                  </a:cubicBezTo>
                  <a:cubicBezTo>
                    <a:pt x="171" y="1499"/>
                    <a:pt x="138" y="1464"/>
                    <a:pt x="110" y="1425"/>
                  </a:cubicBezTo>
                  <a:cubicBezTo>
                    <a:pt x="97" y="1406"/>
                    <a:pt x="86" y="1385"/>
                    <a:pt x="74" y="1366"/>
                  </a:cubicBezTo>
                  <a:cubicBezTo>
                    <a:pt x="72" y="1364"/>
                    <a:pt x="72" y="1361"/>
                    <a:pt x="70" y="1358"/>
                  </a:cubicBezTo>
                  <a:cubicBezTo>
                    <a:pt x="90" y="1353"/>
                    <a:pt x="108" y="1353"/>
                    <a:pt x="127" y="1355"/>
                  </a:cubicBezTo>
                  <a:cubicBezTo>
                    <a:pt x="174" y="1359"/>
                    <a:pt x="216" y="1379"/>
                    <a:pt x="252" y="1408"/>
                  </a:cubicBezTo>
                  <a:cubicBezTo>
                    <a:pt x="273" y="1425"/>
                    <a:pt x="293" y="1443"/>
                    <a:pt x="314" y="1461"/>
                  </a:cubicBezTo>
                  <a:cubicBezTo>
                    <a:pt x="315" y="1462"/>
                    <a:pt x="316" y="1463"/>
                    <a:pt x="316" y="1463"/>
                  </a:cubicBezTo>
                  <a:cubicBezTo>
                    <a:pt x="294" y="1424"/>
                    <a:pt x="271" y="1386"/>
                    <a:pt x="248" y="1346"/>
                  </a:cubicBezTo>
                  <a:cubicBezTo>
                    <a:pt x="227" y="1351"/>
                    <a:pt x="204" y="1352"/>
                    <a:pt x="182" y="1347"/>
                  </a:cubicBezTo>
                  <a:cubicBezTo>
                    <a:pt x="138" y="1337"/>
                    <a:pt x="104" y="1312"/>
                    <a:pt x="78" y="1278"/>
                  </a:cubicBezTo>
                  <a:cubicBezTo>
                    <a:pt x="47" y="1237"/>
                    <a:pt x="27" y="1191"/>
                    <a:pt x="13" y="1142"/>
                  </a:cubicBezTo>
                  <a:cubicBezTo>
                    <a:pt x="13" y="1141"/>
                    <a:pt x="13" y="1139"/>
                    <a:pt x="12" y="1135"/>
                  </a:cubicBezTo>
                  <a:cubicBezTo>
                    <a:pt x="26" y="1137"/>
                    <a:pt x="40" y="1138"/>
                    <a:pt x="53" y="1141"/>
                  </a:cubicBezTo>
                  <a:cubicBezTo>
                    <a:pt x="105" y="1152"/>
                    <a:pt x="145" y="1182"/>
                    <a:pt x="177" y="1222"/>
                  </a:cubicBezTo>
                  <a:cubicBezTo>
                    <a:pt x="191" y="1240"/>
                    <a:pt x="205" y="1258"/>
                    <a:pt x="217" y="1275"/>
                  </a:cubicBezTo>
                  <a:cubicBezTo>
                    <a:pt x="205" y="1237"/>
                    <a:pt x="192" y="1197"/>
                    <a:pt x="180" y="1156"/>
                  </a:cubicBezTo>
                  <a:cubicBezTo>
                    <a:pt x="168" y="1155"/>
                    <a:pt x="156" y="1155"/>
                    <a:pt x="144" y="1152"/>
                  </a:cubicBezTo>
                  <a:cubicBezTo>
                    <a:pt x="97" y="1142"/>
                    <a:pt x="64" y="1114"/>
                    <a:pt x="40" y="1073"/>
                  </a:cubicBezTo>
                  <a:cubicBezTo>
                    <a:pt x="18" y="1033"/>
                    <a:pt x="8" y="990"/>
                    <a:pt x="2" y="945"/>
                  </a:cubicBezTo>
                  <a:cubicBezTo>
                    <a:pt x="1" y="942"/>
                    <a:pt x="1" y="940"/>
                    <a:pt x="0" y="937"/>
                  </a:cubicBezTo>
                  <a:cubicBezTo>
                    <a:pt x="0" y="932"/>
                    <a:pt x="0" y="927"/>
                    <a:pt x="0" y="92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5000">
                  <a:schemeClr val="accent3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99F101FB-EABB-45DA-995B-EC7D6A3DE2C5}"/>
                </a:ext>
              </a:extLst>
            </p:cNvPr>
            <p:cNvSpPr/>
            <p:nvPr/>
          </p:nvSpPr>
          <p:spPr>
            <a:xfrm>
              <a:off x="2011741" y="3149600"/>
              <a:ext cx="2323533" cy="55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2000" b="1">
                  <a:solidFill>
                    <a:schemeClr val="tx1"/>
                  </a:solidFill>
                  <a:cs typeface="+mn-ea"/>
                  <a:sym typeface="+mn-lt"/>
                </a:rPr>
                <a:t>输入荣誉证书名称</a:t>
              </a: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5B61B2F1-B439-49E5-BBE9-BBB7E46C5276}"/>
              </a:ext>
            </a:extLst>
          </p:cNvPr>
          <p:cNvGrpSpPr/>
          <p:nvPr/>
        </p:nvGrpSpPr>
        <p:grpSpPr>
          <a:xfrm>
            <a:off x="8328143" y="3865223"/>
            <a:ext cx="3263428" cy="977295"/>
            <a:chOff x="1537393" y="2940353"/>
            <a:chExt cx="3263428" cy="977295"/>
          </a:xfrm>
        </p:grpSpPr>
        <p:sp>
          <p:nvSpPr>
            <p:cNvPr id="46" name="Freeform 1266">
              <a:extLst>
                <a:ext uri="{FF2B5EF4-FFF2-40B4-BE49-F238E27FC236}">
                  <a16:creationId xmlns:a16="http://schemas.microsoft.com/office/drawing/2014/main" id="{90B05B47-75C5-4E21-85F2-E41C3EC38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274" y="2941232"/>
              <a:ext cx="465547" cy="975536"/>
            </a:xfrm>
            <a:custGeom>
              <a:avLst/>
              <a:gdLst>
                <a:gd name="T0" fmla="*/ 683 w 900"/>
                <a:gd name="T1" fmla="*/ 1322 h 1887"/>
                <a:gd name="T2" fmla="*/ 621 w 900"/>
                <a:gd name="T3" fmla="*/ 1439 h 1887"/>
                <a:gd name="T4" fmla="*/ 824 w 900"/>
                <a:gd name="T5" fmla="*/ 1387 h 1887"/>
                <a:gd name="T6" fmla="*/ 479 w 900"/>
                <a:gd name="T7" fmla="*/ 1621 h 1887"/>
                <a:gd name="T8" fmla="*/ 762 w 900"/>
                <a:gd name="T9" fmla="*/ 1543 h 1887"/>
                <a:gd name="T10" fmla="*/ 431 w 900"/>
                <a:gd name="T11" fmla="*/ 1687 h 1887"/>
                <a:gd name="T12" fmla="*/ 436 w 900"/>
                <a:gd name="T13" fmla="*/ 1733 h 1887"/>
                <a:gd name="T14" fmla="*/ 559 w 900"/>
                <a:gd name="T15" fmla="*/ 1792 h 1887"/>
                <a:gd name="T16" fmla="*/ 194 w 900"/>
                <a:gd name="T17" fmla="*/ 1826 h 1887"/>
                <a:gd name="T18" fmla="*/ 51 w 900"/>
                <a:gd name="T19" fmla="*/ 1867 h 1887"/>
                <a:gd name="T20" fmla="*/ 309 w 900"/>
                <a:gd name="T21" fmla="*/ 1508 h 1887"/>
                <a:gd name="T22" fmla="*/ 270 w 900"/>
                <a:gd name="T23" fmla="*/ 1764 h 1887"/>
                <a:gd name="T24" fmla="*/ 434 w 900"/>
                <a:gd name="T25" fmla="*/ 1368 h 1887"/>
                <a:gd name="T26" fmla="*/ 466 w 900"/>
                <a:gd name="T27" fmla="*/ 1606 h 1887"/>
                <a:gd name="T28" fmla="*/ 495 w 900"/>
                <a:gd name="T29" fmla="*/ 1364 h 1887"/>
                <a:gd name="T30" fmla="*/ 599 w 900"/>
                <a:gd name="T31" fmla="*/ 1435 h 1887"/>
                <a:gd name="T32" fmla="*/ 581 w 900"/>
                <a:gd name="T33" fmla="*/ 1221 h 1887"/>
                <a:gd name="T34" fmla="*/ 686 w 900"/>
                <a:gd name="T35" fmla="*/ 1249 h 1887"/>
                <a:gd name="T36" fmla="*/ 599 w 900"/>
                <a:gd name="T37" fmla="*/ 997 h 1887"/>
                <a:gd name="T38" fmla="*/ 731 w 900"/>
                <a:gd name="T39" fmla="*/ 946 h 1887"/>
                <a:gd name="T40" fmla="*/ 563 w 900"/>
                <a:gd name="T41" fmla="*/ 759 h 1887"/>
                <a:gd name="T42" fmla="*/ 715 w 900"/>
                <a:gd name="T43" fmla="*/ 772 h 1887"/>
                <a:gd name="T44" fmla="*/ 526 w 900"/>
                <a:gd name="T45" fmla="*/ 622 h 1887"/>
                <a:gd name="T46" fmla="*/ 669 w 900"/>
                <a:gd name="T47" fmla="*/ 618 h 1887"/>
                <a:gd name="T48" fmla="*/ 562 w 900"/>
                <a:gd name="T49" fmla="*/ 494 h 1887"/>
                <a:gd name="T50" fmla="*/ 592 w 900"/>
                <a:gd name="T51" fmla="*/ 471 h 1887"/>
                <a:gd name="T52" fmla="*/ 556 w 900"/>
                <a:gd name="T53" fmla="*/ 410 h 1887"/>
                <a:gd name="T54" fmla="*/ 361 w 900"/>
                <a:gd name="T55" fmla="*/ 332 h 1887"/>
                <a:gd name="T56" fmla="*/ 443 w 900"/>
                <a:gd name="T57" fmla="*/ 279 h 1887"/>
                <a:gd name="T58" fmla="*/ 222 w 900"/>
                <a:gd name="T59" fmla="*/ 225 h 1887"/>
                <a:gd name="T60" fmla="*/ 197 w 900"/>
                <a:gd name="T61" fmla="*/ 187 h 1887"/>
                <a:gd name="T62" fmla="*/ 180 w 900"/>
                <a:gd name="T63" fmla="*/ 104 h 1887"/>
                <a:gd name="T64" fmla="*/ 204 w 900"/>
                <a:gd name="T65" fmla="*/ 84 h 1887"/>
                <a:gd name="T66" fmla="*/ 218 w 900"/>
                <a:gd name="T67" fmla="*/ 0 h 1887"/>
                <a:gd name="T68" fmla="*/ 338 w 900"/>
                <a:gd name="T69" fmla="*/ 171 h 1887"/>
                <a:gd name="T70" fmla="*/ 423 w 900"/>
                <a:gd name="T71" fmla="*/ 138 h 1887"/>
                <a:gd name="T72" fmla="*/ 472 w 900"/>
                <a:gd name="T73" fmla="*/ 272 h 1887"/>
                <a:gd name="T74" fmla="*/ 534 w 900"/>
                <a:gd name="T75" fmla="*/ 221 h 1887"/>
                <a:gd name="T76" fmla="*/ 573 w 900"/>
                <a:gd name="T77" fmla="*/ 398 h 1887"/>
                <a:gd name="T78" fmla="*/ 648 w 900"/>
                <a:gd name="T79" fmla="*/ 352 h 1887"/>
                <a:gd name="T80" fmla="*/ 654 w 900"/>
                <a:gd name="T81" fmla="*/ 522 h 1887"/>
                <a:gd name="T82" fmla="*/ 727 w 900"/>
                <a:gd name="T83" fmla="*/ 429 h 1887"/>
                <a:gd name="T84" fmla="*/ 790 w 900"/>
                <a:gd name="T85" fmla="*/ 517 h 1887"/>
                <a:gd name="T86" fmla="*/ 731 w 900"/>
                <a:gd name="T87" fmla="*/ 770 h 1887"/>
                <a:gd name="T88" fmla="*/ 859 w 900"/>
                <a:gd name="T89" fmla="*/ 692 h 1887"/>
                <a:gd name="T90" fmla="*/ 749 w 900"/>
                <a:gd name="T91" fmla="*/ 946 h 1887"/>
                <a:gd name="T92" fmla="*/ 849 w 900"/>
                <a:gd name="T93" fmla="*/ 902 h 1887"/>
                <a:gd name="T94" fmla="*/ 738 w 900"/>
                <a:gd name="T95" fmla="*/ 1127 h 1887"/>
                <a:gd name="T96" fmla="*/ 712 w 900"/>
                <a:gd name="T97" fmla="*/ 1236 h 1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0" h="1887">
                  <a:moveTo>
                    <a:pt x="900" y="1106"/>
                  </a:moveTo>
                  <a:cubicBezTo>
                    <a:pt x="894" y="1125"/>
                    <a:pt x="889" y="1144"/>
                    <a:pt x="883" y="1163"/>
                  </a:cubicBezTo>
                  <a:cubicBezTo>
                    <a:pt x="869" y="1202"/>
                    <a:pt x="851" y="1239"/>
                    <a:pt x="823" y="1269"/>
                  </a:cubicBezTo>
                  <a:cubicBezTo>
                    <a:pt x="785" y="1310"/>
                    <a:pt x="739" y="1329"/>
                    <a:pt x="683" y="1322"/>
                  </a:cubicBezTo>
                  <a:cubicBezTo>
                    <a:pt x="679" y="1322"/>
                    <a:pt x="676" y="1322"/>
                    <a:pt x="674" y="1326"/>
                  </a:cubicBezTo>
                  <a:cubicBezTo>
                    <a:pt x="655" y="1364"/>
                    <a:pt x="636" y="1402"/>
                    <a:pt x="617" y="1440"/>
                  </a:cubicBezTo>
                  <a:cubicBezTo>
                    <a:pt x="616" y="1441"/>
                    <a:pt x="617" y="1441"/>
                    <a:pt x="616" y="1443"/>
                  </a:cubicBezTo>
                  <a:cubicBezTo>
                    <a:pt x="618" y="1441"/>
                    <a:pt x="620" y="1440"/>
                    <a:pt x="621" y="1439"/>
                  </a:cubicBezTo>
                  <a:cubicBezTo>
                    <a:pt x="651" y="1408"/>
                    <a:pt x="680" y="1377"/>
                    <a:pt x="717" y="1355"/>
                  </a:cubicBezTo>
                  <a:cubicBezTo>
                    <a:pt x="756" y="1330"/>
                    <a:pt x="800" y="1318"/>
                    <a:pt x="847" y="1322"/>
                  </a:cubicBezTo>
                  <a:cubicBezTo>
                    <a:pt x="850" y="1322"/>
                    <a:pt x="852" y="1323"/>
                    <a:pt x="858" y="1324"/>
                  </a:cubicBezTo>
                  <a:cubicBezTo>
                    <a:pt x="846" y="1346"/>
                    <a:pt x="836" y="1367"/>
                    <a:pt x="824" y="1387"/>
                  </a:cubicBezTo>
                  <a:cubicBezTo>
                    <a:pt x="803" y="1422"/>
                    <a:pt x="778" y="1454"/>
                    <a:pt x="746" y="1479"/>
                  </a:cubicBezTo>
                  <a:cubicBezTo>
                    <a:pt x="693" y="1520"/>
                    <a:pt x="635" y="1533"/>
                    <a:pt x="571" y="1510"/>
                  </a:cubicBezTo>
                  <a:cubicBezTo>
                    <a:pt x="555" y="1529"/>
                    <a:pt x="541" y="1548"/>
                    <a:pt x="525" y="1567"/>
                  </a:cubicBezTo>
                  <a:cubicBezTo>
                    <a:pt x="510" y="1585"/>
                    <a:pt x="494" y="1602"/>
                    <a:pt x="479" y="1621"/>
                  </a:cubicBezTo>
                  <a:cubicBezTo>
                    <a:pt x="482" y="1619"/>
                    <a:pt x="485" y="1617"/>
                    <a:pt x="489" y="1615"/>
                  </a:cubicBezTo>
                  <a:cubicBezTo>
                    <a:pt x="516" y="1598"/>
                    <a:pt x="543" y="1580"/>
                    <a:pt x="571" y="1565"/>
                  </a:cubicBezTo>
                  <a:cubicBezTo>
                    <a:pt x="610" y="1543"/>
                    <a:pt x="653" y="1530"/>
                    <a:pt x="699" y="1531"/>
                  </a:cubicBezTo>
                  <a:cubicBezTo>
                    <a:pt x="720" y="1532"/>
                    <a:pt x="741" y="1534"/>
                    <a:pt x="762" y="1543"/>
                  </a:cubicBezTo>
                  <a:cubicBezTo>
                    <a:pt x="752" y="1556"/>
                    <a:pt x="743" y="1569"/>
                    <a:pt x="733" y="1580"/>
                  </a:cubicBezTo>
                  <a:cubicBezTo>
                    <a:pt x="699" y="1619"/>
                    <a:pt x="663" y="1654"/>
                    <a:pt x="617" y="1678"/>
                  </a:cubicBezTo>
                  <a:cubicBezTo>
                    <a:pt x="563" y="1706"/>
                    <a:pt x="507" y="1717"/>
                    <a:pt x="448" y="1695"/>
                  </a:cubicBezTo>
                  <a:cubicBezTo>
                    <a:pt x="442" y="1693"/>
                    <a:pt x="437" y="1690"/>
                    <a:pt x="431" y="1687"/>
                  </a:cubicBezTo>
                  <a:cubicBezTo>
                    <a:pt x="426" y="1684"/>
                    <a:pt x="421" y="1681"/>
                    <a:pt x="418" y="1679"/>
                  </a:cubicBezTo>
                  <a:cubicBezTo>
                    <a:pt x="369" y="1714"/>
                    <a:pt x="322" y="1749"/>
                    <a:pt x="277" y="1781"/>
                  </a:cubicBezTo>
                  <a:cubicBezTo>
                    <a:pt x="286" y="1778"/>
                    <a:pt x="300" y="1772"/>
                    <a:pt x="313" y="1768"/>
                  </a:cubicBezTo>
                  <a:cubicBezTo>
                    <a:pt x="353" y="1753"/>
                    <a:pt x="394" y="1740"/>
                    <a:pt x="436" y="1733"/>
                  </a:cubicBezTo>
                  <a:cubicBezTo>
                    <a:pt x="482" y="1726"/>
                    <a:pt x="526" y="1729"/>
                    <a:pt x="569" y="1747"/>
                  </a:cubicBezTo>
                  <a:cubicBezTo>
                    <a:pt x="578" y="1750"/>
                    <a:pt x="585" y="1754"/>
                    <a:pt x="593" y="1758"/>
                  </a:cubicBezTo>
                  <a:cubicBezTo>
                    <a:pt x="595" y="1759"/>
                    <a:pt x="596" y="1760"/>
                    <a:pt x="598" y="1762"/>
                  </a:cubicBezTo>
                  <a:cubicBezTo>
                    <a:pt x="585" y="1772"/>
                    <a:pt x="572" y="1782"/>
                    <a:pt x="559" y="1792"/>
                  </a:cubicBezTo>
                  <a:cubicBezTo>
                    <a:pt x="517" y="1822"/>
                    <a:pt x="472" y="1848"/>
                    <a:pt x="423" y="1865"/>
                  </a:cubicBezTo>
                  <a:cubicBezTo>
                    <a:pt x="374" y="1881"/>
                    <a:pt x="325" y="1887"/>
                    <a:pt x="275" y="1874"/>
                  </a:cubicBezTo>
                  <a:cubicBezTo>
                    <a:pt x="245" y="1866"/>
                    <a:pt x="218" y="1852"/>
                    <a:pt x="197" y="1829"/>
                  </a:cubicBezTo>
                  <a:cubicBezTo>
                    <a:pt x="196" y="1827"/>
                    <a:pt x="194" y="1826"/>
                    <a:pt x="194" y="1826"/>
                  </a:cubicBezTo>
                  <a:cubicBezTo>
                    <a:pt x="159" y="1840"/>
                    <a:pt x="125" y="1855"/>
                    <a:pt x="91" y="1869"/>
                  </a:cubicBezTo>
                  <a:cubicBezTo>
                    <a:pt x="80" y="1874"/>
                    <a:pt x="68" y="1877"/>
                    <a:pt x="57" y="1881"/>
                  </a:cubicBezTo>
                  <a:cubicBezTo>
                    <a:pt x="51" y="1883"/>
                    <a:pt x="46" y="1885"/>
                    <a:pt x="43" y="1878"/>
                  </a:cubicBezTo>
                  <a:cubicBezTo>
                    <a:pt x="40" y="1871"/>
                    <a:pt x="46" y="1869"/>
                    <a:pt x="51" y="1867"/>
                  </a:cubicBezTo>
                  <a:cubicBezTo>
                    <a:pt x="94" y="1849"/>
                    <a:pt x="136" y="1832"/>
                    <a:pt x="178" y="1815"/>
                  </a:cubicBezTo>
                  <a:cubicBezTo>
                    <a:pt x="183" y="1813"/>
                    <a:pt x="185" y="1811"/>
                    <a:pt x="184" y="1805"/>
                  </a:cubicBezTo>
                  <a:cubicBezTo>
                    <a:pt x="170" y="1749"/>
                    <a:pt x="179" y="1696"/>
                    <a:pt x="207" y="1646"/>
                  </a:cubicBezTo>
                  <a:cubicBezTo>
                    <a:pt x="235" y="1595"/>
                    <a:pt x="270" y="1550"/>
                    <a:pt x="309" y="1508"/>
                  </a:cubicBezTo>
                  <a:cubicBezTo>
                    <a:pt x="310" y="1507"/>
                    <a:pt x="311" y="1507"/>
                    <a:pt x="312" y="1506"/>
                  </a:cubicBezTo>
                  <a:cubicBezTo>
                    <a:pt x="342" y="1541"/>
                    <a:pt x="358" y="1580"/>
                    <a:pt x="352" y="1627"/>
                  </a:cubicBezTo>
                  <a:cubicBezTo>
                    <a:pt x="347" y="1671"/>
                    <a:pt x="324" y="1706"/>
                    <a:pt x="295" y="1737"/>
                  </a:cubicBezTo>
                  <a:cubicBezTo>
                    <a:pt x="287" y="1746"/>
                    <a:pt x="278" y="1755"/>
                    <a:pt x="270" y="1764"/>
                  </a:cubicBezTo>
                  <a:cubicBezTo>
                    <a:pt x="317" y="1736"/>
                    <a:pt x="362" y="1703"/>
                    <a:pt x="402" y="1668"/>
                  </a:cubicBezTo>
                  <a:cubicBezTo>
                    <a:pt x="394" y="1646"/>
                    <a:pt x="385" y="1625"/>
                    <a:pt x="379" y="1604"/>
                  </a:cubicBezTo>
                  <a:cubicBezTo>
                    <a:pt x="369" y="1568"/>
                    <a:pt x="372" y="1531"/>
                    <a:pt x="382" y="1495"/>
                  </a:cubicBezTo>
                  <a:cubicBezTo>
                    <a:pt x="394" y="1450"/>
                    <a:pt x="412" y="1408"/>
                    <a:pt x="434" y="1368"/>
                  </a:cubicBezTo>
                  <a:cubicBezTo>
                    <a:pt x="435" y="1367"/>
                    <a:pt x="435" y="1366"/>
                    <a:pt x="436" y="1364"/>
                  </a:cubicBezTo>
                  <a:cubicBezTo>
                    <a:pt x="475" y="1391"/>
                    <a:pt x="500" y="1427"/>
                    <a:pt x="505" y="1474"/>
                  </a:cubicBezTo>
                  <a:cubicBezTo>
                    <a:pt x="510" y="1517"/>
                    <a:pt x="496" y="1555"/>
                    <a:pt x="475" y="1591"/>
                  </a:cubicBezTo>
                  <a:cubicBezTo>
                    <a:pt x="472" y="1596"/>
                    <a:pt x="469" y="1601"/>
                    <a:pt x="466" y="1606"/>
                  </a:cubicBezTo>
                  <a:cubicBezTo>
                    <a:pt x="467" y="1607"/>
                    <a:pt x="468" y="1608"/>
                    <a:pt x="469" y="1608"/>
                  </a:cubicBezTo>
                  <a:cubicBezTo>
                    <a:pt x="498" y="1573"/>
                    <a:pt x="527" y="1538"/>
                    <a:pt x="557" y="1503"/>
                  </a:cubicBezTo>
                  <a:cubicBezTo>
                    <a:pt x="549" y="1493"/>
                    <a:pt x="541" y="1485"/>
                    <a:pt x="535" y="1476"/>
                  </a:cubicBezTo>
                  <a:cubicBezTo>
                    <a:pt x="510" y="1443"/>
                    <a:pt x="496" y="1405"/>
                    <a:pt x="495" y="1364"/>
                  </a:cubicBezTo>
                  <a:cubicBezTo>
                    <a:pt x="493" y="1314"/>
                    <a:pt x="502" y="1266"/>
                    <a:pt x="516" y="1218"/>
                  </a:cubicBezTo>
                  <a:cubicBezTo>
                    <a:pt x="516" y="1218"/>
                    <a:pt x="516" y="1217"/>
                    <a:pt x="517" y="1216"/>
                  </a:cubicBezTo>
                  <a:cubicBezTo>
                    <a:pt x="558" y="1236"/>
                    <a:pt x="591" y="1263"/>
                    <a:pt x="606" y="1307"/>
                  </a:cubicBezTo>
                  <a:cubicBezTo>
                    <a:pt x="620" y="1351"/>
                    <a:pt x="613" y="1393"/>
                    <a:pt x="599" y="1435"/>
                  </a:cubicBezTo>
                  <a:cubicBezTo>
                    <a:pt x="600" y="1436"/>
                    <a:pt x="601" y="1436"/>
                    <a:pt x="602" y="1436"/>
                  </a:cubicBezTo>
                  <a:cubicBezTo>
                    <a:pt x="622" y="1397"/>
                    <a:pt x="642" y="1357"/>
                    <a:pt x="661" y="1318"/>
                  </a:cubicBezTo>
                  <a:cubicBezTo>
                    <a:pt x="646" y="1306"/>
                    <a:pt x="633" y="1295"/>
                    <a:pt x="620" y="1283"/>
                  </a:cubicBezTo>
                  <a:cubicBezTo>
                    <a:pt x="603" y="1265"/>
                    <a:pt x="591" y="1244"/>
                    <a:pt x="581" y="1221"/>
                  </a:cubicBezTo>
                  <a:cubicBezTo>
                    <a:pt x="561" y="1175"/>
                    <a:pt x="561" y="1127"/>
                    <a:pt x="561" y="1079"/>
                  </a:cubicBezTo>
                  <a:cubicBezTo>
                    <a:pt x="561" y="1073"/>
                    <a:pt x="562" y="1066"/>
                    <a:pt x="563" y="1059"/>
                  </a:cubicBezTo>
                  <a:cubicBezTo>
                    <a:pt x="606" y="1068"/>
                    <a:pt x="641" y="1090"/>
                    <a:pt x="664" y="1127"/>
                  </a:cubicBezTo>
                  <a:cubicBezTo>
                    <a:pt x="687" y="1165"/>
                    <a:pt x="688" y="1207"/>
                    <a:pt x="686" y="1249"/>
                  </a:cubicBezTo>
                  <a:cubicBezTo>
                    <a:pt x="692" y="1229"/>
                    <a:pt x="698" y="1208"/>
                    <a:pt x="703" y="1188"/>
                  </a:cubicBezTo>
                  <a:cubicBezTo>
                    <a:pt x="708" y="1169"/>
                    <a:pt x="711" y="1150"/>
                    <a:pt x="715" y="1131"/>
                  </a:cubicBezTo>
                  <a:cubicBezTo>
                    <a:pt x="716" y="1127"/>
                    <a:pt x="716" y="1124"/>
                    <a:pt x="712" y="1123"/>
                  </a:cubicBezTo>
                  <a:cubicBezTo>
                    <a:pt x="654" y="1099"/>
                    <a:pt x="618" y="1056"/>
                    <a:pt x="599" y="997"/>
                  </a:cubicBezTo>
                  <a:cubicBezTo>
                    <a:pt x="589" y="967"/>
                    <a:pt x="582" y="936"/>
                    <a:pt x="578" y="903"/>
                  </a:cubicBezTo>
                  <a:cubicBezTo>
                    <a:pt x="619" y="904"/>
                    <a:pt x="654" y="918"/>
                    <a:pt x="682" y="948"/>
                  </a:cubicBezTo>
                  <a:cubicBezTo>
                    <a:pt x="710" y="978"/>
                    <a:pt x="720" y="1015"/>
                    <a:pt x="726" y="1054"/>
                  </a:cubicBezTo>
                  <a:cubicBezTo>
                    <a:pt x="731" y="1018"/>
                    <a:pt x="732" y="982"/>
                    <a:pt x="731" y="946"/>
                  </a:cubicBezTo>
                  <a:cubicBezTo>
                    <a:pt x="716" y="940"/>
                    <a:pt x="701" y="936"/>
                    <a:pt x="687" y="930"/>
                  </a:cubicBezTo>
                  <a:cubicBezTo>
                    <a:pt x="648" y="912"/>
                    <a:pt x="621" y="882"/>
                    <a:pt x="601" y="845"/>
                  </a:cubicBezTo>
                  <a:cubicBezTo>
                    <a:pt x="588" y="820"/>
                    <a:pt x="578" y="794"/>
                    <a:pt x="566" y="769"/>
                  </a:cubicBezTo>
                  <a:cubicBezTo>
                    <a:pt x="565" y="766"/>
                    <a:pt x="564" y="763"/>
                    <a:pt x="563" y="759"/>
                  </a:cubicBezTo>
                  <a:cubicBezTo>
                    <a:pt x="602" y="754"/>
                    <a:pt x="637" y="762"/>
                    <a:pt x="667" y="784"/>
                  </a:cubicBezTo>
                  <a:cubicBezTo>
                    <a:pt x="698" y="807"/>
                    <a:pt x="715" y="839"/>
                    <a:pt x="727" y="874"/>
                  </a:cubicBezTo>
                  <a:cubicBezTo>
                    <a:pt x="727" y="874"/>
                    <a:pt x="728" y="874"/>
                    <a:pt x="729" y="873"/>
                  </a:cubicBezTo>
                  <a:cubicBezTo>
                    <a:pt x="724" y="839"/>
                    <a:pt x="719" y="805"/>
                    <a:pt x="715" y="772"/>
                  </a:cubicBezTo>
                  <a:cubicBezTo>
                    <a:pt x="702" y="770"/>
                    <a:pt x="690" y="769"/>
                    <a:pt x="679" y="766"/>
                  </a:cubicBezTo>
                  <a:cubicBezTo>
                    <a:pt x="644" y="759"/>
                    <a:pt x="616" y="741"/>
                    <a:pt x="591" y="716"/>
                  </a:cubicBezTo>
                  <a:cubicBezTo>
                    <a:pt x="566" y="690"/>
                    <a:pt x="546" y="660"/>
                    <a:pt x="529" y="628"/>
                  </a:cubicBezTo>
                  <a:cubicBezTo>
                    <a:pt x="528" y="627"/>
                    <a:pt x="528" y="625"/>
                    <a:pt x="526" y="622"/>
                  </a:cubicBezTo>
                  <a:cubicBezTo>
                    <a:pt x="561" y="613"/>
                    <a:pt x="594" y="615"/>
                    <a:pt x="626" y="631"/>
                  </a:cubicBezTo>
                  <a:cubicBezTo>
                    <a:pt x="659" y="647"/>
                    <a:pt x="679" y="674"/>
                    <a:pt x="698" y="704"/>
                  </a:cubicBezTo>
                  <a:cubicBezTo>
                    <a:pt x="694" y="691"/>
                    <a:pt x="690" y="678"/>
                    <a:pt x="686" y="666"/>
                  </a:cubicBezTo>
                  <a:cubicBezTo>
                    <a:pt x="681" y="650"/>
                    <a:pt x="675" y="634"/>
                    <a:pt x="669" y="618"/>
                  </a:cubicBezTo>
                  <a:cubicBezTo>
                    <a:pt x="668" y="616"/>
                    <a:pt x="665" y="613"/>
                    <a:pt x="663" y="613"/>
                  </a:cubicBezTo>
                  <a:cubicBezTo>
                    <a:pt x="600" y="619"/>
                    <a:pt x="552" y="593"/>
                    <a:pt x="511" y="549"/>
                  </a:cubicBezTo>
                  <a:cubicBezTo>
                    <a:pt x="497" y="534"/>
                    <a:pt x="483" y="517"/>
                    <a:pt x="469" y="501"/>
                  </a:cubicBezTo>
                  <a:cubicBezTo>
                    <a:pt x="500" y="487"/>
                    <a:pt x="531" y="485"/>
                    <a:pt x="562" y="494"/>
                  </a:cubicBezTo>
                  <a:cubicBezTo>
                    <a:pt x="594" y="504"/>
                    <a:pt x="617" y="524"/>
                    <a:pt x="639" y="547"/>
                  </a:cubicBezTo>
                  <a:cubicBezTo>
                    <a:pt x="633" y="536"/>
                    <a:pt x="628" y="525"/>
                    <a:pt x="621" y="513"/>
                  </a:cubicBezTo>
                  <a:cubicBezTo>
                    <a:pt x="615" y="501"/>
                    <a:pt x="607" y="488"/>
                    <a:pt x="600" y="475"/>
                  </a:cubicBezTo>
                  <a:cubicBezTo>
                    <a:pt x="598" y="473"/>
                    <a:pt x="594" y="471"/>
                    <a:pt x="592" y="471"/>
                  </a:cubicBezTo>
                  <a:cubicBezTo>
                    <a:pt x="545" y="482"/>
                    <a:pt x="503" y="473"/>
                    <a:pt x="464" y="446"/>
                  </a:cubicBezTo>
                  <a:cubicBezTo>
                    <a:pt x="441" y="430"/>
                    <a:pt x="421" y="412"/>
                    <a:pt x="399" y="394"/>
                  </a:cubicBezTo>
                  <a:cubicBezTo>
                    <a:pt x="398" y="394"/>
                    <a:pt x="398" y="392"/>
                    <a:pt x="397" y="391"/>
                  </a:cubicBezTo>
                  <a:cubicBezTo>
                    <a:pt x="429" y="369"/>
                    <a:pt x="490" y="356"/>
                    <a:pt x="556" y="410"/>
                  </a:cubicBezTo>
                  <a:cubicBezTo>
                    <a:pt x="548" y="400"/>
                    <a:pt x="541" y="390"/>
                    <a:pt x="534" y="380"/>
                  </a:cubicBezTo>
                  <a:cubicBezTo>
                    <a:pt x="526" y="370"/>
                    <a:pt x="518" y="361"/>
                    <a:pt x="510" y="351"/>
                  </a:cubicBezTo>
                  <a:cubicBezTo>
                    <a:pt x="490" y="359"/>
                    <a:pt x="470" y="363"/>
                    <a:pt x="448" y="362"/>
                  </a:cubicBezTo>
                  <a:cubicBezTo>
                    <a:pt x="417" y="360"/>
                    <a:pt x="389" y="347"/>
                    <a:pt x="361" y="332"/>
                  </a:cubicBezTo>
                  <a:cubicBezTo>
                    <a:pt x="345" y="323"/>
                    <a:pt x="330" y="312"/>
                    <a:pt x="312" y="301"/>
                  </a:cubicBezTo>
                  <a:cubicBezTo>
                    <a:pt x="335" y="283"/>
                    <a:pt x="359" y="275"/>
                    <a:pt x="387" y="275"/>
                  </a:cubicBezTo>
                  <a:cubicBezTo>
                    <a:pt x="414" y="275"/>
                    <a:pt x="438" y="285"/>
                    <a:pt x="462" y="297"/>
                  </a:cubicBezTo>
                  <a:cubicBezTo>
                    <a:pt x="456" y="291"/>
                    <a:pt x="449" y="285"/>
                    <a:pt x="443" y="279"/>
                  </a:cubicBezTo>
                  <a:cubicBezTo>
                    <a:pt x="436" y="272"/>
                    <a:pt x="429" y="267"/>
                    <a:pt x="423" y="260"/>
                  </a:cubicBezTo>
                  <a:cubicBezTo>
                    <a:pt x="417" y="253"/>
                    <a:pt x="412" y="252"/>
                    <a:pt x="402" y="256"/>
                  </a:cubicBezTo>
                  <a:cubicBezTo>
                    <a:pt x="376" y="269"/>
                    <a:pt x="348" y="271"/>
                    <a:pt x="320" y="265"/>
                  </a:cubicBezTo>
                  <a:cubicBezTo>
                    <a:pt x="286" y="257"/>
                    <a:pt x="254" y="243"/>
                    <a:pt x="222" y="225"/>
                  </a:cubicBezTo>
                  <a:cubicBezTo>
                    <a:pt x="264" y="185"/>
                    <a:pt x="310" y="188"/>
                    <a:pt x="360" y="206"/>
                  </a:cubicBezTo>
                  <a:cubicBezTo>
                    <a:pt x="344" y="195"/>
                    <a:pt x="328" y="183"/>
                    <a:pt x="312" y="172"/>
                  </a:cubicBezTo>
                  <a:cubicBezTo>
                    <a:pt x="311" y="171"/>
                    <a:pt x="308" y="171"/>
                    <a:pt x="306" y="172"/>
                  </a:cubicBezTo>
                  <a:cubicBezTo>
                    <a:pt x="272" y="196"/>
                    <a:pt x="235" y="196"/>
                    <a:pt x="197" y="187"/>
                  </a:cubicBezTo>
                  <a:cubicBezTo>
                    <a:pt x="174" y="181"/>
                    <a:pt x="151" y="173"/>
                    <a:pt x="127" y="166"/>
                  </a:cubicBezTo>
                  <a:cubicBezTo>
                    <a:pt x="142" y="145"/>
                    <a:pt x="161" y="134"/>
                    <a:pt x="184" y="130"/>
                  </a:cubicBezTo>
                  <a:cubicBezTo>
                    <a:pt x="207" y="126"/>
                    <a:pt x="230" y="129"/>
                    <a:pt x="252" y="134"/>
                  </a:cubicBezTo>
                  <a:cubicBezTo>
                    <a:pt x="230" y="121"/>
                    <a:pt x="208" y="108"/>
                    <a:pt x="180" y="104"/>
                  </a:cubicBezTo>
                  <a:cubicBezTo>
                    <a:pt x="113" y="94"/>
                    <a:pt x="56" y="63"/>
                    <a:pt x="3" y="21"/>
                  </a:cubicBezTo>
                  <a:cubicBezTo>
                    <a:pt x="2" y="21"/>
                    <a:pt x="2" y="20"/>
                    <a:pt x="0" y="17"/>
                  </a:cubicBezTo>
                  <a:cubicBezTo>
                    <a:pt x="16" y="17"/>
                    <a:pt x="30" y="16"/>
                    <a:pt x="44" y="17"/>
                  </a:cubicBezTo>
                  <a:cubicBezTo>
                    <a:pt x="106" y="20"/>
                    <a:pt x="161" y="39"/>
                    <a:pt x="204" y="84"/>
                  </a:cubicBezTo>
                  <a:cubicBezTo>
                    <a:pt x="222" y="102"/>
                    <a:pt x="246" y="109"/>
                    <a:pt x="265" y="123"/>
                  </a:cubicBezTo>
                  <a:cubicBezTo>
                    <a:pt x="255" y="110"/>
                    <a:pt x="244" y="98"/>
                    <a:pt x="235" y="86"/>
                  </a:cubicBezTo>
                  <a:cubicBezTo>
                    <a:pt x="215" y="60"/>
                    <a:pt x="208" y="32"/>
                    <a:pt x="216" y="0"/>
                  </a:cubicBezTo>
                  <a:cubicBezTo>
                    <a:pt x="217" y="0"/>
                    <a:pt x="217" y="0"/>
                    <a:pt x="218" y="0"/>
                  </a:cubicBezTo>
                  <a:cubicBezTo>
                    <a:pt x="221" y="2"/>
                    <a:pt x="225" y="4"/>
                    <a:pt x="229" y="7"/>
                  </a:cubicBezTo>
                  <a:cubicBezTo>
                    <a:pt x="255" y="22"/>
                    <a:pt x="280" y="40"/>
                    <a:pt x="300" y="63"/>
                  </a:cubicBezTo>
                  <a:cubicBezTo>
                    <a:pt x="319" y="85"/>
                    <a:pt x="332" y="110"/>
                    <a:pt x="325" y="138"/>
                  </a:cubicBezTo>
                  <a:cubicBezTo>
                    <a:pt x="320" y="155"/>
                    <a:pt x="325" y="163"/>
                    <a:pt x="338" y="171"/>
                  </a:cubicBezTo>
                  <a:cubicBezTo>
                    <a:pt x="352" y="180"/>
                    <a:pt x="365" y="191"/>
                    <a:pt x="379" y="201"/>
                  </a:cubicBezTo>
                  <a:cubicBezTo>
                    <a:pt x="347" y="158"/>
                    <a:pt x="319" y="115"/>
                    <a:pt x="341" y="59"/>
                  </a:cubicBezTo>
                  <a:cubicBezTo>
                    <a:pt x="343" y="59"/>
                    <a:pt x="344" y="59"/>
                    <a:pt x="345" y="60"/>
                  </a:cubicBezTo>
                  <a:cubicBezTo>
                    <a:pt x="375" y="81"/>
                    <a:pt x="403" y="106"/>
                    <a:pt x="423" y="138"/>
                  </a:cubicBezTo>
                  <a:cubicBezTo>
                    <a:pt x="436" y="160"/>
                    <a:pt x="443" y="184"/>
                    <a:pt x="437" y="209"/>
                  </a:cubicBezTo>
                  <a:cubicBezTo>
                    <a:pt x="435" y="220"/>
                    <a:pt x="430" y="230"/>
                    <a:pt x="428" y="238"/>
                  </a:cubicBezTo>
                  <a:cubicBezTo>
                    <a:pt x="447" y="258"/>
                    <a:pt x="465" y="278"/>
                    <a:pt x="483" y="297"/>
                  </a:cubicBezTo>
                  <a:cubicBezTo>
                    <a:pt x="480" y="288"/>
                    <a:pt x="476" y="280"/>
                    <a:pt x="472" y="272"/>
                  </a:cubicBezTo>
                  <a:cubicBezTo>
                    <a:pt x="457" y="243"/>
                    <a:pt x="446" y="214"/>
                    <a:pt x="451" y="180"/>
                  </a:cubicBezTo>
                  <a:cubicBezTo>
                    <a:pt x="453" y="165"/>
                    <a:pt x="458" y="150"/>
                    <a:pt x="467" y="137"/>
                  </a:cubicBezTo>
                  <a:cubicBezTo>
                    <a:pt x="470" y="139"/>
                    <a:pt x="472" y="141"/>
                    <a:pt x="475" y="143"/>
                  </a:cubicBezTo>
                  <a:cubicBezTo>
                    <a:pt x="498" y="166"/>
                    <a:pt x="519" y="191"/>
                    <a:pt x="534" y="221"/>
                  </a:cubicBezTo>
                  <a:cubicBezTo>
                    <a:pt x="546" y="246"/>
                    <a:pt x="553" y="272"/>
                    <a:pt x="545" y="300"/>
                  </a:cubicBezTo>
                  <a:cubicBezTo>
                    <a:pt x="541" y="315"/>
                    <a:pt x="533" y="329"/>
                    <a:pt x="526" y="344"/>
                  </a:cubicBezTo>
                  <a:cubicBezTo>
                    <a:pt x="542" y="365"/>
                    <a:pt x="560" y="389"/>
                    <a:pt x="578" y="412"/>
                  </a:cubicBezTo>
                  <a:cubicBezTo>
                    <a:pt x="577" y="406"/>
                    <a:pt x="575" y="402"/>
                    <a:pt x="573" y="398"/>
                  </a:cubicBezTo>
                  <a:cubicBezTo>
                    <a:pt x="569" y="385"/>
                    <a:pt x="565" y="372"/>
                    <a:pt x="561" y="359"/>
                  </a:cubicBezTo>
                  <a:cubicBezTo>
                    <a:pt x="554" y="329"/>
                    <a:pt x="554" y="299"/>
                    <a:pt x="565" y="270"/>
                  </a:cubicBezTo>
                  <a:cubicBezTo>
                    <a:pt x="570" y="258"/>
                    <a:pt x="578" y="247"/>
                    <a:pt x="588" y="238"/>
                  </a:cubicBezTo>
                  <a:cubicBezTo>
                    <a:pt x="616" y="272"/>
                    <a:pt x="638" y="309"/>
                    <a:pt x="648" y="352"/>
                  </a:cubicBezTo>
                  <a:cubicBezTo>
                    <a:pt x="654" y="380"/>
                    <a:pt x="651" y="408"/>
                    <a:pt x="636" y="433"/>
                  </a:cubicBezTo>
                  <a:cubicBezTo>
                    <a:pt x="630" y="444"/>
                    <a:pt x="621" y="454"/>
                    <a:pt x="613" y="464"/>
                  </a:cubicBezTo>
                  <a:cubicBezTo>
                    <a:pt x="627" y="491"/>
                    <a:pt x="643" y="519"/>
                    <a:pt x="659" y="549"/>
                  </a:cubicBezTo>
                  <a:cubicBezTo>
                    <a:pt x="657" y="539"/>
                    <a:pt x="655" y="531"/>
                    <a:pt x="654" y="522"/>
                  </a:cubicBezTo>
                  <a:cubicBezTo>
                    <a:pt x="650" y="493"/>
                    <a:pt x="647" y="464"/>
                    <a:pt x="655" y="435"/>
                  </a:cubicBezTo>
                  <a:cubicBezTo>
                    <a:pt x="663" y="408"/>
                    <a:pt x="676" y="385"/>
                    <a:pt x="699" y="366"/>
                  </a:cubicBezTo>
                  <a:cubicBezTo>
                    <a:pt x="701" y="370"/>
                    <a:pt x="703" y="372"/>
                    <a:pt x="704" y="375"/>
                  </a:cubicBezTo>
                  <a:cubicBezTo>
                    <a:pt x="712" y="393"/>
                    <a:pt x="721" y="411"/>
                    <a:pt x="727" y="429"/>
                  </a:cubicBezTo>
                  <a:cubicBezTo>
                    <a:pt x="737" y="456"/>
                    <a:pt x="743" y="484"/>
                    <a:pt x="741" y="514"/>
                  </a:cubicBezTo>
                  <a:cubicBezTo>
                    <a:pt x="737" y="554"/>
                    <a:pt x="718" y="585"/>
                    <a:pt x="683" y="607"/>
                  </a:cubicBezTo>
                  <a:cubicBezTo>
                    <a:pt x="694" y="639"/>
                    <a:pt x="705" y="671"/>
                    <a:pt x="716" y="705"/>
                  </a:cubicBezTo>
                  <a:cubicBezTo>
                    <a:pt x="713" y="630"/>
                    <a:pt x="721" y="562"/>
                    <a:pt x="790" y="517"/>
                  </a:cubicBezTo>
                  <a:cubicBezTo>
                    <a:pt x="791" y="519"/>
                    <a:pt x="792" y="521"/>
                    <a:pt x="793" y="522"/>
                  </a:cubicBezTo>
                  <a:cubicBezTo>
                    <a:pt x="806" y="558"/>
                    <a:pt x="813" y="595"/>
                    <a:pt x="813" y="633"/>
                  </a:cubicBezTo>
                  <a:cubicBezTo>
                    <a:pt x="814" y="673"/>
                    <a:pt x="804" y="710"/>
                    <a:pt x="774" y="739"/>
                  </a:cubicBezTo>
                  <a:cubicBezTo>
                    <a:pt x="761" y="751"/>
                    <a:pt x="746" y="759"/>
                    <a:pt x="731" y="770"/>
                  </a:cubicBezTo>
                  <a:cubicBezTo>
                    <a:pt x="736" y="803"/>
                    <a:pt x="741" y="839"/>
                    <a:pt x="745" y="872"/>
                  </a:cubicBezTo>
                  <a:cubicBezTo>
                    <a:pt x="750" y="853"/>
                    <a:pt x="754" y="831"/>
                    <a:pt x="760" y="810"/>
                  </a:cubicBezTo>
                  <a:cubicBezTo>
                    <a:pt x="772" y="763"/>
                    <a:pt x="798" y="726"/>
                    <a:pt x="840" y="701"/>
                  </a:cubicBezTo>
                  <a:cubicBezTo>
                    <a:pt x="846" y="697"/>
                    <a:pt x="852" y="695"/>
                    <a:pt x="859" y="692"/>
                  </a:cubicBezTo>
                  <a:cubicBezTo>
                    <a:pt x="860" y="694"/>
                    <a:pt x="861" y="696"/>
                    <a:pt x="861" y="698"/>
                  </a:cubicBezTo>
                  <a:cubicBezTo>
                    <a:pt x="868" y="740"/>
                    <a:pt x="869" y="782"/>
                    <a:pt x="861" y="823"/>
                  </a:cubicBezTo>
                  <a:cubicBezTo>
                    <a:pt x="852" y="866"/>
                    <a:pt x="833" y="902"/>
                    <a:pt x="796" y="925"/>
                  </a:cubicBezTo>
                  <a:cubicBezTo>
                    <a:pt x="781" y="934"/>
                    <a:pt x="765" y="939"/>
                    <a:pt x="749" y="946"/>
                  </a:cubicBezTo>
                  <a:cubicBezTo>
                    <a:pt x="747" y="982"/>
                    <a:pt x="746" y="1019"/>
                    <a:pt x="744" y="1057"/>
                  </a:cubicBezTo>
                  <a:cubicBezTo>
                    <a:pt x="745" y="1054"/>
                    <a:pt x="746" y="1052"/>
                    <a:pt x="746" y="1050"/>
                  </a:cubicBezTo>
                  <a:cubicBezTo>
                    <a:pt x="755" y="1030"/>
                    <a:pt x="762" y="1010"/>
                    <a:pt x="771" y="990"/>
                  </a:cubicBezTo>
                  <a:cubicBezTo>
                    <a:pt x="789" y="953"/>
                    <a:pt x="814" y="923"/>
                    <a:pt x="849" y="902"/>
                  </a:cubicBezTo>
                  <a:cubicBezTo>
                    <a:pt x="864" y="893"/>
                    <a:pt x="880" y="886"/>
                    <a:pt x="898" y="883"/>
                  </a:cubicBezTo>
                  <a:cubicBezTo>
                    <a:pt x="898" y="885"/>
                    <a:pt x="898" y="886"/>
                    <a:pt x="898" y="887"/>
                  </a:cubicBezTo>
                  <a:cubicBezTo>
                    <a:pt x="898" y="935"/>
                    <a:pt x="891" y="983"/>
                    <a:pt x="872" y="1027"/>
                  </a:cubicBezTo>
                  <a:cubicBezTo>
                    <a:pt x="846" y="1086"/>
                    <a:pt x="804" y="1122"/>
                    <a:pt x="738" y="1127"/>
                  </a:cubicBezTo>
                  <a:cubicBezTo>
                    <a:pt x="732" y="1127"/>
                    <a:pt x="732" y="1131"/>
                    <a:pt x="731" y="1135"/>
                  </a:cubicBezTo>
                  <a:cubicBezTo>
                    <a:pt x="723" y="1170"/>
                    <a:pt x="714" y="1204"/>
                    <a:pt x="706" y="1238"/>
                  </a:cubicBezTo>
                  <a:cubicBezTo>
                    <a:pt x="705" y="1241"/>
                    <a:pt x="704" y="1244"/>
                    <a:pt x="704" y="1247"/>
                  </a:cubicBezTo>
                  <a:cubicBezTo>
                    <a:pt x="708" y="1244"/>
                    <a:pt x="710" y="1240"/>
                    <a:pt x="712" y="1236"/>
                  </a:cubicBezTo>
                  <a:cubicBezTo>
                    <a:pt x="734" y="1201"/>
                    <a:pt x="757" y="1167"/>
                    <a:pt x="789" y="1141"/>
                  </a:cubicBezTo>
                  <a:cubicBezTo>
                    <a:pt x="822" y="1116"/>
                    <a:pt x="858" y="1100"/>
                    <a:pt x="900" y="1099"/>
                  </a:cubicBezTo>
                  <a:cubicBezTo>
                    <a:pt x="900" y="1101"/>
                    <a:pt x="900" y="1104"/>
                    <a:pt x="900" y="110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5000">
                  <a:schemeClr val="accent3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Freeform 1267">
              <a:extLst>
                <a:ext uri="{FF2B5EF4-FFF2-40B4-BE49-F238E27FC236}">
                  <a16:creationId xmlns:a16="http://schemas.microsoft.com/office/drawing/2014/main" id="{67A2B61B-6F93-44C7-AF53-0444EE6D1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393" y="2940353"/>
              <a:ext cx="474348" cy="977295"/>
            </a:xfrm>
            <a:custGeom>
              <a:avLst/>
              <a:gdLst>
                <a:gd name="T0" fmla="*/ 165 w 918"/>
                <a:gd name="T1" fmla="*/ 1085 h 1891"/>
                <a:gd name="T2" fmla="*/ 26 w 918"/>
                <a:gd name="T3" fmla="*/ 731 h 1891"/>
                <a:gd name="T4" fmla="*/ 152 w 918"/>
                <a:gd name="T5" fmla="*/ 898 h 1891"/>
                <a:gd name="T6" fmla="*/ 82 w 918"/>
                <a:gd name="T7" fmla="*/ 555 h 1891"/>
                <a:gd name="T8" fmla="*/ 164 w 918"/>
                <a:gd name="T9" fmla="*/ 607 h 1891"/>
                <a:gd name="T10" fmla="*/ 218 w 918"/>
                <a:gd name="T11" fmla="*/ 572 h 1891"/>
                <a:gd name="T12" fmla="*/ 268 w 918"/>
                <a:gd name="T13" fmla="*/ 258 h 1891"/>
                <a:gd name="T14" fmla="*/ 337 w 918"/>
                <a:gd name="T15" fmla="*/ 359 h 1891"/>
                <a:gd name="T16" fmla="*/ 400 w 918"/>
                <a:gd name="T17" fmla="*/ 195 h 1891"/>
                <a:gd name="T18" fmla="*/ 414 w 918"/>
                <a:gd name="T19" fmla="*/ 218 h 1891"/>
                <a:gd name="T20" fmla="*/ 473 w 918"/>
                <a:gd name="T21" fmla="*/ 209 h 1891"/>
                <a:gd name="T22" fmla="*/ 534 w 918"/>
                <a:gd name="T23" fmla="*/ 80 h 1891"/>
                <a:gd name="T24" fmla="*/ 634 w 918"/>
                <a:gd name="T25" fmla="*/ 88 h 1891"/>
                <a:gd name="T26" fmla="*/ 643 w 918"/>
                <a:gd name="T27" fmla="*/ 107 h 1891"/>
                <a:gd name="T28" fmla="*/ 688 w 918"/>
                <a:gd name="T29" fmla="*/ 173 h 1891"/>
                <a:gd name="T30" fmla="*/ 494 w 918"/>
                <a:gd name="T31" fmla="*/ 214 h 1891"/>
                <a:gd name="T32" fmla="*/ 447 w 918"/>
                <a:gd name="T33" fmla="*/ 264 h 1891"/>
                <a:gd name="T34" fmla="*/ 545 w 918"/>
                <a:gd name="T35" fmla="*/ 305 h 1891"/>
                <a:gd name="T36" fmla="*/ 347 w 918"/>
                <a:gd name="T37" fmla="*/ 373 h 1891"/>
                <a:gd name="T38" fmla="*/ 405 w 918"/>
                <a:gd name="T39" fmla="*/ 459 h 1891"/>
                <a:gd name="T40" fmla="*/ 237 w 918"/>
                <a:gd name="T41" fmla="*/ 570 h 1891"/>
                <a:gd name="T42" fmla="*/ 327 w 918"/>
                <a:gd name="T43" fmla="*/ 601 h 1891"/>
                <a:gd name="T44" fmla="*/ 190 w 918"/>
                <a:gd name="T45" fmla="*/ 730 h 1891"/>
                <a:gd name="T46" fmla="*/ 274 w 918"/>
                <a:gd name="T47" fmla="*/ 758 h 1891"/>
                <a:gd name="T48" fmla="*/ 187 w 918"/>
                <a:gd name="T49" fmla="*/ 858 h 1891"/>
                <a:gd name="T50" fmla="*/ 318 w 918"/>
                <a:gd name="T51" fmla="*/ 805 h 1891"/>
                <a:gd name="T52" fmla="*/ 181 w 918"/>
                <a:gd name="T53" fmla="*/ 1083 h 1891"/>
                <a:gd name="T54" fmla="*/ 321 w 918"/>
                <a:gd name="T55" fmla="*/ 922 h 1891"/>
                <a:gd name="T56" fmla="*/ 199 w 918"/>
                <a:gd name="T57" fmla="*/ 1160 h 1891"/>
                <a:gd name="T58" fmla="*/ 342 w 918"/>
                <a:gd name="T59" fmla="*/ 1078 h 1891"/>
                <a:gd name="T60" fmla="*/ 271 w 918"/>
                <a:gd name="T61" fmla="*/ 1334 h 1891"/>
                <a:gd name="T62" fmla="*/ 390 w 918"/>
                <a:gd name="T63" fmla="*/ 1237 h 1891"/>
                <a:gd name="T64" fmla="*/ 384 w 918"/>
                <a:gd name="T65" fmla="*/ 1513 h 1891"/>
                <a:gd name="T66" fmla="*/ 430 w 918"/>
                <a:gd name="T67" fmla="*/ 1513 h 1891"/>
                <a:gd name="T68" fmla="*/ 541 w 918"/>
                <a:gd name="T69" fmla="*/ 1674 h 1891"/>
                <a:gd name="T70" fmla="*/ 624 w 918"/>
                <a:gd name="T71" fmla="*/ 1508 h 1891"/>
                <a:gd name="T72" fmla="*/ 776 w 918"/>
                <a:gd name="T73" fmla="*/ 1808 h 1891"/>
                <a:gd name="T74" fmla="*/ 903 w 918"/>
                <a:gd name="T75" fmla="*/ 1868 h 1891"/>
                <a:gd name="T76" fmla="*/ 654 w 918"/>
                <a:gd name="T77" fmla="*/ 1881 h 1891"/>
                <a:gd name="T78" fmla="*/ 397 w 918"/>
                <a:gd name="T79" fmla="*/ 1758 h 1891"/>
                <a:gd name="T80" fmla="*/ 538 w 918"/>
                <a:gd name="T81" fmla="*/ 1691 h 1891"/>
                <a:gd name="T82" fmla="*/ 185 w 918"/>
                <a:gd name="T83" fmla="*/ 1581 h 1891"/>
                <a:gd name="T84" fmla="*/ 460 w 918"/>
                <a:gd name="T85" fmla="*/ 1631 h 1891"/>
                <a:gd name="T86" fmla="*/ 361 w 918"/>
                <a:gd name="T87" fmla="*/ 1529 h 1891"/>
                <a:gd name="T88" fmla="*/ 70 w 918"/>
                <a:gd name="T89" fmla="*/ 1358 h 1891"/>
                <a:gd name="T90" fmla="*/ 316 w 918"/>
                <a:gd name="T91" fmla="*/ 1463 h 1891"/>
                <a:gd name="T92" fmla="*/ 13 w 918"/>
                <a:gd name="T93" fmla="*/ 1142 h 1891"/>
                <a:gd name="T94" fmla="*/ 217 w 918"/>
                <a:gd name="T95" fmla="*/ 1275 h 1891"/>
                <a:gd name="T96" fmla="*/ 2 w 918"/>
                <a:gd name="T97" fmla="*/ 945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8" h="1891">
                  <a:moveTo>
                    <a:pt x="0" y="922"/>
                  </a:moveTo>
                  <a:cubicBezTo>
                    <a:pt x="27" y="924"/>
                    <a:pt x="51" y="936"/>
                    <a:pt x="73" y="951"/>
                  </a:cubicBezTo>
                  <a:cubicBezTo>
                    <a:pt x="107" y="975"/>
                    <a:pt x="129" y="1009"/>
                    <a:pt x="147" y="1046"/>
                  </a:cubicBezTo>
                  <a:cubicBezTo>
                    <a:pt x="153" y="1058"/>
                    <a:pt x="159" y="1071"/>
                    <a:pt x="165" y="1085"/>
                  </a:cubicBezTo>
                  <a:cubicBezTo>
                    <a:pt x="161" y="1047"/>
                    <a:pt x="157" y="1010"/>
                    <a:pt x="153" y="974"/>
                  </a:cubicBezTo>
                  <a:cubicBezTo>
                    <a:pt x="141" y="971"/>
                    <a:pt x="129" y="968"/>
                    <a:pt x="117" y="963"/>
                  </a:cubicBezTo>
                  <a:cubicBezTo>
                    <a:pt x="72" y="944"/>
                    <a:pt x="47" y="908"/>
                    <a:pt x="34" y="862"/>
                  </a:cubicBezTo>
                  <a:cubicBezTo>
                    <a:pt x="22" y="819"/>
                    <a:pt x="21" y="775"/>
                    <a:pt x="26" y="731"/>
                  </a:cubicBezTo>
                  <a:cubicBezTo>
                    <a:pt x="26" y="731"/>
                    <a:pt x="26" y="730"/>
                    <a:pt x="27" y="729"/>
                  </a:cubicBezTo>
                  <a:cubicBezTo>
                    <a:pt x="31" y="730"/>
                    <a:pt x="35" y="731"/>
                    <a:pt x="38" y="732"/>
                  </a:cubicBezTo>
                  <a:cubicBezTo>
                    <a:pt x="78" y="750"/>
                    <a:pt x="108" y="779"/>
                    <a:pt x="124" y="819"/>
                  </a:cubicBezTo>
                  <a:cubicBezTo>
                    <a:pt x="135" y="845"/>
                    <a:pt x="144" y="874"/>
                    <a:pt x="152" y="898"/>
                  </a:cubicBezTo>
                  <a:cubicBezTo>
                    <a:pt x="155" y="867"/>
                    <a:pt x="157" y="832"/>
                    <a:pt x="160" y="796"/>
                  </a:cubicBezTo>
                  <a:cubicBezTo>
                    <a:pt x="142" y="789"/>
                    <a:pt x="125" y="780"/>
                    <a:pt x="110" y="766"/>
                  </a:cubicBezTo>
                  <a:cubicBezTo>
                    <a:pt x="86" y="742"/>
                    <a:pt x="73" y="712"/>
                    <a:pt x="70" y="679"/>
                  </a:cubicBezTo>
                  <a:cubicBezTo>
                    <a:pt x="65" y="637"/>
                    <a:pt x="71" y="596"/>
                    <a:pt x="82" y="555"/>
                  </a:cubicBezTo>
                  <a:cubicBezTo>
                    <a:pt x="82" y="554"/>
                    <a:pt x="83" y="552"/>
                    <a:pt x="84" y="549"/>
                  </a:cubicBezTo>
                  <a:cubicBezTo>
                    <a:pt x="156" y="590"/>
                    <a:pt x="168" y="658"/>
                    <a:pt x="171" y="732"/>
                  </a:cubicBezTo>
                  <a:cubicBezTo>
                    <a:pt x="180" y="698"/>
                    <a:pt x="188" y="666"/>
                    <a:pt x="196" y="635"/>
                  </a:cubicBezTo>
                  <a:cubicBezTo>
                    <a:pt x="185" y="626"/>
                    <a:pt x="173" y="617"/>
                    <a:pt x="164" y="607"/>
                  </a:cubicBezTo>
                  <a:cubicBezTo>
                    <a:pt x="138" y="580"/>
                    <a:pt x="130" y="547"/>
                    <a:pt x="132" y="511"/>
                  </a:cubicBezTo>
                  <a:cubicBezTo>
                    <a:pt x="135" y="471"/>
                    <a:pt x="146" y="434"/>
                    <a:pt x="163" y="398"/>
                  </a:cubicBezTo>
                  <a:cubicBezTo>
                    <a:pt x="164" y="397"/>
                    <a:pt x="165" y="396"/>
                    <a:pt x="166" y="394"/>
                  </a:cubicBezTo>
                  <a:cubicBezTo>
                    <a:pt x="227" y="441"/>
                    <a:pt x="227" y="505"/>
                    <a:pt x="218" y="572"/>
                  </a:cubicBezTo>
                  <a:cubicBezTo>
                    <a:pt x="232" y="543"/>
                    <a:pt x="245" y="514"/>
                    <a:pt x="258" y="485"/>
                  </a:cubicBezTo>
                  <a:cubicBezTo>
                    <a:pt x="258" y="485"/>
                    <a:pt x="258" y="484"/>
                    <a:pt x="258" y="484"/>
                  </a:cubicBezTo>
                  <a:cubicBezTo>
                    <a:pt x="219" y="453"/>
                    <a:pt x="208" y="413"/>
                    <a:pt x="218" y="366"/>
                  </a:cubicBezTo>
                  <a:cubicBezTo>
                    <a:pt x="226" y="326"/>
                    <a:pt x="245" y="292"/>
                    <a:pt x="268" y="258"/>
                  </a:cubicBezTo>
                  <a:cubicBezTo>
                    <a:pt x="273" y="264"/>
                    <a:pt x="278" y="268"/>
                    <a:pt x="281" y="273"/>
                  </a:cubicBezTo>
                  <a:cubicBezTo>
                    <a:pt x="305" y="307"/>
                    <a:pt x="308" y="345"/>
                    <a:pt x="300" y="384"/>
                  </a:cubicBezTo>
                  <a:cubicBezTo>
                    <a:pt x="297" y="400"/>
                    <a:pt x="292" y="415"/>
                    <a:pt x="288" y="432"/>
                  </a:cubicBezTo>
                  <a:cubicBezTo>
                    <a:pt x="305" y="407"/>
                    <a:pt x="321" y="383"/>
                    <a:pt x="337" y="359"/>
                  </a:cubicBezTo>
                  <a:cubicBezTo>
                    <a:pt x="324" y="345"/>
                    <a:pt x="314" y="329"/>
                    <a:pt x="311" y="309"/>
                  </a:cubicBezTo>
                  <a:cubicBezTo>
                    <a:pt x="307" y="287"/>
                    <a:pt x="309" y="266"/>
                    <a:pt x="317" y="246"/>
                  </a:cubicBezTo>
                  <a:cubicBezTo>
                    <a:pt x="331" y="210"/>
                    <a:pt x="354" y="179"/>
                    <a:pt x="381" y="151"/>
                  </a:cubicBezTo>
                  <a:cubicBezTo>
                    <a:pt x="391" y="164"/>
                    <a:pt x="397" y="179"/>
                    <a:pt x="400" y="195"/>
                  </a:cubicBezTo>
                  <a:cubicBezTo>
                    <a:pt x="407" y="228"/>
                    <a:pt x="397" y="258"/>
                    <a:pt x="384" y="288"/>
                  </a:cubicBezTo>
                  <a:cubicBezTo>
                    <a:pt x="381" y="296"/>
                    <a:pt x="377" y="303"/>
                    <a:pt x="374" y="312"/>
                  </a:cubicBezTo>
                  <a:cubicBezTo>
                    <a:pt x="392" y="292"/>
                    <a:pt x="410" y="272"/>
                    <a:pt x="428" y="253"/>
                  </a:cubicBezTo>
                  <a:cubicBezTo>
                    <a:pt x="423" y="241"/>
                    <a:pt x="417" y="230"/>
                    <a:pt x="414" y="218"/>
                  </a:cubicBezTo>
                  <a:cubicBezTo>
                    <a:pt x="407" y="187"/>
                    <a:pt x="418" y="160"/>
                    <a:pt x="435" y="134"/>
                  </a:cubicBezTo>
                  <a:cubicBezTo>
                    <a:pt x="451" y="109"/>
                    <a:pt x="472" y="88"/>
                    <a:pt x="495" y="69"/>
                  </a:cubicBezTo>
                  <a:cubicBezTo>
                    <a:pt x="496" y="68"/>
                    <a:pt x="498" y="67"/>
                    <a:pt x="501" y="65"/>
                  </a:cubicBezTo>
                  <a:cubicBezTo>
                    <a:pt x="527" y="120"/>
                    <a:pt x="502" y="165"/>
                    <a:pt x="473" y="209"/>
                  </a:cubicBezTo>
                  <a:cubicBezTo>
                    <a:pt x="475" y="208"/>
                    <a:pt x="476" y="207"/>
                    <a:pt x="477" y="206"/>
                  </a:cubicBezTo>
                  <a:cubicBezTo>
                    <a:pt x="493" y="194"/>
                    <a:pt x="508" y="181"/>
                    <a:pt x="523" y="168"/>
                  </a:cubicBezTo>
                  <a:cubicBezTo>
                    <a:pt x="527" y="165"/>
                    <a:pt x="529" y="162"/>
                    <a:pt x="526" y="156"/>
                  </a:cubicBezTo>
                  <a:cubicBezTo>
                    <a:pt x="515" y="129"/>
                    <a:pt x="520" y="104"/>
                    <a:pt x="534" y="80"/>
                  </a:cubicBezTo>
                  <a:cubicBezTo>
                    <a:pt x="549" y="54"/>
                    <a:pt x="593" y="14"/>
                    <a:pt x="622" y="0"/>
                  </a:cubicBezTo>
                  <a:cubicBezTo>
                    <a:pt x="631" y="23"/>
                    <a:pt x="630" y="46"/>
                    <a:pt x="620" y="66"/>
                  </a:cubicBezTo>
                  <a:cubicBezTo>
                    <a:pt x="610" y="86"/>
                    <a:pt x="596" y="105"/>
                    <a:pt x="583" y="126"/>
                  </a:cubicBezTo>
                  <a:cubicBezTo>
                    <a:pt x="601" y="113"/>
                    <a:pt x="620" y="103"/>
                    <a:pt x="634" y="88"/>
                  </a:cubicBezTo>
                  <a:cubicBezTo>
                    <a:pt x="676" y="41"/>
                    <a:pt x="728" y="14"/>
                    <a:pt x="789" y="7"/>
                  </a:cubicBezTo>
                  <a:cubicBezTo>
                    <a:pt x="805" y="5"/>
                    <a:pt x="821" y="5"/>
                    <a:pt x="840" y="4"/>
                  </a:cubicBezTo>
                  <a:cubicBezTo>
                    <a:pt x="837" y="7"/>
                    <a:pt x="836" y="9"/>
                    <a:pt x="835" y="10"/>
                  </a:cubicBezTo>
                  <a:cubicBezTo>
                    <a:pt x="780" y="60"/>
                    <a:pt x="717" y="94"/>
                    <a:pt x="643" y="107"/>
                  </a:cubicBezTo>
                  <a:cubicBezTo>
                    <a:pt x="641" y="107"/>
                    <a:pt x="639" y="108"/>
                    <a:pt x="637" y="109"/>
                  </a:cubicBezTo>
                  <a:cubicBezTo>
                    <a:pt x="622" y="118"/>
                    <a:pt x="608" y="127"/>
                    <a:pt x="594" y="136"/>
                  </a:cubicBezTo>
                  <a:cubicBezTo>
                    <a:pt x="640" y="122"/>
                    <a:pt x="684" y="119"/>
                    <a:pt x="722" y="159"/>
                  </a:cubicBezTo>
                  <a:cubicBezTo>
                    <a:pt x="710" y="164"/>
                    <a:pt x="699" y="169"/>
                    <a:pt x="688" y="173"/>
                  </a:cubicBezTo>
                  <a:cubicBezTo>
                    <a:pt x="658" y="185"/>
                    <a:pt x="627" y="195"/>
                    <a:pt x="593" y="193"/>
                  </a:cubicBezTo>
                  <a:cubicBezTo>
                    <a:pt x="576" y="192"/>
                    <a:pt x="561" y="187"/>
                    <a:pt x="546" y="178"/>
                  </a:cubicBezTo>
                  <a:cubicBezTo>
                    <a:pt x="542" y="175"/>
                    <a:pt x="539" y="176"/>
                    <a:pt x="534" y="179"/>
                  </a:cubicBezTo>
                  <a:cubicBezTo>
                    <a:pt x="521" y="191"/>
                    <a:pt x="507" y="202"/>
                    <a:pt x="494" y="214"/>
                  </a:cubicBezTo>
                  <a:cubicBezTo>
                    <a:pt x="541" y="193"/>
                    <a:pt x="587" y="188"/>
                    <a:pt x="632" y="225"/>
                  </a:cubicBezTo>
                  <a:cubicBezTo>
                    <a:pt x="615" y="234"/>
                    <a:pt x="601" y="243"/>
                    <a:pt x="585" y="250"/>
                  </a:cubicBezTo>
                  <a:cubicBezTo>
                    <a:pt x="563" y="261"/>
                    <a:pt x="540" y="271"/>
                    <a:pt x="515" y="274"/>
                  </a:cubicBezTo>
                  <a:cubicBezTo>
                    <a:pt x="491" y="277"/>
                    <a:pt x="469" y="274"/>
                    <a:pt x="447" y="264"/>
                  </a:cubicBezTo>
                  <a:cubicBezTo>
                    <a:pt x="445" y="263"/>
                    <a:pt x="440" y="264"/>
                    <a:pt x="439" y="265"/>
                  </a:cubicBezTo>
                  <a:cubicBezTo>
                    <a:pt x="425" y="280"/>
                    <a:pt x="411" y="295"/>
                    <a:pt x="397" y="311"/>
                  </a:cubicBezTo>
                  <a:cubicBezTo>
                    <a:pt x="420" y="297"/>
                    <a:pt x="443" y="286"/>
                    <a:pt x="470" y="284"/>
                  </a:cubicBezTo>
                  <a:cubicBezTo>
                    <a:pt x="497" y="282"/>
                    <a:pt x="522" y="289"/>
                    <a:pt x="545" y="305"/>
                  </a:cubicBezTo>
                  <a:cubicBezTo>
                    <a:pt x="541" y="309"/>
                    <a:pt x="538" y="311"/>
                    <a:pt x="534" y="314"/>
                  </a:cubicBezTo>
                  <a:cubicBezTo>
                    <a:pt x="509" y="334"/>
                    <a:pt x="482" y="352"/>
                    <a:pt x="453" y="364"/>
                  </a:cubicBezTo>
                  <a:cubicBezTo>
                    <a:pt x="422" y="377"/>
                    <a:pt x="391" y="379"/>
                    <a:pt x="359" y="369"/>
                  </a:cubicBezTo>
                  <a:cubicBezTo>
                    <a:pt x="353" y="368"/>
                    <a:pt x="350" y="368"/>
                    <a:pt x="347" y="373"/>
                  </a:cubicBezTo>
                  <a:cubicBezTo>
                    <a:pt x="337" y="389"/>
                    <a:pt x="326" y="404"/>
                    <a:pt x="316" y="420"/>
                  </a:cubicBezTo>
                  <a:cubicBezTo>
                    <a:pt x="314" y="422"/>
                    <a:pt x="313" y="424"/>
                    <a:pt x="312" y="427"/>
                  </a:cubicBezTo>
                  <a:cubicBezTo>
                    <a:pt x="359" y="386"/>
                    <a:pt x="409" y="371"/>
                    <a:pt x="468" y="400"/>
                  </a:cubicBezTo>
                  <a:cubicBezTo>
                    <a:pt x="449" y="423"/>
                    <a:pt x="428" y="442"/>
                    <a:pt x="405" y="459"/>
                  </a:cubicBezTo>
                  <a:cubicBezTo>
                    <a:pt x="388" y="471"/>
                    <a:pt x="370" y="483"/>
                    <a:pt x="350" y="488"/>
                  </a:cubicBezTo>
                  <a:cubicBezTo>
                    <a:pt x="338" y="491"/>
                    <a:pt x="325" y="494"/>
                    <a:pt x="312" y="494"/>
                  </a:cubicBezTo>
                  <a:cubicBezTo>
                    <a:pt x="300" y="495"/>
                    <a:pt x="287" y="493"/>
                    <a:pt x="273" y="492"/>
                  </a:cubicBezTo>
                  <a:cubicBezTo>
                    <a:pt x="262" y="518"/>
                    <a:pt x="249" y="544"/>
                    <a:pt x="237" y="570"/>
                  </a:cubicBezTo>
                  <a:cubicBezTo>
                    <a:pt x="238" y="571"/>
                    <a:pt x="238" y="571"/>
                    <a:pt x="239" y="571"/>
                  </a:cubicBezTo>
                  <a:cubicBezTo>
                    <a:pt x="280" y="516"/>
                    <a:pt x="331" y="491"/>
                    <a:pt x="402" y="514"/>
                  </a:cubicBezTo>
                  <a:cubicBezTo>
                    <a:pt x="397" y="520"/>
                    <a:pt x="394" y="526"/>
                    <a:pt x="390" y="532"/>
                  </a:cubicBezTo>
                  <a:cubicBezTo>
                    <a:pt x="372" y="557"/>
                    <a:pt x="351" y="581"/>
                    <a:pt x="327" y="601"/>
                  </a:cubicBezTo>
                  <a:cubicBezTo>
                    <a:pt x="296" y="627"/>
                    <a:pt x="261" y="639"/>
                    <a:pt x="221" y="638"/>
                  </a:cubicBezTo>
                  <a:cubicBezTo>
                    <a:pt x="215" y="638"/>
                    <a:pt x="212" y="640"/>
                    <a:pt x="211" y="646"/>
                  </a:cubicBezTo>
                  <a:cubicBezTo>
                    <a:pt x="204" y="672"/>
                    <a:pt x="197" y="699"/>
                    <a:pt x="190" y="725"/>
                  </a:cubicBezTo>
                  <a:cubicBezTo>
                    <a:pt x="190" y="727"/>
                    <a:pt x="190" y="728"/>
                    <a:pt x="190" y="730"/>
                  </a:cubicBezTo>
                  <a:cubicBezTo>
                    <a:pt x="209" y="690"/>
                    <a:pt x="235" y="657"/>
                    <a:pt x="279" y="643"/>
                  </a:cubicBezTo>
                  <a:cubicBezTo>
                    <a:pt x="302" y="635"/>
                    <a:pt x="332" y="633"/>
                    <a:pt x="353" y="640"/>
                  </a:cubicBezTo>
                  <a:cubicBezTo>
                    <a:pt x="348" y="649"/>
                    <a:pt x="344" y="659"/>
                    <a:pt x="340" y="668"/>
                  </a:cubicBezTo>
                  <a:cubicBezTo>
                    <a:pt x="322" y="701"/>
                    <a:pt x="302" y="733"/>
                    <a:pt x="274" y="758"/>
                  </a:cubicBezTo>
                  <a:cubicBezTo>
                    <a:pt x="249" y="781"/>
                    <a:pt x="219" y="793"/>
                    <a:pt x="185" y="797"/>
                  </a:cubicBezTo>
                  <a:cubicBezTo>
                    <a:pt x="180" y="798"/>
                    <a:pt x="177" y="798"/>
                    <a:pt x="176" y="804"/>
                  </a:cubicBezTo>
                  <a:cubicBezTo>
                    <a:pt x="174" y="837"/>
                    <a:pt x="171" y="870"/>
                    <a:pt x="169" y="904"/>
                  </a:cubicBezTo>
                  <a:cubicBezTo>
                    <a:pt x="175" y="888"/>
                    <a:pt x="180" y="872"/>
                    <a:pt x="187" y="858"/>
                  </a:cubicBezTo>
                  <a:cubicBezTo>
                    <a:pt x="213" y="804"/>
                    <a:pt x="257" y="778"/>
                    <a:pt x="316" y="777"/>
                  </a:cubicBezTo>
                  <a:cubicBezTo>
                    <a:pt x="318" y="777"/>
                    <a:pt x="319" y="777"/>
                    <a:pt x="321" y="777"/>
                  </a:cubicBezTo>
                  <a:cubicBezTo>
                    <a:pt x="322" y="777"/>
                    <a:pt x="323" y="778"/>
                    <a:pt x="325" y="778"/>
                  </a:cubicBezTo>
                  <a:cubicBezTo>
                    <a:pt x="322" y="787"/>
                    <a:pt x="320" y="796"/>
                    <a:pt x="318" y="805"/>
                  </a:cubicBezTo>
                  <a:cubicBezTo>
                    <a:pt x="308" y="837"/>
                    <a:pt x="295" y="869"/>
                    <a:pt x="276" y="897"/>
                  </a:cubicBezTo>
                  <a:cubicBezTo>
                    <a:pt x="252" y="935"/>
                    <a:pt x="218" y="958"/>
                    <a:pt x="177" y="971"/>
                  </a:cubicBezTo>
                  <a:cubicBezTo>
                    <a:pt x="172" y="972"/>
                    <a:pt x="170" y="973"/>
                    <a:pt x="171" y="979"/>
                  </a:cubicBezTo>
                  <a:cubicBezTo>
                    <a:pt x="174" y="1013"/>
                    <a:pt x="178" y="1048"/>
                    <a:pt x="181" y="1083"/>
                  </a:cubicBezTo>
                  <a:cubicBezTo>
                    <a:pt x="182" y="1083"/>
                    <a:pt x="183" y="1083"/>
                    <a:pt x="183" y="1083"/>
                  </a:cubicBezTo>
                  <a:cubicBezTo>
                    <a:pt x="185" y="1074"/>
                    <a:pt x="185" y="1064"/>
                    <a:pt x="187" y="1055"/>
                  </a:cubicBezTo>
                  <a:cubicBezTo>
                    <a:pt x="188" y="1045"/>
                    <a:pt x="190" y="1036"/>
                    <a:pt x="193" y="1027"/>
                  </a:cubicBezTo>
                  <a:cubicBezTo>
                    <a:pt x="211" y="963"/>
                    <a:pt x="262" y="927"/>
                    <a:pt x="321" y="922"/>
                  </a:cubicBezTo>
                  <a:cubicBezTo>
                    <a:pt x="320" y="934"/>
                    <a:pt x="319" y="946"/>
                    <a:pt x="317" y="958"/>
                  </a:cubicBezTo>
                  <a:cubicBezTo>
                    <a:pt x="313" y="991"/>
                    <a:pt x="306" y="1023"/>
                    <a:pt x="293" y="1054"/>
                  </a:cubicBezTo>
                  <a:cubicBezTo>
                    <a:pt x="276" y="1096"/>
                    <a:pt x="245" y="1128"/>
                    <a:pt x="204" y="1148"/>
                  </a:cubicBezTo>
                  <a:cubicBezTo>
                    <a:pt x="198" y="1151"/>
                    <a:pt x="197" y="1154"/>
                    <a:pt x="199" y="1160"/>
                  </a:cubicBezTo>
                  <a:cubicBezTo>
                    <a:pt x="210" y="1195"/>
                    <a:pt x="222" y="1230"/>
                    <a:pt x="233" y="1266"/>
                  </a:cubicBezTo>
                  <a:cubicBezTo>
                    <a:pt x="233" y="1268"/>
                    <a:pt x="235" y="1270"/>
                    <a:pt x="235" y="1271"/>
                  </a:cubicBezTo>
                  <a:cubicBezTo>
                    <a:pt x="235" y="1252"/>
                    <a:pt x="233" y="1233"/>
                    <a:pt x="233" y="1214"/>
                  </a:cubicBezTo>
                  <a:cubicBezTo>
                    <a:pt x="235" y="1150"/>
                    <a:pt x="280" y="1094"/>
                    <a:pt x="342" y="1078"/>
                  </a:cubicBezTo>
                  <a:cubicBezTo>
                    <a:pt x="343" y="1077"/>
                    <a:pt x="343" y="1078"/>
                    <a:pt x="345" y="1078"/>
                  </a:cubicBezTo>
                  <a:cubicBezTo>
                    <a:pt x="346" y="1091"/>
                    <a:pt x="348" y="1104"/>
                    <a:pt x="349" y="1117"/>
                  </a:cubicBezTo>
                  <a:cubicBezTo>
                    <a:pt x="351" y="1153"/>
                    <a:pt x="351" y="1189"/>
                    <a:pt x="342" y="1225"/>
                  </a:cubicBezTo>
                  <a:cubicBezTo>
                    <a:pt x="332" y="1270"/>
                    <a:pt x="307" y="1306"/>
                    <a:pt x="271" y="1334"/>
                  </a:cubicBezTo>
                  <a:cubicBezTo>
                    <a:pt x="269" y="1336"/>
                    <a:pt x="267" y="1337"/>
                    <a:pt x="265" y="1339"/>
                  </a:cubicBezTo>
                  <a:cubicBezTo>
                    <a:pt x="285" y="1380"/>
                    <a:pt x="307" y="1419"/>
                    <a:pt x="334" y="1457"/>
                  </a:cubicBezTo>
                  <a:cubicBezTo>
                    <a:pt x="328" y="1439"/>
                    <a:pt x="323" y="1422"/>
                    <a:pt x="319" y="1405"/>
                  </a:cubicBezTo>
                  <a:cubicBezTo>
                    <a:pt x="302" y="1336"/>
                    <a:pt x="329" y="1273"/>
                    <a:pt x="390" y="1237"/>
                  </a:cubicBezTo>
                  <a:cubicBezTo>
                    <a:pt x="393" y="1235"/>
                    <a:pt x="397" y="1233"/>
                    <a:pt x="402" y="1230"/>
                  </a:cubicBezTo>
                  <a:cubicBezTo>
                    <a:pt x="408" y="1254"/>
                    <a:pt x="416" y="1277"/>
                    <a:pt x="421" y="1300"/>
                  </a:cubicBezTo>
                  <a:cubicBezTo>
                    <a:pt x="429" y="1333"/>
                    <a:pt x="434" y="1366"/>
                    <a:pt x="431" y="1399"/>
                  </a:cubicBezTo>
                  <a:cubicBezTo>
                    <a:pt x="428" y="1442"/>
                    <a:pt x="411" y="1480"/>
                    <a:pt x="384" y="1513"/>
                  </a:cubicBezTo>
                  <a:cubicBezTo>
                    <a:pt x="383" y="1514"/>
                    <a:pt x="381" y="1516"/>
                    <a:pt x="379" y="1518"/>
                  </a:cubicBezTo>
                  <a:cubicBezTo>
                    <a:pt x="409" y="1554"/>
                    <a:pt x="441" y="1588"/>
                    <a:pt x="478" y="1619"/>
                  </a:cubicBezTo>
                  <a:cubicBezTo>
                    <a:pt x="474" y="1614"/>
                    <a:pt x="470" y="1609"/>
                    <a:pt x="467" y="1604"/>
                  </a:cubicBezTo>
                  <a:cubicBezTo>
                    <a:pt x="448" y="1576"/>
                    <a:pt x="434" y="1547"/>
                    <a:pt x="430" y="1513"/>
                  </a:cubicBezTo>
                  <a:cubicBezTo>
                    <a:pt x="422" y="1455"/>
                    <a:pt x="450" y="1403"/>
                    <a:pt x="491" y="1374"/>
                  </a:cubicBezTo>
                  <a:cubicBezTo>
                    <a:pt x="524" y="1429"/>
                    <a:pt x="554" y="1485"/>
                    <a:pt x="564" y="1550"/>
                  </a:cubicBezTo>
                  <a:cubicBezTo>
                    <a:pt x="571" y="1591"/>
                    <a:pt x="563" y="1630"/>
                    <a:pt x="545" y="1668"/>
                  </a:cubicBezTo>
                  <a:cubicBezTo>
                    <a:pt x="544" y="1670"/>
                    <a:pt x="543" y="1672"/>
                    <a:pt x="541" y="1674"/>
                  </a:cubicBezTo>
                  <a:cubicBezTo>
                    <a:pt x="585" y="1708"/>
                    <a:pt x="632" y="1737"/>
                    <a:pt x="682" y="1762"/>
                  </a:cubicBezTo>
                  <a:cubicBezTo>
                    <a:pt x="680" y="1760"/>
                    <a:pt x="677" y="1758"/>
                    <a:pt x="675" y="1756"/>
                  </a:cubicBezTo>
                  <a:cubicBezTo>
                    <a:pt x="648" y="1733"/>
                    <a:pt x="624" y="1709"/>
                    <a:pt x="607" y="1678"/>
                  </a:cubicBezTo>
                  <a:cubicBezTo>
                    <a:pt x="577" y="1624"/>
                    <a:pt x="584" y="1556"/>
                    <a:pt x="624" y="1508"/>
                  </a:cubicBezTo>
                  <a:cubicBezTo>
                    <a:pt x="631" y="1515"/>
                    <a:pt x="637" y="1521"/>
                    <a:pt x="643" y="1527"/>
                  </a:cubicBezTo>
                  <a:cubicBezTo>
                    <a:pt x="681" y="1565"/>
                    <a:pt x="715" y="1605"/>
                    <a:pt x="742" y="1650"/>
                  </a:cubicBezTo>
                  <a:cubicBezTo>
                    <a:pt x="770" y="1697"/>
                    <a:pt x="780" y="1747"/>
                    <a:pt x="770" y="1800"/>
                  </a:cubicBezTo>
                  <a:cubicBezTo>
                    <a:pt x="769" y="1806"/>
                    <a:pt x="773" y="1807"/>
                    <a:pt x="776" y="1808"/>
                  </a:cubicBezTo>
                  <a:cubicBezTo>
                    <a:pt x="817" y="1822"/>
                    <a:pt x="858" y="1837"/>
                    <a:pt x="900" y="1851"/>
                  </a:cubicBezTo>
                  <a:cubicBezTo>
                    <a:pt x="902" y="1852"/>
                    <a:pt x="905" y="1853"/>
                    <a:pt x="908" y="1853"/>
                  </a:cubicBezTo>
                  <a:cubicBezTo>
                    <a:pt x="913" y="1855"/>
                    <a:pt x="918" y="1858"/>
                    <a:pt x="915" y="1864"/>
                  </a:cubicBezTo>
                  <a:cubicBezTo>
                    <a:pt x="913" y="1870"/>
                    <a:pt x="909" y="1870"/>
                    <a:pt x="903" y="1868"/>
                  </a:cubicBezTo>
                  <a:cubicBezTo>
                    <a:pt x="890" y="1864"/>
                    <a:pt x="877" y="1861"/>
                    <a:pt x="864" y="1856"/>
                  </a:cubicBezTo>
                  <a:cubicBezTo>
                    <a:pt x="832" y="1845"/>
                    <a:pt x="801" y="1834"/>
                    <a:pt x="770" y="1822"/>
                  </a:cubicBezTo>
                  <a:cubicBezTo>
                    <a:pt x="764" y="1820"/>
                    <a:pt x="762" y="1820"/>
                    <a:pt x="758" y="1825"/>
                  </a:cubicBezTo>
                  <a:cubicBezTo>
                    <a:pt x="731" y="1857"/>
                    <a:pt x="695" y="1874"/>
                    <a:pt x="654" y="1881"/>
                  </a:cubicBezTo>
                  <a:cubicBezTo>
                    <a:pt x="590" y="1891"/>
                    <a:pt x="531" y="1875"/>
                    <a:pt x="473" y="1850"/>
                  </a:cubicBezTo>
                  <a:cubicBezTo>
                    <a:pt x="436" y="1833"/>
                    <a:pt x="401" y="1813"/>
                    <a:pt x="368" y="1789"/>
                  </a:cubicBezTo>
                  <a:cubicBezTo>
                    <a:pt x="364" y="1787"/>
                    <a:pt x="361" y="1783"/>
                    <a:pt x="356" y="1780"/>
                  </a:cubicBezTo>
                  <a:cubicBezTo>
                    <a:pt x="369" y="1770"/>
                    <a:pt x="383" y="1763"/>
                    <a:pt x="397" y="1758"/>
                  </a:cubicBezTo>
                  <a:cubicBezTo>
                    <a:pt x="449" y="1738"/>
                    <a:pt x="501" y="1736"/>
                    <a:pt x="555" y="1749"/>
                  </a:cubicBezTo>
                  <a:cubicBezTo>
                    <a:pt x="597" y="1758"/>
                    <a:pt x="639" y="1770"/>
                    <a:pt x="682" y="1782"/>
                  </a:cubicBezTo>
                  <a:cubicBezTo>
                    <a:pt x="678" y="1780"/>
                    <a:pt x="675" y="1778"/>
                    <a:pt x="671" y="1776"/>
                  </a:cubicBezTo>
                  <a:cubicBezTo>
                    <a:pt x="624" y="1751"/>
                    <a:pt x="580" y="1723"/>
                    <a:pt x="538" y="1691"/>
                  </a:cubicBezTo>
                  <a:cubicBezTo>
                    <a:pt x="533" y="1687"/>
                    <a:pt x="529" y="1687"/>
                    <a:pt x="524" y="1691"/>
                  </a:cubicBezTo>
                  <a:cubicBezTo>
                    <a:pt x="484" y="1719"/>
                    <a:pt x="440" y="1726"/>
                    <a:pt x="392" y="1718"/>
                  </a:cubicBezTo>
                  <a:cubicBezTo>
                    <a:pt x="347" y="1710"/>
                    <a:pt x="308" y="1689"/>
                    <a:pt x="272" y="1662"/>
                  </a:cubicBezTo>
                  <a:cubicBezTo>
                    <a:pt x="240" y="1638"/>
                    <a:pt x="211" y="1611"/>
                    <a:pt x="185" y="1581"/>
                  </a:cubicBezTo>
                  <a:cubicBezTo>
                    <a:pt x="183" y="1578"/>
                    <a:pt x="181" y="1575"/>
                    <a:pt x="178" y="1571"/>
                  </a:cubicBezTo>
                  <a:cubicBezTo>
                    <a:pt x="188" y="1568"/>
                    <a:pt x="198" y="1564"/>
                    <a:pt x="207" y="1562"/>
                  </a:cubicBezTo>
                  <a:cubicBezTo>
                    <a:pt x="263" y="1549"/>
                    <a:pt x="317" y="1557"/>
                    <a:pt x="368" y="1582"/>
                  </a:cubicBezTo>
                  <a:cubicBezTo>
                    <a:pt x="399" y="1597"/>
                    <a:pt x="429" y="1614"/>
                    <a:pt x="460" y="1631"/>
                  </a:cubicBezTo>
                  <a:cubicBezTo>
                    <a:pt x="462" y="1632"/>
                    <a:pt x="464" y="1633"/>
                    <a:pt x="467" y="1633"/>
                  </a:cubicBezTo>
                  <a:cubicBezTo>
                    <a:pt x="459" y="1625"/>
                    <a:pt x="450" y="1618"/>
                    <a:pt x="442" y="1610"/>
                  </a:cubicBezTo>
                  <a:cubicBezTo>
                    <a:pt x="418" y="1584"/>
                    <a:pt x="394" y="1558"/>
                    <a:pt x="370" y="1532"/>
                  </a:cubicBezTo>
                  <a:cubicBezTo>
                    <a:pt x="367" y="1528"/>
                    <a:pt x="365" y="1527"/>
                    <a:pt x="361" y="1529"/>
                  </a:cubicBezTo>
                  <a:cubicBezTo>
                    <a:pt x="311" y="1551"/>
                    <a:pt x="262" y="1546"/>
                    <a:pt x="215" y="1522"/>
                  </a:cubicBezTo>
                  <a:cubicBezTo>
                    <a:pt x="171" y="1499"/>
                    <a:pt x="138" y="1464"/>
                    <a:pt x="110" y="1425"/>
                  </a:cubicBezTo>
                  <a:cubicBezTo>
                    <a:pt x="97" y="1406"/>
                    <a:pt x="86" y="1385"/>
                    <a:pt x="74" y="1366"/>
                  </a:cubicBezTo>
                  <a:cubicBezTo>
                    <a:pt x="72" y="1364"/>
                    <a:pt x="72" y="1361"/>
                    <a:pt x="70" y="1358"/>
                  </a:cubicBezTo>
                  <a:cubicBezTo>
                    <a:pt x="90" y="1353"/>
                    <a:pt x="108" y="1353"/>
                    <a:pt x="127" y="1355"/>
                  </a:cubicBezTo>
                  <a:cubicBezTo>
                    <a:pt x="174" y="1359"/>
                    <a:pt x="216" y="1379"/>
                    <a:pt x="252" y="1408"/>
                  </a:cubicBezTo>
                  <a:cubicBezTo>
                    <a:pt x="273" y="1425"/>
                    <a:pt x="293" y="1443"/>
                    <a:pt x="314" y="1461"/>
                  </a:cubicBezTo>
                  <a:cubicBezTo>
                    <a:pt x="315" y="1462"/>
                    <a:pt x="316" y="1463"/>
                    <a:pt x="316" y="1463"/>
                  </a:cubicBezTo>
                  <a:cubicBezTo>
                    <a:pt x="294" y="1424"/>
                    <a:pt x="271" y="1386"/>
                    <a:pt x="248" y="1346"/>
                  </a:cubicBezTo>
                  <a:cubicBezTo>
                    <a:pt x="227" y="1351"/>
                    <a:pt x="204" y="1352"/>
                    <a:pt x="182" y="1347"/>
                  </a:cubicBezTo>
                  <a:cubicBezTo>
                    <a:pt x="138" y="1337"/>
                    <a:pt x="104" y="1312"/>
                    <a:pt x="78" y="1278"/>
                  </a:cubicBezTo>
                  <a:cubicBezTo>
                    <a:pt x="47" y="1237"/>
                    <a:pt x="27" y="1191"/>
                    <a:pt x="13" y="1142"/>
                  </a:cubicBezTo>
                  <a:cubicBezTo>
                    <a:pt x="13" y="1141"/>
                    <a:pt x="13" y="1139"/>
                    <a:pt x="12" y="1135"/>
                  </a:cubicBezTo>
                  <a:cubicBezTo>
                    <a:pt x="26" y="1137"/>
                    <a:pt x="40" y="1138"/>
                    <a:pt x="53" y="1141"/>
                  </a:cubicBezTo>
                  <a:cubicBezTo>
                    <a:pt x="105" y="1152"/>
                    <a:pt x="145" y="1182"/>
                    <a:pt x="177" y="1222"/>
                  </a:cubicBezTo>
                  <a:cubicBezTo>
                    <a:pt x="191" y="1240"/>
                    <a:pt x="205" y="1258"/>
                    <a:pt x="217" y="1275"/>
                  </a:cubicBezTo>
                  <a:cubicBezTo>
                    <a:pt x="205" y="1237"/>
                    <a:pt x="192" y="1197"/>
                    <a:pt x="180" y="1156"/>
                  </a:cubicBezTo>
                  <a:cubicBezTo>
                    <a:pt x="168" y="1155"/>
                    <a:pt x="156" y="1155"/>
                    <a:pt x="144" y="1152"/>
                  </a:cubicBezTo>
                  <a:cubicBezTo>
                    <a:pt x="97" y="1142"/>
                    <a:pt x="64" y="1114"/>
                    <a:pt x="40" y="1073"/>
                  </a:cubicBezTo>
                  <a:cubicBezTo>
                    <a:pt x="18" y="1033"/>
                    <a:pt x="8" y="990"/>
                    <a:pt x="2" y="945"/>
                  </a:cubicBezTo>
                  <a:cubicBezTo>
                    <a:pt x="1" y="942"/>
                    <a:pt x="1" y="940"/>
                    <a:pt x="0" y="937"/>
                  </a:cubicBezTo>
                  <a:cubicBezTo>
                    <a:pt x="0" y="932"/>
                    <a:pt x="0" y="927"/>
                    <a:pt x="0" y="92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5000">
                  <a:schemeClr val="accent3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75B74FD9-76FE-4B20-84C8-ABCFAE8E1DDB}"/>
                </a:ext>
              </a:extLst>
            </p:cNvPr>
            <p:cNvSpPr/>
            <p:nvPr/>
          </p:nvSpPr>
          <p:spPr>
            <a:xfrm>
              <a:off x="2011741" y="3149600"/>
              <a:ext cx="2323533" cy="55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2000" b="1">
                  <a:solidFill>
                    <a:schemeClr val="tx1"/>
                  </a:solidFill>
                  <a:cs typeface="+mn-ea"/>
                  <a:sym typeface="+mn-lt"/>
                </a:rPr>
                <a:t>输入荣誉证书名称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0263E8E6-6132-4683-9BF5-4B4CCE79C23D}"/>
              </a:ext>
            </a:extLst>
          </p:cNvPr>
          <p:cNvGrpSpPr/>
          <p:nvPr/>
        </p:nvGrpSpPr>
        <p:grpSpPr>
          <a:xfrm>
            <a:off x="804899" y="5234648"/>
            <a:ext cx="2435910" cy="680412"/>
            <a:chOff x="1009369" y="5234648"/>
            <a:chExt cx="2435910" cy="680412"/>
          </a:xfrm>
        </p:grpSpPr>
        <p:sp>
          <p:nvSpPr>
            <p:cNvPr id="51" name="Freeform 1267">
              <a:extLst>
                <a:ext uri="{FF2B5EF4-FFF2-40B4-BE49-F238E27FC236}">
                  <a16:creationId xmlns:a16="http://schemas.microsoft.com/office/drawing/2014/main" id="{A64C9FBC-1407-4B6B-9780-DCF29922A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369" y="5234648"/>
              <a:ext cx="330250" cy="680412"/>
            </a:xfrm>
            <a:custGeom>
              <a:avLst/>
              <a:gdLst>
                <a:gd name="T0" fmla="*/ 165 w 918"/>
                <a:gd name="T1" fmla="*/ 1085 h 1891"/>
                <a:gd name="T2" fmla="*/ 26 w 918"/>
                <a:gd name="T3" fmla="*/ 731 h 1891"/>
                <a:gd name="T4" fmla="*/ 152 w 918"/>
                <a:gd name="T5" fmla="*/ 898 h 1891"/>
                <a:gd name="T6" fmla="*/ 82 w 918"/>
                <a:gd name="T7" fmla="*/ 555 h 1891"/>
                <a:gd name="T8" fmla="*/ 164 w 918"/>
                <a:gd name="T9" fmla="*/ 607 h 1891"/>
                <a:gd name="T10" fmla="*/ 218 w 918"/>
                <a:gd name="T11" fmla="*/ 572 h 1891"/>
                <a:gd name="T12" fmla="*/ 268 w 918"/>
                <a:gd name="T13" fmla="*/ 258 h 1891"/>
                <a:gd name="T14" fmla="*/ 337 w 918"/>
                <a:gd name="T15" fmla="*/ 359 h 1891"/>
                <a:gd name="T16" fmla="*/ 400 w 918"/>
                <a:gd name="T17" fmla="*/ 195 h 1891"/>
                <a:gd name="T18" fmla="*/ 414 w 918"/>
                <a:gd name="T19" fmla="*/ 218 h 1891"/>
                <a:gd name="T20" fmla="*/ 473 w 918"/>
                <a:gd name="T21" fmla="*/ 209 h 1891"/>
                <a:gd name="T22" fmla="*/ 534 w 918"/>
                <a:gd name="T23" fmla="*/ 80 h 1891"/>
                <a:gd name="T24" fmla="*/ 634 w 918"/>
                <a:gd name="T25" fmla="*/ 88 h 1891"/>
                <a:gd name="T26" fmla="*/ 643 w 918"/>
                <a:gd name="T27" fmla="*/ 107 h 1891"/>
                <a:gd name="T28" fmla="*/ 688 w 918"/>
                <a:gd name="T29" fmla="*/ 173 h 1891"/>
                <a:gd name="T30" fmla="*/ 494 w 918"/>
                <a:gd name="T31" fmla="*/ 214 h 1891"/>
                <a:gd name="T32" fmla="*/ 447 w 918"/>
                <a:gd name="T33" fmla="*/ 264 h 1891"/>
                <a:gd name="T34" fmla="*/ 545 w 918"/>
                <a:gd name="T35" fmla="*/ 305 h 1891"/>
                <a:gd name="T36" fmla="*/ 347 w 918"/>
                <a:gd name="T37" fmla="*/ 373 h 1891"/>
                <a:gd name="T38" fmla="*/ 405 w 918"/>
                <a:gd name="T39" fmla="*/ 459 h 1891"/>
                <a:gd name="T40" fmla="*/ 237 w 918"/>
                <a:gd name="T41" fmla="*/ 570 h 1891"/>
                <a:gd name="T42" fmla="*/ 327 w 918"/>
                <a:gd name="T43" fmla="*/ 601 h 1891"/>
                <a:gd name="T44" fmla="*/ 190 w 918"/>
                <a:gd name="T45" fmla="*/ 730 h 1891"/>
                <a:gd name="T46" fmla="*/ 274 w 918"/>
                <a:gd name="T47" fmla="*/ 758 h 1891"/>
                <a:gd name="T48" fmla="*/ 187 w 918"/>
                <a:gd name="T49" fmla="*/ 858 h 1891"/>
                <a:gd name="T50" fmla="*/ 318 w 918"/>
                <a:gd name="T51" fmla="*/ 805 h 1891"/>
                <a:gd name="T52" fmla="*/ 181 w 918"/>
                <a:gd name="T53" fmla="*/ 1083 h 1891"/>
                <a:gd name="T54" fmla="*/ 321 w 918"/>
                <a:gd name="T55" fmla="*/ 922 h 1891"/>
                <a:gd name="T56" fmla="*/ 199 w 918"/>
                <a:gd name="T57" fmla="*/ 1160 h 1891"/>
                <a:gd name="T58" fmla="*/ 342 w 918"/>
                <a:gd name="T59" fmla="*/ 1078 h 1891"/>
                <a:gd name="T60" fmla="*/ 271 w 918"/>
                <a:gd name="T61" fmla="*/ 1334 h 1891"/>
                <a:gd name="T62" fmla="*/ 390 w 918"/>
                <a:gd name="T63" fmla="*/ 1237 h 1891"/>
                <a:gd name="T64" fmla="*/ 384 w 918"/>
                <a:gd name="T65" fmla="*/ 1513 h 1891"/>
                <a:gd name="T66" fmla="*/ 430 w 918"/>
                <a:gd name="T67" fmla="*/ 1513 h 1891"/>
                <a:gd name="T68" fmla="*/ 541 w 918"/>
                <a:gd name="T69" fmla="*/ 1674 h 1891"/>
                <a:gd name="T70" fmla="*/ 624 w 918"/>
                <a:gd name="T71" fmla="*/ 1508 h 1891"/>
                <a:gd name="T72" fmla="*/ 776 w 918"/>
                <a:gd name="T73" fmla="*/ 1808 h 1891"/>
                <a:gd name="T74" fmla="*/ 903 w 918"/>
                <a:gd name="T75" fmla="*/ 1868 h 1891"/>
                <a:gd name="T76" fmla="*/ 654 w 918"/>
                <a:gd name="T77" fmla="*/ 1881 h 1891"/>
                <a:gd name="T78" fmla="*/ 397 w 918"/>
                <a:gd name="T79" fmla="*/ 1758 h 1891"/>
                <a:gd name="T80" fmla="*/ 538 w 918"/>
                <a:gd name="T81" fmla="*/ 1691 h 1891"/>
                <a:gd name="T82" fmla="*/ 185 w 918"/>
                <a:gd name="T83" fmla="*/ 1581 h 1891"/>
                <a:gd name="T84" fmla="*/ 460 w 918"/>
                <a:gd name="T85" fmla="*/ 1631 h 1891"/>
                <a:gd name="T86" fmla="*/ 361 w 918"/>
                <a:gd name="T87" fmla="*/ 1529 h 1891"/>
                <a:gd name="T88" fmla="*/ 70 w 918"/>
                <a:gd name="T89" fmla="*/ 1358 h 1891"/>
                <a:gd name="T90" fmla="*/ 316 w 918"/>
                <a:gd name="T91" fmla="*/ 1463 h 1891"/>
                <a:gd name="T92" fmla="*/ 13 w 918"/>
                <a:gd name="T93" fmla="*/ 1142 h 1891"/>
                <a:gd name="T94" fmla="*/ 217 w 918"/>
                <a:gd name="T95" fmla="*/ 1275 h 1891"/>
                <a:gd name="T96" fmla="*/ 2 w 918"/>
                <a:gd name="T97" fmla="*/ 945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8" h="1891">
                  <a:moveTo>
                    <a:pt x="0" y="922"/>
                  </a:moveTo>
                  <a:cubicBezTo>
                    <a:pt x="27" y="924"/>
                    <a:pt x="51" y="936"/>
                    <a:pt x="73" y="951"/>
                  </a:cubicBezTo>
                  <a:cubicBezTo>
                    <a:pt x="107" y="975"/>
                    <a:pt x="129" y="1009"/>
                    <a:pt x="147" y="1046"/>
                  </a:cubicBezTo>
                  <a:cubicBezTo>
                    <a:pt x="153" y="1058"/>
                    <a:pt x="159" y="1071"/>
                    <a:pt x="165" y="1085"/>
                  </a:cubicBezTo>
                  <a:cubicBezTo>
                    <a:pt x="161" y="1047"/>
                    <a:pt x="157" y="1010"/>
                    <a:pt x="153" y="974"/>
                  </a:cubicBezTo>
                  <a:cubicBezTo>
                    <a:pt x="141" y="971"/>
                    <a:pt x="129" y="968"/>
                    <a:pt x="117" y="963"/>
                  </a:cubicBezTo>
                  <a:cubicBezTo>
                    <a:pt x="72" y="944"/>
                    <a:pt x="47" y="908"/>
                    <a:pt x="34" y="862"/>
                  </a:cubicBezTo>
                  <a:cubicBezTo>
                    <a:pt x="22" y="819"/>
                    <a:pt x="21" y="775"/>
                    <a:pt x="26" y="731"/>
                  </a:cubicBezTo>
                  <a:cubicBezTo>
                    <a:pt x="26" y="731"/>
                    <a:pt x="26" y="730"/>
                    <a:pt x="27" y="729"/>
                  </a:cubicBezTo>
                  <a:cubicBezTo>
                    <a:pt x="31" y="730"/>
                    <a:pt x="35" y="731"/>
                    <a:pt x="38" y="732"/>
                  </a:cubicBezTo>
                  <a:cubicBezTo>
                    <a:pt x="78" y="750"/>
                    <a:pt x="108" y="779"/>
                    <a:pt x="124" y="819"/>
                  </a:cubicBezTo>
                  <a:cubicBezTo>
                    <a:pt x="135" y="845"/>
                    <a:pt x="144" y="874"/>
                    <a:pt x="152" y="898"/>
                  </a:cubicBezTo>
                  <a:cubicBezTo>
                    <a:pt x="155" y="867"/>
                    <a:pt x="157" y="832"/>
                    <a:pt x="160" y="796"/>
                  </a:cubicBezTo>
                  <a:cubicBezTo>
                    <a:pt x="142" y="789"/>
                    <a:pt x="125" y="780"/>
                    <a:pt x="110" y="766"/>
                  </a:cubicBezTo>
                  <a:cubicBezTo>
                    <a:pt x="86" y="742"/>
                    <a:pt x="73" y="712"/>
                    <a:pt x="70" y="679"/>
                  </a:cubicBezTo>
                  <a:cubicBezTo>
                    <a:pt x="65" y="637"/>
                    <a:pt x="71" y="596"/>
                    <a:pt x="82" y="555"/>
                  </a:cubicBezTo>
                  <a:cubicBezTo>
                    <a:pt x="82" y="554"/>
                    <a:pt x="83" y="552"/>
                    <a:pt x="84" y="549"/>
                  </a:cubicBezTo>
                  <a:cubicBezTo>
                    <a:pt x="156" y="590"/>
                    <a:pt x="168" y="658"/>
                    <a:pt x="171" y="732"/>
                  </a:cubicBezTo>
                  <a:cubicBezTo>
                    <a:pt x="180" y="698"/>
                    <a:pt x="188" y="666"/>
                    <a:pt x="196" y="635"/>
                  </a:cubicBezTo>
                  <a:cubicBezTo>
                    <a:pt x="185" y="626"/>
                    <a:pt x="173" y="617"/>
                    <a:pt x="164" y="607"/>
                  </a:cubicBezTo>
                  <a:cubicBezTo>
                    <a:pt x="138" y="580"/>
                    <a:pt x="130" y="547"/>
                    <a:pt x="132" y="511"/>
                  </a:cubicBezTo>
                  <a:cubicBezTo>
                    <a:pt x="135" y="471"/>
                    <a:pt x="146" y="434"/>
                    <a:pt x="163" y="398"/>
                  </a:cubicBezTo>
                  <a:cubicBezTo>
                    <a:pt x="164" y="397"/>
                    <a:pt x="165" y="396"/>
                    <a:pt x="166" y="394"/>
                  </a:cubicBezTo>
                  <a:cubicBezTo>
                    <a:pt x="227" y="441"/>
                    <a:pt x="227" y="505"/>
                    <a:pt x="218" y="572"/>
                  </a:cubicBezTo>
                  <a:cubicBezTo>
                    <a:pt x="232" y="543"/>
                    <a:pt x="245" y="514"/>
                    <a:pt x="258" y="485"/>
                  </a:cubicBezTo>
                  <a:cubicBezTo>
                    <a:pt x="258" y="485"/>
                    <a:pt x="258" y="484"/>
                    <a:pt x="258" y="484"/>
                  </a:cubicBezTo>
                  <a:cubicBezTo>
                    <a:pt x="219" y="453"/>
                    <a:pt x="208" y="413"/>
                    <a:pt x="218" y="366"/>
                  </a:cubicBezTo>
                  <a:cubicBezTo>
                    <a:pt x="226" y="326"/>
                    <a:pt x="245" y="292"/>
                    <a:pt x="268" y="258"/>
                  </a:cubicBezTo>
                  <a:cubicBezTo>
                    <a:pt x="273" y="264"/>
                    <a:pt x="278" y="268"/>
                    <a:pt x="281" y="273"/>
                  </a:cubicBezTo>
                  <a:cubicBezTo>
                    <a:pt x="305" y="307"/>
                    <a:pt x="308" y="345"/>
                    <a:pt x="300" y="384"/>
                  </a:cubicBezTo>
                  <a:cubicBezTo>
                    <a:pt x="297" y="400"/>
                    <a:pt x="292" y="415"/>
                    <a:pt x="288" y="432"/>
                  </a:cubicBezTo>
                  <a:cubicBezTo>
                    <a:pt x="305" y="407"/>
                    <a:pt x="321" y="383"/>
                    <a:pt x="337" y="359"/>
                  </a:cubicBezTo>
                  <a:cubicBezTo>
                    <a:pt x="324" y="345"/>
                    <a:pt x="314" y="329"/>
                    <a:pt x="311" y="309"/>
                  </a:cubicBezTo>
                  <a:cubicBezTo>
                    <a:pt x="307" y="287"/>
                    <a:pt x="309" y="266"/>
                    <a:pt x="317" y="246"/>
                  </a:cubicBezTo>
                  <a:cubicBezTo>
                    <a:pt x="331" y="210"/>
                    <a:pt x="354" y="179"/>
                    <a:pt x="381" y="151"/>
                  </a:cubicBezTo>
                  <a:cubicBezTo>
                    <a:pt x="391" y="164"/>
                    <a:pt x="397" y="179"/>
                    <a:pt x="400" y="195"/>
                  </a:cubicBezTo>
                  <a:cubicBezTo>
                    <a:pt x="407" y="228"/>
                    <a:pt x="397" y="258"/>
                    <a:pt x="384" y="288"/>
                  </a:cubicBezTo>
                  <a:cubicBezTo>
                    <a:pt x="381" y="296"/>
                    <a:pt x="377" y="303"/>
                    <a:pt x="374" y="312"/>
                  </a:cubicBezTo>
                  <a:cubicBezTo>
                    <a:pt x="392" y="292"/>
                    <a:pt x="410" y="272"/>
                    <a:pt x="428" y="253"/>
                  </a:cubicBezTo>
                  <a:cubicBezTo>
                    <a:pt x="423" y="241"/>
                    <a:pt x="417" y="230"/>
                    <a:pt x="414" y="218"/>
                  </a:cubicBezTo>
                  <a:cubicBezTo>
                    <a:pt x="407" y="187"/>
                    <a:pt x="418" y="160"/>
                    <a:pt x="435" y="134"/>
                  </a:cubicBezTo>
                  <a:cubicBezTo>
                    <a:pt x="451" y="109"/>
                    <a:pt x="472" y="88"/>
                    <a:pt x="495" y="69"/>
                  </a:cubicBezTo>
                  <a:cubicBezTo>
                    <a:pt x="496" y="68"/>
                    <a:pt x="498" y="67"/>
                    <a:pt x="501" y="65"/>
                  </a:cubicBezTo>
                  <a:cubicBezTo>
                    <a:pt x="527" y="120"/>
                    <a:pt x="502" y="165"/>
                    <a:pt x="473" y="209"/>
                  </a:cubicBezTo>
                  <a:cubicBezTo>
                    <a:pt x="475" y="208"/>
                    <a:pt x="476" y="207"/>
                    <a:pt x="477" y="206"/>
                  </a:cubicBezTo>
                  <a:cubicBezTo>
                    <a:pt x="493" y="194"/>
                    <a:pt x="508" y="181"/>
                    <a:pt x="523" y="168"/>
                  </a:cubicBezTo>
                  <a:cubicBezTo>
                    <a:pt x="527" y="165"/>
                    <a:pt x="529" y="162"/>
                    <a:pt x="526" y="156"/>
                  </a:cubicBezTo>
                  <a:cubicBezTo>
                    <a:pt x="515" y="129"/>
                    <a:pt x="520" y="104"/>
                    <a:pt x="534" y="80"/>
                  </a:cubicBezTo>
                  <a:cubicBezTo>
                    <a:pt x="549" y="54"/>
                    <a:pt x="593" y="14"/>
                    <a:pt x="622" y="0"/>
                  </a:cubicBezTo>
                  <a:cubicBezTo>
                    <a:pt x="631" y="23"/>
                    <a:pt x="630" y="46"/>
                    <a:pt x="620" y="66"/>
                  </a:cubicBezTo>
                  <a:cubicBezTo>
                    <a:pt x="610" y="86"/>
                    <a:pt x="596" y="105"/>
                    <a:pt x="583" y="126"/>
                  </a:cubicBezTo>
                  <a:cubicBezTo>
                    <a:pt x="601" y="113"/>
                    <a:pt x="620" y="103"/>
                    <a:pt x="634" y="88"/>
                  </a:cubicBezTo>
                  <a:cubicBezTo>
                    <a:pt x="676" y="41"/>
                    <a:pt x="728" y="14"/>
                    <a:pt x="789" y="7"/>
                  </a:cubicBezTo>
                  <a:cubicBezTo>
                    <a:pt x="805" y="5"/>
                    <a:pt x="821" y="5"/>
                    <a:pt x="840" y="4"/>
                  </a:cubicBezTo>
                  <a:cubicBezTo>
                    <a:pt x="837" y="7"/>
                    <a:pt x="836" y="9"/>
                    <a:pt x="835" y="10"/>
                  </a:cubicBezTo>
                  <a:cubicBezTo>
                    <a:pt x="780" y="60"/>
                    <a:pt x="717" y="94"/>
                    <a:pt x="643" y="107"/>
                  </a:cubicBezTo>
                  <a:cubicBezTo>
                    <a:pt x="641" y="107"/>
                    <a:pt x="639" y="108"/>
                    <a:pt x="637" y="109"/>
                  </a:cubicBezTo>
                  <a:cubicBezTo>
                    <a:pt x="622" y="118"/>
                    <a:pt x="608" y="127"/>
                    <a:pt x="594" y="136"/>
                  </a:cubicBezTo>
                  <a:cubicBezTo>
                    <a:pt x="640" y="122"/>
                    <a:pt x="684" y="119"/>
                    <a:pt x="722" y="159"/>
                  </a:cubicBezTo>
                  <a:cubicBezTo>
                    <a:pt x="710" y="164"/>
                    <a:pt x="699" y="169"/>
                    <a:pt x="688" y="173"/>
                  </a:cubicBezTo>
                  <a:cubicBezTo>
                    <a:pt x="658" y="185"/>
                    <a:pt x="627" y="195"/>
                    <a:pt x="593" y="193"/>
                  </a:cubicBezTo>
                  <a:cubicBezTo>
                    <a:pt x="576" y="192"/>
                    <a:pt x="561" y="187"/>
                    <a:pt x="546" y="178"/>
                  </a:cubicBezTo>
                  <a:cubicBezTo>
                    <a:pt x="542" y="175"/>
                    <a:pt x="539" y="176"/>
                    <a:pt x="534" y="179"/>
                  </a:cubicBezTo>
                  <a:cubicBezTo>
                    <a:pt x="521" y="191"/>
                    <a:pt x="507" y="202"/>
                    <a:pt x="494" y="214"/>
                  </a:cubicBezTo>
                  <a:cubicBezTo>
                    <a:pt x="541" y="193"/>
                    <a:pt x="587" y="188"/>
                    <a:pt x="632" y="225"/>
                  </a:cubicBezTo>
                  <a:cubicBezTo>
                    <a:pt x="615" y="234"/>
                    <a:pt x="601" y="243"/>
                    <a:pt x="585" y="250"/>
                  </a:cubicBezTo>
                  <a:cubicBezTo>
                    <a:pt x="563" y="261"/>
                    <a:pt x="540" y="271"/>
                    <a:pt x="515" y="274"/>
                  </a:cubicBezTo>
                  <a:cubicBezTo>
                    <a:pt x="491" y="277"/>
                    <a:pt x="469" y="274"/>
                    <a:pt x="447" y="264"/>
                  </a:cubicBezTo>
                  <a:cubicBezTo>
                    <a:pt x="445" y="263"/>
                    <a:pt x="440" y="264"/>
                    <a:pt x="439" y="265"/>
                  </a:cubicBezTo>
                  <a:cubicBezTo>
                    <a:pt x="425" y="280"/>
                    <a:pt x="411" y="295"/>
                    <a:pt x="397" y="311"/>
                  </a:cubicBezTo>
                  <a:cubicBezTo>
                    <a:pt x="420" y="297"/>
                    <a:pt x="443" y="286"/>
                    <a:pt x="470" y="284"/>
                  </a:cubicBezTo>
                  <a:cubicBezTo>
                    <a:pt x="497" y="282"/>
                    <a:pt x="522" y="289"/>
                    <a:pt x="545" y="305"/>
                  </a:cubicBezTo>
                  <a:cubicBezTo>
                    <a:pt x="541" y="309"/>
                    <a:pt x="538" y="311"/>
                    <a:pt x="534" y="314"/>
                  </a:cubicBezTo>
                  <a:cubicBezTo>
                    <a:pt x="509" y="334"/>
                    <a:pt x="482" y="352"/>
                    <a:pt x="453" y="364"/>
                  </a:cubicBezTo>
                  <a:cubicBezTo>
                    <a:pt x="422" y="377"/>
                    <a:pt x="391" y="379"/>
                    <a:pt x="359" y="369"/>
                  </a:cubicBezTo>
                  <a:cubicBezTo>
                    <a:pt x="353" y="368"/>
                    <a:pt x="350" y="368"/>
                    <a:pt x="347" y="373"/>
                  </a:cubicBezTo>
                  <a:cubicBezTo>
                    <a:pt x="337" y="389"/>
                    <a:pt x="326" y="404"/>
                    <a:pt x="316" y="420"/>
                  </a:cubicBezTo>
                  <a:cubicBezTo>
                    <a:pt x="314" y="422"/>
                    <a:pt x="313" y="424"/>
                    <a:pt x="312" y="427"/>
                  </a:cubicBezTo>
                  <a:cubicBezTo>
                    <a:pt x="359" y="386"/>
                    <a:pt x="409" y="371"/>
                    <a:pt x="468" y="400"/>
                  </a:cubicBezTo>
                  <a:cubicBezTo>
                    <a:pt x="449" y="423"/>
                    <a:pt x="428" y="442"/>
                    <a:pt x="405" y="459"/>
                  </a:cubicBezTo>
                  <a:cubicBezTo>
                    <a:pt x="388" y="471"/>
                    <a:pt x="370" y="483"/>
                    <a:pt x="350" y="488"/>
                  </a:cubicBezTo>
                  <a:cubicBezTo>
                    <a:pt x="338" y="491"/>
                    <a:pt x="325" y="494"/>
                    <a:pt x="312" y="494"/>
                  </a:cubicBezTo>
                  <a:cubicBezTo>
                    <a:pt x="300" y="495"/>
                    <a:pt x="287" y="493"/>
                    <a:pt x="273" y="492"/>
                  </a:cubicBezTo>
                  <a:cubicBezTo>
                    <a:pt x="262" y="518"/>
                    <a:pt x="249" y="544"/>
                    <a:pt x="237" y="570"/>
                  </a:cubicBezTo>
                  <a:cubicBezTo>
                    <a:pt x="238" y="571"/>
                    <a:pt x="238" y="571"/>
                    <a:pt x="239" y="571"/>
                  </a:cubicBezTo>
                  <a:cubicBezTo>
                    <a:pt x="280" y="516"/>
                    <a:pt x="331" y="491"/>
                    <a:pt x="402" y="514"/>
                  </a:cubicBezTo>
                  <a:cubicBezTo>
                    <a:pt x="397" y="520"/>
                    <a:pt x="394" y="526"/>
                    <a:pt x="390" y="532"/>
                  </a:cubicBezTo>
                  <a:cubicBezTo>
                    <a:pt x="372" y="557"/>
                    <a:pt x="351" y="581"/>
                    <a:pt x="327" y="601"/>
                  </a:cubicBezTo>
                  <a:cubicBezTo>
                    <a:pt x="296" y="627"/>
                    <a:pt x="261" y="639"/>
                    <a:pt x="221" y="638"/>
                  </a:cubicBezTo>
                  <a:cubicBezTo>
                    <a:pt x="215" y="638"/>
                    <a:pt x="212" y="640"/>
                    <a:pt x="211" y="646"/>
                  </a:cubicBezTo>
                  <a:cubicBezTo>
                    <a:pt x="204" y="672"/>
                    <a:pt x="197" y="699"/>
                    <a:pt x="190" y="725"/>
                  </a:cubicBezTo>
                  <a:cubicBezTo>
                    <a:pt x="190" y="727"/>
                    <a:pt x="190" y="728"/>
                    <a:pt x="190" y="730"/>
                  </a:cubicBezTo>
                  <a:cubicBezTo>
                    <a:pt x="209" y="690"/>
                    <a:pt x="235" y="657"/>
                    <a:pt x="279" y="643"/>
                  </a:cubicBezTo>
                  <a:cubicBezTo>
                    <a:pt x="302" y="635"/>
                    <a:pt x="332" y="633"/>
                    <a:pt x="353" y="640"/>
                  </a:cubicBezTo>
                  <a:cubicBezTo>
                    <a:pt x="348" y="649"/>
                    <a:pt x="344" y="659"/>
                    <a:pt x="340" y="668"/>
                  </a:cubicBezTo>
                  <a:cubicBezTo>
                    <a:pt x="322" y="701"/>
                    <a:pt x="302" y="733"/>
                    <a:pt x="274" y="758"/>
                  </a:cubicBezTo>
                  <a:cubicBezTo>
                    <a:pt x="249" y="781"/>
                    <a:pt x="219" y="793"/>
                    <a:pt x="185" y="797"/>
                  </a:cubicBezTo>
                  <a:cubicBezTo>
                    <a:pt x="180" y="798"/>
                    <a:pt x="177" y="798"/>
                    <a:pt x="176" y="804"/>
                  </a:cubicBezTo>
                  <a:cubicBezTo>
                    <a:pt x="174" y="837"/>
                    <a:pt x="171" y="870"/>
                    <a:pt x="169" y="904"/>
                  </a:cubicBezTo>
                  <a:cubicBezTo>
                    <a:pt x="175" y="888"/>
                    <a:pt x="180" y="872"/>
                    <a:pt x="187" y="858"/>
                  </a:cubicBezTo>
                  <a:cubicBezTo>
                    <a:pt x="213" y="804"/>
                    <a:pt x="257" y="778"/>
                    <a:pt x="316" y="777"/>
                  </a:cubicBezTo>
                  <a:cubicBezTo>
                    <a:pt x="318" y="777"/>
                    <a:pt x="319" y="777"/>
                    <a:pt x="321" y="777"/>
                  </a:cubicBezTo>
                  <a:cubicBezTo>
                    <a:pt x="322" y="777"/>
                    <a:pt x="323" y="778"/>
                    <a:pt x="325" y="778"/>
                  </a:cubicBezTo>
                  <a:cubicBezTo>
                    <a:pt x="322" y="787"/>
                    <a:pt x="320" y="796"/>
                    <a:pt x="318" y="805"/>
                  </a:cubicBezTo>
                  <a:cubicBezTo>
                    <a:pt x="308" y="837"/>
                    <a:pt x="295" y="869"/>
                    <a:pt x="276" y="897"/>
                  </a:cubicBezTo>
                  <a:cubicBezTo>
                    <a:pt x="252" y="935"/>
                    <a:pt x="218" y="958"/>
                    <a:pt x="177" y="971"/>
                  </a:cubicBezTo>
                  <a:cubicBezTo>
                    <a:pt x="172" y="972"/>
                    <a:pt x="170" y="973"/>
                    <a:pt x="171" y="979"/>
                  </a:cubicBezTo>
                  <a:cubicBezTo>
                    <a:pt x="174" y="1013"/>
                    <a:pt x="178" y="1048"/>
                    <a:pt x="181" y="1083"/>
                  </a:cubicBezTo>
                  <a:cubicBezTo>
                    <a:pt x="182" y="1083"/>
                    <a:pt x="183" y="1083"/>
                    <a:pt x="183" y="1083"/>
                  </a:cubicBezTo>
                  <a:cubicBezTo>
                    <a:pt x="185" y="1074"/>
                    <a:pt x="185" y="1064"/>
                    <a:pt x="187" y="1055"/>
                  </a:cubicBezTo>
                  <a:cubicBezTo>
                    <a:pt x="188" y="1045"/>
                    <a:pt x="190" y="1036"/>
                    <a:pt x="193" y="1027"/>
                  </a:cubicBezTo>
                  <a:cubicBezTo>
                    <a:pt x="211" y="963"/>
                    <a:pt x="262" y="927"/>
                    <a:pt x="321" y="922"/>
                  </a:cubicBezTo>
                  <a:cubicBezTo>
                    <a:pt x="320" y="934"/>
                    <a:pt x="319" y="946"/>
                    <a:pt x="317" y="958"/>
                  </a:cubicBezTo>
                  <a:cubicBezTo>
                    <a:pt x="313" y="991"/>
                    <a:pt x="306" y="1023"/>
                    <a:pt x="293" y="1054"/>
                  </a:cubicBezTo>
                  <a:cubicBezTo>
                    <a:pt x="276" y="1096"/>
                    <a:pt x="245" y="1128"/>
                    <a:pt x="204" y="1148"/>
                  </a:cubicBezTo>
                  <a:cubicBezTo>
                    <a:pt x="198" y="1151"/>
                    <a:pt x="197" y="1154"/>
                    <a:pt x="199" y="1160"/>
                  </a:cubicBezTo>
                  <a:cubicBezTo>
                    <a:pt x="210" y="1195"/>
                    <a:pt x="222" y="1230"/>
                    <a:pt x="233" y="1266"/>
                  </a:cubicBezTo>
                  <a:cubicBezTo>
                    <a:pt x="233" y="1268"/>
                    <a:pt x="235" y="1270"/>
                    <a:pt x="235" y="1271"/>
                  </a:cubicBezTo>
                  <a:cubicBezTo>
                    <a:pt x="235" y="1252"/>
                    <a:pt x="233" y="1233"/>
                    <a:pt x="233" y="1214"/>
                  </a:cubicBezTo>
                  <a:cubicBezTo>
                    <a:pt x="235" y="1150"/>
                    <a:pt x="280" y="1094"/>
                    <a:pt x="342" y="1078"/>
                  </a:cubicBezTo>
                  <a:cubicBezTo>
                    <a:pt x="343" y="1077"/>
                    <a:pt x="343" y="1078"/>
                    <a:pt x="345" y="1078"/>
                  </a:cubicBezTo>
                  <a:cubicBezTo>
                    <a:pt x="346" y="1091"/>
                    <a:pt x="348" y="1104"/>
                    <a:pt x="349" y="1117"/>
                  </a:cubicBezTo>
                  <a:cubicBezTo>
                    <a:pt x="351" y="1153"/>
                    <a:pt x="351" y="1189"/>
                    <a:pt x="342" y="1225"/>
                  </a:cubicBezTo>
                  <a:cubicBezTo>
                    <a:pt x="332" y="1270"/>
                    <a:pt x="307" y="1306"/>
                    <a:pt x="271" y="1334"/>
                  </a:cubicBezTo>
                  <a:cubicBezTo>
                    <a:pt x="269" y="1336"/>
                    <a:pt x="267" y="1337"/>
                    <a:pt x="265" y="1339"/>
                  </a:cubicBezTo>
                  <a:cubicBezTo>
                    <a:pt x="285" y="1380"/>
                    <a:pt x="307" y="1419"/>
                    <a:pt x="334" y="1457"/>
                  </a:cubicBezTo>
                  <a:cubicBezTo>
                    <a:pt x="328" y="1439"/>
                    <a:pt x="323" y="1422"/>
                    <a:pt x="319" y="1405"/>
                  </a:cubicBezTo>
                  <a:cubicBezTo>
                    <a:pt x="302" y="1336"/>
                    <a:pt x="329" y="1273"/>
                    <a:pt x="390" y="1237"/>
                  </a:cubicBezTo>
                  <a:cubicBezTo>
                    <a:pt x="393" y="1235"/>
                    <a:pt x="397" y="1233"/>
                    <a:pt x="402" y="1230"/>
                  </a:cubicBezTo>
                  <a:cubicBezTo>
                    <a:pt x="408" y="1254"/>
                    <a:pt x="416" y="1277"/>
                    <a:pt x="421" y="1300"/>
                  </a:cubicBezTo>
                  <a:cubicBezTo>
                    <a:pt x="429" y="1333"/>
                    <a:pt x="434" y="1366"/>
                    <a:pt x="431" y="1399"/>
                  </a:cubicBezTo>
                  <a:cubicBezTo>
                    <a:pt x="428" y="1442"/>
                    <a:pt x="411" y="1480"/>
                    <a:pt x="384" y="1513"/>
                  </a:cubicBezTo>
                  <a:cubicBezTo>
                    <a:pt x="383" y="1514"/>
                    <a:pt x="381" y="1516"/>
                    <a:pt x="379" y="1518"/>
                  </a:cubicBezTo>
                  <a:cubicBezTo>
                    <a:pt x="409" y="1554"/>
                    <a:pt x="441" y="1588"/>
                    <a:pt x="478" y="1619"/>
                  </a:cubicBezTo>
                  <a:cubicBezTo>
                    <a:pt x="474" y="1614"/>
                    <a:pt x="470" y="1609"/>
                    <a:pt x="467" y="1604"/>
                  </a:cubicBezTo>
                  <a:cubicBezTo>
                    <a:pt x="448" y="1576"/>
                    <a:pt x="434" y="1547"/>
                    <a:pt x="430" y="1513"/>
                  </a:cubicBezTo>
                  <a:cubicBezTo>
                    <a:pt x="422" y="1455"/>
                    <a:pt x="450" y="1403"/>
                    <a:pt x="491" y="1374"/>
                  </a:cubicBezTo>
                  <a:cubicBezTo>
                    <a:pt x="524" y="1429"/>
                    <a:pt x="554" y="1485"/>
                    <a:pt x="564" y="1550"/>
                  </a:cubicBezTo>
                  <a:cubicBezTo>
                    <a:pt x="571" y="1591"/>
                    <a:pt x="563" y="1630"/>
                    <a:pt x="545" y="1668"/>
                  </a:cubicBezTo>
                  <a:cubicBezTo>
                    <a:pt x="544" y="1670"/>
                    <a:pt x="543" y="1672"/>
                    <a:pt x="541" y="1674"/>
                  </a:cubicBezTo>
                  <a:cubicBezTo>
                    <a:pt x="585" y="1708"/>
                    <a:pt x="632" y="1737"/>
                    <a:pt x="682" y="1762"/>
                  </a:cubicBezTo>
                  <a:cubicBezTo>
                    <a:pt x="680" y="1760"/>
                    <a:pt x="677" y="1758"/>
                    <a:pt x="675" y="1756"/>
                  </a:cubicBezTo>
                  <a:cubicBezTo>
                    <a:pt x="648" y="1733"/>
                    <a:pt x="624" y="1709"/>
                    <a:pt x="607" y="1678"/>
                  </a:cubicBezTo>
                  <a:cubicBezTo>
                    <a:pt x="577" y="1624"/>
                    <a:pt x="584" y="1556"/>
                    <a:pt x="624" y="1508"/>
                  </a:cubicBezTo>
                  <a:cubicBezTo>
                    <a:pt x="631" y="1515"/>
                    <a:pt x="637" y="1521"/>
                    <a:pt x="643" y="1527"/>
                  </a:cubicBezTo>
                  <a:cubicBezTo>
                    <a:pt x="681" y="1565"/>
                    <a:pt x="715" y="1605"/>
                    <a:pt x="742" y="1650"/>
                  </a:cubicBezTo>
                  <a:cubicBezTo>
                    <a:pt x="770" y="1697"/>
                    <a:pt x="780" y="1747"/>
                    <a:pt x="770" y="1800"/>
                  </a:cubicBezTo>
                  <a:cubicBezTo>
                    <a:pt x="769" y="1806"/>
                    <a:pt x="773" y="1807"/>
                    <a:pt x="776" y="1808"/>
                  </a:cubicBezTo>
                  <a:cubicBezTo>
                    <a:pt x="817" y="1822"/>
                    <a:pt x="858" y="1837"/>
                    <a:pt x="900" y="1851"/>
                  </a:cubicBezTo>
                  <a:cubicBezTo>
                    <a:pt x="902" y="1852"/>
                    <a:pt x="905" y="1853"/>
                    <a:pt x="908" y="1853"/>
                  </a:cubicBezTo>
                  <a:cubicBezTo>
                    <a:pt x="913" y="1855"/>
                    <a:pt x="918" y="1858"/>
                    <a:pt x="915" y="1864"/>
                  </a:cubicBezTo>
                  <a:cubicBezTo>
                    <a:pt x="913" y="1870"/>
                    <a:pt x="909" y="1870"/>
                    <a:pt x="903" y="1868"/>
                  </a:cubicBezTo>
                  <a:cubicBezTo>
                    <a:pt x="890" y="1864"/>
                    <a:pt x="877" y="1861"/>
                    <a:pt x="864" y="1856"/>
                  </a:cubicBezTo>
                  <a:cubicBezTo>
                    <a:pt x="832" y="1845"/>
                    <a:pt x="801" y="1834"/>
                    <a:pt x="770" y="1822"/>
                  </a:cubicBezTo>
                  <a:cubicBezTo>
                    <a:pt x="764" y="1820"/>
                    <a:pt x="762" y="1820"/>
                    <a:pt x="758" y="1825"/>
                  </a:cubicBezTo>
                  <a:cubicBezTo>
                    <a:pt x="731" y="1857"/>
                    <a:pt x="695" y="1874"/>
                    <a:pt x="654" y="1881"/>
                  </a:cubicBezTo>
                  <a:cubicBezTo>
                    <a:pt x="590" y="1891"/>
                    <a:pt x="531" y="1875"/>
                    <a:pt x="473" y="1850"/>
                  </a:cubicBezTo>
                  <a:cubicBezTo>
                    <a:pt x="436" y="1833"/>
                    <a:pt x="401" y="1813"/>
                    <a:pt x="368" y="1789"/>
                  </a:cubicBezTo>
                  <a:cubicBezTo>
                    <a:pt x="364" y="1787"/>
                    <a:pt x="361" y="1783"/>
                    <a:pt x="356" y="1780"/>
                  </a:cubicBezTo>
                  <a:cubicBezTo>
                    <a:pt x="369" y="1770"/>
                    <a:pt x="383" y="1763"/>
                    <a:pt x="397" y="1758"/>
                  </a:cubicBezTo>
                  <a:cubicBezTo>
                    <a:pt x="449" y="1738"/>
                    <a:pt x="501" y="1736"/>
                    <a:pt x="555" y="1749"/>
                  </a:cubicBezTo>
                  <a:cubicBezTo>
                    <a:pt x="597" y="1758"/>
                    <a:pt x="639" y="1770"/>
                    <a:pt x="682" y="1782"/>
                  </a:cubicBezTo>
                  <a:cubicBezTo>
                    <a:pt x="678" y="1780"/>
                    <a:pt x="675" y="1778"/>
                    <a:pt x="671" y="1776"/>
                  </a:cubicBezTo>
                  <a:cubicBezTo>
                    <a:pt x="624" y="1751"/>
                    <a:pt x="580" y="1723"/>
                    <a:pt x="538" y="1691"/>
                  </a:cubicBezTo>
                  <a:cubicBezTo>
                    <a:pt x="533" y="1687"/>
                    <a:pt x="529" y="1687"/>
                    <a:pt x="524" y="1691"/>
                  </a:cubicBezTo>
                  <a:cubicBezTo>
                    <a:pt x="484" y="1719"/>
                    <a:pt x="440" y="1726"/>
                    <a:pt x="392" y="1718"/>
                  </a:cubicBezTo>
                  <a:cubicBezTo>
                    <a:pt x="347" y="1710"/>
                    <a:pt x="308" y="1689"/>
                    <a:pt x="272" y="1662"/>
                  </a:cubicBezTo>
                  <a:cubicBezTo>
                    <a:pt x="240" y="1638"/>
                    <a:pt x="211" y="1611"/>
                    <a:pt x="185" y="1581"/>
                  </a:cubicBezTo>
                  <a:cubicBezTo>
                    <a:pt x="183" y="1578"/>
                    <a:pt x="181" y="1575"/>
                    <a:pt x="178" y="1571"/>
                  </a:cubicBezTo>
                  <a:cubicBezTo>
                    <a:pt x="188" y="1568"/>
                    <a:pt x="198" y="1564"/>
                    <a:pt x="207" y="1562"/>
                  </a:cubicBezTo>
                  <a:cubicBezTo>
                    <a:pt x="263" y="1549"/>
                    <a:pt x="317" y="1557"/>
                    <a:pt x="368" y="1582"/>
                  </a:cubicBezTo>
                  <a:cubicBezTo>
                    <a:pt x="399" y="1597"/>
                    <a:pt x="429" y="1614"/>
                    <a:pt x="460" y="1631"/>
                  </a:cubicBezTo>
                  <a:cubicBezTo>
                    <a:pt x="462" y="1632"/>
                    <a:pt x="464" y="1633"/>
                    <a:pt x="467" y="1633"/>
                  </a:cubicBezTo>
                  <a:cubicBezTo>
                    <a:pt x="459" y="1625"/>
                    <a:pt x="450" y="1618"/>
                    <a:pt x="442" y="1610"/>
                  </a:cubicBezTo>
                  <a:cubicBezTo>
                    <a:pt x="418" y="1584"/>
                    <a:pt x="394" y="1558"/>
                    <a:pt x="370" y="1532"/>
                  </a:cubicBezTo>
                  <a:cubicBezTo>
                    <a:pt x="367" y="1528"/>
                    <a:pt x="365" y="1527"/>
                    <a:pt x="361" y="1529"/>
                  </a:cubicBezTo>
                  <a:cubicBezTo>
                    <a:pt x="311" y="1551"/>
                    <a:pt x="262" y="1546"/>
                    <a:pt x="215" y="1522"/>
                  </a:cubicBezTo>
                  <a:cubicBezTo>
                    <a:pt x="171" y="1499"/>
                    <a:pt x="138" y="1464"/>
                    <a:pt x="110" y="1425"/>
                  </a:cubicBezTo>
                  <a:cubicBezTo>
                    <a:pt x="97" y="1406"/>
                    <a:pt x="86" y="1385"/>
                    <a:pt x="74" y="1366"/>
                  </a:cubicBezTo>
                  <a:cubicBezTo>
                    <a:pt x="72" y="1364"/>
                    <a:pt x="72" y="1361"/>
                    <a:pt x="70" y="1358"/>
                  </a:cubicBezTo>
                  <a:cubicBezTo>
                    <a:pt x="90" y="1353"/>
                    <a:pt x="108" y="1353"/>
                    <a:pt x="127" y="1355"/>
                  </a:cubicBezTo>
                  <a:cubicBezTo>
                    <a:pt x="174" y="1359"/>
                    <a:pt x="216" y="1379"/>
                    <a:pt x="252" y="1408"/>
                  </a:cubicBezTo>
                  <a:cubicBezTo>
                    <a:pt x="273" y="1425"/>
                    <a:pt x="293" y="1443"/>
                    <a:pt x="314" y="1461"/>
                  </a:cubicBezTo>
                  <a:cubicBezTo>
                    <a:pt x="315" y="1462"/>
                    <a:pt x="316" y="1463"/>
                    <a:pt x="316" y="1463"/>
                  </a:cubicBezTo>
                  <a:cubicBezTo>
                    <a:pt x="294" y="1424"/>
                    <a:pt x="271" y="1386"/>
                    <a:pt x="248" y="1346"/>
                  </a:cubicBezTo>
                  <a:cubicBezTo>
                    <a:pt x="227" y="1351"/>
                    <a:pt x="204" y="1352"/>
                    <a:pt x="182" y="1347"/>
                  </a:cubicBezTo>
                  <a:cubicBezTo>
                    <a:pt x="138" y="1337"/>
                    <a:pt x="104" y="1312"/>
                    <a:pt x="78" y="1278"/>
                  </a:cubicBezTo>
                  <a:cubicBezTo>
                    <a:pt x="47" y="1237"/>
                    <a:pt x="27" y="1191"/>
                    <a:pt x="13" y="1142"/>
                  </a:cubicBezTo>
                  <a:cubicBezTo>
                    <a:pt x="13" y="1141"/>
                    <a:pt x="13" y="1139"/>
                    <a:pt x="12" y="1135"/>
                  </a:cubicBezTo>
                  <a:cubicBezTo>
                    <a:pt x="26" y="1137"/>
                    <a:pt x="40" y="1138"/>
                    <a:pt x="53" y="1141"/>
                  </a:cubicBezTo>
                  <a:cubicBezTo>
                    <a:pt x="105" y="1152"/>
                    <a:pt x="145" y="1182"/>
                    <a:pt x="177" y="1222"/>
                  </a:cubicBezTo>
                  <a:cubicBezTo>
                    <a:pt x="191" y="1240"/>
                    <a:pt x="205" y="1258"/>
                    <a:pt x="217" y="1275"/>
                  </a:cubicBezTo>
                  <a:cubicBezTo>
                    <a:pt x="205" y="1237"/>
                    <a:pt x="192" y="1197"/>
                    <a:pt x="180" y="1156"/>
                  </a:cubicBezTo>
                  <a:cubicBezTo>
                    <a:pt x="168" y="1155"/>
                    <a:pt x="156" y="1155"/>
                    <a:pt x="144" y="1152"/>
                  </a:cubicBezTo>
                  <a:cubicBezTo>
                    <a:pt x="97" y="1142"/>
                    <a:pt x="64" y="1114"/>
                    <a:pt x="40" y="1073"/>
                  </a:cubicBezTo>
                  <a:cubicBezTo>
                    <a:pt x="18" y="1033"/>
                    <a:pt x="8" y="990"/>
                    <a:pt x="2" y="945"/>
                  </a:cubicBezTo>
                  <a:cubicBezTo>
                    <a:pt x="1" y="942"/>
                    <a:pt x="1" y="940"/>
                    <a:pt x="0" y="937"/>
                  </a:cubicBezTo>
                  <a:cubicBezTo>
                    <a:pt x="0" y="932"/>
                    <a:pt x="0" y="927"/>
                    <a:pt x="0" y="92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5000">
                  <a:schemeClr val="accent3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55EB67EA-CFF4-4ACF-81E5-5435944CEFEE}"/>
                </a:ext>
              </a:extLst>
            </p:cNvPr>
            <p:cNvSpPr/>
            <p:nvPr/>
          </p:nvSpPr>
          <p:spPr>
            <a:xfrm>
              <a:off x="1065557" y="5295454"/>
              <a:ext cx="2323533" cy="55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1600" b="1">
                  <a:solidFill>
                    <a:schemeClr val="tx1"/>
                  </a:solidFill>
                  <a:cs typeface="+mn-ea"/>
                  <a:sym typeface="+mn-lt"/>
                </a:rPr>
                <a:t>输入荣誉证书名称</a:t>
              </a:r>
            </a:p>
          </p:txBody>
        </p:sp>
        <p:sp>
          <p:nvSpPr>
            <p:cNvPr id="38" name="Freeform 1267">
              <a:extLst>
                <a:ext uri="{FF2B5EF4-FFF2-40B4-BE49-F238E27FC236}">
                  <a16:creationId xmlns:a16="http://schemas.microsoft.com/office/drawing/2014/main" id="{56327521-5EFB-4C8F-8340-81CE4C72EC0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15029" y="5234648"/>
              <a:ext cx="330250" cy="680412"/>
            </a:xfrm>
            <a:custGeom>
              <a:avLst/>
              <a:gdLst>
                <a:gd name="T0" fmla="*/ 165 w 918"/>
                <a:gd name="T1" fmla="*/ 1085 h 1891"/>
                <a:gd name="T2" fmla="*/ 26 w 918"/>
                <a:gd name="T3" fmla="*/ 731 h 1891"/>
                <a:gd name="T4" fmla="*/ 152 w 918"/>
                <a:gd name="T5" fmla="*/ 898 h 1891"/>
                <a:gd name="T6" fmla="*/ 82 w 918"/>
                <a:gd name="T7" fmla="*/ 555 h 1891"/>
                <a:gd name="T8" fmla="*/ 164 w 918"/>
                <a:gd name="T9" fmla="*/ 607 h 1891"/>
                <a:gd name="T10" fmla="*/ 218 w 918"/>
                <a:gd name="T11" fmla="*/ 572 h 1891"/>
                <a:gd name="T12" fmla="*/ 268 w 918"/>
                <a:gd name="T13" fmla="*/ 258 h 1891"/>
                <a:gd name="T14" fmla="*/ 337 w 918"/>
                <a:gd name="T15" fmla="*/ 359 h 1891"/>
                <a:gd name="T16" fmla="*/ 400 w 918"/>
                <a:gd name="T17" fmla="*/ 195 h 1891"/>
                <a:gd name="T18" fmla="*/ 414 w 918"/>
                <a:gd name="T19" fmla="*/ 218 h 1891"/>
                <a:gd name="T20" fmla="*/ 473 w 918"/>
                <a:gd name="T21" fmla="*/ 209 h 1891"/>
                <a:gd name="T22" fmla="*/ 534 w 918"/>
                <a:gd name="T23" fmla="*/ 80 h 1891"/>
                <a:gd name="T24" fmla="*/ 634 w 918"/>
                <a:gd name="T25" fmla="*/ 88 h 1891"/>
                <a:gd name="T26" fmla="*/ 643 w 918"/>
                <a:gd name="T27" fmla="*/ 107 h 1891"/>
                <a:gd name="T28" fmla="*/ 688 w 918"/>
                <a:gd name="T29" fmla="*/ 173 h 1891"/>
                <a:gd name="T30" fmla="*/ 494 w 918"/>
                <a:gd name="T31" fmla="*/ 214 h 1891"/>
                <a:gd name="T32" fmla="*/ 447 w 918"/>
                <a:gd name="T33" fmla="*/ 264 h 1891"/>
                <a:gd name="T34" fmla="*/ 545 w 918"/>
                <a:gd name="T35" fmla="*/ 305 h 1891"/>
                <a:gd name="T36" fmla="*/ 347 w 918"/>
                <a:gd name="T37" fmla="*/ 373 h 1891"/>
                <a:gd name="T38" fmla="*/ 405 w 918"/>
                <a:gd name="T39" fmla="*/ 459 h 1891"/>
                <a:gd name="T40" fmla="*/ 237 w 918"/>
                <a:gd name="T41" fmla="*/ 570 h 1891"/>
                <a:gd name="T42" fmla="*/ 327 w 918"/>
                <a:gd name="T43" fmla="*/ 601 h 1891"/>
                <a:gd name="T44" fmla="*/ 190 w 918"/>
                <a:gd name="T45" fmla="*/ 730 h 1891"/>
                <a:gd name="T46" fmla="*/ 274 w 918"/>
                <a:gd name="T47" fmla="*/ 758 h 1891"/>
                <a:gd name="T48" fmla="*/ 187 w 918"/>
                <a:gd name="T49" fmla="*/ 858 h 1891"/>
                <a:gd name="T50" fmla="*/ 318 w 918"/>
                <a:gd name="T51" fmla="*/ 805 h 1891"/>
                <a:gd name="T52" fmla="*/ 181 w 918"/>
                <a:gd name="T53" fmla="*/ 1083 h 1891"/>
                <a:gd name="T54" fmla="*/ 321 w 918"/>
                <a:gd name="T55" fmla="*/ 922 h 1891"/>
                <a:gd name="T56" fmla="*/ 199 w 918"/>
                <a:gd name="T57" fmla="*/ 1160 h 1891"/>
                <a:gd name="T58" fmla="*/ 342 w 918"/>
                <a:gd name="T59" fmla="*/ 1078 h 1891"/>
                <a:gd name="T60" fmla="*/ 271 w 918"/>
                <a:gd name="T61" fmla="*/ 1334 h 1891"/>
                <a:gd name="T62" fmla="*/ 390 w 918"/>
                <a:gd name="T63" fmla="*/ 1237 h 1891"/>
                <a:gd name="T64" fmla="*/ 384 w 918"/>
                <a:gd name="T65" fmla="*/ 1513 h 1891"/>
                <a:gd name="T66" fmla="*/ 430 w 918"/>
                <a:gd name="T67" fmla="*/ 1513 h 1891"/>
                <a:gd name="T68" fmla="*/ 541 w 918"/>
                <a:gd name="T69" fmla="*/ 1674 h 1891"/>
                <a:gd name="T70" fmla="*/ 624 w 918"/>
                <a:gd name="T71" fmla="*/ 1508 h 1891"/>
                <a:gd name="T72" fmla="*/ 776 w 918"/>
                <a:gd name="T73" fmla="*/ 1808 h 1891"/>
                <a:gd name="T74" fmla="*/ 903 w 918"/>
                <a:gd name="T75" fmla="*/ 1868 h 1891"/>
                <a:gd name="T76" fmla="*/ 654 w 918"/>
                <a:gd name="T77" fmla="*/ 1881 h 1891"/>
                <a:gd name="T78" fmla="*/ 397 w 918"/>
                <a:gd name="T79" fmla="*/ 1758 h 1891"/>
                <a:gd name="T80" fmla="*/ 538 w 918"/>
                <a:gd name="T81" fmla="*/ 1691 h 1891"/>
                <a:gd name="T82" fmla="*/ 185 w 918"/>
                <a:gd name="T83" fmla="*/ 1581 h 1891"/>
                <a:gd name="T84" fmla="*/ 460 w 918"/>
                <a:gd name="T85" fmla="*/ 1631 h 1891"/>
                <a:gd name="T86" fmla="*/ 361 w 918"/>
                <a:gd name="T87" fmla="*/ 1529 h 1891"/>
                <a:gd name="T88" fmla="*/ 70 w 918"/>
                <a:gd name="T89" fmla="*/ 1358 h 1891"/>
                <a:gd name="T90" fmla="*/ 316 w 918"/>
                <a:gd name="T91" fmla="*/ 1463 h 1891"/>
                <a:gd name="T92" fmla="*/ 13 w 918"/>
                <a:gd name="T93" fmla="*/ 1142 h 1891"/>
                <a:gd name="T94" fmla="*/ 217 w 918"/>
                <a:gd name="T95" fmla="*/ 1275 h 1891"/>
                <a:gd name="T96" fmla="*/ 2 w 918"/>
                <a:gd name="T97" fmla="*/ 945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8" h="1891">
                  <a:moveTo>
                    <a:pt x="0" y="922"/>
                  </a:moveTo>
                  <a:cubicBezTo>
                    <a:pt x="27" y="924"/>
                    <a:pt x="51" y="936"/>
                    <a:pt x="73" y="951"/>
                  </a:cubicBezTo>
                  <a:cubicBezTo>
                    <a:pt x="107" y="975"/>
                    <a:pt x="129" y="1009"/>
                    <a:pt x="147" y="1046"/>
                  </a:cubicBezTo>
                  <a:cubicBezTo>
                    <a:pt x="153" y="1058"/>
                    <a:pt x="159" y="1071"/>
                    <a:pt x="165" y="1085"/>
                  </a:cubicBezTo>
                  <a:cubicBezTo>
                    <a:pt x="161" y="1047"/>
                    <a:pt x="157" y="1010"/>
                    <a:pt x="153" y="974"/>
                  </a:cubicBezTo>
                  <a:cubicBezTo>
                    <a:pt x="141" y="971"/>
                    <a:pt x="129" y="968"/>
                    <a:pt x="117" y="963"/>
                  </a:cubicBezTo>
                  <a:cubicBezTo>
                    <a:pt x="72" y="944"/>
                    <a:pt x="47" y="908"/>
                    <a:pt x="34" y="862"/>
                  </a:cubicBezTo>
                  <a:cubicBezTo>
                    <a:pt x="22" y="819"/>
                    <a:pt x="21" y="775"/>
                    <a:pt x="26" y="731"/>
                  </a:cubicBezTo>
                  <a:cubicBezTo>
                    <a:pt x="26" y="731"/>
                    <a:pt x="26" y="730"/>
                    <a:pt x="27" y="729"/>
                  </a:cubicBezTo>
                  <a:cubicBezTo>
                    <a:pt x="31" y="730"/>
                    <a:pt x="35" y="731"/>
                    <a:pt x="38" y="732"/>
                  </a:cubicBezTo>
                  <a:cubicBezTo>
                    <a:pt x="78" y="750"/>
                    <a:pt x="108" y="779"/>
                    <a:pt x="124" y="819"/>
                  </a:cubicBezTo>
                  <a:cubicBezTo>
                    <a:pt x="135" y="845"/>
                    <a:pt x="144" y="874"/>
                    <a:pt x="152" y="898"/>
                  </a:cubicBezTo>
                  <a:cubicBezTo>
                    <a:pt x="155" y="867"/>
                    <a:pt x="157" y="832"/>
                    <a:pt x="160" y="796"/>
                  </a:cubicBezTo>
                  <a:cubicBezTo>
                    <a:pt x="142" y="789"/>
                    <a:pt x="125" y="780"/>
                    <a:pt x="110" y="766"/>
                  </a:cubicBezTo>
                  <a:cubicBezTo>
                    <a:pt x="86" y="742"/>
                    <a:pt x="73" y="712"/>
                    <a:pt x="70" y="679"/>
                  </a:cubicBezTo>
                  <a:cubicBezTo>
                    <a:pt x="65" y="637"/>
                    <a:pt x="71" y="596"/>
                    <a:pt x="82" y="555"/>
                  </a:cubicBezTo>
                  <a:cubicBezTo>
                    <a:pt x="82" y="554"/>
                    <a:pt x="83" y="552"/>
                    <a:pt x="84" y="549"/>
                  </a:cubicBezTo>
                  <a:cubicBezTo>
                    <a:pt x="156" y="590"/>
                    <a:pt x="168" y="658"/>
                    <a:pt x="171" y="732"/>
                  </a:cubicBezTo>
                  <a:cubicBezTo>
                    <a:pt x="180" y="698"/>
                    <a:pt x="188" y="666"/>
                    <a:pt x="196" y="635"/>
                  </a:cubicBezTo>
                  <a:cubicBezTo>
                    <a:pt x="185" y="626"/>
                    <a:pt x="173" y="617"/>
                    <a:pt x="164" y="607"/>
                  </a:cubicBezTo>
                  <a:cubicBezTo>
                    <a:pt x="138" y="580"/>
                    <a:pt x="130" y="547"/>
                    <a:pt x="132" y="511"/>
                  </a:cubicBezTo>
                  <a:cubicBezTo>
                    <a:pt x="135" y="471"/>
                    <a:pt x="146" y="434"/>
                    <a:pt x="163" y="398"/>
                  </a:cubicBezTo>
                  <a:cubicBezTo>
                    <a:pt x="164" y="397"/>
                    <a:pt x="165" y="396"/>
                    <a:pt x="166" y="394"/>
                  </a:cubicBezTo>
                  <a:cubicBezTo>
                    <a:pt x="227" y="441"/>
                    <a:pt x="227" y="505"/>
                    <a:pt x="218" y="572"/>
                  </a:cubicBezTo>
                  <a:cubicBezTo>
                    <a:pt x="232" y="543"/>
                    <a:pt x="245" y="514"/>
                    <a:pt x="258" y="485"/>
                  </a:cubicBezTo>
                  <a:cubicBezTo>
                    <a:pt x="258" y="485"/>
                    <a:pt x="258" y="484"/>
                    <a:pt x="258" y="484"/>
                  </a:cubicBezTo>
                  <a:cubicBezTo>
                    <a:pt x="219" y="453"/>
                    <a:pt x="208" y="413"/>
                    <a:pt x="218" y="366"/>
                  </a:cubicBezTo>
                  <a:cubicBezTo>
                    <a:pt x="226" y="326"/>
                    <a:pt x="245" y="292"/>
                    <a:pt x="268" y="258"/>
                  </a:cubicBezTo>
                  <a:cubicBezTo>
                    <a:pt x="273" y="264"/>
                    <a:pt x="278" y="268"/>
                    <a:pt x="281" y="273"/>
                  </a:cubicBezTo>
                  <a:cubicBezTo>
                    <a:pt x="305" y="307"/>
                    <a:pt x="308" y="345"/>
                    <a:pt x="300" y="384"/>
                  </a:cubicBezTo>
                  <a:cubicBezTo>
                    <a:pt x="297" y="400"/>
                    <a:pt x="292" y="415"/>
                    <a:pt x="288" y="432"/>
                  </a:cubicBezTo>
                  <a:cubicBezTo>
                    <a:pt x="305" y="407"/>
                    <a:pt x="321" y="383"/>
                    <a:pt x="337" y="359"/>
                  </a:cubicBezTo>
                  <a:cubicBezTo>
                    <a:pt x="324" y="345"/>
                    <a:pt x="314" y="329"/>
                    <a:pt x="311" y="309"/>
                  </a:cubicBezTo>
                  <a:cubicBezTo>
                    <a:pt x="307" y="287"/>
                    <a:pt x="309" y="266"/>
                    <a:pt x="317" y="246"/>
                  </a:cubicBezTo>
                  <a:cubicBezTo>
                    <a:pt x="331" y="210"/>
                    <a:pt x="354" y="179"/>
                    <a:pt x="381" y="151"/>
                  </a:cubicBezTo>
                  <a:cubicBezTo>
                    <a:pt x="391" y="164"/>
                    <a:pt x="397" y="179"/>
                    <a:pt x="400" y="195"/>
                  </a:cubicBezTo>
                  <a:cubicBezTo>
                    <a:pt x="407" y="228"/>
                    <a:pt x="397" y="258"/>
                    <a:pt x="384" y="288"/>
                  </a:cubicBezTo>
                  <a:cubicBezTo>
                    <a:pt x="381" y="296"/>
                    <a:pt x="377" y="303"/>
                    <a:pt x="374" y="312"/>
                  </a:cubicBezTo>
                  <a:cubicBezTo>
                    <a:pt x="392" y="292"/>
                    <a:pt x="410" y="272"/>
                    <a:pt x="428" y="253"/>
                  </a:cubicBezTo>
                  <a:cubicBezTo>
                    <a:pt x="423" y="241"/>
                    <a:pt x="417" y="230"/>
                    <a:pt x="414" y="218"/>
                  </a:cubicBezTo>
                  <a:cubicBezTo>
                    <a:pt x="407" y="187"/>
                    <a:pt x="418" y="160"/>
                    <a:pt x="435" y="134"/>
                  </a:cubicBezTo>
                  <a:cubicBezTo>
                    <a:pt x="451" y="109"/>
                    <a:pt x="472" y="88"/>
                    <a:pt x="495" y="69"/>
                  </a:cubicBezTo>
                  <a:cubicBezTo>
                    <a:pt x="496" y="68"/>
                    <a:pt x="498" y="67"/>
                    <a:pt x="501" y="65"/>
                  </a:cubicBezTo>
                  <a:cubicBezTo>
                    <a:pt x="527" y="120"/>
                    <a:pt x="502" y="165"/>
                    <a:pt x="473" y="209"/>
                  </a:cubicBezTo>
                  <a:cubicBezTo>
                    <a:pt x="475" y="208"/>
                    <a:pt x="476" y="207"/>
                    <a:pt x="477" y="206"/>
                  </a:cubicBezTo>
                  <a:cubicBezTo>
                    <a:pt x="493" y="194"/>
                    <a:pt x="508" y="181"/>
                    <a:pt x="523" y="168"/>
                  </a:cubicBezTo>
                  <a:cubicBezTo>
                    <a:pt x="527" y="165"/>
                    <a:pt x="529" y="162"/>
                    <a:pt x="526" y="156"/>
                  </a:cubicBezTo>
                  <a:cubicBezTo>
                    <a:pt x="515" y="129"/>
                    <a:pt x="520" y="104"/>
                    <a:pt x="534" y="80"/>
                  </a:cubicBezTo>
                  <a:cubicBezTo>
                    <a:pt x="549" y="54"/>
                    <a:pt x="593" y="14"/>
                    <a:pt x="622" y="0"/>
                  </a:cubicBezTo>
                  <a:cubicBezTo>
                    <a:pt x="631" y="23"/>
                    <a:pt x="630" y="46"/>
                    <a:pt x="620" y="66"/>
                  </a:cubicBezTo>
                  <a:cubicBezTo>
                    <a:pt x="610" y="86"/>
                    <a:pt x="596" y="105"/>
                    <a:pt x="583" y="126"/>
                  </a:cubicBezTo>
                  <a:cubicBezTo>
                    <a:pt x="601" y="113"/>
                    <a:pt x="620" y="103"/>
                    <a:pt x="634" y="88"/>
                  </a:cubicBezTo>
                  <a:cubicBezTo>
                    <a:pt x="676" y="41"/>
                    <a:pt x="728" y="14"/>
                    <a:pt x="789" y="7"/>
                  </a:cubicBezTo>
                  <a:cubicBezTo>
                    <a:pt x="805" y="5"/>
                    <a:pt x="821" y="5"/>
                    <a:pt x="840" y="4"/>
                  </a:cubicBezTo>
                  <a:cubicBezTo>
                    <a:pt x="837" y="7"/>
                    <a:pt x="836" y="9"/>
                    <a:pt x="835" y="10"/>
                  </a:cubicBezTo>
                  <a:cubicBezTo>
                    <a:pt x="780" y="60"/>
                    <a:pt x="717" y="94"/>
                    <a:pt x="643" y="107"/>
                  </a:cubicBezTo>
                  <a:cubicBezTo>
                    <a:pt x="641" y="107"/>
                    <a:pt x="639" y="108"/>
                    <a:pt x="637" y="109"/>
                  </a:cubicBezTo>
                  <a:cubicBezTo>
                    <a:pt x="622" y="118"/>
                    <a:pt x="608" y="127"/>
                    <a:pt x="594" y="136"/>
                  </a:cubicBezTo>
                  <a:cubicBezTo>
                    <a:pt x="640" y="122"/>
                    <a:pt x="684" y="119"/>
                    <a:pt x="722" y="159"/>
                  </a:cubicBezTo>
                  <a:cubicBezTo>
                    <a:pt x="710" y="164"/>
                    <a:pt x="699" y="169"/>
                    <a:pt x="688" y="173"/>
                  </a:cubicBezTo>
                  <a:cubicBezTo>
                    <a:pt x="658" y="185"/>
                    <a:pt x="627" y="195"/>
                    <a:pt x="593" y="193"/>
                  </a:cubicBezTo>
                  <a:cubicBezTo>
                    <a:pt x="576" y="192"/>
                    <a:pt x="561" y="187"/>
                    <a:pt x="546" y="178"/>
                  </a:cubicBezTo>
                  <a:cubicBezTo>
                    <a:pt x="542" y="175"/>
                    <a:pt x="539" y="176"/>
                    <a:pt x="534" y="179"/>
                  </a:cubicBezTo>
                  <a:cubicBezTo>
                    <a:pt x="521" y="191"/>
                    <a:pt x="507" y="202"/>
                    <a:pt x="494" y="214"/>
                  </a:cubicBezTo>
                  <a:cubicBezTo>
                    <a:pt x="541" y="193"/>
                    <a:pt x="587" y="188"/>
                    <a:pt x="632" y="225"/>
                  </a:cubicBezTo>
                  <a:cubicBezTo>
                    <a:pt x="615" y="234"/>
                    <a:pt x="601" y="243"/>
                    <a:pt x="585" y="250"/>
                  </a:cubicBezTo>
                  <a:cubicBezTo>
                    <a:pt x="563" y="261"/>
                    <a:pt x="540" y="271"/>
                    <a:pt x="515" y="274"/>
                  </a:cubicBezTo>
                  <a:cubicBezTo>
                    <a:pt x="491" y="277"/>
                    <a:pt x="469" y="274"/>
                    <a:pt x="447" y="264"/>
                  </a:cubicBezTo>
                  <a:cubicBezTo>
                    <a:pt x="445" y="263"/>
                    <a:pt x="440" y="264"/>
                    <a:pt x="439" y="265"/>
                  </a:cubicBezTo>
                  <a:cubicBezTo>
                    <a:pt x="425" y="280"/>
                    <a:pt x="411" y="295"/>
                    <a:pt x="397" y="311"/>
                  </a:cubicBezTo>
                  <a:cubicBezTo>
                    <a:pt x="420" y="297"/>
                    <a:pt x="443" y="286"/>
                    <a:pt x="470" y="284"/>
                  </a:cubicBezTo>
                  <a:cubicBezTo>
                    <a:pt x="497" y="282"/>
                    <a:pt x="522" y="289"/>
                    <a:pt x="545" y="305"/>
                  </a:cubicBezTo>
                  <a:cubicBezTo>
                    <a:pt x="541" y="309"/>
                    <a:pt x="538" y="311"/>
                    <a:pt x="534" y="314"/>
                  </a:cubicBezTo>
                  <a:cubicBezTo>
                    <a:pt x="509" y="334"/>
                    <a:pt x="482" y="352"/>
                    <a:pt x="453" y="364"/>
                  </a:cubicBezTo>
                  <a:cubicBezTo>
                    <a:pt x="422" y="377"/>
                    <a:pt x="391" y="379"/>
                    <a:pt x="359" y="369"/>
                  </a:cubicBezTo>
                  <a:cubicBezTo>
                    <a:pt x="353" y="368"/>
                    <a:pt x="350" y="368"/>
                    <a:pt x="347" y="373"/>
                  </a:cubicBezTo>
                  <a:cubicBezTo>
                    <a:pt x="337" y="389"/>
                    <a:pt x="326" y="404"/>
                    <a:pt x="316" y="420"/>
                  </a:cubicBezTo>
                  <a:cubicBezTo>
                    <a:pt x="314" y="422"/>
                    <a:pt x="313" y="424"/>
                    <a:pt x="312" y="427"/>
                  </a:cubicBezTo>
                  <a:cubicBezTo>
                    <a:pt x="359" y="386"/>
                    <a:pt x="409" y="371"/>
                    <a:pt x="468" y="400"/>
                  </a:cubicBezTo>
                  <a:cubicBezTo>
                    <a:pt x="449" y="423"/>
                    <a:pt x="428" y="442"/>
                    <a:pt x="405" y="459"/>
                  </a:cubicBezTo>
                  <a:cubicBezTo>
                    <a:pt x="388" y="471"/>
                    <a:pt x="370" y="483"/>
                    <a:pt x="350" y="488"/>
                  </a:cubicBezTo>
                  <a:cubicBezTo>
                    <a:pt x="338" y="491"/>
                    <a:pt x="325" y="494"/>
                    <a:pt x="312" y="494"/>
                  </a:cubicBezTo>
                  <a:cubicBezTo>
                    <a:pt x="300" y="495"/>
                    <a:pt x="287" y="493"/>
                    <a:pt x="273" y="492"/>
                  </a:cubicBezTo>
                  <a:cubicBezTo>
                    <a:pt x="262" y="518"/>
                    <a:pt x="249" y="544"/>
                    <a:pt x="237" y="570"/>
                  </a:cubicBezTo>
                  <a:cubicBezTo>
                    <a:pt x="238" y="571"/>
                    <a:pt x="238" y="571"/>
                    <a:pt x="239" y="571"/>
                  </a:cubicBezTo>
                  <a:cubicBezTo>
                    <a:pt x="280" y="516"/>
                    <a:pt x="331" y="491"/>
                    <a:pt x="402" y="514"/>
                  </a:cubicBezTo>
                  <a:cubicBezTo>
                    <a:pt x="397" y="520"/>
                    <a:pt x="394" y="526"/>
                    <a:pt x="390" y="532"/>
                  </a:cubicBezTo>
                  <a:cubicBezTo>
                    <a:pt x="372" y="557"/>
                    <a:pt x="351" y="581"/>
                    <a:pt x="327" y="601"/>
                  </a:cubicBezTo>
                  <a:cubicBezTo>
                    <a:pt x="296" y="627"/>
                    <a:pt x="261" y="639"/>
                    <a:pt x="221" y="638"/>
                  </a:cubicBezTo>
                  <a:cubicBezTo>
                    <a:pt x="215" y="638"/>
                    <a:pt x="212" y="640"/>
                    <a:pt x="211" y="646"/>
                  </a:cubicBezTo>
                  <a:cubicBezTo>
                    <a:pt x="204" y="672"/>
                    <a:pt x="197" y="699"/>
                    <a:pt x="190" y="725"/>
                  </a:cubicBezTo>
                  <a:cubicBezTo>
                    <a:pt x="190" y="727"/>
                    <a:pt x="190" y="728"/>
                    <a:pt x="190" y="730"/>
                  </a:cubicBezTo>
                  <a:cubicBezTo>
                    <a:pt x="209" y="690"/>
                    <a:pt x="235" y="657"/>
                    <a:pt x="279" y="643"/>
                  </a:cubicBezTo>
                  <a:cubicBezTo>
                    <a:pt x="302" y="635"/>
                    <a:pt x="332" y="633"/>
                    <a:pt x="353" y="640"/>
                  </a:cubicBezTo>
                  <a:cubicBezTo>
                    <a:pt x="348" y="649"/>
                    <a:pt x="344" y="659"/>
                    <a:pt x="340" y="668"/>
                  </a:cubicBezTo>
                  <a:cubicBezTo>
                    <a:pt x="322" y="701"/>
                    <a:pt x="302" y="733"/>
                    <a:pt x="274" y="758"/>
                  </a:cubicBezTo>
                  <a:cubicBezTo>
                    <a:pt x="249" y="781"/>
                    <a:pt x="219" y="793"/>
                    <a:pt x="185" y="797"/>
                  </a:cubicBezTo>
                  <a:cubicBezTo>
                    <a:pt x="180" y="798"/>
                    <a:pt x="177" y="798"/>
                    <a:pt x="176" y="804"/>
                  </a:cubicBezTo>
                  <a:cubicBezTo>
                    <a:pt x="174" y="837"/>
                    <a:pt x="171" y="870"/>
                    <a:pt x="169" y="904"/>
                  </a:cubicBezTo>
                  <a:cubicBezTo>
                    <a:pt x="175" y="888"/>
                    <a:pt x="180" y="872"/>
                    <a:pt x="187" y="858"/>
                  </a:cubicBezTo>
                  <a:cubicBezTo>
                    <a:pt x="213" y="804"/>
                    <a:pt x="257" y="778"/>
                    <a:pt x="316" y="777"/>
                  </a:cubicBezTo>
                  <a:cubicBezTo>
                    <a:pt x="318" y="777"/>
                    <a:pt x="319" y="777"/>
                    <a:pt x="321" y="777"/>
                  </a:cubicBezTo>
                  <a:cubicBezTo>
                    <a:pt x="322" y="777"/>
                    <a:pt x="323" y="778"/>
                    <a:pt x="325" y="778"/>
                  </a:cubicBezTo>
                  <a:cubicBezTo>
                    <a:pt x="322" y="787"/>
                    <a:pt x="320" y="796"/>
                    <a:pt x="318" y="805"/>
                  </a:cubicBezTo>
                  <a:cubicBezTo>
                    <a:pt x="308" y="837"/>
                    <a:pt x="295" y="869"/>
                    <a:pt x="276" y="897"/>
                  </a:cubicBezTo>
                  <a:cubicBezTo>
                    <a:pt x="252" y="935"/>
                    <a:pt x="218" y="958"/>
                    <a:pt x="177" y="971"/>
                  </a:cubicBezTo>
                  <a:cubicBezTo>
                    <a:pt x="172" y="972"/>
                    <a:pt x="170" y="973"/>
                    <a:pt x="171" y="979"/>
                  </a:cubicBezTo>
                  <a:cubicBezTo>
                    <a:pt x="174" y="1013"/>
                    <a:pt x="178" y="1048"/>
                    <a:pt x="181" y="1083"/>
                  </a:cubicBezTo>
                  <a:cubicBezTo>
                    <a:pt x="182" y="1083"/>
                    <a:pt x="183" y="1083"/>
                    <a:pt x="183" y="1083"/>
                  </a:cubicBezTo>
                  <a:cubicBezTo>
                    <a:pt x="185" y="1074"/>
                    <a:pt x="185" y="1064"/>
                    <a:pt x="187" y="1055"/>
                  </a:cubicBezTo>
                  <a:cubicBezTo>
                    <a:pt x="188" y="1045"/>
                    <a:pt x="190" y="1036"/>
                    <a:pt x="193" y="1027"/>
                  </a:cubicBezTo>
                  <a:cubicBezTo>
                    <a:pt x="211" y="963"/>
                    <a:pt x="262" y="927"/>
                    <a:pt x="321" y="922"/>
                  </a:cubicBezTo>
                  <a:cubicBezTo>
                    <a:pt x="320" y="934"/>
                    <a:pt x="319" y="946"/>
                    <a:pt x="317" y="958"/>
                  </a:cubicBezTo>
                  <a:cubicBezTo>
                    <a:pt x="313" y="991"/>
                    <a:pt x="306" y="1023"/>
                    <a:pt x="293" y="1054"/>
                  </a:cubicBezTo>
                  <a:cubicBezTo>
                    <a:pt x="276" y="1096"/>
                    <a:pt x="245" y="1128"/>
                    <a:pt x="204" y="1148"/>
                  </a:cubicBezTo>
                  <a:cubicBezTo>
                    <a:pt x="198" y="1151"/>
                    <a:pt x="197" y="1154"/>
                    <a:pt x="199" y="1160"/>
                  </a:cubicBezTo>
                  <a:cubicBezTo>
                    <a:pt x="210" y="1195"/>
                    <a:pt x="222" y="1230"/>
                    <a:pt x="233" y="1266"/>
                  </a:cubicBezTo>
                  <a:cubicBezTo>
                    <a:pt x="233" y="1268"/>
                    <a:pt x="235" y="1270"/>
                    <a:pt x="235" y="1271"/>
                  </a:cubicBezTo>
                  <a:cubicBezTo>
                    <a:pt x="235" y="1252"/>
                    <a:pt x="233" y="1233"/>
                    <a:pt x="233" y="1214"/>
                  </a:cubicBezTo>
                  <a:cubicBezTo>
                    <a:pt x="235" y="1150"/>
                    <a:pt x="280" y="1094"/>
                    <a:pt x="342" y="1078"/>
                  </a:cubicBezTo>
                  <a:cubicBezTo>
                    <a:pt x="343" y="1077"/>
                    <a:pt x="343" y="1078"/>
                    <a:pt x="345" y="1078"/>
                  </a:cubicBezTo>
                  <a:cubicBezTo>
                    <a:pt x="346" y="1091"/>
                    <a:pt x="348" y="1104"/>
                    <a:pt x="349" y="1117"/>
                  </a:cubicBezTo>
                  <a:cubicBezTo>
                    <a:pt x="351" y="1153"/>
                    <a:pt x="351" y="1189"/>
                    <a:pt x="342" y="1225"/>
                  </a:cubicBezTo>
                  <a:cubicBezTo>
                    <a:pt x="332" y="1270"/>
                    <a:pt x="307" y="1306"/>
                    <a:pt x="271" y="1334"/>
                  </a:cubicBezTo>
                  <a:cubicBezTo>
                    <a:pt x="269" y="1336"/>
                    <a:pt x="267" y="1337"/>
                    <a:pt x="265" y="1339"/>
                  </a:cubicBezTo>
                  <a:cubicBezTo>
                    <a:pt x="285" y="1380"/>
                    <a:pt x="307" y="1419"/>
                    <a:pt x="334" y="1457"/>
                  </a:cubicBezTo>
                  <a:cubicBezTo>
                    <a:pt x="328" y="1439"/>
                    <a:pt x="323" y="1422"/>
                    <a:pt x="319" y="1405"/>
                  </a:cubicBezTo>
                  <a:cubicBezTo>
                    <a:pt x="302" y="1336"/>
                    <a:pt x="329" y="1273"/>
                    <a:pt x="390" y="1237"/>
                  </a:cubicBezTo>
                  <a:cubicBezTo>
                    <a:pt x="393" y="1235"/>
                    <a:pt x="397" y="1233"/>
                    <a:pt x="402" y="1230"/>
                  </a:cubicBezTo>
                  <a:cubicBezTo>
                    <a:pt x="408" y="1254"/>
                    <a:pt x="416" y="1277"/>
                    <a:pt x="421" y="1300"/>
                  </a:cubicBezTo>
                  <a:cubicBezTo>
                    <a:pt x="429" y="1333"/>
                    <a:pt x="434" y="1366"/>
                    <a:pt x="431" y="1399"/>
                  </a:cubicBezTo>
                  <a:cubicBezTo>
                    <a:pt x="428" y="1442"/>
                    <a:pt x="411" y="1480"/>
                    <a:pt x="384" y="1513"/>
                  </a:cubicBezTo>
                  <a:cubicBezTo>
                    <a:pt x="383" y="1514"/>
                    <a:pt x="381" y="1516"/>
                    <a:pt x="379" y="1518"/>
                  </a:cubicBezTo>
                  <a:cubicBezTo>
                    <a:pt x="409" y="1554"/>
                    <a:pt x="441" y="1588"/>
                    <a:pt x="478" y="1619"/>
                  </a:cubicBezTo>
                  <a:cubicBezTo>
                    <a:pt x="474" y="1614"/>
                    <a:pt x="470" y="1609"/>
                    <a:pt x="467" y="1604"/>
                  </a:cubicBezTo>
                  <a:cubicBezTo>
                    <a:pt x="448" y="1576"/>
                    <a:pt x="434" y="1547"/>
                    <a:pt x="430" y="1513"/>
                  </a:cubicBezTo>
                  <a:cubicBezTo>
                    <a:pt x="422" y="1455"/>
                    <a:pt x="450" y="1403"/>
                    <a:pt x="491" y="1374"/>
                  </a:cubicBezTo>
                  <a:cubicBezTo>
                    <a:pt x="524" y="1429"/>
                    <a:pt x="554" y="1485"/>
                    <a:pt x="564" y="1550"/>
                  </a:cubicBezTo>
                  <a:cubicBezTo>
                    <a:pt x="571" y="1591"/>
                    <a:pt x="563" y="1630"/>
                    <a:pt x="545" y="1668"/>
                  </a:cubicBezTo>
                  <a:cubicBezTo>
                    <a:pt x="544" y="1670"/>
                    <a:pt x="543" y="1672"/>
                    <a:pt x="541" y="1674"/>
                  </a:cubicBezTo>
                  <a:cubicBezTo>
                    <a:pt x="585" y="1708"/>
                    <a:pt x="632" y="1737"/>
                    <a:pt x="682" y="1762"/>
                  </a:cubicBezTo>
                  <a:cubicBezTo>
                    <a:pt x="680" y="1760"/>
                    <a:pt x="677" y="1758"/>
                    <a:pt x="675" y="1756"/>
                  </a:cubicBezTo>
                  <a:cubicBezTo>
                    <a:pt x="648" y="1733"/>
                    <a:pt x="624" y="1709"/>
                    <a:pt x="607" y="1678"/>
                  </a:cubicBezTo>
                  <a:cubicBezTo>
                    <a:pt x="577" y="1624"/>
                    <a:pt x="584" y="1556"/>
                    <a:pt x="624" y="1508"/>
                  </a:cubicBezTo>
                  <a:cubicBezTo>
                    <a:pt x="631" y="1515"/>
                    <a:pt x="637" y="1521"/>
                    <a:pt x="643" y="1527"/>
                  </a:cubicBezTo>
                  <a:cubicBezTo>
                    <a:pt x="681" y="1565"/>
                    <a:pt x="715" y="1605"/>
                    <a:pt x="742" y="1650"/>
                  </a:cubicBezTo>
                  <a:cubicBezTo>
                    <a:pt x="770" y="1697"/>
                    <a:pt x="780" y="1747"/>
                    <a:pt x="770" y="1800"/>
                  </a:cubicBezTo>
                  <a:cubicBezTo>
                    <a:pt x="769" y="1806"/>
                    <a:pt x="773" y="1807"/>
                    <a:pt x="776" y="1808"/>
                  </a:cubicBezTo>
                  <a:cubicBezTo>
                    <a:pt x="817" y="1822"/>
                    <a:pt x="858" y="1837"/>
                    <a:pt x="900" y="1851"/>
                  </a:cubicBezTo>
                  <a:cubicBezTo>
                    <a:pt x="902" y="1852"/>
                    <a:pt x="905" y="1853"/>
                    <a:pt x="908" y="1853"/>
                  </a:cubicBezTo>
                  <a:cubicBezTo>
                    <a:pt x="913" y="1855"/>
                    <a:pt x="918" y="1858"/>
                    <a:pt x="915" y="1864"/>
                  </a:cubicBezTo>
                  <a:cubicBezTo>
                    <a:pt x="913" y="1870"/>
                    <a:pt x="909" y="1870"/>
                    <a:pt x="903" y="1868"/>
                  </a:cubicBezTo>
                  <a:cubicBezTo>
                    <a:pt x="890" y="1864"/>
                    <a:pt x="877" y="1861"/>
                    <a:pt x="864" y="1856"/>
                  </a:cubicBezTo>
                  <a:cubicBezTo>
                    <a:pt x="832" y="1845"/>
                    <a:pt x="801" y="1834"/>
                    <a:pt x="770" y="1822"/>
                  </a:cubicBezTo>
                  <a:cubicBezTo>
                    <a:pt x="764" y="1820"/>
                    <a:pt x="762" y="1820"/>
                    <a:pt x="758" y="1825"/>
                  </a:cubicBezTo>
                  <a:cubicBezTo>
                    <a:pt x="731" y="1857"/>
                    <a:pt x="695" y="1874"/>
                    <a:pt x="654" y="1881"/>
                  </a:cubicBezTo>
                  <a:cubicBezTo>
                    <a:pt x="590" y="1891"/>
                    <a:pt x="531" y="1875"/>
                    <a:pt x="473" y="1850"/>
                  </a:cubicBezTo>
                  <a:cubicBezTo>
                    <a:pt x="436" y="1833"/>
                    <a:pt x="401" y="1813"/>
                    <a:pt x="368" y="1789"/>
                  </a:cubicBezTo>
                  <a:cubicBezTo>
                    <a:pt x="364" y="1787"/>
                    <a:pt x="361" y="1783"/>
                    <a:pt x="356" y="1780"/>
                  </a:cubicBezTo>
                  <a:cubicBezTo>
                    <a:pt x="369" y="1770"/>
                    <a:pt x="383" y="1763"/>
                    <a:pt x="397" y="1758"/>
                  </a:cubicBezTo>
                  <a:cubicBezTo>
                    <a:pt x="449" y="1738"/>
                    <a:pt x="501" y="1736"/>
                    <a:pt x="555" y="1749"/>
                  </a:cubicBezTo>
                  <a:cubicBezTo>
                    <a:pt x="597" y="1758"/>
                    <a:pt x="639" y="1770"/>
                    <a:pt x="682" y="1782"/>
                  </a:cubicBezTo>
                  <a:cubicBezTo>
                    <a:pt x="678" y="1780"/>
                    <a:pt x="675" y="1778"/>
                    <a:pt x="671" y="1776"/>
                  </a:cubicBezTo>
                  <a:cubicBezTo>
                    <a:pt x="624" y="1751"/>
                    <a:pt x="580" y="1723"/>
                    <a:pt x="538" y="1691"/>
                  </a:cubicBezTo>
                  <a:cubicBezTo>
                    <a:pt x="533" y="1687"/>
                    <a:pt x="529" y="1687"/>
                    <a:pt x="524" y="1691"/>
                  </a:cubicBezTo>
                  <a:cubicBezTo>
                    <a:pt x="484" y="1719"/>
                    <a:pt x="440" y="1726"/>
                    <a:pt x="392" y="1718"/>
                  </a:cubicBezTo>
                  <a:cubicBezTo>
                    <a:pt x="347" y="1710"/>
                    <a:pt x="308" y="1689"/>
                    <a:pt x="272" y="1662"/>
                  </a:cubicBezTo>
                  <a:cubicBezTo>
                    <a:pt x="240" y="1638"/>
                    <a:pt x="211" y="1611"/>
                    <a:pt x="185" y="1581"/>
                  </a:cubicBezTo>
                  <a:cubicBezTo>
                    <a:pt x="183" y="1578"/>
                    <a:pt x="181" y="1575"/>
                    <a:pt x="178" y="1571"/>
                  </a:cubicBezTo>
                  <a:cubicBezTo>
                    <a:pt x="188" y="1568"/>
                    <a:pt x="198" y="1564"/>
                    <a:pt x="207" y="1562"/>
                  </a:cubicBezTo>
                  <a:cubicBezTo>
                    <a:pt x="263" y="1549"/>
                    <a:pt x="317" y="1557"/>
                    <a:pt x="368" y="1582"/>
                  </a:cubicBezTo>
                  <a:cubicBezTo>
                    <a:pt x="399" y="1597"/>
                    <a:pt x="429" y="1614"/>
                    <a:pt x="460" y="1631"/>
                  </a:cubicBezTo>
                  <a:cubicBezTo>
                    <a:pt x="462" y="1632"/>
                    <a:pt x="464" y="1633"/>
                    <a:pt x="467" y="1633"/>
                  </a:cubicBezTo>
                  <a:cubicBezTo>
                    <a:pt x="459" y="1625"/>
                    <a:pt x="450" y="1618"/>
                    <a:pt x="442" y="1610"/>
                  </a:cubicBezTo>
                  <a:cubicBezTo>
                    <a:pt x="418" y="1584"/>
                    <a:pt x="394" y="1558"/>
                    <a:pt x="370" y="1532"/>
                  </a:cubicBezTo>
                  <a:cubicBezTo>
                    <a:pt x="367" y="1528"/>
                    <a:pt x="365" y="1527"/>
                    <a:pt x="361" y="1529"/>
                  </a:cubicBezTo>
                  <a:cubicBezTo>
                    <a:pt x="311" y="1551"/>
                    <a:pt x="262" y="1546"/>
                    <a:pt x="215" y="1522"/>
                  </a:cubicBezTo>
                  <a:cubicBezTo>
                    <a:pt x="171" y="1499"/>
                    <a:pt x="138" y="1464"/>
                    <a:pt x="110" y="1425"/>
                  </a:cubicBezTo>
                  <a:cubicBezTo>
                    <a:pt x="97" y="1406"/>
                    <a:pt x="86" y="1385"/>
                    <a:pt x="74" y="1366"/>
                  </a:cubicBezTo>
                  <a:cubicBezTo>
                    <a:pt x="72" y="1364"/>
                    <a:pt x="72" y="1361"/>
                    <a:pt x="70" y="1358"/>
                  </a:cubicBezTo>
                  <a:cubicBezTo>
                    <a:pt x="90" y="1353"/>
                    <a:pt x="108" y="1353"/>
                    <a:pt x="127" y="1355"/>
                  </a:cubicBezTo>
                  <a:cubicBezTo>
                    <a:pt x="174" y="1359"/>
                    <a:pt x="216" y="1379"/>
                    <a:pt x="252" y="1408"/>
                  </a:cubicBezTo>
                  <a:cubicBezTo>
                    <a:pt x="273" y="1425"/>
                    <a:pt x="293" y="1443"/>
                    <a:pt x="314" y="1461"/>
                  </a:cubicBezTo>
                  <a:cubicBezTo>
                    <a:pt x="315" y="1462"/>
                    <a:pt x="316" y="1463"/>
                    <a:pt x="316" y="1463"/>
                  </a:cubicBezTo>
                  <a:cubicBezTo>
                    <a:pt x="294" y="1424"/>
                    <a:pt x="271" y="1386"/>
                    <a:pt x="248" y="1346"/>
                  </a:cubicBezTo>
                  <a:cubicBezTo>
                    <a:pt x="227" y="1351"/>
                    <a:pt x="204" y="1352"/>
                    <a:pt x="182" y="1347"/>
                  </a:cubicBezTo>
                  <a:cubicBezTo>
                    <a:pt x="138" y="1337"/>
                    <a:pt x="104" y="1312"/>
                    <a:pt x="78" y="1278"/>
                  </a:cubicBezTo>
                  <a:cubicBezTo>
                    <a:pt x="47" y="1237"/>
                    <a:pt x="27" y="1191"/>
                    <a:pt x="13" y="1142"/>
                  </a:cubicBezTo>
                  <a:cubicBezTo>
                    <a:pt x="13" y="1141"/>
                    <a:pt x="13" y="1139"/>
                    <a:pt x="12" y="1135"/>
                  </a:cubicBezTo>
                  <a:cubicBezTo>
                    <a:pt x="26" y="1137"/>
                    <a:pt x="40" y="1138"/>
                    <a:pt x="53" y="1141"/>
                  </a:cubicBezTo>
                  <a:cubicBezTo>
                    <a:pt x="105" y="1152"/>
                    <a:pt x="145" y="1182"/>
                    <a:pt x="177" y="1222"/>
                  </a:cubicBezTo>
                  <a:cubicBezTo>
                    <a:pt x="191" y="1240"/>
                    <a:pt x="205" y="1258"/>
                    <a:pt x="217" y="1275"/>
                  </a:cubicBezTo>
                  <a:cubicBezTo>
                    <a:pt x="205" y="1237"/>
                    <a:pt x="192" y="1197"/>
                    <a:pt x="180" y="1156"/>
                  </a:cubicBezTo>
                  <a:cubicBezTo>
                    <a:pt x="168" y="1155"/>
                    <a:pt x="156" y="1155"/>
                    <a:pt x="144" y="1152"/>
                  </a:cubicBezTo>
                  <a:cubicBezTo>
                    <a:pt x="97" y="1142"/>
                    <a:pt x="64" y="1114"/>
                    <a:pt x="40" y="1073"/>
                  </a:cubicBezTo>
                  <a:cubicBezTo>
                    <a:pt x="18" y="1033"/>
                    <a:pt x="8" y="990"/>
                    <a:pt x="2" y="945"/>
                  </a:cubicBezTo>
                  <a:cubicBezTo>
                    <a:pt x="1" y="942"/>
                    <a:pt x="1" y="940"/>
                    <a:pt x="0" y="937"/>
                  </a:cubicBezTo>
                  <a:cubicBezTo>
                    <a:pt x="0" y="932"/>
                    <a:pt x="0" y="927"/>
                    <a:pt x="0" y="92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5000">
                  <a:schemeClr val="accent3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C6D8C895-A68D-42FD-BC28-7871B9E85F62}"/>
              </a:ext>
            </a:extLst>
          </p:cNvPr>
          <p:cNvGrpSpPr/>
          <p:nvPr/>
        </p:nvGrpSpPr>
        <p:grpSpPr>
          <a:xfrm>
            <a:off x="3520330" y="5234648"/>
            <a:ext cx="2435910" cy="680412"/>
            <a:chOff x="1009369" y="5234648"/>
            <a:chExt cx="2435910" cy="680412"/>
          </a:xfrm>
        </p:grpSpPr>
        <p:sp>
          <p:nvSpPr>
            <p:cNvPr id="62" name="Freeform 1267">
              <a:extLst>
                <a:ext uri="{FF2B5EF4-FFF2-40B4-BE49-F238E27FC236}">
                  <a16:creationId xmlns:a16="http://schemas.microsoft.com/office/drawing/2014/main" id="{5971450E-FF0E-4071-9A9C-E1756919C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369" y="5234648"/>
              <a:ext cx="330250" cy="680412"/>
            </a:xfrm>
            <a:custGeom>
              <a:avLst/>
              <a:gdLst>
                <a:gd name="T0" fmla="*/ 165 w 918"/>
                <a:gd name="T1" fmla="*/ 1085 h 1891"/>
                <a:gd name="T2" fmla="*/ 26 w 918"/>
                <a:gd name="T3" fmla="*/ 731 h 1891"/>
                <a:gd name="T4" fmla="*/ 152 w 918"/>
                <a:gd name="T5" fmla="*/ 898 h 1891"/>
                <a:gd name="T6" fmla="*/ 82 w 918"/>
                <a:gd name="T7" fmla="*/ 555 h 1891"/>
                <a:gd name="T8" fmla="*/ 164 w 918"/>
                <a:gd name="T9" fmla="*/ 607 h 1891"/>
                <a:gd name="T10" fmla="*/ 218 w 918"/>
                <a:gd name="T11" fmla="*/ 572 h 1891"/>
                <a:gd name="T12" fmla="*/ 268 w 918"/>
                <a:gd name="T13" fmla="*/ 258 h 1891"/>
                <a:gd name="T14" fmla="*/ 337 w 918"/>
                <a:gd name="T15" fmla="*/ 359 h 1891"/>
                <a:gd name="T16" fmla="*/ 400 w 918"/>
                <a:gd name="T17" fmla="*/ 195 h 1891"/>
                <a:gd name="T18" fmla="*/ 414 w 918"/>
                <a:gd name="T19" fmla="*/ 218 h 1891"/>
                <a:gd name="T20" fmla="*/ 473 w 918"/>
                <a:gd name="T21" fmla="*/ 209 h 1891"/>
                <a:gd name="T22" fmla="*/ 534 w 918"/>
                <a:gd name="T23" fmla="*/ 80 h 1891"/>
                <a:gd name="T24" fmla="*/ 634 w 918"/>
                <a:gd name="T25" fmla="*/ 88 h 1891"/>
                <a:gd name="T26" fmla="*/ 643 w 918"/>
                <a:gd name="T27" fmla="*/ 107 h 1891"/>
                <a:gd name="T28" fmla="*/ 688 w 918"/>
                <a:gd name="T29" fmla="*/ 173 h 1891"/>
                <a:gd name="T30" fmla="*/ 494 w 918"/>
                <a:gd name="T31" fmla="*/ 214 h 1891"/>
                <a:gd name="T32" fmla="*/ 447 w 918"/>
                <a:gd name="T33" fmla="*/ 264 h 1891"/>
                <a:gd name="T34" fmla="*/ 545 w 918"/>
                <a:gd name="T35" fmla="*/ 305 h 1891"/>
                <a:gd name="T36" fmla="*/ 347 w 918"/>
                <a:gd name="T37" fmla="*/ 373 h 1891"/>
                <a:gd name="T38" fmla="*/ 405 w 918"/>
                <a:gd name="T39" fmla="*/ 459 h 1891"/>
                <a:gd name="T40" fmla="*/ 237 w 918"/>
                <a:gd name="T41" fmla="*/ 570 h 1891"/>
                <a:gd name="T42" fmla="*/ 327 w 918"/>
                <a:gd name="T43" fmla="*/ 601 h 1891"/>
                <a:gd name="T44" fmla="*/ 190 w 918"/>
                <a:gd name="T45" fmla="*/ 730 h 1891"/>
                <a:gd name="T46" fmla="*/ 274 w 918"/>
                <a:gd name="T47" fmla="*/ 758 h 1891"/>
                <a:gd name="T48" fmla="*/ 187 w 918"/>
                <a:gd name="T49" fmla="*/ 858 h 1891"/>
                <a:gd name="T50" fmla="*/ 318 w 918"/>
                <a:gd name="T51" fmla="*/ 805 h 1891"/>
                <a:gd name="T52" fmla="*/ 181 w 918"/>
                <a:gd name="T53" fmla="*/ 1083 h 1891"/>
                <a:gd name="T54" fmla="*/ 321 w 918"/>
                <a:gd name="T55" fmla="*/ 922 h 1891"/>
                <a:gd name="T56" fmla="*/ 199 w 918"/>
                <a:gd name="T57" fmla="*/ 1160 h 1891"/>
                <a:gd name="T58" fmla="*/ 342 w 918"/>
                <a:gd name="T59" fmla="*/ 1078 h 1891"/>
                <a:gd name="T60" fmla="*/ 271 w 918"/>
                <a:gd name="T61" fmla="*/ 1334 h 1891"/>
                <a:gd name="T62" fmla="*/ 390 w 918"/>
                <a:gd name="T63" fmla="*/ 1237 h 1891"/>
                <a:gd name="T64" fmla="*/ 384 w 918"/>
                <a:gd name="T65" fmla="*/ 1513 h 1891"/>
                <a:gd name="T66" fmla="*/ 430 w 918"/>
                <a:gd name="T67" fmla="*/ 1513 h 1891"/>
                <a:gd name="T68" fmla="*/ 541 w 918"/>
                <a:gd name="T69" fmla="*/ 1674 h 1891"/>
                <a:gd name="T70" fmla="*/ 624 w 918"/>
                <a:gd name="T71" fmla="*/ 1508 h 1891"/>
                <a:gd name="T72" fmla="*/ 776 w 918"/>
                <a:gd name="T73" fmla="*/ 1808 h 1891"/>
                <a:gd name="T74" fmla="*/ 903 w 918"/>
                <a:gd name="T75" fmla="*/ 1868 h 1891"/>
                <a:gd name="T76" fmla="*/ 654 w 918"/>
                <a:gd name="T77" fmla="*/ 1881 h 1891"/>
                <a:gd name="T78" fmla="*/ 397 w 918"/>
                <a:gd name="T79" fmla="*/ 1758 h 1891"/>
                <a:gd name="T80" fmla="*/ 538 w 918"/>
                <a:gd name="T81" fmla="*/ 1691 h 1891"/>
                <a:gd name="T82" fmla="*/ 185 w 918"/>
                <a:gd name="T83" fmla="*/ 1581 h 1891"/>
                <a:gd name="T84" fmla="*/ 460 w 918"/>
                <a:gd name="T85" fmla="*/ 1631 h 1891"/>
                <a:gd name="T86" fmla="*/ 361 w 918"/>
                <a:gd name="T87" fmla="*/ 1529 h 1891"/>
                <a:gd name="T88" fmla="*/ 70 w 918"/>
                <a:gd name="T89" fmla="*/ 1358 h 1891"/>
                <a:gd name="T90" fmla="*/ 316 w 918"/>
                <a:gd name="T91" fmla="*/ 1463 h 1891"/>
                <a:gd name="T92" fmla="*/ 13 w 918"/>
                <a:gd name="T93" fmla="*/ 1142 h 1891"/>
                <a:gd name="T94" fmla="*/ 217 w 918"/>
                <a:gd name="T95" fmla="*/ 1275 h 1891"/>
                <a:gd name="T96" fmla="*/ 2 w 918"/>
                <a:gd name="T97" fmla="*/ 945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8" h="1891">
                  <a:moveTo>
                    <a:pt x="0" y="922"/>
                  </a:moveTo>
                  <a:cubicBezTo>
                    <a:pt x="27" y="924"/>
                    <a:pt x="51" y="936"/>
                    <a:pt x="73" y="951"/>
                  </a:cubicBezTo>
                  <a:cubicBezTo>
                    <a:pt x="107" y="975"/>
                    <a:pt x="129" y="1009"/>
                    <a:pt x="147" y="1046"/>
                  </a:cubicBezTo>
                  <a:cubicBezTo>
                    <a:pt x="153" y="1058"/>
                    <a:pt x="159" y="1071"/>
                    <a:pt x="165" y="1085"/>
                  </a:cubicBezTo>
                  <a:cubicBezTo>
                    <a:pt x="161" y="1047"/>
                    <a:pt x="157" y="1010"/>
                    <a:pt x="153" y="974"/>
                  </a:cubicBezTo>
                  <a:cubicBezTo>
                    <a:pt x="141" y="971"/>
                    <a:pt x="129" y="968"/>
                    <a:pt x="117" y="963"/>
                  </a:cubicBezTo>
                  <a:cubicBezTo>
                    <a:pt x="72" y="944"/>
                    <a:pt x="47" y="908"/>
                    <a:pt x="34" y="862"/>
                  </a:cubicBezTo>
                  <a:cubicBezTo>
                    <a:pt x="22" y="819"/>
                    <a:pt x="21" y="775"/>
                    <a:pt x="26" y="731"/>
                  </a:cubicBezTo>
                  <a:cubicBezTo>
                    <a:pt x="26" y="731"/>
                    <a:pt x="26" y="730"/>
                    <a:pt x="27" y="729"/>
                  </a:cubicBezTo>
                  <a:cubicBezTo>
                    <a:pt x="31" y="730"/>
                    <a:pt x="35" y="731"/>
                    <a:pt x="38" y="732"/>
                  </a:cubicBezTo>
                  <a:cubicBezTo>
                    <a:pt x="78" y="750"/>
                    <a:pt x="108" y="779"/>
                    <a:pt x="124" y="819"/>
                  </a:cubicBezTo>
                  <a:cubicBezTo>
                    <a:pt x="135" y="845"/>
                    <a:pt x="144" y="874"/>
                    <a:pt x="152" y="898"/>
                  </a:cubicBezTo>
                  <a:cubicBezTo>
                    <a:pt x="155" y="867"/>
                    <a:pt x="157" y="832"/>
                    <a:pt x="160" y="796"/>
                  </a:cubicBezTo>
                  <a:cubicBezTo>
                    <a:pt x="142" y="789"/>
                    <a:pt x="125" y="780"/>
                    <a:pt x="110" y="766"/>
                  </a:cubicBezTo>
                  <a:cubicBezTo>
                    <a:pt x="86" y="742"/>
                    <a:pt x="73" y="712"/>
                    <a:pt x="70" y="679"/>
                  </a:cubicBezTo>
                  <a:cubicBezTo>
                    <a:pt x="65" y="637"/>
                    <a:pt x="71" y="596"/>
                    <a:pt x="82" y="555"/>
                  </a:cubicBezTo>
                  <a:cubicBezTo>
                    <a:pt x="82" y="554"/>
                    <a:pt x="83" y="552"/>
                    <a:pt x="84" y="549"/>
                  </a:cubicBezTo>
                  <a:cubicBezTo>
                    <a:pt x="156" y="590"/>
                    <a:pt x="168" y="658"/>
                    <a:pt x="171" y="732"/>
                  </a:cubicBezTo>
                  <a:cubicBezTo>
                    <a:pt x="180" y="698"/>
                    <a:pt x="188" y="666"/>
                    <a:pt x="196" y="635"/>
                  </a:cubicBezTo>
                  <a:cubicBezTo>
                    <a:pt x="185" y="626"/>
                    <a:pt x="173" y="617"/>
                    <a:pt x="164" y="607"/>
                  </a:cubicBezTo>
                  <a:cubicBezTo>
                    <a:pt x="138" y="580"/>
                    <a:pt x="130" y="547"/>
                    <a:pt x="132" y="511"/>
                  </a:cubicBezTo>
                  <a:cubicBezTo>
                    <a:pt x="135" y="471"/>
                    <a:pt x="146" y="434"/>
                    <a:pt x="163" y="398"/>
                  </a:cubicBezTo>
                  <a:cubicBezTo>
                    <a:pt x="164" y="397"/>
                    <a:pt x="165" y="396"/>
                    <a:pt x="166" y="394"/>
                  </a:cubicBezTo>
                  <a:cubicBezTo>
                    <a:pt x="227" y="441"/>
                    <a:pt x="227" y="505"/>
                    <a:pt x="218" y="572"/>
                  </a:cubicBezTo>
                  <a:cubicBezTo>
                    <a:pt x="232" y="543"/>
                    <a:pt x="245" y="514"/>
                    <a:pt x="258" y="485"/>
                  </a:cubicBezTo>
                  <a:cubicBezTo>
                    <a:pt x="258" y="485"/>
                    <a:pt x="258" y="484"/>
                    <a:pt x="258" y="484"/>
                  </a:cubicBezTo>
                  <a:cubicBezTo>
                    <a:pt x="219" y="453"/>
                    <a:pt x="208" y="413"/>
                    <a:pt x="218" y="366"/>
                  </a:cubicBezTo>
                  <a:cubicBezTo>
                    <a:pt x="226" y="326"/>
                    <a:pt x="245" y="292"/>
                    <a:pt x="268" y="258"/>
                  </a:cubicBezTo>
                  <a:cubicBezTo>
                    <a:pt x="273" y="264"/>
                    <a:pt x="278" y="268"/>
                    <a:pt x="281" y="273"/>
                  </a:cubicBezTo>
                  <a:cubicBezTo>
                    <a:pt x="305" y="307"/>
                    <a:pt x="308" y="345"/>
                    <a:pt x="300" y="384"/>
                  </a:cubicBezTo>
                  <a:cubicBezTo>
                    <a:pt x="297" y="400"/>
                    <a:pt x="292" y="415"/>
                    <a:pt x="288" y="432"/>
                  </a:cubicBezTo>
                  <a:cubicBezTo>
                    <a:pt x="305" y="407"/>
                    <a:pt x="321" y="383"/>
                    <a:pt x="337" y="359"/>
                  </a:cubicBezTo>
                  <a:cubicBezTo>
                    <a:pt x="324" y="345"/>
                    <a:pt x="314" y="329"/>
                    <a:pt x="311" y="309"/>
                  </a:cubicBezTo>
                  <a:cubicBezTo>
                    <a:pt x="307" y="287"/>
                    <a:pt x="309" y="266"/>
                    <a:pt x="317" y="246"/>
                  </a:cubicBezTo>
                  <a:cubicBezTo>
                    <a:pt x="331" y="210"/>
                    <a:pt x="354" y="179"/>
                    <a:pt x="381" y="151"/>
                  </a:cubicBezTo>
                  <a:cubicBezTo>
                    <a:pt x="391" y="164"/>
                    <a:pt x="397" y="179"/>
                    <a:pt x="400" y="195"/>
                  </a:cubicBezTo>
                  <a:cubicBezTo>
                    <a:pt x="407" y="228"/>
                    <a:pt x="397" y="258"/>
                    <a:pt x="384" y="288"/>
                  </a:cubicBezTo>
                  <a:cubicBezTo>
                    <a:pt x="381" y="296"/>
                    <a:pt x="377" y="303"/>
                    <a:pt x="374" y="312"/>
                  </a:cubicBezTo>
                  <a:cubicBezTo>
                    <a:pt x="392" y="292"/>
                    <a:pt x="410" y="272"/>
                    <a:pt x="428" y="253"/>
                  </a:cubicBezTo>
                  <a:cubicBezTo>
                    <a:pt x="423" y="241"/>
                    <a:pt x="417" y="230"/>
                    <a:pt x="414" y="218"/>
                  </a:cubicBezTo>
                  <a:cubicBezTo>
                    <a:pt x="407" y="187"/>
                    <a:pt x="418" y="160"/>
                    <a:pt x="435" y="134"/>
                  </a:cubicBezTo>
                  <a:cubicBezTo>
                    <a:pt x="451" y="109"/>
                    <a:pt x="472" y="88"/>
                    <a:pt x="495" y="69"/>
                  </a:cubicBezTo>
                  <a:cubicBezTo>
                    <a:pt x="496" y="68"/>
                    <a:pt x="498" y="67"/>
                    <a:pt x="501" y="65"/>
                  </a:cubicBezTo>
                  <a:cubicBezTo>
                    <a:pt x="527" y="120"/>
                    <a:pt x="502" y="165"/>
                    <a:pt x="473" y="209"/>
                  </a:cubicBezTo>
                  <a:cubicBezTo>
                    <a:pt x="475" y="208"/>
                    <a:pt x="476" y="207"/>
                    <a:pt x="477" y="206"/>
                  </a:cubicBezTo>
                  <a:cubicBezTo>
                    <a:pt x="493" y="194"/>
                    <a:pt x="508" y="181"/>
                    <a:pt x="523" y="168"/>
                  </a:cubicBezTo>
                  <a:cubicBezTo>
                    <a:pt x="527" y="165"/>
                    <a:pt x="529" y="162"/>
                    <a:pt x="526" y="156"/>
                  </a:cubicBezTo>
                  <a:cubicBezTo>
                    <a:pt x="515" y="129"/>
                    <a:pt x="520" y="104"/>
                    <a:pt x="534" y="80"/>
                  </a:cubicBezTo>
                  <a:cubicBezTo>
                    <a:pt x="549" y="54"/>
                    <a:pt x="593" y="14"/>
                    <a:pt x="622" y="0"/>
                  </a:cubicBezTo>
                  <a:cubicBezTo>
                    <a:pt x="631" y="23"/>
                    <a:pt x="630" y="46"/>
                    <a:pt x="620" y="66"/>
                  </a:cubicBezTo>
                  <a:cubicBezTo>
                    <a:pt x="610" y="86"/>
                    <a:pt x="596" y="105"/>
                    <a:pt x="583" y="126"/>
                  </a:cubicBezTo>
                  <a:cubicBezTo>
                    <a:pt x="601" y="113"/>
                    <a:pt x="620" y="103"/>
                    <a:pt x="634" y="88"/>
                  </a:cubicBezTo>
                  <a:cubicBezTo>
                    <a:pt x="676" y="41"/>
                    <a:pt x="728" y="14"/>
                    <a:pt x="789" y="7"/>
                  </a:cubicBezTo>
                  <a:cubicBezTo>
                    <a:pt x="805" y="5"/>
                    <a:pt x="821" y="5"/>
                    <a:pt x="840" y="4"/>
                  </a:cubicBezTo>
                  <a:cubicBezTo>
                    <a:pt x="837" y="7"/>
                    <a:pt x="836" y="9"/>
                    <a:pt x="835" y="10"/>
                  </a:cubicBezTo>
                  <a:cubicBezTo>
                    <a:pt x="780" y="60"/>
                    <a:pt x="717" y="94"/>
                    <a:pt x="643" y="107"/>
                  </a:cubicBezTo>
                  <a:cubicBezTo>
                    <a:pt x="641" y="107"/>
                    <a:pt x="639" y="108"/>
                    <a:pt x="637" y="109"/>
                  </a:cubicBezTo>
                  <a:cubicBezTo>
                    <a:pt x="622" y="118"/>
                    <a:pt x="608" y="127"/>
                    <a:pt x="594" y="136"/>
                  </a:cubicBezTo>
                  <a:cubicBezTo>
                    <a:pt x="640" y="122"/>
                    <a:pt x="684" y="119"/>
                    <a:pt x="722" y="159"/>
                  </a:cubicBezTo>
                  <a:cubicBezTo>
                    <a:pt x="710" y="164"/>
                    <a:pt x="699" y="169"/>
                    <a:pt x="688" y="173"/>
                  </a:cubicBezTo>
                  <a:cubicBezTo>
                    <a:pt x="658" y="185"/>
                    <a:pt x="627" y="195"/>
                    <a:pt x="593" y="193"/>
                  </a:cubicBezTo>
                  <a:cubicBezTo>
                    <a:pt x="576" y="192"/>
                    <a:pt x="561" y="187"/>
                    <a:pt x="546" y="178"/>
                  </a:cubicBezTo>
                  <a:cubicBezTo>
                    <a:pt x="542" y="175"/>
                    <a:pt x="539" y="176"/>
                    <a:pt x="534" y="179"/>
                  </a:cubicBezTo>
                  <a:cubicBezTo>
                    <a:pt x="521" y="191"/>
                    <a:pt x="507" y="202"/>
                    <a:pt x="494" y="214"/>
                  </a:cubicBezTo>
                  <a:cubicBezTo>
                    <a:pt x="541" y="193"/>
                    <a:pt x="587" y="188"/>
                    <a:pt x="632" y="225"/>
                  </a:cubicBezTo>
                  <a:cubicBezTo>
                    <a:pt x="615" y="234"/>
                    <a:pt x="601" y="243"/>
                    <a:pt x="585" y="250"/>
                  </a:cubicBezTo>
                  <a:cubicBezTo>
                    <a:pt x="563" y="261"/>
                    <a:pt x="540" y="271"/>
                    <a:pt x="515" y="274"/>
                  </a:cubicBezTo>
                  <a:cubicBezTo>
                    <a:pt x="491" y="277"/>
                    <a:pt x="469" y="274"/>
                    <a:pt x="447" y="264"/>
                  </a:cubicBezTo>
                  <a:cubicBezTo>
                    <a:pt x="445" y="263"/>
                    <a:pt x="440" y="264"/>
                    <a:pt x="439" y="265"/>
                  </a:cubicBezTo>
                  <a:cubicBezTo>
                    <a:pt x="425" y="280"/>
                    <a:pt x="411" y="295"/>
                    <a:pt x="397" y="311"/>
                  </a:cubicBezTo>
                  <a:cubicBezTo>
                    <a:pt x="420" y="297"/>
                    <a:pt x="443" y="286"/>
                    <a:pt x="470" y="284"/>
                  </a:cubicBezTo>
                  <a:cubicBezTo>
                    <a:pt x="497" y="282"/>
                    <a:pt x="522" y="289"/>
                    <a:pt x="545" y="305"/>
                  </a:cubicBezTo>
                  <a:cubicBezTo>
                    <a:pt x="541" y="309"/>
                    <a:pt x="538" y="311"/>
                    <a:pt x="534" y="314"/>
                  </a:cubicBezTo>
                  <a:cubicBezTo>
                    <a:pt x="509" y="334"/>
                    <a:pt x="482" y="352"/>
                    <a:pt x="453" y="364"/>
                  </a:cubicBezTo>
                  <a:cubicBezTo>
                    <a:pt x="422" y="377"/>
                    <a:pt x="391" y="379"/>
                    <a:pt x="359" y="369"/>
                  </a:cubicBezTo>
                  <a:cubicBezTo>
                    <a:pt x="353" y="368"/>
                    <a:pt x="350" y="368"/>
                    <a:pt x="347" y="373"/>
                  </a:cubicBezTo>
                  <a:cubicBezTo>
                    <a:pt x="337" y="389"/>
                    <a:pt x="326" y="404"/>
                    <a:pt x="316" y="420"/>
                  </a:cubicBezTo>
                  <a:cubicBezTo>
                    <a:pt x="314" y="422"/>
                    <a:pt x="313" y="424"/>
                    <a:pt x="312" y="427"/>
                  </a:cubicBezTo>
                  <a:cubicBezTo>
                    <a:pt x="359" y="386"/>
                    <a:pt x="409" y="371"/>
                    <a:pt x="468" y="400"/>
                  </a:cubicBezTo>
                  <a:cubicBezTo>
                    <a:pt x="449" y="423"/>
                    <a:pt x="428" y="442"/>
                    <a:pt x="405" y="459"/>
                  </a:cubicBezTo>
                  <a:cubicBezTo>
                    <a:pt x="388" y="471"/>
                    <a:pt x="370" y="483"/>
                    <a:pt x="350" y="488"/>
                  </a:cubicBezTo>
                  <a:cubicBezTo>
                    <a:pt x="338" y="491"/>
                    <a:pt x="325" y="494"/>
                    <a:pt x="312" y="494"/>
                  </a:cubicBezTo>
                  <a:cubicBezTo>
                    <a:pt x="300" y="495"/>
                    <a:pt x="287" y="493"/>
                    <a:pt x="273" y="492"/>
                  </a:cubicBezTo>
                  <a:cubicBezTo>
                    <a:pt x="262" y="518"/>
                    <a:pt x="249" y="544"/>
                    <a:pt x="237" y="570"/>
                  </a:cubicBezTo>
                  <a:cubicBezTo>
                    <a:pt x="238" y="571"/>
                    <a:pt x="238" y="571"/>
                    <a:pt x="239" y="571"/>
                  </a:cubicBezTo>
                  <a:cubicBezTo>
                    <a:pt x="280" y="516"/>
                    <a:pt x="331" y="491"/>
                    <a:pt x="402" y="514"/>
                  </a:cubicBezTo>
                  <a:cubicBezTo>
                    <a:pt x="397" y="520"/>
                    <a:pt x="394" y="526"/>
                    <a:pt x="390" y="532"/>
                  </a:cubicBezTo>
                  <a:cubicBezTo>
                    <a:pt x="372" y="557"/>
                    <a:pt x="351" y="581"/>
                    <a:pt x="327" y="601"/>
                  </a:cubicBezTo>
                  <a:cubicBezTo>
                    <a:pt x="296" y="627"/>
                    <a:pt x="261" y="639"/>
                    <a:pt x="221" y="638"/>
                  </a:cubicBezTo>
                  <a:cubicBezTo>
                    <a:pt x="215" y="638"/>
                    <a:pt x="212" y="640"/>
                    <a:pt x="211" y="646"/>
                  </a:cubicBezTo>
                  <a:cubicBezTo>
                    <a:pt x="204" y="672"/>
                    <a:pt x="197" y="699"/>
                    <a:pt x="190" y="725"/>
                  </a:cubicBezTo>
                  <a:cubicBezTo>
                    <a:pt x="190" y="727"/>
                    <a:pt x="190" y="728"/>
                    <a:pt x="190" y="730"/>
                  </a:cubicBezTo>
                  <a:cubicBezTo>
                    <a:pt x="209" y="690"/>
                    <a:pt x="235" y="657"/>
                    <a:pt x="279" y="643"/>
                  </a:cubicBezTo>
                  <a:cubicBezTo>
                    <a:pt x="302" y="635"/>
                    <a:pt x="332" y="633"/>
                    <a:pt x="353" y="640"/>
                  </a:cubicBezTo>
                  <a:cubicBezTo>
                    <a:pt x="348" y="649"/>
                    <a:pt x="344" y="659"/>
                    <a:pt x="340" y="668"/>
                  </a:cubicBezTo>
                  <a:cubicBezTo>
                    <a:pt x="322" y="701"/>
                    <a:pt x="302" y="733"/>
                    <a:pt x="274" y="758"/>
                  </a:cubicBezTo>
                  <a:cubicBezTo>
                    <a:pt x="249" y="781"/>
                    <a:pt x="219" y="793"/>
                    <a:pt x="185" y="797"/>
                  </a:cubicBezTo>
                  <a:cubicBezTo>
                    <a:pt x="180" y="798"/>
                    <a:pt x="177" y="798"/>
                    <a:pt x="176" y="804"/>
                  </a:cubicBezTo>
                  <a:cubicBezTo>
                    <a:pt x="174" y="837"/>
                    <a:pt x="171" y="870"/>
                    <a:pt x="169" y="904"/>
                  </a:cubicBezTo>
                  <a:cubicBezTo>
                    <a:pt x="175" y="888"/>
                    <a:pt x="180" y="872"/>
                    <a:pt x="187" y="858"/>
                  </a:cubicBezTo>
                  <a:cubicBezTo>
                    <a:pt x="213" y="804"/>
                    <a:pt x="257" y="778"/>
                    <a:pt x="316" y="777"/>
                  </a:cubicBezTo>
                  <a:cubicBezTo>
                    <a:pt x="318" y="777"/>
                    <a:pt x="319" y="777"/>
                    <a:pt x="321" y="777"/>
                  </a:cubicBezTo>
                  <a:cubicBezTo>
                    <a:pt x="322" y="777"/>
                    <a:pt x="323" y="778"/>
                    <a:pt x="325" y="778"/>
                  </a:cubicBezTo>
                  <a:cubicBezTo>
                    <a:pt x="322" y="787"/>
                    <a:pt x="320" y="796"/>
                    <a:pt x="318" y="805"/>
                  </a:cubicBezTo>
                  <a:cubicBezTo>
                    <a:pt x="308" y="837"/>
                    <a:pt x="295" y="869"/>
                    <a:pt x="276" y="897"/>
                  </a:cubicBezTo>
                  <a:cubicBezTo>
                    <a:pt x="252" y="935"/>
                    <a:pt x="218" y="958"/>
                    <a:pt x="177" y="971"/>
                  </a:cubicBezTo>
                  <a:cubicBezTo>
                    <a:pt x="172" y="972"/>
                    <a:pt x="170" y="973"/>
                    <a:pt x="171" y="979"/>
                  </a:cubicBezTo>
                  <a:cubicBezTo>
                    <a:pt x="174" y="1013"/>
                    <a:pt x="178" y="1048"/>
                    <a:pt x="181" y="1083"/>
                  </a:cubicBezTo>
                  <a:cubicBezTo>
                    <a:pt x="182" y="1083"/>
                    <a:pt x="183" y="1083"/>
                    <a:pt x="183" y="1083"/>
                  </a:cubicBezTo>
                  <a:cubicBezTo>
                    <a:pt x="185" y="1074"/>
                    <a:pt x="185" y="1064"/>
                    <a:pt x="187" y="1055"/>
                  </a:cubicBezTo>
                  <a:cubicBezTo>
                    <a:pt x="188" y="1045"/>
                    <a:pt x="190" y="1036"/>
                    <a:pt x="193" y="1027"/>
                  </a:cubicBezTo>
                  <a:cubicBezTo>
                    <a:pt x="211" y="963"/>
                    <a:pt x="262" y="927"/>
                    <a:pt x="321" y="922"/>
                  </a:cubicBezTo>
                  <a:cubicBezTo>
                    <a:pt x="320" y="934"/>
                    <a:pt x="319" y="946"/>
                    <a:pt x="317" y="958"/>
                  </a:cubicBezTo>
                  <a:cubicBezTo>
                    <a:pt x="313" y="991"/>
                    <a:pt x="306" y="1023"/>
                    <a:pt x="293" y="1054"/>
                  </a:cubicBezTo>
                  <a:cubicBezTo>
                    <a:pt x="276" y="1096"/>
                    <a:pt x="245" y="1128"/>
                    <a:pt x="204" y="1148"/>
                  </a:cubicBezTo>
                  <a:cubicBezTo>
                    <a:pt x="198" y="1151"/>
                    <a:pt x="197" y="1154"/>
                    <a:pt x="199" y="1160"/>
                  </a:cubicBezTo>
                  <a:cubicBezTo>
                    <a:pt x="210" y="1195"/>
                    <a:pt x="222" y="1230"/>
                    <a:pt x="233" y="1266"/>
                  </a:cubicBezTo>
                  <a:cubicBezTo>
                    <a:pt x="233" y="1268"/>
                    <a:pt x="235" y="1270"/>
                    <a:pt x="235" y="1271"/>
                  </a:cubicBezTo>
                  <a:cubicBezTo>
                    <a:pt x="235" y="1252"/>
                    <a:pt x="233" y="1233"/>
                    <a:pt x="233" y="1214"/>
                  </a:cubicBezTo>
                  <a:cubicBezTo>
                    <a:pt x="235" y="1150"/>
                    <a:pt x="280" y="1094"/>
                    <a:pt x="342" y="1078"/>
                  </a:cubicBezTo>
                  <a:cubicBezTo>
                    <a:pt x="343" y="1077"/>
                    <a:pt x="343" y="1078"/>
                    <a:pt x="345" y="1078"/>
                  </a:cubicBezTo>
                  <a:cubicBezTo>
                    <a:pt x="346" y="1091"/>
                    <a:pt x="348" y="1104"/>
                    <a:pt x="349" y="1117"/>
                  </a:cubicBezTo>
                  <a:cubicBezTo>
                    <a:pt x="351" y="1153"/>
                    <a:pt x="351" y="1189"/>
                    <a:pt x="342" y="1225"/>
                  </a:cubicBezTo>
                  <a:cubicBezTo>
                    <a:pt x="332" y="1270"/>
                    <a:pt x="307" y="1306"/>
                    <a:pt x="271" y="1334"/>
                  </a:cubicBezTo>
                  <a:cubicBezTo>
                    <a:pt x="269" y="1336"/>
                    <a:pt x="267" y="1337"/>
                    <a:pt x="265" y="1339"/>
                  </a:cubicBezTo>
                  <a:cubicBezTo>
                    <a:pt x="285" y="1380"/>
                    <a:pt x="307" y="1419"/>
                    <a:pt x="334" y="1457"/>
                  </a:cubicBezTo>
                  <a:cubicBezTo>
                    <a:pt x="328" y="1439"/>
                    <a:pt x="323" y="1422"/>
                    <a:pt x="319" y="1405"/>
                  </a:cubicBezTo>
                  <a:cubicBezTo>
                    <a:pt x="302" y="1336"/>
                    <a:pt x="329" y="1273"/>
                    <a:pt x="390" y="1237"/>
                  </a:cubicBezTo>
                  <a:cubicBezTo>
                    <a:pt x="393" y="1235"/>
                    <a:pt x="397" y="1233"/>
                    <a:pt x="402" y="1230"/>
                  </a:cubicBezTo>
                  <a:cubicBezTo>
                    <a:pt x="408" y="1254"/>
                    <a:pt x="416" y="1277"/>
                    <a:pt x="421" y="1300"/>
                  </a:cubicBezTo>
                  <a:cubicBezTo>
                    <a:pt x="429" y="1333"/>
                    <a:pt x="434" y="1366"/>
                    <a:pt x="431" y="1399"/>
                  </a:cubicBezTo>
                  <a:cubicBezTo>
                    <a:pt x="428" y="1442"/>
                    <a:pt x="411" y="1480"/>
                    <a:pt x="384" y="1513"/>
                  </a:cubicBezTo>
                  <a:cubicBezTo>
                    <a:pt x="383" y="1514"/>
                    <a:pt x="381" y="1516"/>
                    <a:pt x="379" y="1518"/>
                  </a:cubicBezTo>
                  <a:cubicBezTo>
                    <a:pt x="409" y="1554"/>
                    <a:pt x="441" y="1588"/>
                    <a:pt x="478" y="1619"/>
                  </a:cubicBezTo>
                  <a:cubicBezTo>
                    <a:pt x="474" y="1614"/>
                    <a:pt x="470" y="1609"/>
                    <a:pt x="467" y="1604"/>
                  </a:cubicBezTo>
                  <a:cubicBezTo>
                    <a:pt x="448" y="1576"/>
                    <a:pt x="434" y="1547"/>
                    <a:pt x="430" y="1513"/>
                  </a:cubicBezTo>
                  <a:cubicBezTo>
                    <a:pt x="422" y="1455"/>
                    <a:pt x="450" y="1403"/>
                    <a:pt x="491" y="1374"/>
                  </a:cubicBezTo>
                  <a:cubicBezTo>
                    <a:pt x="524" y="1429"/>
                    <a:pt x="554" y="1485"/>
                    <a:pt x="564" y="1550"/>
                  </a:cubicBezTo>
                  <a:cubicBezTo>
                    <a:pt x="571" y="1591"/>
                    <a:pt x="563" y="1630"/>
                    <a:pt x="545" y="1668"/>
                  </a:cubicBezTo>
                  <a:cubicBezTo>
                    <a:pt x="544" y="1670"/>
                    <a:pt x="543" y="1672"/>
                    <a:pt x="541" y="1674"/>
                  </a:cubicBezTo>
                  <a:cubicBezTo>
                    <a:pt x="585" y="1708"/>
                    <a:pt x="632" y="1737"/>
                    <a:pt x="682" y="1762"/>
                  </a:cubicBezTo>
                  <a:cubicBezTo>
                    <a:pt x="680" y="1760"/>
                    <a:pt x="677" y="1758"/>
                    <a:pt x="675" y="1756"/>
                  </a:cubicBezTo>
                  <a:cubicBezTo>
                    <a:pt x="648" y="1733"/>
                    <a:pt x="624" y="1709"/>
                    <a:pt x="607" y="1678"/>
                  </a:cubicBezTo>
                  <a:cubicBezTo>
                    <a:pt x="577" y="1624"/>
                    <a:pt x="584" y="1556"/>
                    <a:pt x="624" y="1508"/>
                  </a:cubicBezTo>
                  <a:cubicBezTo>
                    <a:pt x="631" y="1515"/>
                    <a:pt x="637" y="1521"/>
                    <a:pt x="643" y="1527"/>
                  </a:cubicBezTo>
                  <a:cubicBezTo>
                    <a:pt x="681" y="1565"/>
                    <a:pt x="715" y="1605"/>
                    <a:pt x="742" y="1650"/>
                  </a:cubicBezTo>
                  <a:cubicBezTo>
                    <a:pt x="770" y="1697"/>
                    <a:pt x="780" y="1747"/>
                    <a:pt x="770" y="1800"/>
                  </a:cubicBezTo>
                  <a:cubicBezTo>
                    <a:pt x="769" y="1806"/>
                    <a:pt x="773" y="1807"/>
                    <a:pt x="776" y="1808"/>
                  </a:cubicBezTo>
                  <a:cubicBezTo>
                    <a:pt x="817" y="1822"/>
                    <a:pt x="858" y="1837"/>
                    <a:pt x="900" y="1851"/>
                  </a:cubicBezTo>
                  <a:cubicBezTo>
                    <a:pt x="902" y="1852"/>
                    <a:pt x="905" y="1853"/>
                    <a:pt x="908" y="1853"/>
                  </a:cubicBezTo>
                  <a:cubicBezTo>
                    <a:pt x="913" y="1855"/>
                    <a:pt x="918" y="1858"/>
                    <a:pt x="915" y="1864"/>
                  </a:cubicBezTo>
                  <a:cubicBezTo>
                    <a:pt x="913" y="1870"/>
                    <a:pt x="909" y="1870"/>
                    <a:pt x="903" y="1868"/>
                  </a:cubicBezTo>
                  <a:cubicBezTo>
                    <a:pt x="890" y="1864"/>
                    <a:pt x="877" y="1861"/>
                    <a:pt x="864" y="1856"/>
                  </a:cubicBezTo>
                  <a:cubicBezTo>
                    <a:pt x="832" y="1845"/>
                    <a:pt x="801" y="1834"/>
                    <a:pt x="770" y="1822"/>
                  </a:cubicBezTo>
                  <a:cubicBezTo>
                    <a:pt x="764" y="1820"/>
                    <a:pt x="762" y="1820"/>
                    <a:pt x="758" y="1825"/>
                  </a:cubicBezTo>
                  <a:cubicBezTo>
                    <a:pt x="731" y="1857"/>
                    <a:pt x="695" y="1874"/>
                    <a:pt x="654" y="1881"/>
                  </a:cubicBezTo>
                  <a:cubicBezTo>
                    <a:pt x="590" y="1891"/>
                    <a:pt x="531" y="1875"/>
                    <a:pt x="473" y="1850"/>
                  </a:cubicBezTo>
                  <a:cubicBezTo>
                    <a:pt x="436" y="1833"/>
                    <a:pt x="401" y="1813"/>
                    <a:pt x="368" y="1789"/>
                  </a:cubicBezTo>
                  <a:cubicBezTo>
                    <a:pt x="364" y="1787"/>
                    <a:pt x="361" y="1783"/>
                    <a:pt x="356" y="1780"/>
                  </a:cubicBezTo>
                  <a:cubicBezTo>
                    <a:pt x="369" y="1770"/>
                    <a:pt x="383" y="1763"/>
                    <a:pt x="397" y="1758"/>
                  </a:cubicBezTo>
                  <a:cubicBezTo>
                    <a:pt x="449" y="1738"/>
                    <a:pt x="501" y="1736"/>
                    <a:pt x="555" y="1749"/>
                  </a:cubicBezTo>
                  <a:cubicBezTo>
                    <a:pt x="597" y="1758"/>
                    <a:pt x="639" y="1770"/>
                    <a:pt x="682" y="1782"/>
                  </a:cubicBezTo>
                  <a:cubicBezTo>
                    <a:pt x="678" y="1780"/>
                    <a:pt x="675" y="1778"/>
                    <a:pt x="671" y="1776"/>
                  </a:cubicBezTo>
                  <a:cubicBezTo>
                    <a:pt x="624" y="1751"/>
                    <a:pt x="580" y="1723"/>
                    <a:pt x="538" y="1691"/>
                  </a:cubicBezTo>
                  <a:cubicBezTo>
                    <a:pt x="533" y="1687"/>
                    <a:pt x="529" y="1687"/>
                    <a:pt x="524" y="1691"/>
                  </a:cubicBezTo>
                  <a:cubicBezTo>
                    <a:pt x="484" y="1719"/>
                    <a:pt x="440" y="1726"/>
                    <a:pt x="392" y="1718"/>
                  </a:cubicBezTo>
                  <a:cubicBezTo>
                    <a:pt x="347" y="1710"/>
                    <a:pt x="308" y="1689"/>
                    <a:pt x="272" y="1662"/>
                  </a:cubicBezTo>
                  <a:cubicBezTo>
                    <a:pt x="240" y="1638"/>
                    <a:pt x="211" y="1611"/>
                    <a:pt x="185" y="1581"/>
                  </a:cubicBezTo>
                  <a:cubicBezTo>
                    <a:pt x="183" y="1578"/>
                    <a:pt x="181" y="1575"/>
                    <a:pt x="178" y="1571"/>
                  </a:cubicBezTo>
                  <a:cubicBezTo>
                    <a:pt x="188" y="1568"/>
                    <a:pt x="198" y="1564"/>
                    <a:pt x="207" y="1562"/>
                  </a:cubicBezTo>
                  <a:cubicBezTo>
                    <a:pt x="263" y="1549"/>
                    <a:pt x="317" y="1557"/>
                    <a:pt x="368" y="1582"/>
                  </a:cubicBezTo>
                  <a:cubicBezTo>
                    <a:pt x="399" y="1597"/>
                    <a:pt x="429" y="1614"/>
                    <a:pt x="460" y="1631"/>
                  </a:cubicBezTo>
                  <a:cubicBezTo>
                    <a:pt x="462" y="1632"/>
                    <a:pt x="464" y="1633"/>
                    <a:pt x="467" y="1633"/>
                  </a:cubicBezTo>
                  <a:cubicBezTo>
                    <a:pt x="459" y="1625"/>
                    <a:pt x="450" y="1618"/>
                    <a:pt x="442" y="1610"/>
                  </a:cubicBezTo>
                  <a:cubicBezTo>
                    <a:pt x="418" y="1584"/>
                    <a:pt x="394" y="1558"/>
                    <a:pt x="370" y="1532"/>
                  </a:cubicBezTo>
                  <a:cubicBezTo>
                    <a:pt x="367" y="1528"/>
                    <a:pt x="365" y="1527"/>
                    <a:pt x="361" y="1529"/>
                  </a:cubicBezTo>
                  <a:cubicBezTo>
                    <a:pt x="311" y="1551"/>
                    <a:pt x="262" y="1546"/>
                    <a:pt x="215" y="1522"/>
                  </a:cubicBezTo>
                  <a:cubicBezTo>
                    <a:pt x="171" y="1499"/>
                    <a:pt x="138" y="1464"/>
                    <a:pt x="110" y="1425"/>
                  </a:cubicBezTo>
                  <a:cubicBezTo>
                    <a:pt x="97" y="1406"/>
                    <a:pt x="86" y="1385"/>
                    <a:pt x="74" y="1366"/>
                  </a:cubicBezTo>
                  <a:cubicBezTo>
                    <a:pt x="72" y="1364"/>
                    <a:pt x="72" y="1361"/>
                    <a:pt x="70" y="1358"/>
                  </a:cubicBezTo>
                  <a:cubicBezTo>
                    <a:pt x="90" y="1353"/>
                    <a:pt x="108" y="1353"/>
                    <a:pt x="127" y="1355"/>
                  </a:cubicBezTo>
                  <a:cubicBezTo>
                    <a:pt x="174" y="1359"/>
                    <a:pt x="216" y="1379"/>
                    <a:pt x="252" y="1408"/>
                  </a:cubicBezTo>
                  <a:cubicBezTo>
                    <a:pt x="273" y="1425"/>
                    <a:pt x="293" y="1443"/>
                    <a:pt x="314" y="1461"/>
                  </a:cubicBezTo>
                  <a:cubicBezTo>
                    <a:pt x="315" y="1462"/>
                    <a:pt x="316" y="1463"/>
                    <a:pt x="316" y="1463"/>
                  </a:cubicBezTo>
                  <a:cubicBezTo>
                    <a:pt x="294" y="1424"/>
                    <a:pt x="271" y="1386"/>
                    <a:pt x="248" y="1346"/>
                  </a:cubicBezTo>
                  <a:cubicBezTo>
                    <a:pt x="227" y="1351"/>
                    <a:pt x="204" y="1352"/>
                    <a:pt x="182" y="1347"/>
                  </a:cubicBezTo>
                  <a:cubicBezTo>
                    <a:pt x="138" y="1337"/>
                    <a:pt x="104" y="1312"/>
                    <a:pt x="78" y="1278"/>
                  </a:cubicBezTo>
                  <a:cubicBezTo>
                    <a:pt x="47" y="1237"/>
                    <a:pt x="27" y="1191"/>
                    <a:pt x="13" y="1142"/>
                  </a:cubicBezTo>
                  <a:cubicBezTo>
                    <a:pt x="13" y="1141"/>
                    <a:pt x="13" y="1139"/>
                    <a:pt x="12" y="1135"/>
                  </a:cubicBezTo>
                  <a:cubicBezTo>
                    <a:pt x="26" y="1137"/>
                    <a:pt x="40" y="1138"/>
                    <a:pt x="53" y="1141"/>
                  </a:cubicBezTo>
                  <a:cubicBezTo>
                    <a:pt x="105" y="1152"/>
                    <a:pt x="145" y="1182"/>
                    <a:pt x="177" y="1222"/>
                  </a:cubicBezTo>
                  <a:cubicBezTo>
                    <a:pt x="191" y="1240"/>
                    <a:pt x="205" y="1258"/>
                    <a:pt x="217" y="1275"/>
                  </a:cubicBezTo>
                  <a:cubicBezTo>
                    <a:pt x="205" y="1237"/>
                    <a:pt x="192" y="1197"/>
                    <a:pt x="180" y="1156"/>
                  </a:cubicBezTo>
                  <a:cubicBezTo>
                    <a:pt x="168" y="1155"/>
                    <a:pt x="156" y="1155"/>
                    <a:pt x="144" y="1152"/>
                  </a:cubicBezTo>
                  <a:cubicBezTo>
                    <a:pt x="97" y="1142"/>
                    <a:pt x="64" y="1114"/>
                    <a:pt x="40" y="1073"/>
                  </a:cubicBezTo>
                  <a:cubicBezTo>
                    <a:pt x="18" y="1033"/>
                    <a:pt x="8" y="990"/>
                    <a:pt x="2" y="945"/>
                  </a:cubicBezTo>
                  <a:cubicBezTo>
                    <a:pt x="1" y="942"/>
                    <a:pt x="1" y="940"/>
                    <a:pt x="0" y="937"/>
                  </a:cubicBezTo>
                  <a:cubicBezTo>
                    <a:pt x="0" y="932"/>
                    <a:pt x="0" y="927"/>
                    <a:pt x="0" y="92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5000">
                  <a:schemeClr val="accent3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B1FD5D6F-179C-4B21-8AFF-0115DBB9F651}"/>
                </a:ext>
              </a:extLst>
            </p:cNvPr>
            <p:cNvSpPr/>
            <p:nvPr/>
          </p:nvSpPr>
          <p:spPr>
            <a:xfrm>
              <a:off x="1065557" y="5295454"/>
              <a:ext cx="2323533" cy="55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1600" b="1">
                  <a:solidFill>
                    <a:schemeClr val="tx1"/>
                  </a:solidFill>
                  <a:cs typeface="+mn-ea"/>
                  <a:sym typeface="+mn-lt"/>
                </a:rPr>
                <a:t>输入荣誉证书名称</a:t>
              </a:r>
            </a:p>
          </p:txBody>
        </p:sp>
        <p:sp>
          <p:nvSpPr>
            <p:cNvPr id="64" name="Freeform 1267">
              <a:extLst>
                <a:ext uri="{FF2B5EF4-FFF2-40B4-BE49-F238E27FC236}">
                  <a16:creationId xmlns:a16="http://schemas.microsoft.com/office/drawing/2014/main" id="{7E4503FF-01B5-462A-BCE9-BDB58A7288C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15029" y="5234648"/>
              <a:ext cx="330250" cy="680412"/>
            </a:xfrm>
            <a:custGeom>
              <a:avLst/>
              <a:gdLst>
                <a:gd name="T0" fmla="*/ 165 w 918"/>
                <a:gd name="T1" fmla="*/ 1085 h 1891"/>
                <a:gd name="T2" fmla="*/ 26 w 918"/>
                <a:gd name="T3" fmla="*/ 731 h 1891"/>
                <a:gd name="T4" fmla="*/ 152 w 918"/>
                <a:gd name="T5" fmla="*/ 898 h 1891"/>
                <a:gd name="T6" fmla="*/ 82 w 918"/>
                <a:gd name="T7" fmla="*/ 555 h 1891"/>
                <a:gd name="T8" fmla="*/ 164 w 918"/>
                <a:gd name="T9" fmla="*/ 607 h 1891"/>
                <a:gd name="T10" fmla="*/ 218 w 918"/>
                <a:gd name="T11" fmla="*/ 572 h 1891"/>
                <a:gd name="T12" fmla="*/ 268 w 918"/>
                <a:gd name="T13" fmla="*/ 258 h 1891"/>
                <a:gd name="T14" fmla="*/ 337 w 918"/>
                <a:gd name="T15" fmla="*/ 359 h 1891"/>
                <a:gd name="T16" fmla="*/ 400 w 918"/>
                <a:gd name="T17" fmla="*/ 195 h 1891"/>
                <a:gd name="T18" fmla="*/ 414 w 918"/>
                <a:gd name="T19" fmla="*/ 218 h 1891"/>
                <a:gd name="T20" fmla="*/ 473 w 918"/>
                <a:gd name="T21" fmla="*/ 209 h 1891"/>
                <a:gd name="T22" fmla="*/ 534 w 918"/>
                <a:gd name="T23" fmla="*/ 80 h 1891"/>
                <a:gd name="T24" fmla="*/ 634 w 918"/>
                <a:gd name="T25" fmla="*/ 88 h 1891"/>
                <a:gd name="T26" fmla="*/ 643 w 918"/>
                <a:gd name="T27" fmla="*/ 107 h 1891"/>
                <a:gd name="T28" fmla="*/ 688 w 918"/>
                <a:gd name="T29" fmla="*/ 173 h 1891"/>
                <a:gd name="T30" fmla="*/ 494 w 918"/>
                <a:gd name="T31" fmla="*/ 214 h 1891"/>
                <a:gd name="T32" fmla="*/ 447 w 918"/>
                <a:gd name="T33" fmla="*/ 264 h 1891"/>
                <a:gd name="T34" fmla="*/ 545 w 918"/>
                <a:gd name="T35" fmla="*/ 305 h 1891"/>
                <a:gd name="T36" fmla="*/ 347 w 918"/>
                <a:gd name="T37" fmla="*/ 373 h 1891"/>
                <a:gd name="T38" fmla="*/ 405 w 918"/>
                <a:gd name="T39" fmla="*/ 459 h 1891"/>
                <a:gd name="T40" fmla="*/ 237 w 918"/>
                <a:gd name="T41" fmla="*/ 570 h 1891"/>
                <a:gd name="T42" fmla="*/ 327 w 918"/>
                <a:gd name="T43" fmla="*/ 601 h 1891"/>
                <a:gd name="T44" fmla="*/ 190 w 918"/>
                <a:gd name="T45" fmla="*/ 730 h 1891"/>
                <a:gd name="T46" fmla="*/ 274 w 918"/>
                <a:gd name="T47" fmla="*/ 758 h 1891"/>
                <a:gd name="T48" fmla="*/ 187 w 918"/>
                <a:gd name="T49" fmla="*/ 858 h 1891"/>
                <a:gd name="T50" fmla="*/ 318 w 918"/>
                <a:gd name="T51" fmla="*/ 805 h 1891"/>
                <a:gd name="T52" fmla="*/ 181 w 918"/>
                <a:gd name="T53" fmla="*/ 1083 h 1891"/>
                <a:gd name="T54" fmla="*/ 321 w 918"/>
                <a:gd name="T55" fmla="*/ 922 h 1891"/>
                <a:gd name="T56" fmla="*/ 199 w 918"/>
                <a:gd name="T57" fmla="*/ 1160 h 1891"/>
                <a:gd name="T58" fmla="*/ 342 w 918"/>
                <a:gd name="T59" fmla="*/ 1078 h 1891"/>
                <a:gd name="T60" fmla="*/ 271 w 918"/>
                <a:gd name="T61" fmla="*/ 1334 h 1891"/>
                <a:gd name="T62" fmla="*/ 390 w 918"/>
                <a:gd name="T63" fmla="*/ 1237 h 1891"/>
                <a:gd name="T64" fmla="*/ 384 w 918"/>
                <a:gd name="T65" fmla="*/ 1513 h 1891"/>
                <a:gd name="T66" fmla="*/ 430 w 918"/>
                <a:gd name="T67" fmla="*/ 1513 h 1891"/>
                <a:gd name="T68" fmla="*/ 541 w 918"/>
                <a:gd name="T69" fmla="*/ 1674 h 1891"/>
                <a:gd name="T70" fmla="*/ 624 w 918"/>
                <a:gd name="T71" fmla="*/ 1508 h 1891"/>
                <a:gd name="T72" fmla="*/ 776 w 918"/>
                <a:gd name="T73" fmla="*/ 1808 h 1891"/>
                <a:gd name="T74" fmla="*/ 903 w 918"/>
                <a:gd name="T75" fmla="*/ 1868 h 1891"/>
                <a:gd name="T76" fmla="*/ 654 w 918"/>
                <a:gd name="T77" fmla="*/ 1881 h 1891"/>
                <a:gd name="T78" fmla="*/ 397 w 918"/>
                <a:gd name="T79" fmla="*/ 1758 h 1891"/>
                <a:gd name="T80" fmla="*/ 538 w 918"/>
                <a:gd name="T81" fmla="*/ 1691 h 1891"/>
                <a:gd name="T82" fmla="*/ 185 w 918"/>
                <a:gd name="T83" fmla="*/ 1581 h 1891"/>
                <a:gd name="T84" fmla="*/ 460 w 918"/>
                <a:gd name="T85" fmla="*/ 1631 h 1891"/>
                <a:gd name="T86" fmla="*/ 361 w 918"/>
                <a:gd name="T87" fmla="*/ 1529 h 1891"/>
                <a:gd name="T88" fmla="*/ 70 w 918"/>
                <a:gd name="T89" fmla="*/ 1358 h 1891"/>
                <a:gd name="T90" fmla="*/ 316 w 918"/>
                <a:gd name="T91" fmla="*/ 1463 h 1891"/>
                <a:gd name="T92" fmla="*/ 13 w 918"/>
                <a:gd name="T93" fmla="*/ 1142 h 1891"/>
                <a:gd name="T94" fmla="*/ 217 w 918"/>
                <a:gd name="T95" fmla="*/ 1275 h 1891"/>
                <a:gd name="T96" fmla="*/ 2 w 918"/>
                <a:gd name="T97" fmla="*/ 945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8" h="1891">
                  <a:moveTo>
                    <a:pt x="0" y="922"/>
                  </a:moveTo>
                  <a:cubicBezTo>
                    <a:pt x="27" y="924"/>
                    <a:pt x="51" y="936"/>
                    <a:pt x="73" y="951"/>
                  </a:cubicBezTo>
                  <a:cubicBezTo>
                    <a:pt x="107" y="975"/>
                    <a:pt x="129" y="1009"/>
                    <a:pt x="147" y="1046"/>
                  </a:cubicBezTo>
                  <a:cubicBezTo>
                    <a:pt x="153" y="1058"/>
                    <a:pt x="159" y="1071"/>
                    <a:pt x="165" y="1085"/>
                  </a:cubicBezTo>
                  <a:cubicBezTo>
                    <a:pt x="161" y="1047"/>
                    <a:pt x="157" y="1010"/>
                    <a:pt x="153" y="974"/>
                  </a:cubicBezTo>
                  <a:cubicBezTo>
                    <a:pt x="141" y="971"/>
                    <a:pt x="129" y="968"/>
                    <a:pt x="117" y="963"/>
                  </a:cubicBezTo>
                  <a:cubicBezTo>
                    <a:pt x="72" y="944"/>
                    <a:pt x="47" y="908"/>
                    <a:pt x="34" y="862"/>
                  </a:cubicBezTo>
                  <a:cubicBezTo>
                    <a:pt x="22" y="819"/>
                    <a:pt x="21" y="775"/>
                    <a:pt x="26" y="731"/>
                  </a:cubicBezTo>
                  <a:cubicBezTo>
                    <a:pt x="26" y="731"/>
                    <a:pt x="26" y="730"/>
                    <a:pt x="27" y="729"/>
                  </a:cubicBezTo>
                  <a:cubicBezTo>
                    <a:pt x="31" y="730"/>
                    <a:pt x="35" y="731"/>
                    <a:pt x="38" y="732"/>
                  </a:cubicBezTo>
                  <a:cubicBezTo>
                    <a:pt x="78" y="750"/>
                    <a:pt x="108" y="779"/>
                    <a:pt x="124" y="819"/>
                  </a:cubicBezTo>
                  <a:cubicBezTo>
                    <a:pt x="135" y="845"/>
                    <a:pt x="144" y="874"/>
                    <a:pt x="152" y="898"/>
                  </a:cubicBezTo>
                  <a:cubicBezTo>
                    <a:pt x="155" y="867"/>
                    <a:pt x="157" y="832"/>
                    <a:pt x="160" y="796"/>
                  </a:cubicBezTo>
                  <a:cubicBezTo>
                    <a:pt x="142" y="789"/>
                    <a:pt x="125" y="780"/>
                    <a:pt x="110" y="766"/>
                  </a:cubicBezTo>
                  <a:cubicBezTo>
                    <a:pt x="86" y="742"/>
                    <a:pt x="73" y="712"/>
                    <a:pt x="70" y="679"/>
                  </a:cubicBezTo>
                  <a:cubicBezTo>
                    <a:pt x="65" y="637"/>
                    <a:pt x="71" y="596"/>
                    <a:pt x="82" y="555"/>
                  </a:cubicBezTo>
                  <a:cubicBezTo>
                    <a:pt x="82" y="554"/>
                    <a:pt x="83" y="552"/>
                    <a:pt x="84" y="549"/>
                  </a:cubicBezTo>
                  <a:cubicBezTo>
                    <a:pt x="156" y="590"/>
                    <a:pt x="168" y="658"/>
                    <a:pt x="171" y="732"/>
                  </a:cubicBezTo>
                  <a:cubicBezTo>
                    <a:pt x="180" y="698"/>
                    <a:pt x="188" y="666"/>
                    <a:pt x="196" y="635"/>
                  </a:cubicBezTo>
                  <a:cubicBezTo>
                    <a:pt x="185" y="626"/>
                    <a:pt x="173" y="617"/>
                    <a:pt x="164" y="607"/>
                  </a:cubicBezTo>
                  <a:cubicBezTo>
                    <a:pt x="138" y="580"/>
                    <a:pt x="130" y="547"/>
                    <a:pt x="132" y="511"/>
                  </a:cubicBezTo>
                  <a:cubicBezTo>
                    <a:pt x="135" y="471"/>
                    <a:pt x="146" y="434"/>
                    <a:pt x="163" y="398"/>
                  </a:cubicBezTo>
                  <a:cubicBezTo>
                    <a:pt x="164" y="397"/>
                    <a:pt x="165" y="396"/>
                    <a:pt x="166" y="394"/>
                  </a:cubicBezTo>
                  <a:cubicBezTo>
                    <a:pt x="227" y="441"/>
                    <a:pt x="227" y="505"/>
                    <a:pt x="218" y="572"/>
                  </a:cubicBezTo>
                  <a:cubicBezTo>
                    <a:pt x="232" y="543"/>
                    <a:pt x="245" y="514"/>
                    <a:pt x="258" y="485"/>
                  </a:cubicBezTo>
                  <a:cubicBezTo>
                    <a:pt x="258" y="485"/>
                    <a:pt x="258" y="484"/>
                    <a:pt x="258" y="484"/>
                  </a:cubicBezTo>
                  <a:cubicBezTo>
                    <a:pt x="219" y="453"/>
                    <a:pt x="208" y="413"/>
                    <a:pt x="218" y="366"/>
                  </a:cubicBezTo>
                  <a:cubicBezTo>
                    <a:pt x="226" y="326"/>
                    <a:pt x="245" y="292"/>
                    <a:pt x="268" y="258"/>
                  </a:cubicBezTo>
                  <a:cubicBezTo>
                    <a:pt x="273" y="264"/>
                    <a:pt x="278" y="268"/>
                    <a:pt x="281" y="273"/>
                  </a:cubicBezTo>
                  <a:cubicBezTo>
                    <a:pt x="305" y="307"/>
                    <a:pt x="308" y="345"/>
                    <a:pt x="300" y="384"/>
                  </a:cubicBezTo>
                  <a:cubicBezTo>
                    <a:pt x="297" y="400"/>
                    <a:pt x="292" y="415"/>
                    <a:pt x="288" y="432"/>
                  </a:cubicBezTo>
                  <a:cubicBezTo>
                    <a:pt x="305" y="407"/>
                    <a:pt x="321" y="383"/>
                    <a:pt x="337" y="359"/>
                  </a:cubicBezTo>
                  <a:cubicBezTo>
                    <a:pt x="324" y="345"/>
                    <a:pt x="314" y="329"/>
                    <a:pt x="311" y="309"/>
                  </a:cubicBezTo>
                  <a:cubicBezTo>
                    <a:pt x="307" y="287"/>
                    <a:pt x="309" y="266"/>
                    <a:pt x="317" y="246"/>
                  </a:cubicBezTo>
                  <a:cubicBezTo>
                    <a:pt x="331" y="210"/>
                    <a:pt x="354" y="179"/>
                    <a:pt x="381" y="151"/>
                  </a:cubicBezTo>
                  <a:cubicBezTo>
                    <a:pt x="391" y="164"/>
                    <a:pt x="397" y="179"/>
                    <a:pt x="400" y="195"/>
                  </a:cubicBezTo>
                  <a:cubicBezTo>
                    <a:pt x="407" y="228"/>
                    <a:pt x="397" y="258"/>
                    <a:pt x="384" y="288"/>
                  </a:cubicBezTo>
                  <a:cubicBezTo>
                    <a:pt x="381" y="296"/>
                    <a:pt x="377" y="303"/>
                    <a:pt x="374" y="312"/>
                  </a:cubicBezTo>
                  <a:cubicBezTo>
                    <a:pt x="392" y="292"/>
                    <a:pt x="410" y="272"/>
                    <a:pt x="428" y="253"/>
                  </a:cubicBezTo>
                  <a:cubicBezTo>
                    <a:pt x="423" y="241"/>
                    <a:pt x="417" y="230"/>
                    <a:pt x="414" y="218"/>
                  </a:cubicBezTo>
                  <a:cubicBezTo>
                    <a:pt x="407" y="187"/>
                    <a:pt x="418" y="160"/>
                    <a:pt x="435" y="134"/>
                  </a:cubicBezTo>
                  <a:cubicBezTo>
                    <a:pt x="451" y="109"/>
                    <a:pt x="472" y="88"/>
                    <a:pt x="495" y="69"/>
                  </a:cubicBezTo>
                  <a:cubicBezTo>
                    <a:pt x="496" y="68"/>
                    <a:pt x="498" y="67"/>
                    <a:pt x="501" y="65"/>
                  </a:cubicBezTo>
                  <a:cubicBezTo>
                    <a:pt x="527" y="120"/>
                    <a:pt x="502" y="165"/>
                    <a:pt x="473" y="209"/>
                  </a:cubicBezTo>
                  <a:cubicBezTo>
                    <a:pt x="475" y="208"/>
                    <a:pt x="476" y="207"/>
                    <a:pt x="477" y="206"/>
                  </a:cubicBezTo>
                  <a:cubicBezTo>
                    <a:pt x="493" y="194"/>
                    <a:pt x="508" y="181"/>
                    <a:pt x="523" y="168"/>
                  </a:cubicBezTo>
                  <a:cubicBezTo>
                    <a:pt x="527" y="165"/>
                    <a:pt x="529" y="162"/>
                    <a:pt x="526" y="156"/>
                  </a:cubicBezTo>
                  <a:cubicBezTo>
                    <a:pt x="515" y="129"/>
                    <a:pt x="520" y="104"/>
                    <a:pt x="534" y="80"/>
                  </a:cubicBezTo>
                  <a:cubicBezTo>
                    <a:pt x="549" y="54"/>
                    <a:pt x="593" y="14"/>
                    <a:pt x="622" y="0"/>
                  </a:cubicBezTo>
                  <a:cubicBezTo>
                    <a:pt x="631" y="23"/>
                    <a:pt x="630" y="46"/>
                    <a:pt x="620" y="66"/>
                  </a:cubicBezTo>
                  <a:cubicBezTo>
                    <a:pt x="610" y="86"/>
                    <a:pt x="596" y="105"/>
                    <a:pt x="583" y="126"/>
                  </a:cubicBezTo>
                  <a:cubicBezTo>
                    <a:pt x="601" y="113"/>
                    <a:pt x="620" y="103"/>
                    <a:pt x="634" y="88"/>
                  </a:cubicBezTo>
                  <a:cubicBezTo>
                    <a:pt x="676" y="41"/>
                    <a:pt x="728" y="14"/>
                    <a:pt x="789" y="7"/>
                  </a:cubicBezTo>
                  <a:cubicBezTo>
                    <a:pt x="805" y="5"/>
                    <a:pt x="821" y="5"/>
                    <a:pt x="840" y="4"/>
                  </a:cubicBezTo>
                  <a:cubicBezTo>
                    <a:pt x="837" y="7"/>
                    <a:pt x="836" y="9"/>
                    <a:pt x="835" y="10"/>
                  </a:cubicBezTo>
                  <a:cubicBezTo>
                    <a:pt x="780" y="60"/>
                    <a:pt x="717" y="94"/>
                    <a:pt x="643" y="107"/>
                  </a:cubicBezTo>
                  <a:cubicBezTo>
                    <a:pt x="641" y="107"/>
                    <a:pt x="639" y="108"/>
                    <a:pt x="637" y="109"/>
                  </a:cubicBezTo>
                  <a:cubicBezTo>
                    <a:pt x="622" y="118"/>
                    <a:pt x="608" y="127"/>
                    <a:pt x="594" y="136"/>
                  </a:cubicBezTo>
                  <a:cubicBezTo>
                    <a:pt x="640" y="122"/>
                    <a:pt x="684" y="119"/>
                    <a:pt x="722" y="159"/>
                  </a:cubicBezTo>
                  <a:cubicBezTo>
                    <a:pt x="710" y="164"/>
                    <a:pt x="699" y="169"/>
                    <a:pt x="688" y="173"/>
                  </a:cubicBezTo>
                  <a:cubicBezTo>
                    <a:pt x="658" y="185"/>
                    <a:pt x="627" y="195"/>
                    <a:pt x="593" y="193"/>
                  </a:cubicBezTo>
                  <a:cubicBezTo>
                    <a:pt x="576" y="192"/>
                    <a:pt x="561" y="187"/>
                    <a:pt x="546" y="178"/>
                  </a:cubicBezTo>
                  <a:cubicBezTo>
                    <a:pt x="542" y="175"/>
                    <a:pt x="539" y="176"/>
                    <a:pt x="534" y="179"/>
                  </a:cubicBezTo>
                  <a:cubicBezTo>
                    <a:pt x="521" y="191"/>
                    <a:pt x="507" y="202"/>
                    <a:pt x="494" y="214"/>
                  </a:cubicBezTo>
                  <a:cubicBezTo>
                    <a:pt x="541" y="193"/>
                    <a:pt x="587" y="188"/>
                    <a:pt x="632" y="225"/>
                  </a:cubicBezTo>
                  <a:cubicBezTo>
                    <a:pt x="615" y="234"/>
                    <a:pt x="601" y="243"/>
                    <a:pt x="585" y="250"/>
                  </a:cubicBezTo>
                  <a:cubicBezTo>
                    <a:pt x="563" y="261"/>
                    <a:pt x="540" y="271"/>
                    <a:pt x="515" y="274"/>
                  </a:cubicBezTo>
                  <a:cubicBezTo>
                    <a:pt x="491" y="277"/>
                    <a:pt x="469" y="274"/>
                    <a:pt x="447" y="264"/>
                  </a:cubicBezTo>
                  <a:cubicBezTo>
                    <a:pt x="445" y="263"/>
                    <a:pt x="440" y="264"/>
                    <a:pt x="439" y="265"/>
                  </a:cubicBezTo>
                  <a:cubicBezTo>
                    <a:pt x="425" y="280"/>
                    <a:pt x="411" y="295"/>
                    <a:pt x="397" y="311"/>
                  </a:cubicBezTo>
                  <a:cubicBezTo>
                    <a:pt x="420" y="297"/>
                    <a:pt x="443" y="286"/>
                    <a:pt x="470" y="284"/>
                  </a:cubicBezTo>
                  <a:cubicBezTo>
                    <a:pt x="497" y="282"/>
                    <a:pt x="522" y="289"/>
                    <a:pt x="545" y="305"/>
                  </a:cubicBezTo>
                  <a:cubicBezTo>
                    <a:pt x="541" y="309"/>
                    <a:pt x="538" y="311"/>
                    <a:pt x="534" y="314"/>
                  </a:cubicBezTo>
                  <a:cubicBezTo>
                    <a:pt x="509" y="334"/>
                    <a:pt x="482" y="352"/>
                    <a:pt x="453" y="364"/>
                  </a:cubicBezTo>
                  <a:cubicBezTo>
                    <a:pt x="422" y="377"/>
                    <a:pt x="391" y="379"/>
                    <a:pt x="359" y="369"/>
                  </a:cubicBezTo>
                  <a:cubicBezTo>
                    <a:pt x="353" y="368"/>
                    <a:pt x="350" y="368"/>
                    <a:pt x="347" y="373"/>
                  </a:cubicBezTo>
                  <a:cubicBezTo>
                    <a:pt x="337" y="389"/>
                    <a:pt x="326" y="404"/>
                    <a:pt x="316" y="420"/>
                  </a:cubicBezTo>
                  <a:cubicBezTo>
                    <a:pt x="314" y="422"/>
                    <a:pt x="313" y="424"/>
                    <a:pt x="312" y="427"/>
                  </a:cubicBezTo>
                  <a:cubicBezTo>
                    <a:pt x="359" y="386"/>
                    <a:pt x="409" y="371"/>
                    <a:pt x="468" y="400"/>
                  </a:cubicBezTo>
                  <a:cubicBezTo>
                    <a:pt x="449" y="423"/>
                    <a:pt x="428" y="442"/>
                    <a:pt x="405" y="459"/>
                  </a:cubicBezTo>
                  <a:cubicBezTo>
                    <a:pt x="388" y="471"/>
                    <a:pt x="370" y="483"/>
                    <a:pt x="350" y="488"/>
                  </a:cubicBezTo>
                  <a:cubicBezTo>
                    <a:pt x="338" y="491"/>
                    <a:pt x="325" y="494"/>
                    <a:pt x="312" y="494"/>
                  </a:cubicBezTo>
                  <a:cubicBezTo>
                    <a:pt x="300" y="495"/>
                    <a:pt x="287" y="493"/>
                    <a:pt x="273" y="492"/>
                  </a:cubicBezTo>
                  <a:cubicBezTo>
                    <a:pt x="262" y="518"/>
                    <a:pt x="249" y="544"/>
                    <a:pt x="237" y="570"/>
                  </a:cubicBezTo>
                  <a:cubicBezTo>
                    <a:pt x="238" y="571"/>
                    <a:pt x="238" y="571"/>
                    <a:pt x="239" y="571"/>
                  </a:cubicBezTo>
                  <a:cubicBezTo>
                    <a:pt x="280" y="516"/>
                    <a:pt x="331" y="491"/>
                    <a:pt x="402" y="514"/>
                  </a:cubicBezTo>
                  <a:cubicBezTo>
                    <a:pt x="397" y="520"/>
                    <a:pt x="394" y="526"/>
                    <a:pt x="390" y="532"/>
                  </a:cubicBezTo>
                  <a:cubicBezTo>
                    <a:pt x="372" y="557"/>
                    <a:pt x="351" y="581"/>
                    <a:pt x="327" y="601"/>
                  </a:cubicBezTo>
                  <a:cubicBezTo>
                    <a:pt x="296" y="627"/>
                    <a:pt x="261" y="639"/>
                    <a:pt x="221" y="638"/>
                  </a:cubicBezTo>
                  <a:cubicBezTo>
                    <a:pt x="215" y="638"/>
                    <a:pt x="212" y="640"/>
                    <a:pt x="211" y="646"/>
                  </a:cubicBezTo>
                  <a:cubicBezTo>
                    <a:pt x="204" y="672"/>
                    <a:pt x="197" y="699"/>
                    <a:pt x="190" y="725"/>
                  </a:cubicBezTo>
                  <a:cubicBezTo>
                    <a:pt x="190" y="727"/>
                    <a:pt x="190" y="728"/>
                    <a:pt x="190" y="730"/>
                  </a:cubicBezTo>
                  <a:cubicBezTo>
                    <a:pt x="209" y="690"/>
                    <a:pt x="235" y="657"/>
                    <a:pt x="279" y="643"/>
                  </a:cubicBezTo>
                  <a:cubicBezTo>
                    <a:pt x="302" y="635"/>
                    <a:pt x="332" y="633"/>
                    <a:pt x="353" y="640"/>
                  </a:cubicBezTo>
                  <a:cubicBezTo>
                    <a:pt x="348" y="649"/>
                    <a:pt x="344" y="659"/>
                    <a:pt x="340" y="668"/>
                  </a:cubicBezTo>
                  <a:cubicBezTo>
                    <a:pt x="322" y="701"/>
                    <a:pt x="302" y="733"/>
                    <a:pt x="274" y="758"/>
                  </a:cubicBezTo>
                  <a:cubicBezTo>
                    <a:pt x="249" y="781"/>
                    <a:pt x="219" y="793"/>
                    <a:pt x="185" y="797"/>
                  </a:cubicBezTo>
                  <a:cubicBezTo>
                    <a:pt x="180" y="798"/>
                    <a:pt x="177" y="798"/>
                    <a:pt x="176" y="804"/>
                  </a:cubicBezTo>
                  <a:cubicBezTo>
                    <a:pt x="174" y="837"/>
                    <a:pt x="171" y="870"/>
                    <a:pt x="169" y="904"/>
                  </a:cubicBezTo>
                  <a:cubicBezTo>
                    <a:pt x="175" y="888"/>
                    <a:pt x="180" y="872"/>
                    <a:pt x="187" y="858"/>
                  </a:cubicBezTo>
                  <a:cubicBezTo>
                    <a:pt x="213" y="804"/>
                    <a:pt x="257" y="778"/>
                    <a:pt x="316" y="777"/>
                  </a:cubicBezTo>
                  <a:cubicBezTo>
                    <a:pt x="318" y="777"/>
                    <a:pt x="319" y="777"/>
                    <a:pt x="321" y="777"/>
                  </a:cubicBezTo>
                  <a:cubicBezTo>
                    <a:pt x="322" y="777"/>
                    <a:pt x="323" y="778"/>
                    <a:pt x="325" y="778"/>
                  </a:cubicBezTo>
                  <a:cubicBezTo>
                    <a:pt x="322" y="787"/>
                    <a:pt x="320" y="796"/>
                    <a:pt x="318" y="805"/>
                  </a:cubicBezTo>
                  <a:cubicBezTo>
                    <a:pt x="308" y="837"/>
                    <a:pt x="295" y="869"/>
                    <a:pt x="276" y="897"/>
                  </a:cubicBezTo>
                  <a:cubicBezTo>
                    <a:pt x="252" y="935"/>
                    <a:pt x="218" y="958"/>
                    <a:pt x="177" y="971"/>
                  </a:cubicBezTo>
                  <a:cubicBezTo>
                    <a:pt x="172" y="972"/>
                    <a:pt x="170" y="973"/>
                    <a:pt x="171" y="979"/>
                  </a:cubicBezTo>
                  <a:cubicBezTo>
                    <a:pt x="174" y="1013"/>
                    <a:pt x="178" y="1048"/>
                    <a:pt x="181" y="1083"/>
                  </a:cubicBezTo>
                  <a:cubicBezTo>
                    <a:pt x="182" y="1083"/>
                    <a:pt x="183" y="1083"/>
                    <a:pt x="183" y="1083"/>
                  </a:cubicBezTo>
                  <a:cubicBezTo>
                    <a:pt x="185" y="1074"/>
                    <a:pt x="185" y="1064"/>
                    <a:pt x="187" y="1055"/>
                  </a:cubicBezTo>
                  <a:cubicBezTo>
                    <a:pt x="188" y="1045"/>
                    <a:pt x="190" y="1036"/>
                    <a:pt x="193" y="1027"/>
                  </a:cubicBezTo>
                  <a:cubicBezTo>
                    <a:pt x="211" y="963"/>
                    <a:pt x="262" y="927"/>
                    <a:pt x="321" y="922"/>
                  </a:cubicBezTo>
                  <a:cubicBezTo>
                    <a:pt x="320" y="934"/>
                    <a:pt x="319" y="946"/>
                    <a:pt x="317" y="958"/>
                  </a:cubicBezTo>
                  <a:cubicBezTo>
                    <a:pt x="313" y="991"/>
                    <a:pt x="306" y="1023"/>
                    <a:pt x="293" y="1054"/>
                  </a:cubicBezTo>
                  <a:cubicBezTo>
                    <a:pt x="276" y="1096"/>
                    <a:pt x="245" y="1128"/>
                    <a:pt x="204" y="1148"/>
                  </a:cubicBezTo>
                  <a:cubicBezTo>
                    <a:pt x="198" y="1151"/>
                    <a:pt x="197" y="1154"/>
                    <a:pt x="199" y="1160"/>
                  </a:cubicBezTo>
                  <a:cubicBezTo>
                    <a:pt x="210" y="1195"/>
                    <a:pt x="222" y="1230"/>
                    <a:pt x="233" y="1266"/>
                  </a:cubicBezTo>
                  <a:cubicBezTo>
                    <a:pt x="233" y="1268"/>
                    <a:pt x="235" y="1270"/>
                    <a:pt x="235" y="1271"/>
                  </a:cubicBezTo>
                  <a:cubicBezTo>
                    <a:pt x="235" y="1252"/>
                    <a:pt x="233" y="1233"/>
                    <a:pt x="233" y="1214"/>
                  </a:cubicBezTo>
                  <a:cubicBezTo>
                    <a:pt x="235" y="1150"/>
                    <a:pt x="280" y="1094"/>
                    <a:pt x="342" y="1078"/>
                  </a:cubicBezTo>
                  <a:cubicBezTo>
                    <a:pt x="343" y="1077"/>
                    <a:pt x="343" y="1078"/>
                    <a:pt x="345" y="1078"/>
                  </a:cubicBezTo>
                  <a:cubicBezTo>
                    <a:pt x="346" y="1091"/>
                    <a:pt x="348" y="1104"/>
                    <a:pt x="349" y="1117"/>
                  </a:cubicBezTo>
                  <a:cubicBezTo>
                    <a:pt x="351" y="1153"/>
                    <a:pt x="351" y="1189"/>
                    <a:pt x="342" y="1225"/>
                  </a:cubicBezTo>
                  <a:cubicBezTo>
                    <a:pt x="332" y="1270"/>
                    <a:pt x="307" y="1306"/>
                    <a:pt x="271" y="1334"/>
                  </a:cubicBezTo>
                  <a:cubicBezTo>
                    <a:pt x="269" y="1336"/>
                    <a:pt x="267" y="1337"/>
                    <a:pt x="265" y="1339"/>
                  </a:cubicBezTo>
                  <a:cubicBezTo>
                    <a:pt x="285" y="1380"/>
                    <a:pt x="307" y="1419"/>
                    <a:pt x="334" y="1457"/>
                  </a:cubicBezTo>
                  <a:cubicBezTo>
                    <a:pt x="328" y="1439"/>
                    <a:pt x="323" y="1422"/>
                    <a:pt x="319" y="1405"/>
                  </a:cubicBezTo>
                  <a:cubicBezTo>
                    <a:pt x="302" y="1336"/>
                    <a:pt x="329" y="1273"/>
                    <a:pt x="390" y="1237"/>
                  </a:cubicBezTo>
                  <a:cubicBezTo>
                    <a:pt x="393" y="1235"/>
                    <a:pt x="397" y="1233"/>
                    <a:pt x="402" y="1230"/>
                  </a:cubicBezTo>
                  <a:cubicBezTo>
                    <a:pt x="408" y="1254"/>
                    <a:pt x="416" y="1277"/>
                    <a:pt x="421" y="1300"/>
                  </a:cubicBezTo>
                  <a:cubicBezTo>
                    <a:pt x="429" y="1333"/>
                    <a:pt x="434" y="1366"/>
                    <a:pt x="431" y="1399"/>
                  </a:cubicBezTo>
                  <a:cubicBezTo>
                    <a:pt x="428" y="1442"/>
                    <a:pt x="411" y="1480"/>
                    <a:pt x="384" y="1513"/>
                  </a:cubicBezTo>
                  <a:cubicBezTo>
                    <a:pt x="383" y="1514"/>
                    <a:pt x="381" y="1516"/>
                    <a:pt x="379" y="1518"/>
                  </a:cubicBezTo>
                  <a:cubicBezTo>
                    <a:pt x="409" y="1554"/>
                    <a:pt x="441" y="1588"/>
                    <a:pt x="478" y="1619"/>
                  </a:cubicBezTo>
                  <a:cubicBezTo>
                    <a:pt x="474" y="1614"/>
                    <a:pt x="470" y="1609"/>
                    <a:pt x="467" y="1604"/>
                  </a:cubicBezTo>
                  <a:cubicBezTo>
                    <a:pt x="448" y="1576"/>
                    <a:pt x="434" y="1547"/>
                    <a:pt x="430" y="1513"/>
                  </a:cubicBezTo>
                  <a:cubicBezTo>
                    <a:pt x="422" y="1455"/>
                    <a:pt x="450" y="1403"/>
                    <a:pt x="491" y="1374"/>
                  </a:cubicBezTo>
                  <a:cubicBezTo>
                    <a:pt x="524" y="1429"/>
                    <a:pt x="554" y="1485"/>
                    <a:pt x="564" y="1550"/>
                  </a:cubicBezTo>
                  <a:cubicBezTo>
                    <a:pt x="571" y="1591"/>
                    <a:pt x="563" y="1630"/>
                    <a:pt x="545" y="1668"/>
                  </a:cubicBezTo>
                  <a:cubicBezTo>
                    <a:pt x="544" y="1670"/>
                    <a:pt x="543" y="1672"/>
                    <a:pt x="541" y="1674"/>
                  </a:cubicBezTo>
                  <a:cubicBezTo>
                    <a:pt x="585" y="1708"/>
                    <a:pt x="632" y="1737"/>
                    <a:pt x="682" y="1762"/>
                  </a:cubicBezTo>
                  <a:cubicBezTo>
                    <a:pt x="680" y="1760"/>
                    <a:pt x="677" y="1758"/>
                    <a:pt x="675" y="1756"/>
                  </a:cubicBezTo>
                  <a:cubicBezTo>
                    <a:pt x="648" y="1733"/>
                    <a:pt x="624" y="1709"/>
                    <a:pt x="607" y="1678"/>
                  </a:cubicBezTo>
                  <a:cubicBezTo>
                    <a:pt x="577" y="1624"/>
                    <a:pt x="584" y="1556"/>
                    <a:pt x="624" y="1508"/>
                  </a:cubicBezTo>
                  <a:cubicBezTo>
                    <a:pt x="631" y="1515"/>
                    <a:pt x="637" y="1521"/>
                    <a:pt x="643" y="1527"/>
                  </a:cubicBezTo>
                  <a:cubicBezTo>
                    <a:pt x="681" y="1565"/>
                    <a:pt x="715" y="1605"/>
                    <a:pt x="742" y="1650"/>
                  </a:cubicBezTo>
                  <a:cubicBezTo>
                    <a:pt x="770" y="1697"/>
                    <a:pt x="780" y="1747"/>
                    <a:pt x="770" y="1800"/>
                  </a:cubicBezTo>
                  <a:cubicBezTo>
                    <a:pt x="769" y="1806"/>
                    <a:pt x="773" y="1807"/>
                    <a:pt x="776" y="1808"/>
                  </a:cubicBezTo>
                  <a:cubicBezTo>
                    <a:pt x="817" y="1822"/>
                    <a:pt x="858" y="1837"/>
                    <a:pt x="900" y="1851"/>
                  </a:cubicBezTo>
                  <a:cubicBezTo>
                    <a:pt x="902" y="1852"/>
                    <a:pt x="905" y="1853"/>
                    <a:pt x="908" y="1853"/>
                  </a:cubicBezTo>
                  <a:cubicBezTo>
                    <a:pt x="913" y="1855"/>
                    <a:pt x="918" y="1858"/>
                    <a:pt x="915" y="1864"/>
                  </a:cubicBezTo>
                  <a:cubicBezTo>
                    <a:pt x="913" y="1870"/>
                    <a:pt x="909" y="1870"/>
                    <a:pt x="903" y="1868"/>
                  </a:cubicBezTo>
                  <a:cubicBezTo>
                    <a:pt x="890" y="1864"/>
                    <a:pt x="877" y="1861"/>
                    <a:pt x="864" y="1856"/>
                  </a:cubicBezTo>
                  <a:cubicBezTo>
                    <a:pt x="832" y="1845"/>
                    <a:pt x="801" y="1834"/>
                    <a:pt x="770" y="1822"/>
                  </a:cubicBezTo>
                  <a:cubicBezTo>
                    <a:pt x="764" y="1820"/>
                    <a:pt x="762" y="1820"/>
                    <a:pt x="758" y="1825"/>
                  </a:cubicBezTo>
                  <a:cubicBezTo>
                    <a:pt x="731" y="1857"/>
                    <a:pt x="695" y="1874"/>
                    <a:pt x="654" y="1881"/>
                  </a:cubicBezTo>
                  <a:cubicBezTo>
                    <a:pt x="590" y="1891"/>
                    <a:pt x="531" y="1875"/>
                    <a:pt x="473" y="1850"/>
                  </a:cubicBezTo>
                  <a:cubicBezTo>
                    <a:pt x="436" y="1833"/>
                    <a:pt x="401" y="1813"/>
                    <a:pt x="368" y="1789"/>
                  </a:cubicBezTo>
                  <a:cubicBezTo>
                    <a:pt x="364" y="1787"/>
                    <a:pt x="361" y="1783"/>
                    <a:pt x="356" y="1780"/>
                  </a:cubicBezTo>
                  <a:cubicBezTo>
                    <a:pt x="369" y="1770"/>
                    <a:pt x="383" y="1763"/>
                    <a:pt x="397" y="1758"/>
                  </a:cubicBezTo>
                  <a:cubicBezTo>
                    <a:pt x="449" y="1738"/>
                    <a:pt x="501" y="1736"/>
                    <a:pt x="555" y="1749"/>
                  </a:cubicBezTo>
                  <a:cubicBezTo>
                    <a:pt x="597" y="1758"/>
                    <a:pt x="639" y="1770"/>
                    <a:pt x="682" y="1782"/>
                  </a:cubicBezTo>
                  <a:cubicBezTo>
                    <a:pt x="678" y="1780"/>
                    <a:pt x="675" y="1778"/>
                    <a:pt x="671" y="1776"/>
                  </a:cubicBezTo>
                  <a:cubicBezTo>
                    <a:pt x="624" y="1751"/>
                    <a:pt x="580" y="1723"/>
                    <a:pt x="538" y="1691"/>
                  </a:cubicBezTo>
                  <a:cubicBezTo>
                    <a:pt x="533" y="1687"/>
                    <a:pt x="529" y="1687"/>
                    <a:pt x="524" y="1691"/>
                  </a:cubicBezTo>
                  <a:cubicBezTo>
                    <a:pt x="484" y="1719"/>
                    <a:pt x="440" y="1726"/>
                    <a:pt x="392" y="1718"/>
                  </a:cubicBezTo>
                  <a:cubicBezTo>
                    <a:pt x="347" y="1710"/>
                    <a:pt x="308" y="1689"/>
                    <a:pt x="272" y="1662"/>
                  </a:cubicBezTo>
                  <a:cubicBezTo>
                    <a:pt x="240" y="1638"/>
                    <a:pt x="211" y="1611"/>
                    <a:pt x="185" y="1581"/>
                  </a:cubicBezTo>
                  <a:cubicBezTo>
                    <a:pt x="183" y="1578"/>
                    <a:pt x="181" y="1575"/>
                    <a:pt x="178" y="1571"/>
                  </a:cubicBezTo>
                  <a:cubicBezTo>
                    <a:pt x="188" y="1568"/>
                    <a:pt x="198" y="1564"/>
                    <a:pt x="207" y="1562"/>
                  </a:cubicBezTo>
                  <a:cubicBezTo>
                    <a:pt x="263" y="1549"/>
                    <a:pt x="317" y="1557"/>
                    <a:pt x="368" y="1582"/>
                  </a:cubicBezTo>
                  <a:cubicBezTo>
                    <a:pt x="399" y="1597"/>
                    <a:pt x="429" y="1614"/>
                    <a:pt x="460" y="1631"/>
                  </a:cubicBezTo>
                  <a:cubicBezTo>
                    <a:pt x="462" y="1632"/>
                    <a:pt x="464" y="1633"/>
                    <a:pt x="467" y="1633"/>
                  </a:cubicBezTo>
                  <a:cubicBezTo>
                    <a:pt x="459" y="1625"/>
                    <a:pt x="450" y="1618"/>
                    <a:pt x="442" y="1610"/>
                  </a:cubicBezTo>
                  <a:cubicBezTo>
                    <a:pt x="418" y="1584"/>
                    <a:pt x="394" y="1558"/>
                    <a:pt x="370" y="1532"/>
                  </a:cubicBezTo>
                  <a:cubicBezTo>
                    <a:pt x="367" y="1528"/>
                    <a:pt x="365" y="1527"/>
                    <a:pt x="361" y="1529"/>
                  </a:cubicBezTo>
                  <a:cubicBezTo>
                    <a:pt x="311" y="1551"/>
                    <a:pt x="262" y="1546"/>
                    <a:pt x="215" y="1522"/>
                  </a:cubicBezTo>
                  <a:cubicBezTo>
                    <a:pt x="171" y="1499"/>
                    <a:pt x="138" y="1464"/>
                    <a:pt x="110" y="1425"/>
                  </a:cubicBezTo>
                  <a:cubicBezTo>
                    <a:pt x="97" y="1406"/>
                    <a:pt x="86" y="1385"/>
                    <a:pt x="74" y="1366"/>
                  </a:cubicBezTo>
                  <a:cubicBezTo>
                    <a:pt x="72" y="1364"/>
                    <a:pt x="72" y="1361"/>
                    <a:pt x="70" y="1358"/>
                  </a:cubicBezTo>
                  <a:cubicBezTo>
                    <a:pt x="90" y="1353"/>
                    <a:pt x="108" y="1353"/>
                    <a:pt x="127" y="1355"/>
                  </a:cubicBezTo>
                  <a:cubicBezTo>
                    <a:pt x="174" y="1359"/>
                    <a:pt x="216" y="1379"/>
                    <a:pt x="252" y="1408"/>
                  </a:cubicBezTo>
                  <a:cubicBezTo>
                    <a:pt x="273" y="1425"/>
                    <a:pt x="293" y="1443"/>
                    <a:pt x="314" y="1461"/>
                  </a:cubicBezTo>
                  <a:cubicBezTo>
                    <a:pt x="315" y="1462"/>
                    <a:pt x="316" y="1463"/>
                    <a:pt x="316" y="1463"/>
                  </a:cubicBezTo>
                  <a:cubicBezTo>
                    <a:pt x="294" y="1424"/>
                    <a:pt x="271" y="1386"/>
                    <a:pt x="248" y="1346"/>
                  </a:cubicBezTo>
                  <a:cubicBezTo>
                    <a:pt x="227" y="1351"/>
                    <a:pt x="204" y="1352"/>
                    <a:pt x="182" y="1347"/>
                  </a:cubicBezTo>
                  <a:cubicBezTo>
                    <a:pt x="138" y="1337"/>
                    <a:pt x="104" y="1312"/>
                    <a:pt x="78" y="1278"/>
                  </a:cubicBezTo>
                  <a:cubicBezTo>
                    <a:pt x="47" y="1237"/>
                    <a:pt x="27" y="1191"/>
                    <a:pt x="13" y="1142"/>
                  </a:cubicBezTo>
                  <a:cubicBezTo>
                    <a:pt x="13" y="1141"/>
                    <a:pt x="13" y="1139"/>
                    <a:pt x="12" y="1135"/>
                  </a:cubicBezTo>
                  <a:cubicBezTo>
                    <a:pt x="26" y="1137"/>
                    <a:pt x="40" y="1138"/>
                    <a:pt x="53" y="1141"/>
                  </a:cubicBezTo>
                  <a:cubicBezTo>
                    <a:pt x="105" y="1152"/>
                    <a:pt x="145" y="1182"/>
                    <a:pt x="177" y="1222"/>
                  </a:cubicBezTo>
                  <a:cubicBezTo>
                    <a:pt x="191" y="1240"/>
                    <a:pt x="205" y="1258"/>
                    <a:pt x="217" y="1275"/>
                  </a:cubicBezTo>
                  <a:cubicBezTo>
                    <a:pt x="205" y="1237"/>
                    <a:pt x="192" y="1197"/>
                    <a:pt x="180" y="1156"/>
                  </a:cubicBezTo>
                  <a:cubicBezTo>
                    <a:pt x="168" y="1155"/>
                    <a:pt x="156" y="1155"/>
                    <a:pt x="144" y="1152"/>
                  </a:cubicBezTo>
                  <a:cubicBezTo>
                    <a:pt x="97" y="1142"/>
                    <a:pt x="64" y="1114"/>
                    <a:pt x="40" y="1073"/>
                  </a:cubicBezTo>
                  <a:cubicBezTo>
                    <a:pt x="18" y="1033"/>
                    <a:pt x="8" y="990"/>
                    <a:pt x="2" y="945"/>
                  </a:cubicBezTo>
                  <a:cubicBezTo>
                    <a:pt x="1" y="942"/>
                    <a:pt x="1" y="940"/>
                    <a:pt x="0" y="937"/>
                  </a:cubicBezTo>
                  <a:cubicBezTo>
                    <a:pt x="0" y="932"/>
                    <a:pt x="0" y="927"/>
                    <a:pt x="0" y="92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5000">
                  <a:schemeClr val="accent3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E31236C6-8C70-47A7-A742-D2790176101D}"/>
              </a:ext>
            </a:extLst>
          </p:cNvPr>
          <p:cNvGrpSpPr/>
          <p:nvPr/>
        </p:nvGrpSpPr>
        <p:grpSpPr>
          <a:xfrm>
            <a:off x="6235761" y="5234648"/>
            <a:ext cx="2435910" cy="680412"/>
            <a:chOff x="1009369" y="5234648"/>
            <a:chExt cx="2435910" cy="680412"/>
          </a:xfrm>
        </p:grpSpPr>
        <p:sp>
          <p:nvSpPr>
            <p:cNvPr id="66" name="Freeform 1267">
              <a:extLst>
                <a:ext uri="{FF2B5EF4-FFF2-40B4-BE49-F238E27FC236}">
                  <a16:creationId xmlns:a16="http://schemas.microsoft.com/office/drawing/2014/main" id="{08797C6F-F90B-46BC-A520-63D6749BE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369" y="5234648"/>
              <a:ext cx="330250" cy="680412"/>
            </a:xfrm>
            <a:custGeom>
              <a:avLst/>
              <a:gdLst>
                <a:gd name="T0" fmla="*/ 165 w 918"/>
                <a:gd name="T1" fmla="*/ 1085 h 1891"/>
                <a:gd name="T2" fmla="*/ 26 w 918"/>
                <a:gd name="T3" fmla="*/ 731 h 1891"/>
                <a:gd name="T4" fmla="*/ 152 w 918"/>
                <a:gd name="T5" fmla="*/ 898 h 1891"/>
                <a:gd name="T6" fmla="*/ 82 w 918"/>
                <a:gd name="T7" fmla="*/ 555 h 1891"/>
                <a:gd name="T8" fmla="*/ 164 w 918"/>
                <a:gd name="T9" fmla="*/ 607 h 1891"/>
                <a:gd name="T10" fmla="*/ 218 w 918"/>
                <a:gd name="T11" fmla="*/ 572 h 1891"/>
                <a:gd name="T12" fmla="*/ 268 w 918"/>
                <a:gd name="T13" fmla="*/ 258 h 1891"/>
                <a:gd name="T14" fmla="*/ 337 w 918"/>
                <a:gd name="T15" fmla="*/ 359 h 1891"/>
                <a:gd name="T16" fmla="*/ 400 w 918"/>
                <a:gd name="T17" fmla="*/ 195 h 1891"/>
                <a:gd name="T18" fmla="*/ 414 w 918"/>
                <a:gd name="T19" fmla="*/ 218 h 1891"/>
                <a:gd name="T20" fmla="*/ 473 w 918"/>
                <a:gd name="T21" fmla="*/ 209 h 1891"/>
                <a:gd name="T22" fmla="*/ 534 w 918"/>
                <a:gd name="T23" fmla="*/ 80 h 1891"/>
                <a:gd name="T24" fmla="*/ 634 w 918"/>
                <a:gd name="T25" fmla="*/ 88 h 1891"/>
                <a:gd name="T26" fmla="*/ 643 w 918"/>
                <a:gd name="T27" fmla="*/ 107 h 1891"/>
                <a:gd name="T28" fmla="*/ 688 w 918"/>
                <a:gd name="T29" fmla="*/ 173 h 1891"/>
                <a:gd name="T30" fmla="*/ 494 w 918"/>
                <a:gd name="T31" fmla="*/ 214 h 1891"/>
                <a:gd name="T32" fmla="*/ 447 w 918"/>
                <a:gd name="T33" fmla="*/ 264 h 1891"/>
                <a:gd name="T34" fmla="*/ 545 w 918"/>
                <a:gd name="T35" fmla="*/ 305 h 1891"/>
                <a:gd name="T36" fmla="*/ 347 w 918"/>
                <a:gd name="T37" fmla="*/ 373 h 1891"/>
                <a:gd name="T38" fmla="*/ 405 w 918"/>
                <a:gd name="T39" fmla="*/ 459 h 1891"/>
                <a:gd name="T40" fmla="*/ 237 w 918"/>
                <a:gd name="T41" fmla="*/ 570 h 1891"/>
                <a:gd name="T42" fmla="*/ 327 w 918"/>
                <a:gd name="T43" fmla="*/ 601 h 1891"/>
                <a:gd name="T44" fmla="*/ 190 w 918"/>
                <a:gd name="T45" fmla="*/ 730 h 1891"/>
                <a:gd name="T46" fmla="*/ 274 w 918"/>
                <a:gd name="T47" fmla="*/ 758 h 1891"/>
                <a:gd name="T48" fmla="*/ 187 w 918"/>
                <a:gd name="T49" fmla="*/ 858 h 1891"/>
                <a:gd name="T50" fmla="*/ 318 w 918"/>
                <a:gd name="T51" fmla="*/ 805 h 1891"/>
                <a:gd name="T52" fmla="*/ 181 w 918"/>
                <a:gd name="T53" fmla="*/ 1083 h 1891"/>
                <a:gd name="T54" fmla="*/ 321 w 918"/>
                <a:gd name="T55" fmla="*/ 922 h 1891"/>
                <a:gd name="T56" fmla="*/ 199 w 918"/>
                <a:gd name="T57" fmla="*/ 1160 h 1891"/>
                <a:gd name="T58" fmla="*/ 342 w 918"/>
                <a:gd name="T59" fmla="*/ 1078 h 1891"/>
                <a:gd name="T60" fmla="*/ 271 w 918"/>
                <a:gd name="T61" fmla="*/ 1334 h 1891"/>
                <a:gd name="T62" fmla="*/ 390 w 918"/>
                <a:gd name="T63" fmla="*/ 1237 h 1891"/>
                <a:gd name="T64" fmla="*/ 384 w 918"/>
                <a:gd name="T65" fmla="*/ 1513 h 1891"/>
                <a:gd name="T66" fmla="*/ 430 w 918"/>
                <a:gd name="T67" fmla="*/ 1513 h 1891"/>
                <a:gd name="T68" fmla="*/ 541 w 918"/>
                <a:gd name="T69" fmla="*/ 1674 h 1891"/>
                <a:gd name="T70" fmla="*/ 624 w 918"/>
                <a:gd name="T71" fmla="*/ 1508 h 1891"/>
                <a:gd name="T72" fmla="*/ 776 w 918"/>
                <a:gd name="T73" fmla="*/ 1808 h 1891"/>
                <a:gd name="T74" fmla="*/ 903 w 918"/>
                <a:gd name="T75" fmla="*/ 1868 h 1891"/>
                <a:gd name="T76" fmla="*/ 654 w 918"/>
                <a:gd name="T77" fmla="*/ 1881 h 1891"/>
                <a:gd name="T78" fmla="*/ 397 w 918"/>
                <a:gd name="T79" fmla="*/ 1758 h 1891"/>
                <a:gd name="T80" fmla="*/ 538 w 918"/>
                <a:gd name="T81" fmla="*/ 1691 h 1891"/>
                <a:gd name="T82" fmla="*/ 185 w 918"/>
                <a:gd name="T83" fmla="*/ 1581 h 1891"/>
                <a:gd name="T84" fmla="*/ 460 w 918"/>
                <a:gd name="T85" fmla="*/ 1631 h 1891"/>
                <a:gd name="T86" fmla="*/ 361 w 918"/>
                <a:gd name="T87" fmla="*/ 1529 h 1891"/>
                <a:gd name="T88" fmla="*/ 70 w 918"/>
                <a:gd name="T89" fmla="*/ 1358 h 1891"/>
                <a:gd name="T90" fmla="*/ 316 w 918"/>
                <a:gd name="T91" fmla="*/ 1463 h 1891"/>
                <a:gd name="T92" fmla="*/ 13 w 918"/>
                <a:gd name="T93" fmla="*/ 1142 h 1891"/>
                <a:gd name="T94" fmla="*/ 217 w 918"/>
                <a:gd name="T95" fmla="*/ 1275 h 1891"/>
                <a:gd name="T96" fmla="*/ 2 w 918"/>
                <a:gd name="T97" fmla="*/ 945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8" h="1891">
                  <a:moveTo>
                    <a:pt x="0" y="922"/>
                  </a:moveTo>
                  <a:cubicBezTo>
                    <a:pt x="27" y="924"/>
                    <a:pt x="51" y="936"/>
                    <a:pt x="73" y="951"/>
                  </a:cubicBezTo>
                  <a:cubicBezTo>
                    <a:pt x="107" y="975"/>
                    <a:pt x="129" y="1009"/>
                    <a:pt x="147" y="1046"/>
                  </a:cubicBezTo>
                  <a:cubicBezTo>
                    <a:pt x="153" y="1058"/>
                    <a:pt x="159" y="1071"/>
                    <a:pt x="165" y="1085"/>
                  </a:cubicBezTo>
                  <a:cubicBezTo>
                    <a:pt x="161" y="1047"/>
                    <a:pt x="157" y="1010"/>
                    <a:pt x="153" y="974"/>
                  </a:cubicBezTo>
                  <a:cubicBezTo>
                    <a:pt x="141" y="971"/>
                    <a:pt x="129" y="968"/>
                    <a:pt x="117" y="963"/>
                  </a:cubicBezTo>
                  <a:cubicBezTo>
                    <a:pt x="72" y="944"/>
                    <a:pt x="47" y="908"/>
                    <a:pt x="34" y="862"/>
                  </a:cubicBezTo>
                  <a:cubicBezTo>
                    <a:pt x="22" y="819"/>
                    <a:pt x="21" y="775"/>
                    <a:pt x="26" y="731"/>
                  </a:cubicBezTo>
                  <a:cubicBezTo>
                    <a:pt x="26" y="731"/>
                    <a:pt x="26" y="730"/>
                    <a:pt x="27" y="729"/>
                  </a:cubicBezTo>
                  <a:cubicBezTo>
                    <a:pt x="31" y="730"/>
                    <a:pt x="35" y="731"/>
                    <a:pt x="38" y="732"/>
                  </a:cubicBezTo>
                  <a:cubicBezTo>
                    <a:pt x="78" y="750"/>
                    <a:pt x="108" y="779"/>
                    <a:pt x="124" y="819"/>
                  </a:cubicBezTo>
                  <a:cubicBezTo>
                    <a:pt x="135" y="845"/>
                    <a:pt x="144" y="874"/>
                    <a:pt x="152" y="898"/>
                  </a:cubicBezTo>
                  <a:cubicBezTo>
                    <a:pt x="155" y="867"/>
                    <a:pt x="157" y="832"/>
                    <a:pt x="160" y="796"/>
                  </a:cubicBezTo>
                  <a:cubicBezTo>
                    <a:pt x="142" y="789"/>
                    <a:pt x="125" y="780"/>
                    <a:pt x="110" y="766"/>
                  </a:cubicBezTo>
                  <a:cubicBezTo>
                    <a:pt x="86" y="742"/>
                    <a:pt x="73" y="712"/>
                    <a:pt x="70" y="679"/>
                  </a:cubicBezTo>
                  <a:cubicBezTo>
                    <a:pt x="65" y="637"/>
                    <a:pt x="71" y="596"/>
                    <a:pt x="82" y="555"/>
                  </a:cubicBezTo>
                  <a:cubicBezTo>
                    <a:pt x="82" y="554"/>
                    <a:pt x="83" y="552"/>
                    <a:pt x="84" y="549"/>
                  </a:cubicBezTo>
                  <a:cubicBezTo>
                    <a:pt x="156" y="590"/>
                    <a:pt x="168" y="658"/>
                    <a:pt x="171" y="732"/>
                  </a:cubicBezTo>
                  <a:cubicBezTo>
                    <a:pt x="180" y="698"/>
                    <a:pt x="188" y="666"/>
                    <a:pt x="196" y="635"/>
                  </a:cubicBezTo>
                  <a:cubicBezTo>
                    <a:pt x="185" y="626"/>
                    <a:pt x="173" y="617"/>
                    <a:pt x="164" y="607"/>
                  </a:cubicBezTo>
                  <a:cubicBezTo>
                    <a:pt x="138" y="580"/>
                    <a:pt x="130" y="547"/>
                    <a:pt x="132" y="511"/>
                  </a:cubicBezTo>
                  <a:cubicBezTo>
                    <a:pt x="135" y="471"/>
                    <a:pt x="146" y="434"/>
                    <a:pt x="163" y="398"/>
                  </a:cubicBezTo>
                  <a:cubicBezTo>
                    <a:pt x="164" y="397"/>
                    <a:pt x="165" y="396"/>
                    <a:pt x="166" y="394"/>
                  </a:cubicBezTo>
                  <a:cubicBezTo>
                    <a:pt x="227" y="441"/>
                    <a:pt x="227" y="505"/>
                    <a:pt x="218" y="572"/>
                  </a:cubicBezTo>
                  <a:cubicBezTo>
                    <a:pt x="232" y="543"/>
                    <a:pt x="245" y="514"/>
                    <a:pt x="258" y="485"/>
                  </a:cubicBezTo>
                  <a:cubicBezTo>
                    <a:pt x="258" y="485"/>
                    <a:pt x="258" y="484"/>
                    <a:pt x="258" y="484"/>
                  </a:cubicBezTo>
                  <a:cubicBezTo>
                    <a:pt x="219" y="453"/>
                    <a:pt x="208" y="413"/>
                    <a:pt x="218" y="366"/>
                  </a:cubicBezTo>
                  <a:cubicBezTo>
                    <a:pt x="226" y="326"/>
                    <a:pt x="245" y="292"/>
                    <a:pt x="268" y="258"/>
                  </a:cubicBezTo>
                  <a:cubicBezTo>
                    <a:pt x="273" y="264"/>
                    <a:pt x="278" y="268"/>
                    <a:pt x="281" y="273"/>
                  </a:cubicBezTo>
                  <a:cubicBezTo>
                    <a:pt x="305" y="307"/>
                    <a:pt x="308" y="345"/>
                    <a:pt x="300" y="384"/>
                  </a:cubicBezTo>
                  <a:cubicBezTo>
                    <a:pt x="297" y="400"/>
                    <a:pt x="292" y="415"/>
                    <a:pt x="288" y="432"/>
                  </a:cubicBezTo>
                  <a:cubicBezTo>
                    <a:pt x="305" y="407"/>
                    <a:pt x="321" y="383"/>
                    <a:pt x="337" y="359"/>
                  </a:cubicBezTo>
                  <a:cubicBezTo>
                    <a:pt x="324" y="345"/>
                    <a:pt x="314" y="329"/>
                    <a:pt x="311" y="309"/>
                  </a:cubicBezTo>
                  <a:cubicBezTo>
                    <a:pt x="307" y="287"/>
                    <a:pt x="309" y="266"/>
                    <a:pt x="317" y="246"/>
                  </a:cubicBezTo>
                  <a:cubicBezTo>
                    <a:pt x="331" y="210"/>
                    <a:pt x="354" y="179"/>
                    <a:pt x="381" y="151"/>
                  </a:cubicBezTo>
                  <a:cubicBezTo>
                    <a:pt x="391" y="164"/>
                    <a:pt x="397" y="179"/>
                    <a:pt x="400" y="195"/>
                  </a:cubicBezTo>
                  <a:cubicBezTo>
                    <a:pt x="407" y="228"/>
                    <a:pt x="397" y="258"/>
                    <a:pt x="384" y="288"/>
                  </a:cubicBezTo>
                  <a:cubicBezTo>
                    <a:pt x="381" y="296"/>
                    <a:pt x="377" y="303"/>
                    <a:pt x="374" y="312"/>
                  </a:cubicBezTo>
                  <a:cubicBezTo>
                    <a:pt x="392" y="292"/>
                    <a:pt x="410" y="272"/>
                    <a:pt x="428" y="253"/>
                  </a:cubicBezTo>
                  <a:cubicBezTo>
                    <a:pt x="423" y="241"/>
                    <a:pt x="417" y="230"/>
                    <a:pt x="414" y="218"/>
                  </a:cubicBezTo>
                  <a:cubicBezTo>
                    <a:pt x="407" y="187"/>
                    <a:pt x="418" y="160"/>
                    <a:pt x="435" y="134"/>
                  </a:cubicBezTo>
                  <a:cubicBezTo>
                    <a:pt x="451" y="109"/>
                    <a:pt x="472" y="88"/>
                    <a:pt x="495" y="69"/>
                  </a:cubicBezTo>
                  <a:cubicBezTo>
                    <a:pt x="496" y="68"/>
                    <a:pt x="498" y="67"/>
                    <a:pt x="501" y="65"/>
                  </a:cubicBezTo>
                  <a:cubicBezTo>
                    <a:pt x="527" y="120"/>
                    <a:pt x="502" y="165"/>
                    <a:pt x="473" y="209"/>
                  </a:cubicBezTo>
                  <a:cubicBezTo>
                    <a:pt x="475" y="208"/>
                    <a:pt x="476" y="207"/>
                    <a:pt x="477" y="206"/>
                  </a:cubicBezTo>
                  <a:cubicBezTo>
                    <a:pt x="493" y="194"/>
                    <a:pt x="508" y="181"/>
                    <a:pt x="523" y="168"/>
                  </a:cubicBezTo>
                  <a:cubicBezTo>
                    <a:pt x="527" y="165"/>
                    <a:pt x="529" y="162"/>
                    <a:pt x="526" y="156"/>
                  </a:cubicBezTo>
                  <a:cubicBezTo>
                    <a:pt x="515" y="129"/>
                    <a:pt x="520" y="104"/>
                    <a:pt x="534" y="80"/>
                  </a:cubicBezTo>
                  <a:cubicBezTo>
                    <a:pt x="549" y="54"/>
                    <a:pt x="593" y="14"/>
                    <a:pt x="622" y="0"/>
                  </a:cubicBezTo>
                  <a:cubicBezTo>
                    <a:pt x="631" y="23"/>
                    <a:pt x="630" y="46"/>
                    <a:pt x="620" y="66"/>
                  </a:cubicBezTo>
                  <a:cubicBezTo>
                    <a:pt x="610" y="86"/>
                    <a:pt x="596" y="105"/>
                    <a:pt x="583" y="126"/>
                  </a:cubicBezTo>
                  <a:cubicBezTo>
                    <a:pt x="601" y="113"/>
                    <a:pt x="620" y="103"/>
                    <a:pt x="634" y="88"/>
                  </a:cubicBezTo>
                  <a:cubicBezTo>
                    <a:pt x="676" y="41"/>
                    <a:pt x="728" y="14"/>
                    <a:pt x="789" y="7"/>
                  </a:cubicBezTo>
                  <a:cubicBezTo>
                    <a:pt x="805" y="5"/>
                    <a:pt x="821" y="5"/>
                    <a:pt x="840" y="4"/>
                  </a:cubicBezTo>
                  <a:cubicBezTo>
                    <a:pt x="837" y="7"/>
                    <a:pt x="836" y="9"/>
                    <a:pt x="835" y="10"/>
                  </a:cubicBezTo>
                  <a:cubicBezTo>
                    <a:pt x="780" y="60"/>
                    <a:pt x="717" y="94"/>
                    <a:pt x="643" y="107"/>
                  </a:cubicBezTo>
                  <a:cubicBezTo>
                    <a:pt x="641" y="107"/>
                    <a:pt x="639" y="108"/>
                    <a:pt x="637" y="109"/>
                  </a:cubicBezTo>
                  <a:cubicBezTo>
                    <a:pt x="622" y="118"/>
                    <a:pt x="608" y="127"/>
                    <a:pt x="594" y="136"/>
                  </a:cubicBezTo>
                  <a:cubicBezTo>
                    <a:pt x="640" y="122"/>
                    <a:pt x="684" y="119"/>
                    <a:pt x="722" y="159"/>
                  </a:cubicBezTo>
                  <a:cubicBezTo>
                    <a:pt x="710" y="164"/>
                    <a:pt x="699" y="169"/>
                    <a:pt x="688" y="173"/>
                  </a:cubicBezTo>
                  <a:cubicBezTo>
                    <a:pt x="658" y="185"/>
                    <a:pt x="627" y="195"/>
                    <a:pt x="593" y="193"/>
                  </a:cubicBezTo>
                  <a:cubicBezTo>
                    <a:pt x="576" y="192"/>
                    <a:pt x="561" y="187"/>
                    <a:pt x="546" y="178"/>
                  </a:cubicBezTo>
                  <a:cubicBezTo>
                    <a:pt x="542" y="175"/>
                    <a:pt x="539" y="176"/>
                    <a:pt x="534" y="179"/>
                  </a:cubicBezTo>
                  <a:cubicBezTo>
                    <a:pt x="521" y="191"/>
                    <a:pt x="507" y="202"/>
                    <a:pt x="494" y="214"/>
                  </a:cubicBezTo>
                  <a:cubicBezTo>
                    <a:pt x="541" y="193"/>
                    <a:pt x="587" y="188"/>
                    <a:pt x="632" y="225"/>
                  </a:cubicBezTo>
                  <a:cubicBezTo>
                    <a:pt x="615" y="234"/>
                    <a:pt x="601" y="243"/>
                    <a:pt x="585" y="250"/>
                  </a:cubicBezTo>
                  <a:cubicBezTo>
                    <a:pt x="563" y="261"/>
                    <a:pt x="540" y="271"/>
                    <a:pt x="515" y="274"/>
                  </a:cubicBezTo>
                  <a:cubicBezTo>
                    <a:pt x="491" y="277"/>
                    <a:pt x="469" y="274"/>
                    <a:pt x="447" y="264"/>
                  </a:cubicBezTo>
                  <a:cubicBezTo>
                    <a:pt x="445" y="263"/>
                    <a:pt x="440" y="264"/>
                    <a:pt x="439" y="265"/>
                  </a:cubicBezTo>
                  <a:cubicBezTo>
                    <a:pt x="425" y="280"/>
                    <a:pt x="411" y="295"/>
                    <a:pt x="397" y="311"/>
                  </a:cubicBezTo>
                  <a:cubicBezTo>
                    <a:pt x="420" y="297"/>
                    <a:pt x="443" y="286"/>
                    <a:pt x="470" y="284"/>
                  </a:cubicBezTo>
                  <a:cubicBezTo>
                    <a:pt x="497" y="282"/>
                    <a:pt x="522" y="289"/>
                    <a:pt x="545" y="305"/>
                  </a:cubicBezTo>
                  <a:cubicBezTo>
                    <a:pt x="541" y="309"/>
                    <a:pt x="538" y="311"/>
                    <a:pt x="534" y="314"/>
                  </a:cubicBezTo>
                  <a:cubicBezTo>
                    <a:pt x="509" y="334"/>
                    <a:pt x="482" y="352"/>
                    <a:pt x="453" y="364"/>
                  </a:cubicBezTo>
                  <a:cubicBezTo>
                    <a:pt x="422" y="377"/>
                    <a:pt x="391" y="379"/>
                    <a:pt x="359" y="369"/>
                  </a:cubicBezTo>
                  <a:cubicBezTo>
                    <a:pt x="353" y="368"/>
                    <a:pt x="350" y="368"/>
                    <a:pt x="347" y="373"/>
                  </a:cubicBezTo>
                  <a:cubicBezTo>
                    <a:pt x="337" y="389"/>
                    <a:pt x="326" y="404"/>
                    <a:pt x="316" y="420"/>
                  </a:cubicBezTo>
                  <a:cubicBezTo>
                    <a:pt x="314" y="422"/>
                    <a:pt x="313" y="424"/>
                    <a:pt x="312" y="427"/>
                  </a:cubicBezTo>
                  <a:cubicBezTo>
                    <a:pt x="359" y="386"/>
                    <a:pt x="409" y="371"/>
                    <a:pt x="468" y="400"/>
                  </a:cubicBezTo>
                  <a:cubicBezTo>
                    <a:pt x="449" y="423"/>
                    <a:pt x="428" y="442"/>
                    <a:pt x="405" y="459"/>
                  </a:cubicBezTo>
                  <a:cubicBezTo>
                    <a:pt x="388" y="471"/>
                    <a:pt x="370" y="483"/>
                    <a:pt x="350" y="488"/>
                  </a:cubicBezTo>
                  <a:cubicBezTo>
                    <a:pt x="338" y="491"/>
                    <a:pt x="325" y="494"/>
                    <a:pt x="312" y="494"/>
                  </a:cubicBezTo>
                  <a:cubicBezTo>
                    <a:pt x="300" y="495"/>
                    <a:pt x="287" y="493"/>
                    <a:pt x="273" y="492"/>
                  </a:cubicBezTo>
                  <a:cubicBezTo>
                    <a:pt x="262" y="518"/>
                    <a:pt x="249" y="544"/>
                    <a:pt x="237" y="570"/>
                  </a:cubicBezTo>
                  <a:cubicBezTo>
                    <a:pt x="238" y="571"/>
                    <a:pt x="238" y="571"/>
                    <a:pt x="239" y="571"/>
                  </a:cubicBezTo>
                  <a:cubicBezTo>
                    <a:pt x="280" y="516"/>
                    <a:pt x="331" y="491"/>
                    <a:pt x="402" y="514"/>
                  </a:cubicBezTo>
                  <a:cubicBezTo>
                    <a:pt x="397" y="520"/>
                    <a:pt x="394" y="526"/>
                    <a:pt x="390" y="532"/>
                  </a:cubicBezTo>
                  <a:cubicBezTo>
                    <a:pt x="372" y="557"/>
                    <a:pt x="351" y="581"/>
                    <a:pt x="327" y="601"/>
                  </a:cubicBezTo>
                  <a:cubicBezTo>
                    <a:pt x="296" y="627"/>
                    <a:pt x="261" y="639"/>
                    <a:pt x="221" y="638"/>
                  </a:cubicBezTo>
                  <a:cubicBezTo>
                    <a:pt x="215" y="638"/>
                    <a:pt x="212" y="640"/>
                    <a:pt x="211" y="646"/>
                  </a:cubicBezTo>
                  <a:cubicBezTo>
                    <a:pt x="204" y="672"/>
                    <a:pt x="197" y="699"/>
                    <a:pt x="190" y="725"/>
                  </a:cubicBezTo>
                  <a:cubicBezTo>
                    <a:pt x="190" y="727"/>
                    <a:pt x="190" y="728"/>
                    <a:pt x="190" y="730"/>
                  </a:cubicBezTo>
                  <a:cubicBezTo>
                    <a:pt x="209" y="690"/>
                    <a:pt x="235" y="657"/>
                    <a:pt x="279" y="643"/>
                  </a:cubicBezTo>
                  <a:cubicBezTo>
                    <a:pt x="302" y="635"/>
                    <a:pt x="332" y="633"/>
                    <a:pt x="353" y="640"/>
                  </a:cubicBezTo>
                  <a:cubicBezTo>
                    <a:pt x="348" y="649"/>
                    <a:pt x="344" y="659"/>
                    <a:pt x="340" y="668"/>
                  </a:cubicBezTo>
                  <a:cubicBezTo>
                    <a:pt x="322" y="701"/>
                    <a:pt x="302" y="733"/>
                    <a:pt x="274" y="758"/>
                  </a:cubicBezTo>
                  <a:cubicBezTo>
                    <a:pt x="249" y="781"/>
                    <a:pt x="219" y="793"/>
                    <a:pt x="185" y="797"/>
                  </a:cubicBezTo>
                  <a:cubicBezTo>
                    <a:pt x="180" y="798"/>
                    <a:pt x="177" y="798"/>
                    <a:pt x="176" y="804"/>
                  </a:cubicBezTo>
                  <a:cubicBezTo>
                    <a:pt x="174" y="837"/>
                    <a:pt x="171" y="870"/>
                    <a:pt x="169" y="904"/>
                  </a:cubicBezTo>
                  <a:cubicBezTo>
                    <a:pt x="175" y="888"/>
                    <a:pt x="180" y="872"/>
                    <a:pt x="187" y="858"/>
                  </a:cubicBezTo>
                  <a:cubicBezTo>
                    <a:pt x="213" y="804"/>
                    <a:pt x="257" y="778"/>
                    <a:pt x="316" y="777"/>
                  </a:cubicBezTo>
                  <a:cubicBezTo>
                    <a:pt x="318" y="777"/>
                    <a:pt x="319" y="777"/>
                    <a:pt x="321" y="777"/>
                  </a:cubicBezTo>
                  <a:cubicBezTo>
                    <a:pt x="322" y="777"/>
                    <a:pt x="323" y="778"/>
                    <a:pt x="325" y="778"/>
                  </a:cubicBezTo>
                  <a:cubicBezTo>
                    <a:pt x="322" y="787"/>
                    <a:pt x="320" y="796"/>
                    <a:pt x="318" y="805"/>
                  </a:cubicBezTo>
                  <a:cubicBezTo>
                    <a:pt x="308" y="837"/>
                    <a:pt x="295" y="869"/>
                    <a:pt x="276" y="897"/>
                  </a:cubicBezTo>
                  <a:cubicBezTo>
                    <a:pt x="252" y="935"/>
                    <a:pt x="218" y="958"/>
                    <a:pt x="177" y="971"/>
                  </a:cubicBezTo>
                  <a:cubicBezTo>
                    <a:pt x="172" y="972"/>
                    <a:pt x="170" y="973"/>
                    <a:pt x="171" y="979"/>
                  </a:cubicBezTo>
                  <a:cubicBezTo>
                    <a:pt x="174" y="1013"/>
                    <a:pt x="178" y="1048"/>
                    <a:pt x="181" y="1083"/>
                  </a:cubicBezTo>
                  <a:cubicBezTo>
                    <a:pt x="182" y="1083"/>
                    <a:pt x="183" y="1083"/>
                    <a:pt x="183" y="1083"/>
                  </a:cubicBezTo>
                  <a:cubicBezTo>
                    <a:pt x="185" y="1074"/>
                    <a:pt x="185" y="1064"/>
                    <a:pt x="187" y="1055"/>
                  </a:cubicBezTo>
                  <a:cubicBezTo>
                    <a:pt x="188" y="1045"/>
                    <a:pt x="190" y="1036"/>
                    <a:pt x="193" y="1027"/>
                  </a:cubicBezTo>
                  <a:cubicBezTo>
                    <a:pt x="211" y="963"/>
                    <a:pt x="262" y="927"/>
                    <a:pt x="321" y="922"/>
                  </a:cubicBezTo>
                  <a:cubicBezTo>
                    <a:pt x="320" y="934"/>
                    <a:pt x="319" y="946"/>
                    <a:pt x="317" y="958"/>
                  </a:cubicBezTo>
                  <a:cubicBezTo>
                    <a:pt x="313" y="991"/>
                    <a:pt x="306" y="1023"/>
                    <a:pt x="293" y="1054"/>
                  </a:cubicBezTo>
                  <a:cubicBezTo>
                    <a:pt x="276" y="1096"/>
                    <a:pt x="245" y="1128"/>
                    <a:pt x="204" y="1148"/>
                  </a:cubicBezTo>
                  <a:cubicBezTo>
                    <a:pt x="198" y="1151"/>
                    <a:pt x="197" y="1154"/>
                    <a:pt x="199" y="1160"/>
                  </a:cubicBezTo>
                  <a:cubicBezTo>
                    <a:pt x="210" y="1195"/>
                    <a:pt x="222" y="1230"/>
                    <a:pt x="233" y="1266"/>
                  </a:cubicBezTo>
                  <a:cubicBezTo>
                    <a:pt x="233" y="1268"/>
                    <a:pt x="235" y="1270"/>
                    <a:pt x="235" y="1271"/>
                  </a:cubicBezTo>
                  <a:cubicBezTo>
                    <a:pt x="235" y="1252"/>
                    <a:pt x="233" y="1233"/>
                    <a:pt x="233" y="1214"/>
                  </a:cubicBezTo>
                  <a:cubicBezTo>
                    <a:pt x="235" y="1150"/>
                    <a:pt x="280" y="1094"/>
                    <a:pt x="342" y="1078"/>
                  </a:cubicBezTo>
                  <a:cubicBezTo>
                    <a:pt x="343" y="1077"/>
                    <a:pt x="343" y="1078"/>
                    <a:pt x="345" y="1078"/>
                  </a:cubicBezTo>
                  <a:cubicBezTo>
                    <a:pt x="346" y="1091"/>
                    <a:pt x="348" y="1104"/>
                    <a:pt x="349" y="1117"/>
                  </a:cubicBezTo>
                  <a:cubicBezTo>
                    <a:pt x="351" y="1153"/>
                    <a:pt x="351" y="1189"/>
                    <a:pt x="342" y="1225"/>
                  </a:cubicBezTo>
                  <a:cubicBezTo>
                    <a:pt x="332" y="1270"/>
                    <a:pt x="307" y="1306"/>
                    <a:pt x="271" y="1334"/>
                  </a:cubicBezTo>
                  <a:cubicBezTo>
                    <a:pt x="269" y="1336"/>
                    <a:pt x="267" y="1337"/>
                    <a:pt x="265" y="1339"/>
                  </a:cubicBezTo>
                  <a:cubicBezTo>
                    <a:pt x="285" y="1380"/>
                    <a:pt x="307" y="1419"/>
                    <a:pt x="334" y="1457"/>
                  </a:cubicBezTo>
                  <a:cubicBezTo>
                    <a:pt x="328" y="1439"/>
                    <a:pt x="323" y="1422"/>
                    <a:pt x="319" y="1405"/>
                  </a:cubicBezTo>
                  <a:cubicBezTo>
                    <a:pt x="302" y="1336"/>
                    <a:pt x="329" y="1273"/>
                    <a:pt x="390" y="1237"/>
                  </a:cubicBezTo>
                  <a:cubicBezTo>
                    <a:pt x="393" y="1235"/>
                    <a:pt x="397" y="1233"/>
                    <a:pt x="402" y="1230"/>
                  </a:cubicBezTo>
                  <a:cubicBezTo>
                    <a:pt x="408" y="1254"/>
                    <a:pt x="416" y="1277"/>
                    <a:pt x="421" y="1300"/>
                  </a:cubicBezTo>
                  <a:cubicBezTo>
                    <a:pt x="429" y="1333"/>
                    <a:pt x="434" y="1366"/>
                    <a:pt x="431" y="1399"/>
                  </a:cubicBezTo>
                  <a:cubicBezTo>
                    <a:pt x="428" y="1442"/>
                    <a:pt x="411" y="1480"/>
                    <a:pt x="384" y="1513"/>
                  </a:cubicBezTo>
                  <a:cubicBezTo>
                    <a:pt x="383" y="1514"/>
                    <a:pt x="381" y="1516"/>
                    <a:pt x="379" y="1518"/>
                  </a:cubicBezTo>
                  <a:cubicBezTo>
                    <a:pt x="409" y="1554"/>
                    <a:pt x="441" y="1588"/>
                    <a:pt x="478" y="1619"/>
                  </a:cubicBezTo>
                  <a:cubicBezTo>
                    <a:pt x="474" y="1614"/>
                    <a:pt x="470" y="1609"/>
                    <a:pt x="467" y="1604"/>
                  </a:cubicBezTo>
                  <a:cubicBezTo>
                    <a:pt x="448" y="1576"/>
                    <a:pt x="434" y="1547"/>
                    <a:pt x="430" y="1513"/>
                  </a:cubicBezTo>
                  <a:cubicBezTo>
                    <a:pt x="422" y="1455"/>
                    <a:pt x="450" y="1403"/>
                    <a:pt x="491" y="1374"/>
                  </a:cubicBezTo>
                  <a:cubicBezTo>
                    <a:pt x="524" y="1429"/>
                    <a:pt x="554" y="1485"/>
                    <a:pt x="564" y="1550"/>
                  </a:cubicBezTo>
                  <a:cubicBezTo>
                    <a:pt x="571" y="1591"/>
                    <a:pt x="563" y="1630"/>
                    <a:pt x="545" y="1668"/>
                  </a:cubicBezTo>
                  <a:cubicBezTo>
                    <a:pt x="544" y="1670"/>
                    <a:pt x="543" y="1672"/>
                    <a:pt x="541" y="1674"/>
                  </a:cubicBezTo>
                  <a:cubicBezTo>
                    <a:pt x="585" y="1708"/>
                    <a:pt x="632" y="1737"/>
                    <a:pt x="682" y="1762"/>
                  </a:cubicBezTo>
                  <a:cubicBezTo>
                    <a:pt x="680" y="1760"/>
                    <a:pt x="677" y="1758"/>
                    <a:pt x="675" y="1756"/>
                  </a:cubicBezTo>
                  <a:cubicBezTo>
                    <a:pt x="648" y="1733"/>
                    <a:pt x="624" y="1709"/>
                    <a:pt x="607" y="1678"/>
                  </a:cubicBezTo>
                  <a:cubicBezTo>
                    <a:pt x="577" y="1624"/>
                    <a:pt x="584" y="1556"/>
                    <a:pt x="624" y="1508"/>
                  </a:cubicBezTo>
                  <a:cubicBezTo>
                    <a:pt x="631" y="1515"/>
                    <a:pt x="637" y="1521"/>
                    <a:pt x="643" y="1527"/>
                  </a:cubicBezTo>
                  <a:cubicBezTo>
                    <a:pt x="681" y="1565"/>
                    <a:pt x="715" y="1605"/>
                    <a:pt x="742" y="1650"/>
                  </a:cubicBezTo>
                  <a:cubicBezTo>
                    <a:pt x="770" y="1697"/>
                    <a:pt x="780" y="1747"/>
                    <a:pt x="770" y="1800"/>
                  </a:cubicBezTo>
                  <a:cubicBezTo>
                    <a:pt x="769" y="1806"/>
                    <a:pt x="773" y="1807"/>
                    <a:pt x="776" y="1808"/>
                  </a:cubicBezTo>
                  <a:cubicBezTo>
                    <a:pt x="817" y="1822"/>
                    <a:pt x="858" y="1837"/>
                    <a:pt x="900" y="1851"/>
                  </a:cubicBezTo>
                  <a:cubicBezTo>
                    <a:pt x="902" y="1852"/>
                    <a:pt x="905" y="1853"/>
                    <a:pt x="908" y="1853"/>
                  </a:cubicBezTo>
                  <a:cubicBezTo>
                    <a:pt x="913" y="1855"/>
                    <a:pt x="918" y="1858"/>
                    <a:pt x="915" y="1864"/>
                  </a:cubicBezTo>
                  <a:cubicBezTo>
                    <a:pt x="913" y="1870"/>
                    <a:pt x="909" y="1870"/>
                    <a:pt x="903" y="1868"/>
                  </a:cubicBezTo>
                  <a:cubicBezTo>
                    <a:pt x="890" y="1864"/>
                    <a:pt x="877" y="1861"/>
                    <a:pt x="864" y="1856"/>
                  </a:cubicBezTo>
                  <a:cubicBezTo>
                    <a:pt x="832" y="1845"/>
                    <a:pt x="801" y="1834"/>
                    <a:pt x="770" y="1822"/>
                  </a:cubicBezTo>
                  <a:cubicBezTo>
                    <a:pt x="764" y="1820"/>
                    <a:pt x="762" y="1820"/>
                    <a:pt x="758" y="1825"/>
                  </a:cubicBezTo>
                  <a:cubicBezTo>
                    <a:pt x="731" y="1857"/>
                    <a:pt x="695" y="1874"/>
                    <a:pt x="654" y="1881"/>
                  </a:cubicBezTo>
                  <a:cubicBezTo>
                    <a:pt x="590" y="1891"/>
                    <a:pt x="531" y="1875"/>
                    <a:pt x="473" y="1850"/>
                  </a:cubicBezTo>
                  <a:cubicBezTo>
                    <a:pt x="436" y="1833"/>
                    <a:pt x="401" y="1813"/>
                    <a:pt x="368" y="1789"/>
                  </a:cubicBezTo>
                  <a:cubicBezTo>
                    <a:pt x="364" y="1787"/>
                    <a:pt x="361" y="1783"/>
                    <a:pt x="356" y="1780"/>
                  </a:cubicBezTo>
                  <a:cubicBezTo>
                    <a:pt x="369" y="1770"/>
                    <a:pt x="383" y="1763"/>
                    <a:pt x="397" y="1758"/>
                  </a:cubicBezTo>
                  <a:cubicBezTo>
                    <a:pt x="449" y="1738"/>
                    <a:pt x="501" y="1736"/>
                    <a:pt x="555" y="1749"/>
                  </a:cubicBezTo>
                  <a:cubicBezTo>
                    <a:pt x="597" y="1758"/>
                    <a:pt x="639" y="1770"/>
                    <a:pt x="682" y="1782"/>
                  </a:cubicBezTo>
                  <a:cubicBezTo>
                    <a:pt x="678" y="1780"/>
                    <a:pt x="675" y="1778"/>
                    <a:pt x="671" y="1776"/>
                  </a:cubicBezTo>
                  <a:cubicBezTo>
                    <a:pt x="624" y="1751"/>
                    <a:pt x="580" y="1723"/>
                    <a:pt x="538" y="1691"/>
                  </a:cubicBezTo>
                  <a:cubicBezTo>
                    <a:pt x="533" y="1687"/>
                    <a:pt x="529" y="1687"/>
                    <a:pt x="524" y="1691"/>
                  </a:cubicBezTo>
                  <a:cubicBezTo>
                    <a:pt x="484" y="1719"/>
                    <a:pt x="440" y="1726"/>
                    <a:pt x="392" y="1718"/>
                  </a:cubicBezTo>
                  <a:cubicBezTo>
                    <a:pt x="347" y="1710"/>
                    <a:pt x="308" y="1689"/>
                    <a:pt x="272" y="1662"/>
                  </a:cubicBezTo>
                  <a:cubicBezTo>
                    <a:pt x="240" y="1638"/>
                    <a:pt x="211" y="1611"/>
                    <a:pt x="185" y="1581"/>
                  </a:cubicBezTo>
                  <a:cubicBezTo>
                    <a:pt x="183" y="1578"/>
                    <a:pt x="181" y="1575"/>
                    <a:pt x="178" y="1571"/>
                  </a:cubicBezTo>
                  <a:cubicBezTo>
                    <a:pt x="188" y="1568"/>
                    <a:pt x="198" y="1564"/>
                    <a:pt x="207" y="1562"/>
                  </a:cubicBezTo>
                  <a:cubicBezTo>
                    <a:pt x="263" y="1549"/>
                    <a:pt x="317" y="1557"/>
                    <a:pt x="368" y="1582"/>
                  </a:cubicBezTo>
                  <a:cubicBezTo>
                    <a:pt x="399" y="1597"/>
                    <a:pt x="429" y="1614"/>
                    <a:pt x="460" y="1631"/>
                  </a:cubicBezTo>
                  <a:cubicBezTo>
                    <a:pt x="462" y="1632"/>
                    <a:pt x="464" y="1633"/>
                    <a:pt x="467" y="1633"/>
                  </a:cubicBezTo>
                  <a:cubicBezTo>
                    <a:pt x="459" y="1625"/>
                    <a:pt x="450" y="1618"/>
                    <a:pt x="442" y="1610"/>
                  </a:cubicBezTo>
                  <a:cubicBezTo>
                    <a:pt x="418" y="1584"/>
                    <a:pt x="394" y="1558"/>
                    <a:pt x="370" y="1532"/>
                  </a:cubicBezTo>
                  <a:cubicBezTo>
                    <a:pt x="367" y="1528"/>
                    <a:pt x="365" y="1527"/>
                    <a:pt x="361" y="1529"/>
                  </a:cubicBezTo>
                  <a:cubicBezTo>
                    <a:pt x="311" y="1551"/>
                    <a:pt x="262" y="1546"/>
                    <a:pt x="215" y="1522"/>
                  </a:cubicBezTo>
                  <a:cubicBezTo>
                    <a:pt x="171" y="1499"/>
                    <a:pt x="138" y="1464"/>
                    <a:pt x="110" y="1425"/>
                  </a:cubicBezTo>
                  <a:cubicBezTo>
                    <a:pt x="97" y="1406"/>
                    <a:pt x="86" y="1385"/>
                    <a:pt x="74" y="1366"/>
                  </a:cubicBezTo>
                  <a:cubicBezTo>
                    <a:pt x="72" y="1364"/>
                    <a:pt x="72" y="1361"/>
                    <a:pt x="70" y="1358"/>
                  </a:cubicBezTo>
                  <a:cubicBezTo>
                    <a:pt x="90" y="1353"/>
                    <a:pt x="108" y="1353"/>
                    <a:pt x="127" y="1355"/>
                  </a:cubicBezTo>
                  <a:cubicBezTo>
                    <a:pt x="174" y="1359"/>
                    <a:pt x="216" y="1379"/>
                    <a:pt x="252" y="1408"/>
                  </a:cubicBezTo>
                  <a:cubicBezTo>
                    <a:pt x="273" y="1425"/>
                    <a:pt x="293" y="1443"/>
                    <a:pt x="314" y="1461"/>
                  </a:cubicBezTo>
                  <a:cubicBezTo>
                    <a:pt x="315" y="1462"/>
                    <a:pt x="316" y="1463"/>
                    <a:pt x="316" y="1463"/>
                  </a:cubicBezTo>
                  <a:cubicBezTo>
                    <a:pt x="294" y="1424"/>
                    <a:pt x="271" y="1386"/>
                    <a:pt x="248" y="1346"/>
                  </a:cubicBezTo>
                  <a:cubicBezTo>
                    <a:pt x="227" y="1351"/>
                    <a:pt x="204" y="1352"/>
                    <a:pt x="182" y="1347"/>
                  </a:cubicBezTo>
                  <a:cubicBezTo>
                    <a:pt x="138" y="1337"/>
                    <a:pt x="104" y="1312"/>
                    <a:pt x="78" y="1278"/>
                  </a:cubicBezTo>
                  <a:cubicBezTo>
                    <a:pt x="47" y="1237"/>
                    <a:pt x="27" y="1191"/>
                    <a:pt x="13" y="1142"/>
                  </a:cubicBezTo>
                  <a:cubicBezTo>
                    <a:pt x="13" y="1141"/>
                    <a:pt x="13" y="1139"/>
                    <a:pt x="12" y="1135"/>
                  </a:cubicBezTo>
                  <a:cubicBezTo>
                    <a:pt x="26" y="1137"/>
                    <a:pt x="40" y="1138"/>
                    <a:pt x="53" y="1141"/>
                  </a:cubicBezTo>
                  <a:cubicBezTo>
                    <a:pt x="105" y="1152"/>
                    <a:pt x="145" y="1182"/>
                    <a:pt x="177" y="1222"/>
                  </a:cubicBezTo>
                  <a:cubicBezTo>
                    <a:pt x="191" y="1240"/>
                    <a:pt x="205" y="1258"/>
                    <a:pt x="217" y="1275"/>
                  </a:cubicBezTo>
                  <a:cubicBezTo>
                    <a:pt x="205" y="1237"/>
                    <a:pt x="192" y="1197"/>
                    <a:pt x="180" y="1156"/>
                  </a:cubicBezTo>
                  <a:cubicBezTo>
                    <a:pt x="168" y="1155"/>
                    <a:pt x="156" y="1155"/>
                    <a:pt x="144" y="1152"/>
                  </a:cubicBezTo>
                  <a:cubicBezTo>
                    <a:pt x="97" y="1142"/>
                    <a:pt x="64" y="1114"/>
                    <a:pt x="40" y="1073"/>
                  </a:cubicBezTo>
                  <a:cubicBezTo>
                    <a:pt x="18" y="1033"/>
                    <a:pt x="8" y="990"/>
                    <a:pt x="2" y="945"/>
                  </a:cubicBezTo>
                  <a:cubicBezTo>
                    <a:pt x="1" y="942"/>
                    <a:pt x="1" y="940"/>
                    <a:pt x="0" y="937"/>
                  </a:cubicBezTo>
                  <a:cubicBezTo>
                    <a:pt x="0" y="932"/>
                    <a:pt x="0" y="927"/>
                    <a:pt x="0" y="92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5000">
                  <a:schemeClr val="accent3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7B1F0F04-4A7C-4762-93EE-2C6138E51421}"/>
                </a:ext>
              </a:extLst>
            </p:cNvPr>
            <p:cNvSpPr/>
            <p:nvPr/>
          </p:nvSpPr>
          <p:spPr>
            <a:xfrm>
              <a:off x="1065557" y="5295454"/>
              <a:ext cx="2323533" cy="55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1600" b="1">
                  <a:solidFill>
                    <a:schemeClr val="tx1"/>
                  </a:solidFill>
                  <a:cs typeface="+mn-ea"/>
                  <a:sym typeface="+mn-lt"/>
                </a:rPr>
                <a:t>输入荣誉证书名称</a:t>
              </a:r>
            </a:p>
          </p:txBody>
        </p:sp>
        <p:sp>
          <p:nvSpPr>
            <p:cNvPr id="68" name="Freeform 1267">
              <a:extLst>
                <a:ext uri="{FF2B5EF4-FFF2-40B4-BE49-F238E27FC236}">
                  <a16:creationId xmlns:a16="http://schemas.microsoft.com/office/drawing/2014/main" id="{14223344-7E86-4CA6-836B-5AEDBA25ACE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15029" y="5234648"/>
              <a:ext cx="330250" cy="680412"/>
            </a:xfrm>
            <a:custGeom>
              <a:avLst/>
              <a:gdLst>
                <a:gd name="T0" fmla="*/ 165 w 918"/>
                <a:gd name="T1" fmla="*/ 1085 h 1891"/>
                <a:gd name="T2" fmla="*/ 26 w 918"/>
                <a:gd name="T3" fmla="*/ 731 h 1891"/>
                <a:gd name="T4" fmla="*/ 152 w 918"/>
                <a:gd name="T5" fmla="*/ 898 h 1891"/>
                <a:gd name="T6" fmla="*/ 82 w 918"/>
                <a:gd name="T7" fmla="*/ 555 h 1891"/>
                <a:gd name="T8" fmla="*/ 164 w 918"/>
                <a:gd name="T9" fmla="*/ 607 h 1891"/>
                <a:gd name="T10" fmla="*/ 218 w 918"/>
                <a:gd name="T11" fmla="*/ 572 h 1891"/>
                <a:gd name="T12" fmla="*/ 268 w 918"/>
                <a:gd name="T13" fmla="*/ 258 h 1891"/>
                <a:gd name="T14" fmla="*/ 337 w 918"/>
                <a:gd name="T15" fmla="*/ 359 h 1891"/>
                <a:gd name="T16" fmla="*/ 400 w 918"/>
                <a:gd name="T17" fmla="*/ 195 h 1891"/>
                <a:gd name="T18" fmla="*/ 414 w 918"/>
                <a:gd name="T19" fmla="*/ 218 h 1891"/>
                <a:gd name="T20" fmla="*/ 473 w 918"/>
                <a:gd name="T21" fmla="*/ 209 h 1891"/>
                <a:gd name="T22" fmla="*/ 534 w 918"/>
                <a:gd name="T23" fmla="*/ 80 h 1891"/>
                <a:gd name="T24" fmla="*/ 634 w 918"/>
                <a:gd name="T25" fmla="*/ 88 h 1891"/>
                <a:gd name="T26" fmla="*/ 643 w 918"/>
                <a:gd name="T27" fmla="*/ 107 h 1891"/>
                <a:gd name="T28" fmla="*/ 688 w 918"/>
                <a:gd name="T29" fmla="*/ 173 h 1891"/>
                <a:gd name="T30" fmla="*/ 494 w 918"/>
                <a:gd name="T31" fmla="*/ 214 h 1891"/>
                <a:gd name="T32" fmla="*/ 447 w 918"/>
                <a:gd name="T33" fmla="*/ 264 h 1891"/>
                <a:gd name="T34" fmla="*/ 545 w 918"/>
                <a:gd name="T35" fmla="*/ 305 h 1891"/>
                <a:gd name="T36" fmla="*/ 347 w 918"/>
                <a:gd name="T37" fmla="*/ 373 h 1891"/>
                <a:gd name="T38" fmla="*/ 405 w 918"/>
                <a:gd name="T39" fmla="*/ 459 h 1891"/>
                <a:gd name="T40" fmla="*/ 237 w 918"/>
                <a:gd name="T41" fmla="*/ 570 h 1891"/>
                <a:gd name="T42" fmla="*/ 327 w 918"/>
                <a:gd name="T43" fmla="*/ 601 h 1891"/>
                <a:gd name="T44" fmla="*/ 190 w 918"/>
                <a:gd name="T45" fmla="*/ 730 h 1891"/>
                <a:gd name="T46" fmla="*/ 274 w 918"/>
                <a:gd name="T47" fmla="*/ 758 h 1891"/>
                <a:gd name="T48" fmla="*/ 187 w 918"/>
                <a:gd name="T49" fmla="*/ 858 h 1891"/>
                <a:gd name="T50" fmla="*/ 318 w 918"/>
                <a:gd name="T51" fmla="*/ 805 h 1891"/>
                <a:gd name="T52" fmla="*/ 181 w 918"/>
                <a:gd name="T53" fmla="*/ 1083 h 1891"/>
                <a:gd name="T54" fmla="*/ 321 w 918"/>
                <a:gd name="T55" fmla="*/ 922 h 1891"/>
                <a:gd name="T56" fmla="*/ 199 w 918"/>
                <a:gd name="T57" fmla="*/ 1160 h 1891"/>
                <a:gd name="T58" fmla="*/ 342 w 918"/>
                <a:gd name="T59" fmla="*/ 1078 h 1891"/>
                <a:gd name="T60" fmla="*/ 271 w 918"/>
                <a:gd name="T61" fmla="*/ 1334 h 1891"/>
                <a:gd name="T62" fmla="*/ 390 w 918"/>
                <a:gd name="T63" fmla="*/ 1237 h 1891"/>
                <a:gd name="T64" fmla="*/ 384 w 918"/>
                <a:gd name="T65" fmla="*/ 1513 h 1891"/>
                <a:gd name="T66" fmla="*/ 430 w 918"/>
                <a:gd name="T67" fmla="*/ 1513 h 1891"/>
                <a:gd name="T68" fmla="*/ 541 w 918"/>
                <a:gd name="T69" fmla="*/ 1674 h 1891"/>
                <a:gd name="T70" fmla="*/ 624 w 918"/>
                <a:gd name="T71" fmla="*/ 1508 h 1891"/>
                <a:gd name="T72" fmla="*/ 776 w 918"/>
                <a:gd name="T73" fmla="*/ 1808 h 1891"/>
                <a:gd name="T74" fmla="*/ 903 w 918"/>
                <a:gd name="T75" fmla="*/ 1868 h 1891"/>
                <a:gd name="T76" fmla="*/ 654 w 918"/>
                <a:gd name="T77" fmla="*/ 1881 h 1891"/>
                <a:gd name="T78" fmla="*/ 397 w 918"/>
                <a:gd name="T79" fmla="*/ 1758 h 1891"/>
                <a:gd name="T80" fmla="*/ 538 w 918"/>
                <a:gd name="T81" fmla="*/ 1691 h 1891"/>
                <a:gd name="T82" fmla="*/ 185 w 918"/>
                <a:gd name="T83" fmla="*/ 1581 h 1891"/>
                <a:gd name="T84" fmla="*/ 460 w 918"/>
                <a:gd name="T85" fmla="*/ 1631 h 1891"/>
                <a:gd name="T86" fmla="*/ 361 w 918"/>
                <a:gd name="T87" fmla="*/ 1529 h 1891"/>
                <a:gd name="T88" fmla="*/ 70 w 918"/>
                <a:gd name="T89" fmla="*/ 1358 h 1891"/>
                <a:gd name="T90" fmla="*/ 316 w 918"/>
                <a:gd name="T91" fmla="*/ 1463 h 1891"/>
                <a:gd name="T92" fmla="*/ 13 w 918"/>
                <a:gd name="T93" fmla="*/ 1142 h 1891"/>
                <a:gd name="T94" fmla="*/ 217 w 918"/>
                <a:gd name="T95" fmla="*/ 1275 h 1891"/>
                <a:gd name="T96" fmla="*/ 2 w 918"/>
                <a:gd name="T97" fmla="*/ 945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8" h="1891">
                  <a:moveTo>
                    <a:pt x="0" y="922"/>
                  </a:moveTo>
                  <a:cubicBezTo>
                    <a:pt x="27" y="924"/>
                    <a:pt x="51" y="936"/>
                    <a:pt x="73" y="951"/>
                  </a:cubicBezTo>
                  <a:cubicBezTo>
                    <a:pt x="107" y="975"/>
                    <a:pt x="129" y="1009"/>
                    <a:pt x="147" y="1046"/>
                  </a:cubicBezTo>
                  <a:cubicBezTo>
                    <a:pt x="153" y="1058"/>
                    <a:pt x="159" y="1071"/>
                    <a:pt x="165" y="1085"/>
                  </a:cubicBezTo>
                  <a:cubicBezTo>
                    <a:pt x="161" y="1047"/>
                    <a:pt x="157" y="1010"/>
                    <a:pt x="153" y="974"/>
                  </a:cubicBezTo>
                  <a:cubicBezTo>
                    <a:pt x="141" y="971"/>
                    <a:pt x="129" y="968"/>
                    <a:pt x="117" y="963"/>
                  </a:cubicBezTo>
                  <a:cubicBezTo>
                    <a:pt x="72" y="944"/>
                    <a:pt x="47" y="908"/>
                    <a:pt x="34" y="862"/>
                  </a:cubicBezTo>
                  <a:cubicBezTo>
                    <a:pt x="22" y="819"/>
                    <a:pt x="21" y="775"/>
                    <a:pt x="26" y="731"/>
                  </a:cubicBezTo>
                  <a:cubicBezTo>
                    <a:pt x="26" y="731"/>
                    <a:pt x="26" y="730"/>
                    <a:pt x="27" y="729"/>
                  </a:cubicBezTo>
                  <a:cubicBezTo>
                    <a:pt x="31" y="730"/>
                    <a:pt x="35" y="731"/>
                    <a:pt x="38" y="732"/>
                  </a:cubicBezTo>
                  <a:cubicBezTo>
                    <a:pt x="78" y="750"/>
                    <a:pt x="108" y="779"/>
                    <a:pt x="124" y="819"/>
                  </a:cubicBezTo>
                  <a:cubicBezTo>
                    <a:pt x="135" y="845"/>
                    <a:pt x="144" y="874"/>
                    <a:pt x="152" y="898"/>
                  </a:cubicBezTo>
                  <a:cubicBezTo>
                    <a:pt x="155" y="867"/>
                    <a:pt x="157" y="832"/>
                    <a:pt x="160" y="796"/>
                  </a:cubicBezTo>
                  <a:cubicBezTo>
                    <a:pt x="142" y="789"/>
                    <a:pt x="125" y="780"/>
                    <a:pt x="110" y="766"/>
                  </a:cubicBezTo>
                  <a:cubicBezTo>
                    <a:pt x="86" y="742"/>
                    <a:pt x="73" y="712"/>
                    <a:pt x="70" y="679"/>
                  </a:cubicBezTo>
                  <a:cubicBezTo>
                    <a:pt x="65" y="637"/>
                    <a:pt x="71" y="596"/>
                    <a:pt x="82" y="555"/>
                  </a:cubicBezTo>
                  <a:cubicBezTo>
                    <a:pt x="82" y="554"/>
                    <a:pt x="83" y="552"/>
                    <a:pt x="84" y="549"/>
                  </a:cubicBezTo>
                  <a:cubicBezTo>
                    <a:pt x="156" y="590"/>
                    <a:pt x="168" y="658"/>
                    <a:pt x="171" y="732"/>
                  </a:cubicBezTo>
                  <a:cubicBezTo>
                    <a:pt x="180" y="698"/>
                    <a:pt x="188" y="666"/>
                    <a:pt x="196" y="635"/>
                  </a:cubicBezTo>
                  <a:cubicBezTo>
                    <a:pt x="185" y="626"/>
                    <a:pt x="173" y="617"/>
                    <a:pt x="164" y="607"/>
                  </a:cubicBezTo>
                  <a:cubicBezTo>
                    <a:pt x="138" y="580"/>
                    <a:pt x="130" y="547"/>
                    <a:pt x="132" y="511"/>
                  </a:cubicBezTo>
                  <a:cubicBezTo>
                    <a:pt x="135" y="471"/>
                    <a:pt x="146" y="434"/>
                    <a:pt x="163" y="398"/>
                  </a:cubicBezTo>
                  <a:cubicBezTo>
                    <a:pt x="164" y="397"/>
                    <a:pt x="165" y="396"/>
                    <a:pt x="166" y="394"/>
                  </a:cubicBezTo>
                  <a:cubicBezTo>
                    <a:pt x="227" y="441"/>
                    <a:pt x="227" y="505"/>
                    <a:pt x="218" y="572"/>
                  </a:cubicBezTo>
                  <a:cubicBezTo>
                    <a:pt x="232" y="543"/>
                    <a:pt x="245" y="514"/>
                    <a:pt x="258" y="485"/>
                  </a:cubicBezTo>
                  <a:cubicBezTo>
                    <a:pt x="258" y="485"/>
                    <a:pt x="258" y="484"/>
                    <a:pt x="258" y="484"/>
                  </a:cubicBezTo>
                  <a:cubicBezTo>
                    <a:pt x="219" y="453"/>
                    <a:pt x="208" y="413"/>
                    <a:pt x="218" y="366"/>
                  </a:cubicBezTo>
                  <a:cubicBezTo>
                    <a:pt x="226" y="326"/>
                    <a:pt x="245" y="292"/>
                    <a:pt x="268" y="258"/>
                  </a:cubicBezTo>
                  <a:cubicBezTo>
                    <a:pt x="273" y="264"/>
                    <a:pt x="278" y="268"/>
                    <a:pt x="281" y="273"/>
                  </a:cubicBezTo>
                  <a:cubicBezTo>
                    <a:pt x="305" y="307"/>
                    <a:pt x="308" y="345"/>
                    <a:pt x="300" y="384"/>
                  </a:cubicBezTo>
                  <a:cubicBezTo>
                    <a:pt x="297" y="400"/>
                    <a:pt x="292" y="415"/>
                    <a:pt x="288" y="432"/>
                  </a:cubicBezTo>
                  <a:cubicBezTo>
                    <a:pt x="305" y="407"/>
                    <a:pt x="321" y="383"/>
                    <a:pt x="337" y="359"/>
                  </a:cubicBezTo>
                  <a:cubicBezTo>
                    <a:pt x="324" y="345"/>
                    <a:pt x="314" y="329"/>
                    <a:pt x="311" y="309"/>
                  </a:cubicBezTo>
                  <a:cubicBezTo>
                    <a:pt x="307" y="287"/>
                    <a:pt x="309" y="266"/>
                    <a:pt x="317" y="246"/>
                  </a:cubicBezTo>
                  <a:cubicBezTo>
                    <a:pt x="331" y="210"/>
                    <a:pt x="354" y="179"/>
                    <a:pt x="381" y="151"/>
                  </a:cubicBezTo>
                  <a:cubicBezTo>
                    <a:pt x="391" y="164"/>
                    <a:pt x="397" y="179"/>
                    <a:pt x="400" y="195"/>
                  </a:cubicBezTo>
                  <a:cubicBezTo>
                    <a:pt x="407" y="228"/>
                    <a:pt x="397" y="258"/>
                    <a:pt x="384" y="288"/>
                  </a:cubicBezTo>
                  <a:cubicBezTo>
                    <a:pt x="381" y="296"/>
                    <a:pt x="377" y="303"/>
                    <a:pt x="374" y="312"/>
                  </a:cubicBezTo>
                  <a:cubicBezTo>
                    <a:pt x="392" y="292"/>
                    <a:pt x="410" y="272"/>
                    <a:pt x="428" y="253"/>
                  </a:cubicBezTo>
                  <a:cubicBezTo>
                    <a:pt x="423" y="241"/>
                    <a:pt x="417" y="230"/>
                    <a:pt x="414" y="218"/>
                  </a:cubicBezTo>
                  <a:cubicBezTo>
                    <a:pt x="407" y="187"/>
                    <a:pt x="418" y="160"/>
                    <a:pt x="435" y="134"/>
                  </a:cubicBezTo>
                  <a:cubicBezTo>
                    <a:pt x="451" y="109"/>
                    <a:pt x="472" y="88"/>
                    <a:pt x="495" y="69"/>
                  </a:cubicBezTo>
                  <a:cubicBezTo>
                    <a:pt x="496" y="68"/>
                    <a:pt x="498" y="67"/>
                    <a:pt x="501" y="65"/>
                  </a:cubicBezTo>
                  <a:cubicBezTo>
                    <a:pt x="527" y="120"/>
                    <a:pt x="502" y="165"/>
                    <a:pt x="473" y="209"/>
                  </a:cubicBezTo>
                  <a:cubicBezTo>
                    <a:pt x="475" y="208"/>
                    <a:pt x="476" y="207"/>
                    <a:pt x="477" y="206"/>
                  </a:cubicBezTo>
                  <a:cubicBezTo>
                    <a:pt x="493" y="194"/>
                    <a:pt x="508" y="181"/>
                    <a:pt x="523" y="168"/>
                  </a:cubicBezTo>
                  <a:cubicBezTo>
                    <a:pt x="527" y="165"/>
                    <a:pt x="529" y="162"/>
                    <a:pt x="526" y="156"/>
                  </a:cubicBezTo>
                  <a:cubicBezTo>
                    <a:pt x="515" y="129"/>
                    <a:pt x="520" y="104"/>
                    <a:pt x="534" y="80"/>
                  </a:cubicBezTo>
                  <a:cubicBezTo>
                    <a:pt x="549" y="54"/>
                    <a:pt x="593" y="14"/>
                    <a:pt x="622" y="0"/>
                  </a:cubicBezTo>
                  <a:cubicBezTo>
                    <a:pt x="631" y="23"/>
                    <a:pt x="630" y="46"/>
                    <a:pt x="620" y="66"/>
                  </a:cubicBezTo>
                  <a:cubicBezTo>
                    <a:pt x="610" y="86"/>
                    <a:pt x="596" y="105"/>
                    <a:pt x="583" y="126"/>
                  </a:cubicBezTo>
                  <a:cubicBezTo>
                    <a:pt x="601" y="113"/>
                    <a:pt x="620" y="103"/>
                    <a:pt x="634" y="88"/>
                  </a:cubicBezTo>
                  <a:cubicBezTo>
                    <a:pt x="676" y="41"/>
                    <a:pt x="728" y="14"/>
                    <a:pt x="789" y="7"/>
                  </a:cubicBezTo>
                  <a:cubicBezTo>
                    <a:pt x="805" y="5"/>
                    <a:pt x="821" y="5"/>
                    <a:pt x="840" y="4"/>
                  </a:cubicBezTo>
                  <a:cubicBezTo>
                    <a:pt x="837" y="7"/>
                    <a:pt x="836" y="9"/>
                    <a:pt x="835" y="10"/>
                  </a:cubicBezTo>
                  <a:cubicBezTo>
                    <a:pt x="780" y="60"/>
                    <a:pt x="717" y="94"/>
                    <a:pt x="643" y="107"/>
                  </a:cubicBezTo>
                  <a:cubicBezTo>
                    <a:pt x="641" y="107"/>
                    <a:pt x="639" y="108"/>
                    <a:pt x="637" y="109"/>
                  </a:cubicBezTo>
                  <a:cubicBezTo>
                    <a:pt x="622" y="118"/>
                    <a:pt x="608" y="127"/>
                    <a:pt x="594" y="136"/>
                  </a:cubicBezTo>
                  <a:cubicBezTo>
                    <a:pt x="640" y="122"/>
                    <a:pt x="684" y="119"/>
                    <a:pt x="722" y="159"/>
                  </a:cubicBezTo>
                  <a:cubicBezTo>
                    <a:pt x="710" y="164"/>
                    <a:pt x="699" y="169"/>
                    <a:pt x="688" y="173"/>
                  </a:cubicBezTo>
                  <a:cubicBezTo>
                    <a:pt x="658" y="185"/>
                    <a:pt x="627" y="195"/>
                    <a:pt x="593" y="193"/>
                  </a:cubicBezTo>
                  <a:cubicBezTo>
                    <a:pt x="576" y="192"/>
                    <a:pt x="561" y="187"/>
                    <a:pt x="546" y="178"/>
                  </a:cubicBezTo>
                  <a:cubicBezTo>
                    <a:pt x="542" y="175"/>
                    <a:pt x="539" y="176"/>
                    <a:pt x="534" y="179"/>
                  </a:cubicBezTo>
                  <a:cubicBezTo>
                    <a:pt x="521" y="191"/>
                    <a:pt x="507" y="202"/>
                    <a:pt x="494" y="214"/>
                  </a:cubicBezTo>
                  <a:cubicBezTo>
                    <a:pt x="541" y="193"/>
                    <a:pt x="587" y="188"/>
                    <a:pt x="632" y="225"/>
                  </a:cubicBezTo>
                  <a:cubicBezTo>
                    <a:pt x="615" y="234"/>
                    <a:pt x="601" y="243"/>
                    <a:pt x="585" y="250"/>
                  </a:cubicBezTo>
                  <a:cubicBezTo>
                    <a:pt x="563" y="261"/>
                    <a:pt x="540" y="271"/>
                    <a:pt x="515" y="274"/>
                  </a:cubicBezTo>
                  <a:cubicBezTo>
                    <a:pt x="491" y="277"/>
                    <a:pt x="469" y="274"/>
                    <a:pt x="447" y="264"/>
                  </a:cubicBezTo>
                  <a:cubicBezTo>
                    <a:pt x="445" y="263"/>
                    <a:pt x="440" y="264"/>
                    <a:pt x="439" y="265"/>
                  </a:cubicBezTo>
                  <a:cubicBezTo>
                    <a:pt x="425" y="280"/>
                    <a:pt x="411" y="295"/>
                    <a:pt x="397" y="311"/>
                  </a:cubicBezTo>
                  <a:cubicBezTo>
                    <a:pt x="420" y="297"/>
                    <a:pt x="443" y="286"/>
                    <a:pt x="470" y="284"/>
                  </a:cubicBezTo>
                  <a:cubicBezTo>
                    <a:pt x="497" y="282"/>
                    <a:pt x="522" y="289"/>
                    <a:pt x="545" y="305"/>
                  </a:cubicBezTo>
                  <a:cubicBezTo>
                    <a:pt x="541" y="309"/>
                    <a:pt x="538" y="311"/>
                    <a:pt x="534" y="314"/>
                  </a:cubicBezTo>
                  <a:cubicBezTo>
                    <a:pt x="509" y="334"/>
                    <a:pt x="482" y="352"/>
                    <a:pt x="453" y="364"/>
                  </a:cubicBezTo>
                  <a:cubicBezTo>
                    <a:pt x="422" y="377"/>
                    <a:pt x="391" y="379"/>
                    <a:pt x="359" y="369"/>
                  </a:cubicBezTo>
                  <a:cubicBezTo>
                    <a:pt x="353" y="368"/>
                    <a:pt x="350" y="368"/>
                    <a:pt x="347" y="373"/>
                  </a:cubicBezTo>
                  <a:cubicBezTo>
                    <a:pt x="337" y="389"/>
                    <a:pt x="326" y="404"/>
                    <a:pt x="316" y="420"/>
                  </a:cubicBezTo>
                  <a:cubicBezTo>
                    <a:pt x="314" y="422"/>
                    <a:pt x="313" y="424"/>
                    <a:pt x="312" y="427"/>
                  </a:cubicBezTo>
                  <a:cubicBezTo>
                    <a:pt x="359" y="386"/>
                    <a:pt x="409" y="371"/>
                    <a:pt x="468" y="400"/>
                  </a:cubicBezTo>
                  <a:cubicBezTo>
                    <a:pt x="449" y="423"/>
                    <a:pt x="428" y="442"/>
                    <a:pt x="405" y="459"/>
                  </a:cubicBezTo>
                  <a:cubicBezTo>
                    <a:pt x="388" y="471"/>
                    <a:pt x="370" y="483"/>
                    <a:pt x="350" y="488"/>
                  </a:cubicBezTo>
                  <a:cubicBezTo>
                    <a:pt x="338" y="491"/>
                    <a:pt x="325" y="494"/>
                    <a:pt x="312" y="494"/>
                  </a:cubicBezTo>
                  <a:cubicBezTo>
                    <a:pt x="300" y="495"/>
                    <a:pt x="287" y="493"/>
                    <a:pt x="273" y="492"/>
                  </a:cubicBezTo>
                  <a:cubicBezTo>
                    <a:pt x="262" y="518"/>
                    <a:pt x="249" y="544"/>
                    <a:pt x="237" y="570"/>
                  </a:cubicBezTo>
                  <a:cubicBezTo>
                    <a:pt x="238" y="571"/>
                    <a:pt x="238" y="571"/>
                    <a:pt x="239" y="571"/>
                  </a:cubicBezTo>
                  <a:cubicBezTo>
                    <a:pt x="280" y="516"/>
                    <a:pt x="331" y="491"/>
                    <a:pt x="402" y="514"/>
                  </a:cubicBezTo>
                  <a:cubicBezTo>
                    <a:pt x="397" y="520"/>
                    <a:pt x="394" y="526"/>
                    <a:pt x="390" y="532"/>
                  </a:cubicBezTo>
                  <a:cubicBezTo>
                    <a:pt x="372" y="557"/>
                    <a:pt x="351" y="581"/>
                    <a:pt x="327" y="601"/>
                  </a:cubicBezTo>
                  <a:cubicBezTo>
                    <a:pt x="296" y="627"/>
                    <a:pt x="261" y="639"/>
                    <a:pt x="221" y="638"/>
                  </a:cubicBezTo>
                  <a:cubicBezTo>
                    <a:pt x="215" y="638"/>
                    <a:pt x="212" y="640"/>
                    <a:pt x="211" y="646"/>
                  </a:cubicBezTo>
                  <a:cubicBezTo>
                    <a:pt x="204" y="672"/>
                    <a:pt x="197" y="699"/>
                    <a:pt x="190" y="725"/>
                  </a:cubicBezTo>
                  <a:cubicBezTo>
                    <a:pt x="190" y="727"/>
                    <a:pt x="190" y="728"/>
                    <a:pt x="190" y="730"/>
                  </a:cubicBezTo>
                  <a:cubicBezTo>
                    <a:pt x="209" y="690"/>
                    <a:pt x="235" y="657"/>
                    <a:pt x="279" y="643"/>
                  </a:cubicBezTo>
                  <a:cubicBezTo>
                    <a:pt x="302" y="635"/>
                    <a:pt x="332" y="633"/>
                    <a:pt x="353" y="640"/>
                  </a:cubicBezTo>
                  <a:cubicBezTo>
                    <a:pt x="348" y="649"/>
                    <a:pt x="344" y="659"/>
                    <a:pt x="340" y="668"/>
                  </a:cubicBezTo>
                  <a:cubicBezTo>
                    <a:pt x="322" y="701"/>
                    <a:pt x="302" y="733"/>
                    <a:pt x="274" y="758"/>
                  </a:cubicBezTo>
                  <a:cubicBezTo>
                    <a:pt x="249" y="781"/>
                    <a:pt x="219" y="793"/>
                    <a:pt x="185" y="797"/>
                  </a:cubicBezTo>
                  <a:cubicBezTo>
                    <a:pt x="180" y="798"/>
                    <a:pt x="177" y="798"/>
                    <a:pt x="176" y="804"/>
                  </a:cubicBezTo>
                  <a:cubicBezTo>
                    <a:pt x="174" y="837"/>
                    <a:pt x="171" y="870"/>
                    <a:pt x="169" y="904"/>
                  </a:cubicBezTo>
                  <a:cubicBezTo>
                    <a:pt x="175" y="888"/>
                    <a:pt x="180" y="872"/>
                    <a:pt x="187" y="858"/>
                  </a:cubicBezTo>
                  <a:cubicBezTo>
                    <a:pt x="213" y="804"/>
                    <a:pt x="257" y="778"/>
                    <a:pt x="316" y="777"/>
                  </a:cubicBezTo>
                  <a:cubicBezTo>
                    <a:pt x="318" y="777"/>
                    <a:pt x="319" y="777"/>
                    <a:pt x="321" y="777"/>
                  </a:cubicBezTo>
                  <a:cubicBezTo>
                    <a:pt x="322" y="777"/>
                    <a:pt x="323" y="778"/>
                    <a:pt x="325" y="778"/>
                  </a:cubicBezTo>
                  <a:cubicBezTo>
                    <a:pt x="322" y="787"/>
                    <a:pt x="320" y="796"/>
                    <a:pt x="318" y="805"/>
                  </a:cubicBezTo>
                  <a:cubicBezTo>
                    <a:pt x="308" y="837"/>
                    <a:pt x="295" y="869"/>
                    <a:pt x="276" y="897"/>
                  </a:cubicBezTo>
                  <a:cubicBezTo>
                    <a:pt x="252" y="935"/>
                    <a:pt x="218" y="958"/>
                    <a:pt x="177" y="971"/>
                  </a:cubicBezTo>
                  <a:cubicBezTo>
                    <a:pt x="172" y="972"/>
                    <a:pt x="170" y="973"/>
                    <a:pt x="171" y="979"/>
                  </a:cubicBezTo>
                  <a:cubicBezTo>
                    <a:pt x="174" y="1013"/>
                    <a:pt x="178" y="1048"/>
                    <a:pt x="181" y="1083"/>
                  </a:cubicBezTo>
                  <a:cubicBezTo>
                    <a:pt x="182" y="1083"/>
                    <a:pt x="183" y="1083"/>
                    <a:pt x="183" y="1083"/>
                  </a:cubicBezTo>
                  <a:cubicBezTo>
                    <a:pt x="185" y="1074"/>
                    <a:pt x="185" y="1064"/>
                    <a:pt x="187" y="1055"/>
                  </a:cubicBezTo>
                  <a:cubicBezTo>
                    <a:pt x="188" y="1045"/>
                    <a:pt x="190" y="1036"/>
                    <a:pt x="193" y="1027"/>
                  </a:cubicBezTo>
                  <a:cubicBezTo>
                    <a:pt x="211" y="963"/>
                    <a:pt x="262" y="927"/>
                    <a:pt x="321" y="922"/>
                  </a:cubicBezTo>
                  <a:cubicBezTo>
                    <a:pt x="320" y="934"/>
                    <a:pt x="319" y="946"/>
                    <a:pt x="317" y="958"/>
                  </a:cubicBezTo>
                  <a:cubicBezTo>
                    <a:pt x="313" y="991"/>
                    <a:pt x="306" y="1023"/>
                    <a:pt x="293" y="1054"/>
                  </a:cubicBezTo>
                  <a:cubicBezTo>
                    <a:pt x="276" y="1096"/>
                    <a:pt x="245" y="1128"/>
                    <a:pt x="204" y="1148"/>
                  </a:cubicBezTo>
                  <a:cubicBezTo>
                    <a:pt x="198" y="1151"/>
                    <a:pt x="197" y="1154"/>
                    <a:pt x="199" y="1160"/>
                  </a:cubicBezTo>
                  <a:cubicBezTo>
                    <a:pt x="210" y="1195"/>
                    <a:pt x="222" y="1230"/>
                    <a:pt x="233" y="1266"/>
                  </a:cubicBezTo>
                  <a:cubicBezTo>
                    <a:pt x="233" y="1268"/>
                    <a:pt x="235" y="1270"/>
                    <a:pt x="235" y="1271"/>
                  </a:cubicBezTo>
                  <a:cubicBezTo>
                    <a:pt x="235" y="1252"/>
                    <a:pt x="233" y="1233"/>
                    <a:pt x="233" y="1214"/>
                  </a:cubicBezTo>
                  <a:cubicBezTo>
                    <a:pt x="235" y="1150"/>
                    <a:pt x="280" y="1094"/>
                    <a:pt x="342" y="1078"/>
                  </a:cubicBezTo>
                  <a:cubicBezTo>
                    <a:pt x="343" y="1077"/>
                    <a:pt x="343" y="1078"/>
                    <a:pt x="345" y="1078"/>
                  </a:cubicBezTo>
                  <a:cubicBezTo>
                    <a:pt x="346" y="1091"/>
                    <a:pt x="348" y="1104"/>
                    <a:pt x="349" y="1117"/>
                  </a:cubicBezTo>
                  <a:cubicBezTo>
                    <a:pt x="351" y="1153"/>
                    <a:pt x="351" y="1189"/>
                    <a:pt x="342" y="1225"/>
                  </a:cubicBezTo>
                  <a:cubicBezTo>
                    <a:pt x="332" y="1270"/>
                    <a:pt x="307" y="1306"/>
                    <a:pt x="271" y="1334"/>
                  </a:cubicBezTo>
                  <a:cubicBezTo>
                    <a:pt x="269" y="1336"/>
                    <a:pt x="267" y="1337"/>
                    <a:pt x="265" y="1339"/>
                  </a:cubicBezTo>
                  <a:cubicBezTo>
                    <a:pt x="285" y="1380"/>
                    <a:pt x="307" y="1419"/>
                    <a:pt x="334" y="1457"/>
                  </a:cubicBezTo>
                  <a:cubicBezTo>
                    <a:pt x="328" y="1439"/>
                    <a:pt x="323" y="1422"/>
                    <a:pt x="319" y="1405"/>
                  </a:cubicBezTo>
                  <a:cubicBezTo>
                    <a:pt x="302" y="1336"/>
                    <a:pt x="329" y="1273"/>
                    <a:pt x="390" y="1237"/>
                  </a:cubicBezTo>
                  <a:cubicBezTo>
                    <a:pt x="393" y="1235"/>
                    <a:pt x="397" y="1233"/>
                    <a:pt x="402" y="1230"/>
                  </a:cubicBezTo>
                  <a:cubicBezTo>
                    <a:pt x="408" y="1254"/>
                    <a:pt x="416" y="1277"/>
                    <a:pt x="421" y="1300"/>
                  </a:cubicBezTo>
                  <a:cubicBezTo>
                    <a:pt x="429" y="1333"/>
                    <a:pt x="434" y="1366"/>
                    <a:pt x="431" y="1399"/>
                  </a:cubicBezTo>
                  <a:cubicBezTo>
                    <a:pt x="428" y="1442"/>
                    <a:pt x="411" y="1480"/>
                    <a:pt x="384" y="1513"/>
                  </a:cubicBezTo>
                  <a:cubicBezTo>
                    <a:pt x="383" y="1514"/>
                    <a:pt x="381" y="1516"/>
                    <a:pt x="379" y="1518"/>
                  </a:cubicBezTo>
                  <a:cubicBezTo>
                    <a:pt x="409" y="1554"/>
                    <a:pt x="441" y="1588"/>
                    <a:pt x="478" y="1619"/>
                  </a:cubicBezTo>
                  <a:cubicBezTo>
                    <a:pt x="474" y="1614"/>
                    <a:pt x="470" y="1609"/>
                    <a:pt x="467" y="1604"/>
                  </a:cubicBezTo>
                  <a:cubicBezTo>
                    <a:pt x="448" y="1576"/>
                    <a:pt x="434" y="1547"/>
                    <a:pt x="430" y="1513"/>
                  </a:cubicBezTo>
                  <a:cubicBezTo>
                    <a:pt x="422" y="1455"/>
                    <a:pt x="450" y="1403"/>
                    <a:pt x="491" y="1374"/>
                  </a:cubicBezTo>
                  <a:cubicBezTo>
                    <a:pt x="524" y="1429"/>
                    <a:pt x="554" y="1485"/>
                    <a:pt x="564" y="1550"/>
                  </a:cubicBezTo>
                  <a:cubicBezTo>
                    <a:pt x="571" y="1591"/>
                    <a:pt x="563" y="1630"/>
                    <a:pt x="545" y="1668"/>
                  </a:cubicBezTo>
                  <a:cubicBezTo>
                    <a:pt x="544" y="1670"/>
                    <a:pt x="543" y="1672"/>
                    <a:pt x="541" y="1674"/>
                  </a:cubicBezTo>
                  <a:cubicBezTo>
                    <a:pt x="585" y="1708"/>
                    <a:pt x="632" y="1737"/>
                    <a:pt x="682" y="1762"/>
                  </a:cubicBezTo>
                  <a:cubicBezTo>
                    <a:pt x="680" y="1760"/>
                    <a:pt x="677" y="1758"/>
                    <a:pt x="675" y="1756"/>
                  </a:cubicBezTo>
                  <a:cubicBezTo>
                    <a:pt x="648" y="1733"/>
                    <a:pt x="624" y="1709"/>
                    <a:pt x="607" y="1678"/>
                  </a:cubicBezTo>
                  <a:cubicBezTo>
                    <a:pt x="577" y="1624"/>
                    <a:pt x="584" y="1556"/>
                    <a:pt x="624" y="1508"/>
                  </a:cubicBezTo>
                  <a:cubicBezTo>
                    <a:pt x="631" y="1515"/>
                    <a:pt x="637" y="1521"/>
                    <a:pt x="643" y="1527"/>
                  </a:cubicBezTo>
                  <a:cubicBezTo>
                    <a:pt x="681" y="1565"/>
                    <a:pt x="715" y="1605"/>
                    <a:pt x="742" y="1650"/>
                  </a:cubicBezTo>
                  <a:cubicBezTo>
                    <a:pt x="770" y="1697"/>
                    <a:pt x="780" y="1747"/>
                    <a:pt x="770" y="1800"/>
                  </a:cubicBezTo>
                  <a:cubicBezTo>
                    <a:pt x="769" y="1806"/>
                    <a:pt x="773" y="1807"/>
                    <a:pt x="776" y="1808"/>
                  </a:cubicBezTo>
                  <a:cubicBezTo>
                    <a:pt x="817" y="1822"/>
                    <a:pt x="858" y="1837"/>
                    <a:pt x="900" y="1851"/>
                  </a:cubicBezTo>
                  <a:cubicBezTo>
                    <a:pt x="902" y="1852"/>
                    <a:pt x="905" y="1853"/>
                    <a:pt x="908" y="1853"/>
                  </a:cubicBezTo>
                  <a:cubicBezTo>
                    <a:pt x="913" y="1855"/>
                    <a:pt x="918" y="1858"/>
                    <a:pt x="915" y="1864"/>
                  </a:cubicBezTo>
                  <a:cubicBezTo>
                    <a:pt x="913" y="1870"/>
                    <a:pt x="909" y="1870"/>
                    <a:pt x="903" y="1868"/>
                  </a:cubicBezTo>
                  <a:cubicBezTo>
                    <a:pt x="890" y="1864"/>
                    <a:pt x="877" y="1861"/>
                    <a:pt x="864" y="1856"/>
                  </a:cubicBezTo>
                  <a:cubicBezTo>
                    <a:pt x="832" y="1845"/>
                    <a:pt x="801" y="1834"/>
                    <a:pt x="770" y="1822"/>
                  </a:cubicBezTo>
                  <a:cubicBezTo>
                    <a:pt x="764" y="1820"/>
                    <a:pt x="762" y="1820"/>
                    <a:pt x="758" y="1825"/>
                  </a:cubicBezTo>
                  <a:cubicBezTo>
                    <a:pt x="731" y="1857"/>
                    <a:pt x="695" y="1874"/>
                    <a:pt x="654" y="1881"/>
                  </a:cubicBezTo>
                  <a:cubicBezTo>
                    <a:pt x="590" y="1891"/>
                    <a:pt x="531" y="1875"/>
                    <a:pt x="473" y="1850"/>
                  </a:cubicBezTo>
                  <a:cubicBezTo>
                    <a:pt x="436" y="1833"/>
                    <a:pt x="401" y="1813"/>
                    <a:pt x="368" y="1789"/>
                  </a:cubicBezTo>
                  <a:cubicBezTo>
                    <a:pt x="364" y="1787"/>
                    <a:pt x="361" y="1783"/>
                    <a:pt x="356" y="1780"/>
                  </a:cubicBezTo>
                  <a:cubicBezTo>
                    <a:pt x="369" y="1770"/>
                    <a:pt x="383" y="1763"/>
                    <a:pt x="397" y="1758"/>
                  </a:cubicBezTo>
                  <a:cubicBezTo>
                    <a:pt x="449" y="1738"/>
                    <a:pt x="501" y="1736"/>
                    <a:pt x="555" y="1749"/>
                  </a:cubicBezTo>
                  <a:cubicBezTo>
                    <a:pt x="597" y="1758"/>
                    <a:pt x="639" y="1770"/>
                    <a:pt x="682" y="1782"/>
                  </a:cubicBezTo>
                  <a:cubicBezTo>
                    <a:pt x="678" y="1780"/>
                    <a:pt x="675" y="1778"/>
                    <a:pt x="671" y="1776"/>
                  </a:cubicBezTo>
                  <a:cubicBezTo>
                    <a:pt x="624" y="1751"/>
                    <a:pt x="580" y="1723"/>
                    <a:pt x="538" y="1691"/>
                  </a:cubicBezTo>
                  <a:cubicBezTo>
                    <a:pt x="533" y="1687"/>
                    <a:pt x="529" y="1687"/>
                    <a:pt x="524" y="1691"/>
                  </a:cubicBezTo>
                  <a:cubicBezTo>
                    <a:pt x="484" y="1719"/>
                    <a:pt x="440" y="1726"/>
                    <a:pt x="392" y="1718"/>
                  </a:cubicBezTo>
                  <a:cubicBezTo>
                    <a:pt x="347" y="1710"/>
                    <a:pt x="308" y="1689"/>
                    <a:pt x="272" y="1662"/>
                  </a:cubicBezTo>
                  <a:cubicBezTo>
                    <a:pt x="240" y="1638"/>
                    <a:pt x="211" y="1611"/>
                    <a:pt x="185" y="1581"/>
                  </a:cubicBezTo>
                  <a:cubicBezTo>
                    <a:pt x="183" y="1578"/>
                    <a:pt x="181" y="1575"/>
                    <a:pt x="178" y="1571"/>
                  </a:cubicBezTo>
                  <a:cubicBezTo>
                    <a:pt x="188" y="1568"/>
                    <a:pt x="198" y="1564"/>
                    <a:pt x="207" y="1562"/>
                  </a:cubicBezTo>
                  <a:cubicBezTo>
                    <a:pt x="263" y="1549"/>
                    <a:pt x="317" y="1557"/>
                    <a:pt x="368" y="1582"/>
                  </a:cubicBezTo>
                  <a:cubicBezTo>
                    <a:pt x="399" y="1597"/>
                    <a:pt x="429" y="1614"/>
                    <a:pt x="460" y="1631"/>
                  </a:cubicBezTo>
                  <a:cubicBezTo>
                    <a:pt x="462" y="1632"/>
                    <a:pt x="464" y="1633"/>
                    <a:pt x="467" y="1633"/>
                  </a:cubicBezTo>
                  <a:cubicBezTo>
                    <a:pt x="459" y="1625"/>
                    <a:pt x="450" y="1618"/>
                    <a:pt x="442" y="1610"/>
                  </a:cubicBezTo>
                  <a:cubicBezTo>
                    <a:pt x="418" y="1584"/>
                    <a:pt x="394" y="1558"/>
                    <a:pt x="370" y="1532"/>
                  </a:cubicBezTo>
                  <a:cubicBezTo>
                    <a:pt x="367" y="1528"/>
                    <a:pt x="365" y="1527"/>
                    <a:pt x="361" y="1529"/>
                  </a:cubicBezTo>
                  <a:cubicBezTo>
                    <a:pt x="311" y="1551"/>
                    <a:pt x="262" y="1546"/>
                    <a:pt x="215" y="1522"/>
                  </a:cubicBezTo>
                  <a:cubicBezTo>
                    <a:pt x="171" y="1499"/>
                    <a:pt x="138" y="1464"/>
                    <a:pt x="110" y="1425"/>
                  </a:cubicBezTo>
                  <a:cubicBezTo>
                    <a:pt x="97" y="1406"/>
                    <a:pt x="86" y="1385"/>
                    <a:pt x="74" y="1366"/>
                  </a:cubicBezTo>
                  <a:cubicBezTo>
                    <a:pt x="72" y="1364"/>
                    <a:pt x="72" y="1361"/>
                    <a:pt x="70" y="1358"/>
                  </a:cubicBezTo>
                  <a:cubicBezTo>
                    <a:pt x="90" y="1353"/>
                    <a:pt x="108" y="1353"/>
                    <a:pt x="127" y="1355"/>
                  </a:cubicBezTo>
                  <a:cubicBezTo>
                    <a:pt x="174" y="1359"/>
                    <a:pt x="216" y="1379"/>
                    <a:pt x="252" y="1408"/>
                  </a:cubicBezTo>
                  <a:cubicBezTo>
                    <a:pt x="273" y="1425"/>
                    <a:pt x="293" y="1443"/>
                    <a:pt x="314" y="1461"/>
                  </a:cubicBezTo>
                  <a:cubicBezTo>
                    <a:pt x="315" y="1462"/>
                    <a:pt x="316" y="1463"/>
                    <a:pt x="316" y="1463"/>
                  </a:cubicBezTo>
                  <a:cubicBezTo>
                    <a:pt x="294" y="1424"/>
                    <a:pt x="271" y="1386"/>
                    <a:pt x="248" y="1346"/>
                  </a:cubicBezTo>
                  <a:cubicBezTo>
                    <a:pt x="227" y="1351"/>
                    <a:pt x="204" y="1352"/>
                    <a:pt x="182" y="1347"/>
                  </a:cubicBezTo>
                  <a:cubicBezTo>
                    <a:pt x="138" y="1337"/>
                    <a:pt x="104" y="1312"/>
                    <a:pt x="78" y="1278"/>
                  </a:cubicBezTo>
                  <a:cubicBezTo>
                    <a:pt x="47" y="1237"/>
                    <a:pt x="27" y="1191"/>
                    <a:pt x="13" y="1142"/>
                  </a:cubicBezTo>
                  <a:cubicBezTo>
                    <a:pt x="13" y="1141"/>
                    <a:pt x="13" y="1139"/>
                    <a:pt x="12" y="1135"/>
                  </a:cubicBezTo>
                  <a:cubicBezTo>
                    <a:pt x="26" y="1137"/>
                    <a:pt x="40" y="1138"/>
                    <a:pt x="53" y="1141"/>
                  </a:cubicBezTo>
                  <a:cubicBezTo>
                    <a:pt x="105" y="1152"/>
                    <a:pt x="145" y="1182"/>
                    <a:pt x="177" y="1222"/>
                  </a:cubicBezTo>
                  <a:cubicBezTo>
                    <a:pt x="191" y="1240"/>
                    <a:pt x="205" y="1258"/>
                    <a:pt x="217" y="1275"/>
                  </a:cubicBezTo>
                  <a:cubicBezTo>
                    <a:pt x="205" y="1237"/>
                    <a:pt x="192" y="1197"/>
                    <a:pt x="180" y="1156"/>
                  </a:cubicBezTo>
                  <a:cubicBezTo>
                    <a:pt x="168" y="1155"/>
                    <a:pt x="156" y="1155"/>
                    <a:pt x="144" y="1152"/>
                  </a:cubicBezTo>
                  <a:cubicBezTo>
                    <a:pt x="97" y="1142"/>
                    <a:pt x="64" y="1114"/>
                    <a:pt x="40" y="1073"/>
                  </a:cubicBezTo>
                  <a:cubicBezTo>
                    <a:pt x="18" y="1033"/>
                    <a:pt x="8" y="990"/>
                    <a:pt x="2" y="945"/>
                  </a:cubicBezTo>
                  <a:cubicBezTo>
                    <a:pt x="1" y="942"/>
                    <a:pt x="1" y="940"/>
                    <a:pt x="0" y="937"/>
                  </a:cubicBezTo>
                  <a:cubicBezTo>
                    <a:pt x="0" y="932"/>
                    <a:pt x="0" y="927"/>
                    <a:pt x="0" y="92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5000">
                  <a:schemeClr val="accent3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48898930-095B-4A10-88F2-58E82B133EEE}"/>
              </a:ext>
            </a:extLst>
          </p:cNvPr>
          <p:cNvGrpSpPr/>
          <p:nvPr/>
        </p:nvGrpSpPr>
        <p:grpSpPr>
          <a:xfrm>
            <a:off x="8951191" y="5234648"/>
            <a:ext cx="2435910" cy="680412"/>
            <a:chOff x="1009369" y="5234648"/>
            <a:chExt cx="2435910" cy="680412"/>
          </a:xfrm>
        </p:grpSpPr>
        <p:sp>
          <p:nvSpPr>
            <p:cNvPr id="70" name="Freeform 1267">
              <a:extLst>
                <a:ext uri="{FF2B5EF4-FFF2-40B4-BE49-F238E27FC236}">
                  <a16:creationId xmlns:a16="http://schemas.microsoft.com/office/drawing/2014/main" id="{67C6C6BD-DD56-4287-871E-DEFBF4873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369" y="5234648"/>
              <a:ext cx="330250" cy="680412"/>
            </a:xfrm>
            <a:custGeom>
              <a:avLst/>
              <a:gdLst>
                <a:gd name="T0" fmla="*/ 165 w 918"/>
                <a:gd name="T1" fmla="*/ 1085 h 1891"/>
                <a:gd name="T2" fmla="*/ 26 w 918"/>
                <a:gd name="T3" fmla="*/ 731 h 1891"/>
                <a:gd name="T4" fmla="*/ 152 w 918"/>
                <a:gd name="T5" fmla="*/ 898 h 1891"/>
                <a:gd name="T6" fmla="*/ 82 w 918"/>
                <a:gd name="T7" fmla="*/ 555 h 1891"/>
                <a:gd name="T8" fmla="*/ 164 w 918"/>
                <a:gd name="T9" fmla="*/ 607 h 1891"/>
                <a:gd name="T10" fmla="*/ 218 w 918"/>
                <a:gd name="T11" fmla="*/ 572 h 1891"/>
                <a:gd name="T12" fmla="*/ 268 w 918"/>
                <a:gd name="T13" fmla="*/ 258 h 1891"/>
                <a:gd name="T14" fmla="*/ 337 w 918"/>
                <a:gd name="T15" fmla="*/ 359 h 1891"/>
                <a:gd name="T16" fmla="*/ 400 w 918"/>
                <a:gd name="T17" fmla="*/ 195 h 1891"/>
                <a:gd name="T18" fmla="*/ 414 w 918"/>
                <a:gd name="T19" fmla="*/ 218 h 1891"/>
                <a:gd name="T20" fmla="*/ 473 w 918"/>
                <a:gd name="T21" fmla="*/ 209 h 1891"/>
                <a:gd name="T22" fmla="*/ 534 w 918"/>
                <a:gd name="T23" fmla="*/ 80 h 1891"/>
                <a:gd name="T24" fmla="*/ 634 w 918"/>
                <a:gd name="T25" fmla="*/ 88 h 1891"/>
                <a:gd name="T26" fmla="*/ 643 w 918"/>
                <a:gd name="T27" fmla="*/ 107 h 1891"/>
                <a:gd name="T28" fmla="*/ 688 w 918"/>
                <a:gd name="T29" fmla="*/ 173 h 1891"/>
                <a:gd name="T30" fmla="*/ 494 w 918"/>
                <a:gd name="T31" fmla="*/ 214 h 1891"/>
                <a:gd name="T32" fmla="*/ 447 w 918"/>
                <a:gd name="T33" fmla="*/ 264 h 1891"/>
                <a:gd name="T34" fmla="*/ 545 w 918"/>
                <a:gd name="T35" fmla="*/ 305 h 1891"/>
                <a:gd name="T36" fmla="*/ 347 w 918"/>
                <a:gd name="T37" fmla="*/ 373 h 1891"/>
                <a:gd name="T38" fmla="*/ 405 w 918"/>
                <a:gd name="T39" fmla="*/ 459 h 1891"/>
                <a:gd name="T40" fmla="*/ 237 w 918"/>
                <a:gd name="T41" fmla="*/ 570 h 1891"/>
                <a:gd name="T42" fmla="*/ 327 w 918"/>
                <a:gd name="T43" fmla="*/ 601 h 1891"/>
                <a:gd name="T44" fmla="*/ 190 w 918"/>
                <a:gd name="T45" fmla="*/ 730 h 1891"/>
                <a:gd name="T46" fmla="*/ 274 w 918"/>
                <a:gd name="T47" fmla="*/ 758 h 1891"/>
                <a:gd name="T48" fmla="*/ 187 w 918"/>
                <a:gd name="T49" fmla="*/ 858 h 1891"/>
                <a:gd name="T50" fmla="*/ 318 w 918"/>
                <a:gd name="T51" fmla="*/ 805 h 1891"/>
                <a:gd name="T52" fmla="*/ 181 w 918"/>
                <a:gd name="T53" fmla="*/ 1083 h 1891"/>
                <a:gd name="T54" fmla="*/ 321 w 918"/>
                <a:gd name="T55" fmla="*/ 922 h 1891"/>
                <a:gd name="T56" fmla="*/ 199 w 918"/>
                <a:gd name="T57" fmla="*/ 1160 h 1891"/>
                <a:gd name="T58" fmla="*/ 342 w 918"/>
                <a:gd name="T59" fmla="*/ 1078 h 1891"/>
                <a:gd name="T60" fmla="*/ 271 w 918"/>
                <a:gd name="T61" fmla="*/ 1334 h 1891"/>
                <a:gd name="T62" fmla="*/ 390 w 918"/>
                <a:gd name="T63" fmla="*/ 1237 h 1891"/>
                <a:gd name="T64" fmla="*/ 384 w 918"/>
                <a:gd name="T65" fmla="*/ 1513 h 1891"/>
                <a:gd name="T66" fmla="*/ 430 w 918"/>
                <a:gd name="T67" fmla="*/ 1513 h 1891"/>
                <a:gd name="T68" fmla="*/ 541 w 918"/>
                <a:gd name="T69" fmla="*/ 1674 h 1891"/>
                <a:gd name="T70" fmla="*/ 624 w 918"/>
                <a:gd name="T71" fmla="*/ 1508 h 1891"/>
                <a:gd name="T72" fmla="*/ 776 w 918"/>
                <a:gd name="T73" fmla="*/ 1808 h 1891"/>
                <a:gd name="T74" fmla="*/ 903 w 918"/>
                <a:gd name="T75" fmla="*/ 1868 h 1891"/>
                <a:gd name="T76" fmla="*/ 654 w 918"/>
                <a:gd name="T77" fmla="*/ 1881 h 1891"/>
                <a:gd name="T78" fmla="*/ 397 w 918"/>
                <a:gd name="T79" fmla="*/ 1758 h 1891"/>
                <a:gd name="T80" fmla="*/ 538 w 918"/>
                <a:gd name="T81" fmla="*/ 1691 h 1891"/>
                <a:gd name="T82" fmla="*/ 185 w 918"/>
                <a:gd name="T83" fmla="*/ 1581 h 1891"/>
                <a:gd name="T84" fmla="*/ 460 w 918"/>
                <a:gd name="T85" fmla="*/ 1631 h 1891"/>
                <a:gd name="T86" fmla="*/ 361 w 918"/>
                <a:gd name="T87" fmla="*/ 1529 h 1891"/>
                <a:gd name="T88" fmla="*/ 70 w 918"/>
                <a:gd name="T89" fmla="*/ 1358 h 1891"/>
                <a:gd name="T90" fmla="*/ 316 w 918"/>
                <a:gd name="T91" fmla="*/ 1463 h 1891"/>
                <a:gd name="T92" fmla="*/ 13 w 918"/>
                <a:gd name="T93" fmla="*/ 1142 h 1891"/>
                <a:gd name="T94" fmla="*/ 217 w 918"/>
                <a:gd name="T95" fmla="*/ 1275 h 1891"/>
                <a:gd name="T96" fmla="*/ 2 w 918"/>
                <a:gd name="T97" fmla="*/ 945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8" h="1891">
                  <a:moveTo>
                    <a:pt x="0" y="922"/>
                  </a:moveTo>
                  <a:cubicBezTo>
                    <a:pt x="27" y="924"/>
                    <a:pt x="51" y="936"/>
                    <a:pt x="73" y="951"/>
                  </a:cubicBezTo>
                  <a:cubicBezTo>
                    <a:pt x="107" y="975"/>
                    <a:pt x="129" y="1009"/>
                    <a:pt x="147" y="1046"/>
                  </a:cubicBezTo>
                  <a:cubicBezTo>
                    <a:pt x="153" y="1058"/>
                    <a:pt x="159" y="1071"/>
                    <a:pt x="165" y="1085"/>
                  </a:cubicBezTo>
                  <a:cubicBezTo>
                    <a:pt x="161" y="1047"/>
                    <a:pt x="157" y="1010"/>
                    <a:pt x="153" y="974"/>
                  </a:cubicBezTo>
                  <a:cubicBezTo>
                    <a:pt x="141" y="971"/>
                    <a:pt x="129" y="968"/>
                    <a:pt x="117" y="963"/>
                  </a:cubicBezTo>
                  <a:cubicBezTo>
                    <a:pt x="72" y="944"/>
                    <a:pt x="47" y="908"/>
                    <a:pt x="34" y="862"/>
                  </a:cubicBezTo>
                  <a:cubicBezTo>
                    <a:pt x="22" y="819"/>
                    <a:pt x="21" y="775"/>
                    <a:pt x="26" y="731"/>
                  </a:cubicBezTo>
                  <a:cubicBezTo>
                    <a:pt x="26" y="731"/>
                    <a:pt x="26" y="730"/>
                    <a:pt x="27" y="729"/>
                  </a:cubicBezTo>
                  <a:cubicBezTo>
                    <a:pt x="31" y="730"/>
                    <a:pt x="35" y="731"/>
                    <a:pt x="38" y="732"/>
                  </a:cubicBezTo>
                  <a:cubicBezTo>
                    <a:pt x="78" y="750"/>
                    <a:pt x="108" y="779"/>
                    <a:pt x="124" y="819"/>
                  </a:cubicBezTo>
                  <a:cubicBezTo>
                    <a:pt x="135" y="845"/>
                    <a:pt x="144" y="874"/>
                    <a:pt x="152" y="898"/>
                  </a:cubicBezTo>
                  <a:cubicBezTo>
                    <a:pt x="155" y="867"/>
                    <a:pt x="157" y="832"/>
                    <a:pt x="160" y="796"/>
                  </a:cubicBezTo>
                  <a:cubicBezTo>
                    <a:pt x="142" y="789"/>
                    <a:pt x="125" y="780"/>
                    <a:pt x="110" y="766"/>
                  </a:cubicBezTo>
                  <a:cubicBezTo>
                    <a:pt x="86" y="742"/>
                    <a:pt x="73" y="712"/>
                    <a:pt x="70" y="679"/>
                  </a:cubicBezTo>
                  <a:cubicBezTo>
                    <a:pt x="65" y="637"/>
                    <a:pt x="71" y="596"/>
                    <a:pt x="82" y="555"/>
                  </a:cubicBezTo>
                  <a:cubicBezTo>
                    <a:pt x="82" y="554"/>
                    <a:pt x="83" y="552"/>
                    <a:pt x="84" y="549"/>
                  </a:cubicBezTo>
                  <a:cubicBezTo>
                    <a:pt x="156" y="590"/>
                    <a:pt x="168" y="658"/>
                    <a:pt x="171" y="732"/>
                  </a:cubicBezTo>
                  <a:cubicBezTo>
                    <a:pt x="180" y="698"/>
                    <a:pt x="188" y="666"/>
                    <a:pt x="196" y="635"/>
                  </a:cubicBezTo>
                  <a:cubicBezTo>
                    <a:pt x="185" y="626"/>
                    <a:pt x="173" y="617"/>
                    <a:pt x="164" y="607"/>
                  </a:cubicBezTo>
                  <a:cubicBezTo>
                    <a:pt x="138" y="580"/>
                    <a:pt x="130" y="547"/>
                    <a:pt x="132" y="511"/>
                  </a:cubicBezTo>
                  <a:cubicBezTo>
                    <a:pt x="135" y="471"/>
                    <a:pt x="146" y="434"/>
                    <a:pt x="163" y="398"/>
                  </a:cubicBezTo>
                  <a:cubicBezTo>
                    <a:pt x="164" y="397"/>
                    <a:pt x="165" y="396"/>
                    <a:pt x="166" y="394"/>
                  </a:cubicBezTo>
                  <a:cubicBezTo>
                    <a:pt x="227" y="441"/>
                    <a:pt x="227" y="505"/>
                    <a:pt x="218" y="572"/>
                  </a:cubicBezTo>
                  <a:cubicBezTo>
                    <a:pt x="232" y="543"/>
                    <a:pt x="245" y="514"/>
                    <a:pt x="258" y="485"/>
                  </a:cubicBezTo>
                  <a:cubicBezTo>
                    <a:pt x="258" y="485"/>
                    <a:pt x="258" y="484"/>
                    <a:pt x="258" y="484"/>
                  </a:cubicBezTo>
                  <a:cubicBezTo>
                    <a:pt x="219" y="453"/>
                    <a:pt x="208" y="413"/>
                    <a:pt x="218" y="366"/>
                  </a:cubicBezTo>
                  <a:cubicBezTo>
                    <a:pt x="226" y="326"/>
                    <a:pt x="245" y="292"/>
                    <a:pt x="268" y="258"/>
                  </a:cubicBezTo>
                  <a:cubicBezTo>
                    <a:pt x="273" y="264"/>
                    <a:pt x="278" y="268"/>
                    <a:pt x="281" y="273"/>
                  </a:cubicBezTo>
                  <a:cubicBezTo>
                    <a:pt x="305" y="307"/>
                    <a:pt x="308" y="345"/>
                    <a:pt x="300" y="384"/>
                  </a:cubicBezTo>
                  <a:cubicBezTo>
                    <a:pt x="297" y="400"/>
                    <a:pt x="292" y="415"/>
                    <a:pt x="288" y="432"/>
                  </a:cubicBezTo>
                  <a:cubicBezTo>
                    <a:pt x="305" y="407"/>
                    <a:pt x="321" y="383"/>
                    <a:pt x="337" y="359"/>
                  </a:cubicBezTo>
                  <a:cubicBezTo>
                    <a:pt x="324" y="345"/>
                    <a:pt x="314" y="329"/>
                    <a:pt x="311" y="309"/>
                  </a:cubicBezTo>
                  <a:cubicBezTo>
                    <a:pt x="307" y="287"/>
                    <a:pt x="309" y="266"/>
                    <a:pt x="317" y="246"/>
                  </a:cubicBezTo>
                  <a:cubicBezTo>
                    <a:pt x="331" y="210"/>
                    <a:pt x="354" y="179"/>
                    <a:pt x="381" y="151"/>
                  </a:cubicBezTo>
                  <a:cubicBezTo>
                    <a:pt x="391" y="164"/>
                    <a:pt x="397" y="179"/>
                    <a:pt x="400" y="195"/>
                  </a:cubicBezTo>
                  <a:cubicBezTo>
                    <a:pt x="407" y="228"/>
                    <a:pt x="397" y="258"/>
                    <a:pt x="384" y="288"/>
                  </a:cubicBezTo>
                  <a:cubicBezTo>
                    <a:pt x="381" y="296"/>
                    <a:pt x="377" y="303"/>
                    <a:pt x="374" y="312"/>
                  </a:cubicBezTo>
                  <a:cubicBezTo>
                    <a:pt x="392" y="292"/>
                    <a:pt x="410" y="272"/>
                    <a:pt x="428" y="253"/>
                  </a:cubicBezTo>
                  <a:cubicBezTo>
                    <a:pt x="423" y="241"/>
                    <a:pt x="417" y="230"/>
                    <a:pt x="414" y="218"/>
                  </a:cubicBezTo>
                  <a:cubicBezTo>
                    <a:pt x="407" y="187"/>
                    <a:pt x="418" y="160"/>
                    <a:pt x="435" y="134"/>
                  </a:cubicBezTo>
                  <a:cubicBezTo>
                    <a:pt x="451" y="109"/>
                    <a:pt x="472" y="88"/>
                    <a:pt x="495" y="69"/>
                  </a:cubicBezTo>
                  <a:cubicBezTo>
                    <a:pt x="496" y="68"/>
                    <a:pt x="498" y="67"/>
                    <a:pt x="501" y="65"/>
                  </a:cubicBezTo>
                  <a:cubicBezTo>
                    <a:pt x="527" y="120"/>
                    <a:pt x="502" y="165"/>
                    <a:pt x="473" y="209"/>
                  </a:cubicBezTo>
                  <a:cubicBezTo>
                    <a:pt x="475" y="208"/>
                    <a:pt x="476" y="207"/>
                    <a:pt x="477" y="206"/>
                  </a:cubicBezTo>
                  <a:cubicBezTo>
                    <a:pt x="493" y="194"/>
                    <a:pt x="508" y="181"/>
                    <a:pt x="523" y="168"/>
                  </a:cubicBezTo>
                  <a:cubicBezTo>
                    <a:pt x="527" y="165"/>
                    <a:pt x="529" y="162"/>
                    <a:pt x="526" y="156"/>
                  </a:cubicBezTo>
                  <a:cubicBezTo>
                    <a:pt x="515" y="129"/>
                    <a:pt x="520" y="104"/>
                    <a:pt x="534" y="80"/>
                  </a:cubicBezTo>
                  <a:cubicBezTo>
                    <a:pt x="549" y="54"/>
                    <a:pt x="593" y="14"/>
                    <a:pt x="622" y="0"/>
                  </a:cubicBezTo>
                  <a:cubicBezTo>
                    <a:pt x="631" y="23"/>
                    <a:pt x="630" y="46"/>
                    <a:pt x="620" y="66"/>
                  </a:cubicBezTo>
                  <a:cubicBezTo>
                    <a:pt x="610" y="86"/>
                    <a:pt x="596" y="105"/>
                    <a:pt x="583" y="126"/>
                  </a:cubicBezTo>
                  <a:cubicBezTo>
                    <a:pt x="601" y="113"/>
                    <a:pt x="620" y="103"/>
                    <a:pt x="634" y="88"/>
                  </a:cubicBezTo>
                  <a:cubicBezTo>
                    <a:pt x="676" y="41"/>
                    <a:pt x="728" y="14"/>
                    <a:pt x="789" y="7"/>
                  </a:cubicBezTo>
                  <a:cubicBezTo>
                    <a:pt x="805" y="5"/>
                    <a:pt x="821" y="5"/>
                    <a:pt x="840" y="4"/>
                  </a:cubicBezTo>
                  <a:cubicBezTo>
                    <a:pt x="837" y="7"/>
                    <a:pt x="836" y="9"/>
                    <a:pt x="835" y="10"/>
                  </a:cubicBezTo>
                  <a:cubicBezTo>
                    <a:pt x="780" y="60"/>
                    <a:pt x="717" y="94"/>
                    <a:pt x="643" y="107"/>
                  </a:cubicBezTo>
                  <a:cubicBezTo>
                    <a:pt x="641" y="107"/>
                    <a:pt x="639" y="108"/>
                    <a:pt x="637" y="109"/>
                  </a:cubicBezTo>
                  <a:cubicBezTo>
                    <a:pt x="622" y="118"/>
                    <a:pt x="608" y="127"/>
                    <a:pt x="594" y="136"/>
                  </a:cubicBezTo>
                  <a:cubicBezTo>
                    <a:pt x="640" y="122"/>
                    <a:pt x="684" y="119"/>
                    <a:pt x="722" y="159"/>
                  </a:cubicBezTo>
                  <a:cubicBezTo>
                    <a:pt x="710" y="164"/>
                    <a:pt x="699" y="169"/>
                    <a:pt x="688" y="173"/>
                  </a:cubicBezTo>
                  <a:cubicBezTo>
                    <a:pt x="658" y="185"/>
                    <a:pt x="627" y="195"/>
                    <a:pt x="593" y="193"/>
                  </a:cubicBezTo>
                  <a:cubicBezTo>
                    <a:pt x="576" y="192"/>
                    <a:pt x="561" y="187"/>
                    <a:pt x="546" y="178"/>
                  </a:cubicBezTo>
                  <a:cubicBezTo>
                    <a:pt x="542" y="175"/>
                    <a:pt x="539" y="176"/>
                    <a:pt x="534" y="179"/>
                  </a:cubicBezTo>
                  <a:cubicBezTo>
                    <a:pt x="521" y="191"/>
                    <a:pt x="507" y="202"/>
                    <a:pt x="494" y="214"/>
                  </a:cubicBezTo>
                  <a:cubicBezTo>
                    <a:pt x="541" y="193"/>
                    <a:pt x="587" y="188"/>
                    <a:pt x="632" y="225"/>
                  </a:cubicBezTo>
                  <a:cubicBezTo>
                    <a:pt x="615" y="234"/>
                    <a:pt x="601" y="243"/>
                    <a:pt x="585" y="250"/>
                  </a:cubicBezTo>
                  <a:cubicBezTo>
                    <a:pt x="563" y="261"/>
                    <a:pt x="540" y="271"/>
                    <a:pt x="515" y="274"/>
                  </a:cubicBezTo>
                  <a:cubicBezTo>
                    <a:pt x="491" y="277"/>
                    <a:pt x="469" y="274"/>
                    <a:pt x="447" y="264"/>
                  </a:cubicBezTo>
                  <a:cubicBezTo>
                    <a:pt x="445" y="263"/>
                    <a:pt x="440" y="264"/>
                    <a:pt x="439" y="265"/>
                  </a:cubicBezTo>
                  <a:cubicBezTo>
                    <a:pt x="425" y="280"/>
                    <a:pt x="411" y="295"/>
                    <a:pt x="397" y="311"/>
                  </a:cubicBezTo>
                  <a:cubicBezTo>
                    <a:pt x="420" y="297"/>
                    <a:pt x="443" y="286"/>
                    <a:pt x="470" y="284"/>
                  </a:cubicBezTo>
                  <a:cubicBezTo>
                    <a:pt x="497" y="282"/>
                    <a:pt x="522" y="289"/>
                    <a:pt x="545" y="305"/>
                  </a:cubicBezTo>
                  <a:cubicBezTo>
                    <a:pt x="541" y="309"/>
                    <a:pt x="538" y="311"/>
                    <a:pt x="534" y="314"/>
                  </a:cubicBezTo>
                  <a:cubicBezTo>
                    <a:pt x="509" y="334"/>
                    <a:pt x="482" y="352"/>
                    <a:pt x="453" y="364"/>
                  </a:cubicBezTo>
                  <a:cubicBezTo>
                    <a:pt x="422" y="377"/>
                    <a:pt x="391" y="379"/>
                    <a:pt x="359" y="369"/>
                  </a:cubicBezTo>
                  <a:cubicBezTo>
                    <a:pt x="353" y="368"/>
                    <a:pt x="350" y="368"/>
                    <a:pt x="347" y="373"/>
                  </a:cubicBezTo>
                  <a:cubicBezTo>
                    <a:pt x="337" y="389"/>
                    <a:pt x="326" y="404"/>
                    <a:pt x="316" y="420"/>
                  </a:cubicBezTo>
                  <a:cubicBezTo>
                    <a:pt x="314" y="422"/>
                    <a:pt x="313" y="424"/>
                    <a:pt x="312" y="427"/>
                  </a:cubicBezTo>
                  <a:cubicBezTo>
                    <a:pt x="359" y="386"/>
                    <a:pt x="409" y="371"/>
                    <a:pt x="468" y="400"/>
                  </a:cubicBezTo>
                  <a:cubicBezTo>
                    <a:pt x="449" y="423"/>
                    <a:pt x="428" y="442"/>
                    <a:pt x="405" y="459"/>
                  </a:cubicBezTo>
                  <a:cubicBezTo>
                    <a:pt x="388" y="471"/>
                    <a:pt x="370" y="483"/>
                    <a:pt x="350" y="488"/>
                  </a:cubicBezTo>
                  <a:cubicBezTo>
                    <a:pt x="338" y="491"/>
                    <a:pt x="325" y="494"/>
                    <a:pt x="312" y="494"/>
                  </a:cubicBezTo>
                  <a:cubicBezTo>
                    <a:pt x="300" y="495"/>
                    <a:pt x="287" y="493"/>
                    <a:pt x="273" y="492"/>
                  </a:cubicBezTo>
                  <a:cubicBezTo>
                    <a:pt x="262" y="518"/>
                    <a:pt x="249" y="544"/>
                    <a:pt x="237" y="570"/>
                  </a:cubicBezTo>
                  <a:cubicBezTo>
                    <a:pt x="238" y="571"/>
                    <a:pt x="238" y="571"/>
                    <a:pt x="239" y="571"/>
                  </a:cubicBezTo>
                  <a:cubicBezTo>
                    <a:pt x="280" y="516"/>
                    <a:pt x="331" y="491"/>
                    <a:pt x="402" y="514"/>
                  </a:cubicBezTo>
                  <a:cubicBezTo>
                    <a:pt x="397" y="520"/>
                    <a:pt x="394" y="526"/>
                    <a:pt x="390" y="532"/>
                  </a:cubicBezTo>
                  <a:cubicBezTo>
                    <a:pt x="372" y="557"/>
                    <a:pt x="351" y="581"/>
                    <a:pt x="327" y="601"/>
                  </a:cubicBezTo>
                  <a:cubicBezTo>
                    <a:pt x="296" y="627"/>
                    <a:pt x="261" y="639"/>
                    <a:pt x="221" y="638"/>
                  </a:cubicBezTo>
                  <a:cubicBezTo>
                    <a:pt x="215" y="638"/>
                    <a:pt x="212" y="640"/>
                    <a:pt x="211" y="646"/>
                  </a:cubicBezTo>
                  <a:cubicBezTo>
                    <a:pt x="204" y="672"/>
                    <a:pt x="197" y="699"/>
                    <a:pt x="190" y="725"/>
                  </a:cubicBezTo>
                  <a:cubicBezTo>
                    <a:pt x="190" y="727"/>
                    <a:pt x="190" y="728"/>
                    <a:pt x="190" y="730"/>
                  </a:cubicBezTo>
                  <a:cubicBezTo>
                    <a:pt x="209" y="690"/>
                    <a:pt x="235" y="657"/>
                    <a:pt x="279" y="643"/>
                  </a:cubicBezTo>
                  <a:cubicBezTo>
                    <a:pt x="302" y="635"/>
                    <a:pt x="332" y="633"/>
                    <a:pt x="353" y="640"/>
                  </a:cubicBezTo>
                  <a:cubicBezTo>
                    <a:pt x="348" y="649"/>
                    <a:pt x="344" y="659"/>
                    <a:pt x="340" y="668"/>
                  </a:cubicBezTo>
                  <a:cubicBezTo>
                    <a:pt x="322" y="701"/>
                    <a:pt x="302" y="733"/>
                    <a:pt x="274" y="758"/>
                  </a:cubicBezTo>
                  <a:cubicBezTo>
                    <a:pt x="249" y="781"/>
                    <a:pt x="219" y="793"/>
                    <a:pt x="185" y="797"/>
                  </a:cubicBezTo>
                  <a:cubicBezTo>
                    <a:pt x="180" y="798"/>
                    <a:pt x="177" y="798"/>
                    <a:pt x="176" y="804"/>
                  </a:cubicBezTo>
                  <a:cubicBezTo>
                    <a:pt x="174" y="837"/>
                    <a:pt x="171" y="870"/>
                    <a:pt x="169" y="904"/>
                  </a:cubicBezTo>
                  <a:cubicBezTo>
                    <a:pt x="175" y="888"/>
                    <a:pt x="180" y="872"/>
                    <a:pt x="187" y="858"/>
                  </a:cubicBezTo>
                  <a:cubicBezTo>
                    <a:pt x="213" y="804"/>
                    <a:pt x="257" y="778"/>
                    <a:pt x="316" y="777"/>
                  </a:cubicBezTo>
                  <a:cubicBezTo>
                    <a:pt x="318" y="777"/>
                    <a:pt x="319" y="777"/>
                    <a:pt x="321" y="777"/>
                  </a:cubicBezTo>
                  <a:cubicBezTo>
                    <a:pt x="322" y="777"/>
                    <a:pt x="323" y="778"/>
                    <a:pt x="325" y="778"/>
                  </a:cubicBezTo>
                  <a:cubicBezTo>
                    <a:pt x="322" y="787"/>
                    <a:pt x="320" y="796"/>
                    <a:pt x="318" y="805"/>
                  </a:cubicBezTo>
                  <a:cubicBezTo>
                    <a:pt x="308" y="837"/>
                    <a:pt x="295" y="869"/>
                    <a:pt x="276" y="897"/>
                  </a:cubicBezTo>
                  <a:cubicBezTo>
                    <a:pt x="252" y="935"/>
                    <a:pt x="218" y="958"/>
                    <a:pt x="177" y="971"/>
                  </a:cubicBezTo>
                  <a:cubicBezTo>
                    <a:pt x="172" y="972"/>
                    <a:pt x="170" y="973"/>
                    <a:pt x="171" y="979"/>
                  </a:cubicBezTo>
                  <a:cubicBezTo>
                    <a:pt x="174" y="1013"/>
                    <a:pt x="178" y="1048"/>
                    <a:pt x="181" y="1083"/>
                  </a:cubicBezTo>
                  <a:cubicBezTo>
                    <a:pt x="182" y="1083"/>
                    <a:pt x="183" y="1083"/>
                    <a:pt x="183" y="1083"/>
                  </a:cubicBezTo>
                  <a:cubicBezTo>
                    <a:pt x="185" y="1074"/>
                    <a:pt x="185" y="1064"/>
                    <a:pt x="187" y="1055"/>
                  </a:cubicBezTo>
                  <a:cubicBezTo>
                    <a:pt x="188" y="1045"/>
                    <a:pt x="190" y="1036"/>
                    <a:pt x="193" y="1027"/>
                  </a:cubicBezTo>
                  <a:cubicBezTo>
                    <a:pt x="211" y="963"/>
                    <a:pt x="262" y="927"/>
                    <a:pt x="321" y="922"/>
                  </a:cubicBezTo>
                  <a:cubicBezTo>
                    <a:pt x="320" y="934"/>
                    <a:pt x="319" y="946"/>
                    <a:pt x="317" y="958"/>
                  </a:cubicBezTo>
                  <a:cubicBezTo>
                    <a:pt x="313" y="991"/>
                    <a:pt x="306" y="1023"/>
                    <a:pt x="293" y="1054"/>
                  </a:cubicBezTo>
                  <a:cubicBezTo>
                    <a:pt x="276" y="1096"/>
                    <a:pt x="245" y="1128"/>
                    <a:pt x="204" y="1148"/>
                  </a:cubicBezTo>
                  <a:cubicBezTo>
                    <a:pt x="198" y="1151"/>
                    <a:pt x="197" y="1154"/>
                    <a:pt x="199" y="1160"/>
                  </a:cubicBezTo>
                  <a:cubicBezTo>
                    <a:pt x="210" y="1195"/>
                    <a:pt x="222" y="1230"/>
                    <a:pt x="233" y="1266"/>
                  </a:cubicBezTo>
                  <a:cubicBezTo>
                    <a:pt x="233" y="1268"/>
                    <a:pt x="235" y="1270"/>
                    <a:pt x="235" y="1271"/>
                  </a:cubicBezTo>
                  <a:cubicBezTo>
                    <a:pt x="235" y="1252"/>
                    <a:pt x="233" y="1233"/>
                    <a:pt x="233" y="1214"/>
                  </a:cubicBezTo>
                  <a:cubicBezTo>
                    <a:pt x="235" y="1150"/>
                    <a:pt x="280" y="1094"/>
                    <a:pt x="342" y="1078"/>
                  </a:cubicBezTo>
                  <a:cubicBezTo>
                    <a:pt x="343" y="1077"/>
                    <a:pt x="343" y="1078"/>
                    <a:pt x="345" y="1078"/>
                  </a:cubicBezTo>
                  <a:cubicBezTo>
                    <a:pt x="346" y="1091"/>
                    <a:pt x="348" y="1104"/>
                    <a:pt x="349" y="1117"/>
                  </a:cubicBezTo>
                  <a:cubicBezTo>
                    <a:pt x="351" y="1153"/>
                    <a:pt x="351" y="1189"/>
                    <a:pt x="342" y="1225"/>
                  </a:cubicBezTo>
                  <a:cubicBezTo>
                    <a:pt x="332" y="1270"/>
                    <a:pt x="307" y="1306"/>
                    <a:pt x="271" y="1334"/>
                  </a:cubicBezTo>
                  <a:cubicBezTo>
                    <a:pt x="269" y="1336"/>
                    <a:pt x="267" y="1337"/>
                    <a:pt x="265" y="1339"/>
                  </a:cubicBezTo>
                  <a:cubicBezTo>
                    <a:pt x="285" y="1380"/>
                    <a:pt x="307" y="1419"/>
                    <a:pt x="334" y="1457"/>
                  </a:cubicBezTo>
                  <a:cubicBezTo>
                    <a:pt x="328" y="1439"/>
                    <a:pt x="323" y="1422"/>
                    <a:pt x="319" y="1405"/>
                  </a:cubicBezTo>
                  <a:cubicBezTo>
                    <a:pt x="302" y="1336"/>
                    <a:pt x="329" y="1273"/>
                    <a:pt x="390" y="1237"/>
                  </a:cubicBezTo>
                  <a:cubicBezTo>
                    <a:pt x="393" y="1235"/>
                    <a:pt x="397" y="1233"/>
                    <a:pt x="402" y="1230"/>
                  </a:cubicBezTo>
                  <a:cubicBezTo>
                    <a:pt x="408" y="1254"/>
                    <a:pt x="416" y="1277"/>
                    <a:pt x="421" y="1300"/>
                  </a:cubicBezTo>
                  <a:cubicBezTo>
                    <a:pt x="429" y="1333"/>
                    <a:pt x="434" y="1366"/>
                    <a:pt x="431" y="1399"/>
                  </a:cubicBezTo>
                  <a:cubicBezTo>
                    <a:pt x="428" y="1442"/>
                    <a:pt x="411" y="1480"/>
                    <a:pt x="384" y="1513"/>
                  </a:cubicBezTo>
                  <a:cubicBezTo>
                    <a:pt x="383" y="1514"/>
                    <a:pt x="381" y="1516"/>
                    <a:pt x="379" y="1518"/>
                  </a:cubicBezTo>
                  <a:cubicBezTo>
                    <a:pt x="409" y="1554"/>
                    <a:pt x="441" y="1588"/>
                    <a:pt x="478" y="1619"/>
                  </a:cubicBezTo>
                  <a:cubicBezTo>
                    <a:pt x="474" y="1614"/>
                    <a:pt x="470" y="1609"/>
                    <a:pt x="467" y="1604"/>
                  </a:cubicBezTo>
                  <a:cubicBezTo>
                    <a:pt x="448" y="1576"/>
                    <a:pt x="434" y="1547"/>
                    <a:pt x="430" y="1513"/>
                  </a:cubicBezTo>
                  <a:cubicBezTo>
                    <a:pt x="422" y="1455"/>
                    <a:pt x="450" y="1403"/>
                    <a:pt x="491" y="1374"/>
                  </a:cubicBezTo>
                  <a:cubicBezTo>
                    <a:pt x="524" y="1429"/>
                    <a:pt x="554" y="1485"/>
                    <a:pt x="564" y="1550"/>
                  </a:cubicBezTo>
                  <a:cubicBezTo>
                    <a:pt x="571" y="1591"/>
                    <a:pt x="563" y="1630"/>
                    <a:pt x="545" y="1668"/>
                  </a:cubicBezTo>
                  <a:cubicBezTo>
                    <a:pt x="544" y="1670"/>
                    <a:pt x="543" y="1672"/>
                    <a:pt x="541" y="1674"/>
                  </a:cubicBezTo>
                  <a:cubicBezTo>
                    <a:pt x="585" y="1708"/>
                    <a:pt x="632" y="1737"/>
                    <a:pt x="682" y="1762"/>
                  </a:cubicBezTo>
                  <a:cubicBezTo>
                    <a:pt x="680" y="1760"/>
                    <a:pt x="677" y="1758"/>
                    <a:pt x="675" y="1756"/>
                  </a:cubicBezTo>
                  <a:cubicBezTo>
                    <a:pt x="648" y="1733"/>
                    <a:pt x="624" y="1709"/>
                    <a:pt x="607" y="1678"/>
                  </a:cubicBezTo>
                  <a:cubicBezTo>
                    <a:pt x="577" y="1624"/>
                    <a:pt x="584" y="1556"/>
                    <a:pt x="624" y="1508"/>
                  </a:cubicBezTo>
                  <a:cubicBezTo>
                    <a:pt x="631" y="1515"/>
                    <a:pt x="637" y="1521"/>
                    <a:pt x="643" y="1527"/>
                  </a:cubicBezTo>
                  <a:cubicBezTo>
                    <a:pt x="681" y="1565"/>
                    <a:pt x="715" y="1605"/>
                    <a:pt x="742" y="1650"/>
                  </a:cubicBezTo>
                  <a:cubicBezTo>
                    <a:pt x="770" y="1697"/>
                    <a:pt x="780" y="1747"/>
                    <a:pt x="770" y="1800"/>
                  </a:cubicBezTo>
                  <a:cubicBezTo>
                    <a:pt x="769" y="1806"/>
                    <a:pt x="773" y="1807"/>
                    <a:pt x="776" y="1808"/>
                  </a:cubicBezTo>
                  <a:cubicBezTo>
                    <a:pt x="817" y="1822"/>
                    <a:pt x="858" y="1837"/>
                    <a:pt x="900" y="1851"/>
                  </a:cubicBezTo>
                  <a:cubicBezTo>
                    <a:pt x="902" y="1852"/>
                    <a:pt x="905" y="1853"/>
                    <a:pt x="908" y="1853"/>
                  </a:cubicBezTo>
                  <a:cubicBezTo>
                    <a:pt x="913" y="1855"/>
                    <a:pt x="918" y="1858"/>
                    <a:pt x="915" y="1864"/>
                  </a:cubicBezTo>
                  <a:cubicBezTo>
                    <a:pt x="913" y="1870"/>
                    <a:pt x="909" y="1870"/>
                    <a:pt x="903" y="1868"/>
                  </a:cubicBezTo>
                  <a:cubicBezTo>
                    <a:pt x="890" y="1864"/>
                    <a:pt x="877" y="1861"/>
                    <a:pt x="864" y="1856"/>
                  </a:cubicBezTo>
                  <a:cubicBezTo>
                    <a:pt x="832" y="1845"/>
                    <a:pt x="801" y="1834"/>
                    <a:pt x="770" y="1822"/>
                  </a:cubicBezTo>
                  <a:cubicBezTo>
                    <a:pt x="764" y="1820"/>
                    <a:pt x="762" y="1820"/>
                    <a:pt x="758" y="1825"/>
                  </a:cubicBezTo>
                  <a:cubicBezTo>
                    <a:pt x="731" y="1857"/>
                    <a:pt x="695" y="1874"/>
                    <a:pt x="654" y="1881"/>
                  </a:cubicBezTo>
                  <a:cubicBezTo>
                    <a:pt x="590" y="1891"/>
                    <a:pt x="531" y="1875"/>
                    <a:pt x="473" y="1850"/>
                  </a:cubicBezTo>
                  <a:cubicBezTo>
                    <a:pt x="436" y="1833"/>
                    <a:pt x="401" y="1813"/>
                    <a:pt x="368" y="1789"/>
                  </a:cubicBezTo>
                  <a:cubicBezTo>
                    <a:pt x="364" y="1787"/>
                    <a:pt x="361" y="1783"/>
                    <a:pt x="356" y="1780"/>
                  </a:cubicBezTo>
                  <a:cubicBezTo>
                    <a:pt x="369" y="1770"/>
                    <a:pt x="383" y="1763"/>
                    <a:pt x="397" y="1758"/>
                  </a:cubicBezTo>
                  <a:cubicBezTo>
                    <a:pt x="449" y="1738"/>
                    <a:pt x="501" y="1736"/>
                    <a:pt x="555" y="1749"/>
                  </a:cubicBezTo>
                  <a:cubicBezTo>
                    <a:pt x="597" y="1758"/>
                    <a:pt x="639" y="1770"/>
                    <a:pt x="682" y="1782"/>
                  </a:cubicBezTo>
                  <a:cubicBezTo>
                    <a:pt x="678" y="1780"/>
                    <a:pt x="675" y="1778"/>
                    <a:pt x="671" y="1776"/>
                  </a:cubicBezTo>
                  <a:cubicBezTo>
                    <a:pt x="624" y="1751"/>
                    <a:pt x="580" y="1723"/>
                    <a:pt x="538" y="1691"/>
                  </a:cubicBezTo>
                  <a:cubicBezTo>
                    <a:pt x="533" y="1687"/>
                    <a:pt x="529" y="1687"/>
                    <a:pt x="524" y="1691"/>
                  </a:cubicBezTo>
                  <a:cubicBezTo>
                    <a:pt x="484" y="1719"/>
                    <a:pt x="440" y="1726"/>
                    <a:pt x="392" y="1718"/>
                  </a:cubicBezTo>
                  <a:cubicBezTo>
                    <a:pt x="347" y="1710"/>
                    <a:pt x="308" y="1689"/>
                    <a:pt x="272" y="1662"/>
                  </a:cubicBezTo>
                  <a:cubicBezTo>
                    <a:pt x="240" y="1638"/>
                    <a:pt x="211" y="1611"/>
                    <a:pt x="185" y="1581"/>
                  </a:cubicBezTo>
                  <a:cubicBezTo>
                    <a:pt x="183" y="1578"/>
                    <a:pt x="181" y="1575"/>
                    <a:pt x="178" y="1571"/>
                  </a:cubicBezTo>
                  <a:cubicBezTo>
                    <a:pt x="188" y="1568"/>
                    <a:pt x="198" y="1564"/>
                    <a:pt x="207" y="1562"/>
                  </a:cubicBezTo>
                  <a:cubicBezTo>
                    <a:pt x="263" y="1549"/>
                    <a:pt x="317" y="1557"/>
                    <a:pt x="368" y="1582"/>
                  </a:cubicBezTo>
                  <a:cubicBezTo>
                    <a:pt x="399" y="1597"/>
                    <a:pt x="429" y="1614"/>
                    <a:pt x="460" y="1631"/>
                  </a:cubicBezTo>
                  <a:cubicBezTo>
                    <a:pt x="462" y="1632"/>
                    <a:pt x="464" y="1633"/>
                    <a:pt x="467" y="1633"/>
                  </a:cubicBezTo>
                  <a:cubicBezTo>
                    <a:pt x="459" y="1625"/>
                    <a:pt x="450" y="1618"/>
                    <a:pt x="442" y="1610"/>
                  </a:cubicBezTo>
                  <a:cubicBezTo>
                    <a:pt x="418" y="1584"/>
                    <a:pt x="394" y="1558"/>
                    <a:pt x="370" y="1532"/>
                  </a:cubicBezTo>
                  <a:cubicBezTo>
                    <a:pt x="367" y="1528"/>
                    <a:pt x="365" y="1527"/>
                    <a:pt x="361" y="1529"/>
                  </a:cubicBezTo>
                  <a:cubicBezTo>
                    <a:pt x="311" y="1551"/>
                    <a:pt x="262" y="1546"/>
                    <a:pt x="215" y="1522"/>
                  </a:cubicBezTo>
                  <a:cubicBezTo>
                    <a:pt x="171" y="1499"/>
                    <a:pt x="138" y="1464"/>
                    <a:pt x="110" y="1425"/>
                  </a:cubicBezTo>
                  <a:cubicBezTo>
                    <a:pt x="97" y="1406"/>
                    <a:pt x="86" y="1385"/>
                    <a:pt x="74" y="1366"/>
                  </a:cubicBezTo>
                  <a:cubicBezTo>
                    <a:pt x="72" y="1364"/>
                    <a:pt x="72" y="1361"/>
                    <a:pt x="70" y="1358"/>
                  </a:cubicBezTo>
                  <a:cubicBezTo>
                    <a:pt x="90" y="1353"/>
                    <a:pt x="108" y="1353"/>
                    <a:pt x="127" y="1355"/>
                  </a:cubicBezTo>
                  <a:cubicBezTo>
                    <a:pt x="174" y="1359"/>
                    <a:pt x="216" y="1379"/>
                    <a:pt x="252" y="1408"/>
                  </a:cubicBezTo>
                  <a:cubicBezTo>
                    <a:pt x="273" y="1425"/>
                    <a:pt x="293" y="1443"/>
                    <a:pt x="314" y="1461"/>
                  </a:cubicBezTo>
                  <a:cubicBezTo>
                    <a:pt x="315" y="1462"/>
                    <a:pt x="316" y="1463"/>
                    <a:pt x="316" y="1463"/>
                  </a:cubicBezTo>
                  <a:cubicBezTo>
                    <a:pt x="294" y="1424"/>
                    <a:pt x="271" y="1386"/>
                    <a:pt x="248" y="1346"/>
                  </a:cubicBezTo>
                  <a:cubicBezTo>
                    <a:pt x="227" y="1351"/>
                    <a:pt x="204" y="1352"/>
                    <a:pt x="182" y="1347"/>
                  </a:cubicBezTo>
                  <a:cubicBezTo>
                    <a:pt x="138" y="1337"/>
                    <a:pt x="104" y="1312"/>
                    <a:pt x="78" y="1278"/>
                  </a:cubicBezTo>
                  <a:cubicBezTo>
                    <a:pt x="47" y="1237"/>
                    <a:pt x="27" y="1191"/>
                    <a:pt x="13" y="1142"/>
                  </a:cubicBezTo>
                  <a:cubicBezTo>
                    <a:pt x="13" y="1141"/>
                    <a:pt x="13" y="1139"/>
                    <a:pt x="12" y="1135"/>
                  </a:cubicBezTo>
                  <a:cubicBezTo>
                    <a:pt x="26" y="1137"/>
                    <a:pt x="40" y="1138"/>
                    <a:pt x="53" y="1141"/>
                  </a:cubicBezTo>
                  <a:cubicBezTo>
                    <a:pt x="105" y="1152"/>
                    <a:pt x="145" y="1182"/>
                    <a:pt x="177" y="1222"/>
                  </a:cubicBezTo>
                  <a:cubicBezTo>
                    <a:pt x="191" y="1240"/>
                    <a:pt x="205" y="1258"/>
                    <a:pt x="217" y="1275"/>
                  </a:cubicBezTo>
                  <a:cubicBezTo>
                    <a:pt x="205" y="1237"/>
                    <a:pt x="192" y="1197"/>
                    <a:pt x="180" y="1156"/>
                  </a:cubicBezTo>
                  <a:cubicBezTo>
                    <a:pt x="168" y="1155"/>
                    <a:pt x="156" y="1155"/>
                    <a:pt x="144" y="1152"/>
                  </a:cubicBezTo>
                  <a:cubicBezTo>
                    <a:pt x="97" y="1142"/>
                    <a:pt x="64" y="1114"/>
                    <a:pt x="40" y="1073"/>
                  </a:cubicBezTo>
                  <a:cubicBezTo>
                    <a:pt x="18" y="1033"/>
                    <a:pt x="8" y="990"/>
                    <a:pt x="2" y="945"/>
                  </a:cubicBezTo>
                  <a:cubicBezTo>
                    <a:pt x="1" y="942"/>
                    <a:pt x="1" y="940"/>
                    <a:pt x="0" y="937"/>
                  </a:cubicBezTo>
                  <a:cubicBezTo>
                    <a:pt x="0" y="932"/>
                    <a:pt x="0" y="927"/>
                    <a:pt x="0" y="92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5000">
                  <a:schemeClr val="accent3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952E30E7-12E8-47C1-A788-70C88350AF10}"/>
                </a:ext>
              </a:extLst>
            </p:cNvPr>
            <p:cNvSpPr/>
            <p:nvPr/>
          </p:nvSpPr>
          <p:spPr>
            <a:xfrm>
              <a:off x="1065557" y="5295454"/>
              <a:ext cx="2323533" cy="558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1600" b="1">
                  <a:solidFill>
                    <a:schemeClr val="tx1"/>
                  </a:solidFill>
                  <a:cs typeface="+mn-ea"/>
                  <a:sym typeface="+mn-lt"/>
                </a:rPr>
                <a:t>输入荣誉证书名称</a:t>
              </a:r>
            </a:p>
          </p:txBody>
        </p:sp>
        <p:sp>
          <p:nvSpPr>
            <p:cNvPr id="72" name="Freeform 1267">
              <a:extLst>
                <a:ext uri="{FF2B5EF4-FFF2-40B4-BE49-F238E27FC236}">
                  <a16:creationId xmlns:a16="http://schemas.microsoft.com/office/drawing/2014/main" id="{041EBFC3-5751-4460-A6A9-FE1D2F96A7C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15029" y="5234648"/>
              <a:ext cx="330250" cy="680412"/>
            </a:xfrm>
            <a:custGeom>
              <a:avLst/>
              <a:gdLst>
                <a:gd name="T0" fmla="*/ 165 w 918"/>
                <a:gd name="T1" fmla="*/ 1085 h 1891"/>
                <a:gd name="T2" fmla="*/ 26 w 918"/>
                <a:gd name="T3" fmla="*/ 731 h 1891"/>
                <a:gd name="T4" fmla="*/ 152 w 918"/>
                <a:gd name="T5" fmla="*/ 898 h 1891"/>
                <a:gd name="T6" fmla="*/ 82 w 918"/>
                <a:gd name="T7" fmla="*/ 555 h 1891"/>
                <a:gd name="T8" fmla="*/ 164 w 918"/>
                <a:gd name="T9" fmla="*/ 607 h 1891"/>
                <a:gd name="T10" fmla="*/ 218 w 918"/>
                <a:gd name="T11" fmla="*/ 572 h 1891"/>
                <a:gd name="T12" fmla="*/ 268 w 918"/>
                <a:gd name="T13" fmla="*/ 258 h 1891"/>
                <a:gd name="T14" fmla="*/ 337 w 918"/>
                <a:gd name="T15" fmla="*/ 359 h 1891"/>
                <a:gd name="T16" fmla="*/ 400 w 918"/>
                <a:gd name="T17" fmla="*/ 195 h 1891"/>
                <a:gd name="T18" fmla="*/ 414 w 918"/>
                <a:gd name="T19" fmla="*/ 218 h 1891"/>
                <a:gd name="T20" fmla="*/ 473 w 918"/>
                <a:gd name="T21" fmla="*/ 209 h 1891"/>
                <a:gd name="T22" fmla="*/ 534 w 918"/>
                <a:gd name="T23" fmla="*/ 80 h 1891"/>
                <a:gd name="T24" fmla="*/ 634 w 918"/>
                <a:gd name="T25" fmla="*/ 88 h 1891"/>
                <a:gd name="T26" fmla="*/ 643 w 918"/>
                <a:gd name="T27" fmla="*/ 107 h 1891"/>
                <a:gd name="T28" fmla="*/ 688 w 918"/>
                <a:gd name="T29" fmla="*/ 173 h 1891"/>
                <a:gd name="T30" fmla="*/ 494 w 918"/>
                <a:gd name="T31" fmla="*/ 214 h 1891"/>
                <a:gd name="T32" fmla="*/ 447 w 918"/>
                <a:gd name="T33" fmla="*/ 264 h 1891"/>
                <a:gd name="T34" fmla="*/ 545 w 918"/>
                <a:gd name="T35" fmla="*/ 305 h 1891"/>
                <a:gd name="T36" fmla="*/ 347 w 918"/>
                <a:gd name="T37" fmla="*/ 373 h 1891"/>
                <a:gd name="T38" fmla="*/ 405 w 918"/>
                <a:gd name="T39" fmla="*/ 459 h 1891"/>
                <a:gd name="T40" fmla="*/ 237 w 918"/>
                <a:gd name="T41" fmla="*/ 570 h 1891"/>
                <a:gd name="T42" fmla="*/ 327 w 918"/>
                <a:gd name="T43" fmla="*/ 601 h 1891"/>
                <a:gd name="T44" fmla="*/ 190 w 918"/>
                <a:gd name="T45" fmla="*/ 730 h 1891"/>
                <a:gd name="T46" fmla="*/ 274 w 918"/>
                <a:gd name="T47" fmla="*/ 758 h 1891"/>
                <a:gd name="T48" fmla="*/ 187 w 918"/>
                <a:gd name="T49" fmla="*/ 858 h 1891"/>
                <a:gd name="T50" fmla="*/ 318 w 918"/>
                <a:gd name="T51" fmla="*/ 805 h 1891"/>
                <a:gd name="T52" fmla="*/ 181 w 918"/>
                <a:gd name="T53" fmla="*/ 1083 h 1891"/>
                <a:gd name="T54" fmla="*/ 321 w 918"/>
                <a:gd name="T55" fmla="*/ 922 h 1891"/>
                <a:gd name="T56" fmla="*/ 199 w 918"/>
                <a:gd name="T57" fmla="*/ 1160 h 1891"/>
                <a:gd name="T58" fmla="*/ 342 w 918"/>
                <a:gd name="T59" fmla="*/ 1078 h 1891"/>
                <a:gd name="T60" fmla="*/ 271 w 918"/>
                <a:gd name="T61" fmla="*/ 1334 h 1891"/>
                <a:gd name="T62" fmla="*/ 390 w 918"/>
                <a:gd name="T63" fmla="*/ 1237 h 1891"/>
                <a:gd name="T64" fmla="*/ 384 w 918"/>
                <a:gd name="T65" fmla="*/ 1513 h 1891"/>
                <a:gd name="T66" fmla="*/ 430 w 918"/>
                <a:gd name="T67" fmla="*/ 1513 h 1891"/>
                <a:gd name="T68" fmla="*/ 541 w 918"/>
                <a:gd name="T69" fmla="*/ 1674 h 1891"/>
                <a:gd name="T70" fmla="*/ 624 w 918"/>
                <a:gd name="T71" fmla="*/ 1508 h 1891"/>
                <a:gd name="T72" fmla="*/ 776 w 918"/>
                <a:gd name="T73" fmla="*/ 1808 h 1891"/>
                <a:gd name="T74" fmla="*/ 903 w 918"/>
                <a:gd name="T75" fmla="*/ 1868 h 1891"/>
                <a:gd name="T76" fmla="*/ 654 w 918"/>
                <a:gd name="T77" fmla="*/ 1881 h 1891"/>
                <a:gd name="T78" fmla="*/ 397 w 918"/>
                <a:gd name="T79" fmla="*/ 1758 h 1891"/>
                <a:gd name="T80" fmla="*/ 538 w 918"/>
                <a:gd name="T81" fmla="*/ 1691 h 1891"/>
                <a:gd name="T82" fmla="*/ 185 w 918"/>
                <a:gd name="T83" fmla="*/ 1581 h 1891"/>
                <a:gd name="T84" fmla="*/ 460 w 918"/>
                <a:gd name="T85" fmla="*/ 1631 h 1891"/>
                <a:gd name="T86" fmla="*/ 361 w 918"/>
                <a:gd name="T87" fmla="*/ 1529 h 1891"/>
                <a:gd name="T88" fmla="*/ 70 w 918"/>
                <a:gd name="T89" fmla="*/ 1358 h 1891"/>
                <a:gd name="T90" fmla="*/ 316 w 918"/>
                <a:gd name="T91" fmla="*/ 1463 h 1891"/>
                <a:gd name="T92" fmla="*/ 13 w 918"/>
                <a:gd name="T93" fmla="*/ 1142 h 1891"/>
                <a:gd name="T94" fmla="*/ 217 w 918"/>
                <a:gd name="T95" fmla="*/ 1275 h 1891"/>
                <a:gd name="T96" fmla="*/ 2 w 918"/>
                <a:gd name="T97" fmla="*/ 945 h 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8" h="1891">
                  <a:moveTo>
                    <a:pt x="0" y="922"/>
                  </a:moveTo>
                  <a:cubicBezTo>
                    <a:pt x="27" y="924"/>
                    <a:pt x="51" y="936"/>
                    <a:pt x="73" y="951"/>
                  </a:cubicBezTo>
                  <a:cubicBezTo>
                    <a:pt x="107" y="975"/>
                    <a:pt x="129" y="1009"/>
                    <a:pt x="147" y="1046"/>
                  </a:cubicBezTo>
                  <a:cubicBezTo>
                    <a:pt x="153" y="1058"/>
                    <a:pt x="159" y="1071"/>
                    <a:pt x="165" y="1085"/>
                  </a:cubicBezTo>
                  <a:cubicBezTo>
                    <a:pt x="161" y="1047"/>
                    <a:pt x="157" y="1010"/>
                    <a:pt x="153" y="974"/>
                  </a:cubicBezTo>
                  <a:cubicBezTo>
                    <a:pt x="141" y="971"/>
                    <a:pt x="129" y="968"/>
                    <a:pt x="117" y="963"/>
                  </a:cubicBezTo>
                  <a:cubicBezTo>
                    <a:pt x="72" y="944"/>
                    <a:pt x="47" y="908"/>
                    <a:pt x="34" y="862"/>
                  </a:cubicBezTo>
                  <a:cubicBezTo>
                    <a:pt x="22" y="819"/>
                    <a:pt x="21" y="775"/>
                    <a:pt x="26" y="731"/>
                  </a:cubicBezTo>
                  <a:cubicBezTo>
                    <a:pt x="26" y="731"/>
                    <a:pt x="26" y="730"/>
                    <a:pt x="27" y="729"/>
                  </a:cubicBezTo>
                  <a:cubicBezTo>
                    <a:pt x="31" y="730"/>
                    <a:pt x="35" y="731"/>
                    <a:pt x="38" y="732"/>
                  </a:cubicBezTo>
                  <a:cubicBezTo>
                    <a:pt x="78" y="750"/>
                    <a:pt x="108" y="779"/>
                    <a:pt x="124" y="819"/>
                  </a:cubicBezTo>
                  <a:cubicBezTo>
                    <a:pt x="135" y="845"/>
                    <a:pt x="144" y="874"/>
                    <a:pt x="152" y="898"/>
                  </a:cubicBezTo>
                  <a:cubicBezTo>
                    <a:pt x="155" y="867"/>
                    <a:pt x="157" y="832"/>
                    <a:pt x="160" y="796"/>
                  </a:cubicBezTo>
                  <a:cubicBezTo>
                    <a:pt x="142" y="789"/>
                    <a:pt x="125" y="780"/>
                    <a:pt x="110" y="766"/>
                  </a:cubicBezTo>
                  <a:cubicBezTo>
                    <a:pt x="86" y="742"/>
                    <a:pt x="73" y="712"/>
                    <a:pt x="70" y="679"/>
                  </a:cubicBezTo>
                  <a:cubicBezTo>
                    <a:pt x="65" y="637"/>
                    <a:pt x="71" y="596"/>
                    <a:pt x="82" y="555"/>
                  </a:cubicBezTo>
                  <a:cubicBezTo>
                    <a:pt x="82" y="554"/>
                    <a:pt x="83" y="552"/>
                    <a:pt x="84" y="549"/>
                  </a:cubicBezTo>
                  <a:cubicBezTo>
                    <a:pt x="156" y="590"/>
                    <a:pt x="168" y="658"/>
                    <a:pt x="171" y="732"/>
                  </a:cubicBezTo>
                  <a:cubicBezTo>
                    <a:pt x="180" y="698"/>
                    <a:pt x="188" y="666"/>
                    <a:pt x="196" y="635"/>
                  </a:cubicBezTo>
                  <a:cubicBezTo>
                    <a:pt x="185" y="626"/>
                    <a:pt x="173" y="617"/>
                    <a:pt x="164" y="607"/>
                  </a:cubicBezTo>
                  <a:cubicBezTo>
                    <a:pt x="138" y="580"/>
                    <a:pt x="130" y="547"/>
                    <a:pt x="132" y="511"/>
                  </a:cubicBezTo>
                  <a:cubicBezTo>
                    <a:pt x="135" y="471"/>
                    <a:pt x="146" y="434"/>
                    <a:pt x="163" y="398"/>
                  </a:cubicBezTo>
                  <a:cubicBezTo>
                    <a:pt x="164" y="397"/>
                    <a:pt x="165" y="396"/>
                    <a:pt x="166" y="394"/>
                  </a:cubicBezTo>
                  <a:cubicBezTo>
                    <a:pt x="227" y="441"/>
                    <a:pt x="227" y="505"/>
                    <a:pt x="218" y="572"/>
                  </a:cubicBezTo>
                  <a:cubicBezTo>
                    <a:pt x="232" y="543"/>
                    <a:pt x="245" y="514"/>
                    <a:pt x="258" y="485"/>
                  </a:cubicBezTo>
                  <a:cubicBezTo>
                    <a:pt x="258" y="485"/>
                    <a:pt x="258" y="484"/>
                    <a:pt x="258" y="484"/>
                  </a:cubicBezTo>
                  <a:cubicBezTo>
                    <a:pt x="219" y="453"/>
                    <a:pt x="208" y="413"/>
                    <a:pt x="218" y="366"/>
                  </a:cubicBezTo>
                  <a:cubicBezTo>
                    <a:pt x="226" y="326"/>
                    <a:pt x="245" y="292"/>
                    <a:pt x="268" y="258"/>
                  </a:cubicBezTo>
                  <a:cubicBezTo>
                    <a:pt x="273" y="264"/>
                    <a:pt x="278" y="268"/>
                    <a:pt x="281" y="273"/>
                  </a:cubicBezTo>
                  <a:cubicBezTo>
                    <a:pt x="305" y="307"/>
                    <a:pt x="308" y="345"/>
                    <a:pt x="300" y="384"/>
                  </a:cubicBezTo>
                  <a:cubicBezTo>
                    <a:pt x="297" y="400"/>
                    <a:pt x="292" y="415"/>
                    <a:pt x="288" y="432"/>
                  </a:cubicBezTo>
                  <a:cubicBezTo>
                    <a:pt x="305" y="407"/>
                    <a:pt x="321" y="383"/>
                    <a:pt x="337" y="359"/>
                  </a:cubicBezTo>
                  <a:cubicBezTo>
                    <a:pt x="324" y="345"/>
                    <a:pt x="314" y="329"/>
                    <a:pt x="311" y="309"/>
                  </a:cubicBezTo>
                  <a:cubicBezTo>
                    <a:pt x="307" y="287"/>
                    <a:pt x="309" y="266"/>
                    <a:pt x="317" y="246"/>
                  </a:cubicBezTo>
                  <a:cubicBezTo>
                    <a:pt x="331" y="210"/>
                    <a:pt x="354" y="179"/>
                    <a:pt x="381" y="151"/>
                  </a:cubicBezTo>
                  <a:cubicBezTo>
                    <a:pt x="391" y="164"/>
                    <a:pt x="397" y="179"/>
                    <a:pt x="400" y="195"/>
                  </a:cubicBezTo>
                  <a:cubicBezTo>
                    <a:pt x="407" y="228"/>
                    <a:pt x="397" y="258"/>
                    <a:pt x="384" y="288"/>
                  </a:cubicBezTo>
                  <a:cubicBezTo>
                    <a:pt x="381" y="296"/>
                    <a:pt x="377" y="303"/>
                    <a:pt x="374" y="312"/>
                  </a:cubicBezTo>
                  <a:cubicBezTo>
                    <a:pt x="392" y="292"/>
                    <a:pt x="410" y="272"/>
                    <a:pt x="428" y="253"/>
                  </a:cubicBezTo>
                  <a:cubicBezTo>
                    <a:pt x="423" y="241"/>
                    <a:pt x="417" y="230"/>
                    <a:pt x="414" y="218"/>
                  </a:cubicBezTo>
                  <a:cubicBezTo>
                    <a:pt x="407" y="187"/>
                    <a:pt x="418" y="160"/>
                    <a:pt x="435" y="134"/>
                  </a:cubicBezTo>
                  <a:cubicBezTo>
                    <a:pt x="451" y="109"/>
                    <a:pt x="472" y="88"/>
                    <a:pt x="495" y="69"/>
                  </a:cubicBezTo>
                  <a:cubicBezTo>
                    <a:pt x="496" y="68"/>
                    <a:pt x="498" y="67"/>
                    <a:pt x="501" y="65"/>
                  </a:cubicBezTo>
                  <a:cubicBezTo>
                    <a:pt x="527" y="120"/>
                    <a:pt x="502" y="165"/>
                    <a:pt x="473" y="209"/>
                  </a:cubicBezTo>
                  <a:cubicBezTo>
                    <a:pt x="475" y="208"/>
                    <a:pt x="476" y="207"/>
                    <a:pt x="477" y="206"/>
                  </a:cubicBezTo>
                  <a:cubicBezTo>
                    <a:pt x="493" y="194"/>
                    <a:pt x="508" y="181"/>
                    <a:pt x="523" y="168"/>
                  </a:cubicBezTo>
                  <a:cubicBezTo>
                    <a:pt x="527" y="165"/>
                    <a:pt x="529" y="162"/>
                    <a:pt x="526" y="156"/>
                  </a:cubicBezTo>
                  <a:cubicBezTo>
                    <a:pt x="515" y="129"/>
                    <a:pt x="520" y="104"/>
                    <a:pt x="534" y="80"/>
                  </a:cubicBezTo>
                  <a:cubicBezTo>
                    <a:pt x="549" y="54"/>
                    <a:pt x="593" y="14"/>
                    <a:pt x="622" y="0"/>
                  </a:cubicBezTo>
                  <a:cubicBezTo>
                    <a:pt x="631" y="23"/>
                    <a:pt x="630" y="46"/>
                    <a:pt x="620" y="66"/>
                  </a:cubicBezTo>
                  <a:cubicBezTo>
                    <a:pt x="610" y="86"/>
                    <a:pt x="596" y="105"/>
                    <a:pt x="583" y="126"/>
                  </a:cubicBezTo>
                  <a:cubicBezTo>
                    <a:pt x="601" y="113"/>
                    <a:pt x="620" y="103"/>
                    <a:pt x="634" y="88"/>
                  </a:cubicBezTo>
                  <a:cubicBezTo>
                    <a:pt x="676" y="41"/>
                    <a:pt x="728" y="14"/>
                    <a:pt x="789" y="7"/>
                  </a:cubicBezTo>
                  <a:cubicBezTo>
                    <a:pt x="805" y="5"/>
                    <a:pt x="821" y="5"/>
                    <a:pt x="840" y="4"/>
                  </a:cubicBezTo>
                  <a:cubicBezTo>
                    <a:pt x="837" y="7"/>
                    <a:pt x="836" y="9"/>
                    <a:pt x="835" y="10"/>
                  </a:cubicBezTo>
                  <a:cubicBezTo>
                    <a:pt x="780" y="60"/>
                    <a:pt x="717" y="94"/>
                    <a:pt x="643" y="107"/>
                  </a:cubicBezTo>
                  <a:cubicBezTo>
                    <a:pt x="641" y="107"/>
                    <a:pt x="639" y="108"/>
                    <a:pt x="637" y="109"/>
                  </a:cubicBezTo>
                  <a:cubicBezTo>
                    <a:pt x="622" y="118"/>
                    <a:pt x="608" y="127"/>
                    <a:pt x="594" y="136"/>
                  </a:cubicBezTo>
                  <a:cubicBezTo>
                    <a:pt x="640" y="122"/>
                    <a:pt x="684" y="119"/>
                    <a:pt x="722" y="159"/>
                  </a:cubicBezTo>
                  <a:cubicBezTo>
                    <a:pt x="710" y="164"/>
                    <a:pt x="699" y="169"/>
                    <a:pt x="688" y="173"/>
                  </a:cubicBezTo>
                  <a:cubicBezTo>
                    <a:pt x="658" y="185"/>
                    <a:pt x="627" y="195"/>
                    <a:pt x="593" y="193"/>
                  </a:cubicBezTo>
                  <a:cubicBezTo>
                    <a:pt x="576" y="192"/>
                    <a:pt x="561" y="187"/>
                    <a:pt x="546" y="178"/>
                  </a:cubicBezTo>
                  <a:cubicBezTo>
                    <a:pt x="542" y="175"/>
                    <a:pt x="539" y="176"/>
                    <a:pt x="534" y="179"/>
                  </a:cubicBezTo>
                  <a:cubicBezTo>
                    <a:pt x="521" y="191"/>
                    <a:pt x="507" y="202"/>
                    <a:pt x="494" y="214"/>
                  </a:cubicBezTo>
                  <a:cubicBezTo>
                    <a:pt x="541" y="193"/>
                    <a:pt x="587" y="188"/>
                    <a:pt x="632" y="225"/>
                  </a:cubicBezTo>
                  <a:cubicBezTo>
                    <a:pt x="615" y="234"/>
                    <a:pt x="601" y="243"/>
                    <a:pt x="585" y="250"/>
                  </a:cubicBezTo>
                  <a:cubicBezTo>
                    <a:pt x="563" y="261"/>
                    <a:pt x="540" y="271"/>
                    <a:pt x="515" y="274"/>
                  </a:cubicBezTo>
                  <a:cubicBezTo>
                    <a:pt x="491" y="277"/>
                    <a:pt x="469" y="274"/>
                    <a:pt x="447" y="264"/>
                  </a:cubicBezTo>
                  <a:cubicBezTo>
                    <a:pt x="445" y="263"/>
                    <a:pt x="440" y="264"/>
                    <a:pt x="439" y="265"/>
                  </a:cubicBezTo>
                  <a:cubicBezTo>
                    <a:pt x="425" y="280"/>
                    <a:pt x="411" y="295"/>
                    <a:pt x="397" y="311"/>
                  </a:cubicBezTo>
                  <a:cubicBezTo>
                    <a:pt x="420" y="297"/>
                    <a:pt x="443" y="286"/>
                    <a:pt x="470" y="284"/>
                  </a:cubicBezTo>
                  <a:cubicBezTo>
                    <a:pt x="497" y="282"/>
                    <a:pt x="522" y="289"/>
                    <a:pt x="545" y="305"/>
                  </a:cubicBezTo>
                  <a:cubicBezTo>
                    <a:pt x="541" y="309"/>
                    <a:pt x="538" y="311"/>
                    <a:pt x="534" y="314"/>
                  </a:cubicBezTo>
                  <a:cubicBezTo>
                    <a:pt x="509" y="334"/>
                    <a:pt x="482" y="352"/>
                    <a:pt x="453" y="364"/>
                  </a:cubicBezTo>
                  <a:cubicBezTo>
                    <a:pt x="422" y="377"/>
                    <a:pt x="391" y="379"/>
                    <a:pt x="359" y="369"/>
                  </a:cubicBezTo>
                  <a:cubicBezTo>
                    <a:pt x="353" y="368"/>
                    <a:pt x="350" y="368"/>
                    <a:pt x="347" y="373"/>
                  </a:cubicBezTo>
                  <a:cubicBezTo>
                    <a:pt x="337" y="389"/>
                    <a:pt x="326" y="404"/>
                    <a:pt x="316" y="420"/>
                  </a:cubicBezTo>
                  <a:cubicBezTo>
                    <a:pt x="314" y="422"/>
                    <a:pt x="313" y="424"/>
                    <a:pt x="312" y="427"/>
                  </a:cubicBezTo>
                  <a:cubicBezTo>
                    <a:pt x="359" y="386"/>
                    <a:pt x="409" y="371"/>
                    <a:pt x="468" y="400"/>
                  </a:cubicBezTo>
                  <a:cubicBezTo>
                    <a:pt x="449" y="423"/>
                    <a:pt x="428" y="442"/>
                    <a:pt x="405" y="459"/>
                  </a:cubicBezTo>
                  <a:cubicBezTo>
                    <a:pt x="388" y="471"/>
                    <a:pt x="370" y="483"/>
                    <a:pt x="350" y="488"/>
                  </a:cubicBezTo>
                  <a:cubicBezTo>
                    <a:pt x="338" y="491"/>
                    <a:pt x="325" y="494"/>
                    <a:pt x="312" y="494"/>
                  </a:cubicBezTo>
                  <a:cubicBezTo>
                    <a:pt x="300" y="495"/>
                    <a:pt x="287" y="493"/>
                    <a:pt x="273" y="492"/>
                  </a:cubicBezTo>
                  <a:cubicBezTo>
                    <a:pt x="262" y="518"/>
                    <a:pt x="249" y="544"/>
                    <a:pt x="237" y="570"/>
                  </a:cubicBezTo>
                  <a:cubicBezTo>
                    <a:pt x="238" y="571"/>
                    <a:pt x="238" y="571"/>
                    <a:pt x="239" y="571"/>
                  </a:cubicBezTo>
                  <a:cubicBezTo>
                    <a:pt x="280" y="516"/>
                    <a:pt x="331" y="491"/>
                    <a:pt x="402" y="514"/>
                  </a:cubicBezTo>
                  <a:cubicBezTo>
                    <a:pt x="397" y="520"/>
                    <a:pt x="394" y="526"/>
                    <a:pt x="390" y="532"/>
                  </a:cubicBezTo>
                  <a:cubicBezTo>
                    <a:pt x="372" y="557"/>
                    <a:pt x="351" y="581"/>
                    <a:pt x="327" y="601"/>
                  </a:cubicBezTo>
                  <a:cubicBezTo>
                    <a:pt x="296" y="627"/>
                    <a:pt x="261" y="639"/>
                    <a:pt x="221" y="638"/>
                  </a:cubicBezTo>
                  <a:cubicBezTo>
                    <a:pt x="215" y="638"/>
                    <a:pt x="212" y="640"/>
                    <a:pt x="211" y="646"/>
                  </a:cubicBezTo>
                  <a:cubicBezTo>
                    <a:pt x="204" y="672"/>
                    <a:pt x="197" y="699"/>
                    <a:pt x="190" y="725"/>
                  </a:cubicBezTo>
                  <a:cubicBezTo>
                    <a:pt x="190" y="727"/>
                    <a:pt x="190" y="728"/>
                    <a:pt x="190" y="730"/>
                  </a:cubicBezTo>
                  <a:cubicBezTo>
                    <a:pt x="209" y="690"/>
                    <a:pt x="235" y="657"/>
                    <a:pt x="279" y="643"/>
                  </a:cubicBezTo>
                  <a:cubicBezTo>
                    <a:pt x="302" y="635"/>
                    <a:pt x="332" y="633"/>
                    <a:pt x="353" y="640"/>
                  </a:cubicBezTo>
                  <a:cubicBezTo>
                    <a:pt x="348" y="649"/>
                    <a:pt x="344" y="659"/>
                    <a:pt x="340" y="668"/>
                  </a:cubicBezTo>
                  <a:cubicBezTo>
                    <a:pt x="322" y="701"/>
                    <a:pt x="302" y="733"/>
                    <a:pt x="274" y="758"/>
                  </a:cubicBezTo>
                  <a:cubicBezTo>
                    <a:pt x="249" y="781"/>
                    <a:pt x="219" y="793"/>
                    <a:pt x="185" y="797"/>
                  </a:cubicBezTo>
                  <a:cubicBezTo>
                    <a:pt x="180" y="798"/>
                    <a:pt x="177" y="798"/>
                    <a:pt x="176" y="804"/>
                  </a:cubicBezTo>
                  <a:cubicBezTo>
                    <a:pt x="174" y="837"/>
                    <a:pt x="171" y="870"/>
                    <a:pt x="169" y="904"/>
                  </a:cubicBezTo>
                  <a:cubicBezTo>
                    <a:pt x="175" y="888"/>
                    <a:pt x="180" y="872"/>
                    <a:pt x="187" y="858"/>
                  </a:cubicBezTo>
                  <a:cubicBezTo>
                    <a:pt x="213" y="804"/>
                    <a:pt x="257" y="778"/>
                    <a:pt x="316" y="777"/>
                  </a:cubicBezTo>
                  <a:cubicBezTo>
                    <a:pt x="318" y="777"/>
                    <a:pt x="319" y="777"/>
                    <a:pt x="321" y="777"/>
                  </a:cubicBezTo>
                  <a:cubicBezTo>
                    <a:pt x="322" y="777"/>
                    <a:pt x="323" y="778"/>
                    <a:pt x="325" y="778"/>
                  </a:cubicBezTo>
                  <a:cubicBezTo>
                    <a:pt x="322" y="787"/>
                    <a:pt x="320" y="796"/>
                    <a:pt x="318" y="805"/>
                  </a:cubicBezTo>
                  <a:cubicBezTo>
                    <a:pt x="308" y="837"/>
                    <a:pt x="295" y="869"/>
                    <a:pt x="276" y="897"/>
                  </a:cubicBezTo>
                  <a:cubicBezTo>
                    <a:pt x="252" y="935"/>
                    <a:pt x="218" y="958"/>
                    <a:pt x="177" y="971"/>
                  </a:cubicBezTo>
                  <a:cubicBezTo>
                    <a:pt x="172" y="972"/>
                    <a:pt x="170" y="973"/>
                    <a:pt x="171" y="979"/>
                  </a:cubicBezTo>
                  <a:cubicBezTo>
                    <a:pt x="174" y="1013"/>
                    <a:pt x="178" y="1048"/>
                    <a:pt x="181" y="1083"/>
                  </a:cubicBezTo>
                  <a:cubicBezTo>
                    <a:pt x="182" y="1083"/>
                    <a:pt x="183" y="1083"/>
                    <a:pt x="183" y="1083"/>
                  </a:cubicBezTo>
                  <a:cubicBezTo>
                    <a:pt x="185" y="1074"/>
                    <a:pt x="185" y="1064"/>
                    <a:pt x="187" y="1055"/>
                  </a:cubicBezTo>
                  <a:cubicBezTo>
                    <a:pt x="188" y="1045"/>
                    <a:pt x="190" y="1036"/>
                    <a:pt x="193" y="1027"/>
                  </a:cubicBezTo>
                  <a:cubicBezTo>
                    <a:pt x="211" y="963"/>
                    <a:pt x="262" y="927"/>
                    <a:pt x="321" y="922"/>
                  </a:cubicBezTo>
                  <a:cubicBezTo>
                    <a:pt x="320" y="934"/>
                    <a:pt x="319" y="946"/>
                    <a:pt x="317" y="958"/>
                  </a:cubicBezTo>
                  <a:cubicBezTo>
                    <a:pt x="313" y="991"/>
                    <a:pt x="306" y="1023"/>
                    <a:pt x="293" y="1054"/>
                  </a:cubicBezTo>
                  <a:cubicBezTo>
                    <a:pt x="276" y="1096"/>
                    <a:pt x="245" y="1128"/>
                    <a:pt x="204" y="1148"/>
                  </a:cubicBezTo>
                  <a:cubicBezTo>
                    <a:pt x="198" y="1151"/>
                    <a:pt x="197" y="1154"/>
                    <a:pt x="199" y="1160"/>
                  </a:cubicBezTo>
                  <a:cubicBezTo>
                    <a:pt x="210" y="1195"/>
                    <a:pt x="222" y="1230"/>
                    <a:pt x="233" y="1266"/>
                  </a:cubicBezTo>
                  <a:cubicBezTo>
                    <a:pt x="233" y="1268"/>
                    <a:pt x="235" y="1270"/>
                    <a:pt x="235" y="1271"/>
                  </a:cubicBezTo>
                  <a:cubicBezTo>
                    <a:pt x="235" y="1252"/>
                    <a:pt x="233" y="1233"/>
                    <a:pt x="233" y="1214"/>
                  </a:cubicBezTo>
                  <a:cubicBezTo>
                    <a:pt x="235" y="1150"/>
                    <a:pt x="280" y="1094"/>
                    <a:pt x="342" y="1078"/>
                  </a:cubicBezTo>
                  <a:cubicBezTo>
                    <a:pt x="343" y="1077"/>
                    <a:pt x="343" y="1078"/>
                    <a:pt x="345" y="1078"/>
                  </a:cubicBezTo>
                  <a:cubicBezTo>
                    <a:pt x="346" y="1091"/>
                    <a:pt x="348" y="1104"/>
                    <a:pt x="349" y="1117"/>
                  </a:cubicBezTo>
                  <a:cubicBezTo>
                    <a:pt x="351" y="1153"/>
                    <a:pt x="351" y="1189"/>
                    <a:pt x="342" y="1225"/>
                  </a:cubicBezTo>
                  <a:cubicBezTo>
                    <a:pt x="332" y="1270"/>
                    <a:pt x="307" y="1306"/>
                    <a:pt x="271" y="1334"/>
                  </a:cubicBezTo>
                  <a:cubicBezTo>
                    <a:pt x="269" y="1336"/>
                    <a:pt x="267" y="1337"/>
                    <a:pt x="265" y="1339"/>
                  </a:cubicBezTo>
                  <a:cubicBezTo>
                    <a:pt x="285" y="1380"/>
                    <a:pt x="307" y="1419"/>
                    <a:pt x="334" y="1457"/>
                  </a:cubicBezTo>
                  <a:cubicBezTo>
                    <a:pt x="328" y="1439"/>
                    <a:pt x="323" y="1422"/>
                    <a:pt x="319" y="1405"/>
                  </a:cubicBezTo>
                  <a:cubicBezTo>
                    <a:pt x="302" y="1336"/>
                    <a:pt x="329" y="1273"/>
                    <a:pt x="390" y="1237"/>
                  </a:cubicBezTo>
                  <a:cubicBezTo>
                    <a:pt x="393" y="1235"/>
                    <a:pt x="397" y="1233"/>
                    <a:pt x="402" y="1230"/>
                  </a:cubicBezTo>
                  <a:cubicBezTo>
                    <a:pt x="408" y="1254"/>
                    <a:pt x="416" y="1277"/>
                    <a:pt x="421" y="1300"/>
                  </a:cubicBezTo>
                  <a:cubicBezTo>
                    <a:pt x="429" y="1333"/>
                    <a:pt x="434" y="1366"/>
                    <a:pt x="431" y="1399"/>
                  </a:cubicBezTo>
                  <a:cubicBezTo>
                    <a:pt x="428" y="1442"/>
                    <a:pt x="411" y="1480"/>
                    <a:pt x="384" y="1513"/>
                  </a:cubicBezTo>
                  <a:cubicBezTo>
                    <a:pt x="383" y="1514"/>
                    <a:pt x="381" y="1516"/>
                    <a:pt x="379" y="1518"/>
                  </a:cubicBezTo>
                  <a:cubicBezTo>
                    <a:pt x="409" y="1554"/>
                    <a:pt x="441" y="1588"/>
                    <a:pt x="478" y="1619"/>
                  </a:cubicBezTo>
                  <a:cubicBezTo>
                    <a:pt x="474" y="1614"/>
                    <a:pt x="470" y="1609"/>
                    <a:pt x="467" y="1604"/>
                  </a:cubicBezTo>
                  <a:cubicBezTo>
                    <a:pt x="448" y="1576"/>
                    <a:pt x="434" y="1547"/>
                    <a:pt x="430" y="1513"/>
                  </a:cubicBezTo>
                  <a:cubicBezTo>
                    <a:pt x="422" y="1455"/>
                    <a:pt x="450" y="1403"/>
                    <a:pt x="491" y="1374"/>
                  </a:cubicBezTo>
                  <a:cubicBezTo>
                    <a:pt x="524" y="1429"/>
                    <a:pt x="554" y="1485"/>
                    <a:pt x="564" y="1550"/>
                  </a:cubicBezTo>
                  <a:cubicBezTo>
                    <a:pt x="571" y="1591"/>
                    <a:pt x="563" y="1630"/>
                    <a:pt x="545" y="1668"/>
                  </a:cubicBezTo>
                  <a:cubicBezTo>
                    <a:pt x="544" y="1670"/>
                    <a:pt x="543" y="1672"/>
                    <a:pt x="541" y="1674"/>
                  </a:cubicBezTo>
                  <a:cubicBezTo>
                    <a:pt x="585" y="1708"/>
                    <a:pt x="632" y="1737"/>
                    <a:pt x="682" y="1762"/>
                  </a:cubicBezTo>
                  <a:cubicBezTo>
                    <a:pt x="680" y="1760"/>
                    <a:pt x="677" y="1758"/>
                    <a:pt x="675" y="1756"/>
                  </a:cubicBezTo>
                  <a:cubicBezTo>
                    <a:pt x="648" y="1733"/>
                    <a:pt x="624" y="1709"/>
                    <a:pt x="607" y="1678"/>
                  </a:cubicBezTo>
                  <a:cubicBezTo>
                    <a:pt x="577" y="1624"/>
                    <a:pt x="584" y="1556"/>
                    <a:pt x="624" y="1508"/>
                  </a:cubicBezTo>
                  <a:cubicBezTo>
                    <a:pt x="631" y="1515"/>
                    <a:pt x="637" y="1521"/>
                    <a:pt x="643" y="1527"/>
                  </a:cubicBezTo>
                  <a:cubicBezTo>
                    <a:pt x="681" y="1565"/>
                    <a:pt x="715" y="1605"/>
                    <a:pt x="742" y="1650"/>
                  </a:cubicBezTo>
                  <a:cubicBezTo>
                    <a:pt x="770" y="1697"/>
                    <a:pt x="780" y="1747"/>
                    <a:pt x="770" y="1800"/>
                  </a:cubicBezTo>
                  <a:cubicBezTo>
                    <a:pt x="769" y="1806"/>
                    <a:pt x="773" y="1807"/>
                    <a:pt x="776" y="1808"/>
                  </a:cubicBezTo>
                  <a:cubicBezTo>
                    <a:pt x="817" y="1822"/>
                    <a:pt x="858" y="1837"/>
                    <a:pt x="900" y="1851"/>
                  </a:cubicBezTo>
                  <a:cubicBezTo>
                    <a:pt x="902" y="1852"/>
                    <a:pt x="905" y="1853"/>
                    <a:pt x="908" y="1853"/>
                  </a:cubicBezTo>
                  <a:cubicBezTo>
                    <a:pt x="913" y="1855"/>
                    <a:pt x="918" y="1858"/>
                    <a:pt x="915" y="1864"/>
                  </a:cubicBezTo>
                  <a:cubicBezTo>
                    <a:pt x="913" y="1870"/>
                    <a:pt x="909" y="1870"/>
                    <a:pt x="903" y="1868"/>
                  </a:cubicBezTo>
                  <a:cubicBezTo>
                    <a:pt x="890" y="1864"/>
                    <a:pt x="877" y="1861"/>
                    <a:pt x="864" y="1856"/>
                  </a:cubicBezTo>
                  <a:cubicBezTo>
                    <a:pt x="832" y="1845"/>
                    <a:pt x="801" y="1834"/>
                    <a:pt x="770" y="1822"/>
                  </a:cubicBezTo>
                  <a:cubicBezTo>
                    <a:pt x="764" y="1820"/>
                    <a:pt x="762" y="1820"/>
                    <a:pt x="758" y="1825"/>
                  </a:cubicBezTo>
                  <a:cubicBezTo>
                    <a:pt x="731" y="1857"/>
                    <a:pt x="695" y="1874"/>
                    <a:pt x="654" y="1881"/>
                  </a:cubicBezTo>
                  <a:cubicBezTo>
                    <a:pt x="590" y="1891"/>
                    <a:pt x="531" y="1875"/>
                    <a:pt x="473" y="1850"/>
                  </a:cubicBezTo>
                  <a:cubicBezTo>
                    <a:pt x="436" y="1833"/>
                    <a:pt x="401" y="1813"/>
                    <a:pt x="368" y="1789"/>
                  </a:cubicBezTo>
                  <a:cubicBezTo>
                    <a:pt x="364" y="1787"/>
                    <a:pt x="361" y="1783"/>
                    <a:pt x="356" y="1780"/>
                  </a:cubicBezTo>
                  <a:cubicBezTo>
                    <a:pt x="369" y="1770"/>
                    <a:pt x="383" y="1763"/>
                    <a:pt x="397" y="1758"/>
                  </a:cubicBezTo>
                  <a:cubicBezTo>
                    <a:pt x="449" y="1738"/>
                    <a:pt x="501" y="1736"/>
                    <a:pt x="555" y="1749"/>
                  </a:cubicBezTo>
                  <a:cubicBezTo>
                    <a:pt x="597" y="1758"/>
                    <a:pt x="639" y="1770"/>
                    <a:pt x="682" y="1782"/>
                  </a:cubicBezTo>
                  <a:cubicBezTo>
                    <a:pt x="678" y="1780"/>
                    <a:pt x="675" y="1778"/>
                    <a:pt x="671" y="1776"/>
                  </a:cubicBezTo>
                  <a:cubicBezTo>
                    <a:pt x="624" y="1751"/>
                    <a:pt x="580" y="1723"/>
                    <a:pt x="538" y="1691"/>
                  </a:cubicBezTo>
                  <a:cubicBezTo>
                    <a:pt x="533" y="1687"/>
                    <a:pt x="529" y="1687"/>
                    <a:pt x="524" y="1691"/>
                  </a:cubicBezTo>
                  <a:cubicBezTo>
                    <a:pt x="484" y="1719"/>
                    <a:pt x="440" y="1726"/>
                    <a:pt x="392" y="1718"/>
                  </a:cubicBezTo>
                  <a:cubicBezTo>
                    <a:pt x="347" y="1710"/>
                    <a:pt x="308" y="1689"/>
                    <a:pt x="272" y="1662"/>
                  </a:cubicBezTo>
                  <a:cubicBezTo>
                    <a:pt x="240" y="1638"/>
                    <a:pt x="211" y="1611"/>
                    <a:pt x="185" y="1581"/>
                  </a:cubicBezTo>
                  <a:cubicBezTo>
                    <a:pt x="183" y="1578"/>
                    <a:pt x="181" y="1575"/>
                    <a:pt x="178" y="1571"/>
                  </a:cubicBezTo>
                  <a:cubicBezTo>
                    <a:pt x="188" y="1568"/>
                    <a:pt x="198" y="1564"/>
                    <a:pt x="207" y="1562"/>
                  </a:cubicBezTo>
                  <a:cubicBezTo>
                    <a:pt x="263" y="1549"/>
                    <a:pt x="317" y="1557"/>
                    <a:pt x="368" y="1582"/>
                  </a:cubicBezTo>
                  <a:cubicBezTo>
                    <a:pt x="399" y="1597"/>
                    <a:pt x="429" y="1614"/>
                    <a:pt x="460" y="1631"/>
                  </a:cubicBezTo>
                  <a:cubicBezTo>
                    <a:pt x="462" y="1632"/>
                    <a:pt x="464" y="1633"/>
                    <a:pt x="467" y="1633"/>
                  </a:cubicBezTo>
                  <a:cubicBezTo>
                    <a:pt x="459" y="1625"/>
                    <a:pt x="450" y="1618"/>
                    <a:pt x="442" y="1610"/>
                  </a:cubicBezTo>
                  <a:cubicBezTo>
                    <a:pt x="418" y="1584"/>
                    <a:pt x="394" y="1558"/>
                    <a:pt x="370" y="1532"/>
                  </a:cubicBezTo>
                  <a:cubicBezTo>
                    <a:pt x="367" y="1528"/>
                    <a:pt x="365" y="1527"/>
                    <a:pt x="361" y="1529"/>
                  </a:cubicBezTo>
                  <a:cubicBezTo>
                    <a:pt x="311" y="1551"/>
                    <a:pt x="262" y="1546"/>
                    <a:pt x="215" y="1522"/>
                  </a:cubicBezTo>
                  <a:cubicBezTo>
                    <a:pt x="171" y="1499"/>
                    <a:pt x="138" y="1464"/>
                    <a:pt x="110" y="1425"/>
                  </a:cubicBezTo>
                  <a:cubicBezTo>
                    <a:pt x="97" y="1406"/>
                    <a:pt x="86" y="1385"/>
                    <a:pt x="74" y="1366"/>
                  </a:cubicBezTo>
                  <a:cubicBezTo>
                    <a:pt x="72" y="1364"/>
                    <a:pt x="72" y="1361"/>
                    <a:pt x="70" y="1358"/>
                  </a:cubicBezTo>
                  <a:cubicBezTo>
                    <a:pt x="90" y="1353"/>
                    <a:pt x="108" y="1353"/>
                    <a:pt x="127" y="1355"/>
                  </a:cubicBezTo>
                  <a:cubicBezTo>
                    <a:pt x="174" y="1359"/>
                    <a:pt x="216" y="1379"/>
                    <a:pt x="252" y="1408"/>
                  </a:cubicBezTo>
                  <a:cubicBezTo>
                    <a:pt x="273" y="1425"/>
                    <a:pt x="293" y="1443"/>
                    <a:pt x="314" y="1461"/>
                  </a:cubicBezTo>
                  <a:cubicBezTo>
                    <a:pt x="315" y="1462"/>
                    <a:pt x="316" y="1463"/>
                    <a:pt x="316" y="1463"/>
                  </a:cubicBezTo>
                  <a:cubicBezTo>
                    <a:pt x="294" y="1424"/>
                    <a:pt x="271" y="1386"/>
                    <a:pt x="248" y="1346"/>
                  </a:cubicBezTo>
                  <a:cubicBezTo>
                    <a:pt x="227" y="1351"/>
                    <a:pt x="204" y="1352"/>
                    <a:pt x="182" y="1347"/>
                  </a:cubicBezTo>
                  <a:cubicBezTo>
                    <a:pt x="138" y="1337"/>
                    <a:pt x="104" y="1312"/>
                    <a:pt x="78" y="1278"/>
                  </a:cubicBezTo>
                  <a:cubicBezTo>
                    <a:pt x="47" y="1237"/>
                    <a:pt x="27" y="1191"/>
                    <a:pt x="13" y="1142"/>
                  </a:cubicBezTo>
                  <a:cubicBezTo>
                    <a:pt x="13" y="1141"/>
                    <a:pt x="13" y="1139"/>
                    <a:pt x="12" y="1135"/>
                  </a:cubicBezTo>
                  <a:cubicBezTo>
                    <a:pt x="26" y="1137"/>
                    <a:pt x="40" y="1138"/>
                    <a:pt x="53" y="1141"/>
                  </a:cubicBezTo>
                  <a:cubicBezTo>
                    <a:pt x="105" y="1152"/>
                    <a:pt x="145" y="1182"/>
                    <a:pt x="177" y="1222"/>
                  </a:cubicBezTo>
                  <a:cubicBezTo>
                    <a:pt x="191" y="1240"/>
                    <a:pt x="205" y="1258"/>
                    <a:pt x="217" y="1275"/>
                  </a:cubicBezTo>
                  <a:cubicBezTo>
                    <a:pt x="205" y="1237"/>
                    <a:pt x="192" y="1197"/>
                    <a:pt x="180" y="1156"/>
                  </a:cubicBezTo>
                  <a:cubicBezTo>
                    <a:pt x="168" y="1155"/>
                    <a:pt x="156" y="1155"/>
                    <a:pt x="144" y="1152"/>
                  </a:cubicBezTo>
                  <a:cubicBezTo>
                    <a:pt x="97" y="1142"/>
                    <a:pt x="64" y="1114"/>
                    <a:pt x="40" y="1073"/>
                  </a:cubicBezTo>
                  <a:cubicBezTo>
                    <a:pt x="18" y="1033"/>
                    <a:pt x="8" y="990"/>
                    <a:pt x="2" y="945"/>
                  </a:cubicBezTo>
                  <a:cubicBezTo>
                    <a:pt x="1" y="942"/>
                    <a:pt x="1" y="940"/>
                    <a:pt x="0" y="937"/>
                  </a:cubicBezTo>
                  <a:cubicBezTo>
                    <a:pt x="0" y="932"/>
                    <a:pt x="0" y="927"/>
                    <a:pt x="0" y="92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5000">
                  <a:schemeClr val="accent3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7644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053784D-F754-4B9D-8AC0-35AF327DEBB5}"/>
              </a:ext>
            </a:extLst>
          </p:cNvPr>
          <p:cNvSpPr/>
          <p:nvPr/>
        </p:nvSpPr>
        <p:spPr>
          <a:xfrm>
            <a:off x="539115" y="986679"/>
            <a:ext cx="1632585" cy="15718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39" name="任意多边形 5">
            <a:extLst>
              <a:ext uri="{FF2B5EF4-FFF2-40B4-BE49-F238E27FC236}">
                <a16:creationId xmlns:a16="http://schemas.microsoft.com/office/drawing/2014/main" id="{A54D86BD-3A20-49EE-8798-C3C658189883}"/>
              </a:ext>
            </a:extLst>
          </p:cNvPr>
          <p:cNvSpPr/>
          <p:nvPr/>
        </p:nvSpPr>
        <p:spPr bwMode="auto">
          <a:xfrm>
            <a:off x="318777" y="2106709"/>
            <a:ext cx="6304963" cy="3790042"/>
          </a:xfrm>
          <a:custGeom>
            <a:avLst/>
            <a:gdLst>
              <a:gd name="T0" fmla="*/ 8952 w 10482"/>
              <a:gd name="T1" fmla="*/ 5396 h 5566"/>
              <a:gd name="T2" fmla="*/ 10023 w 10482"/>
              <a:gd name="T3" fmla="*/ 4795 h 5566"/>
              <a:gd name="T4" fmla="*/ 8728 w 10482"/>
              <a:gd name="T5" fmla="*/ 2774 h 5566"/>
              <a:gd name="T6" fmla="*/ 5486 w 10482"/>
              <a:gd name="T7" fmla="*/ 812 h 5566"/>
              <a:gd name="T8" fmla="*/ 2320 w 10482"/>
              <a:gd name="T9" fmla="*/ 1707 h 5566"/>
              <a:gd name="T10" fmla="*/ 1087 w 10482"/>
              <a:gd name="T11" fmla="*/ 2477 h 5566"/>
              <a:gd name="T12" fmla="*/ 1307 w 10482"/>
              <a:gd name="T13" fmla="*/ 5415 h 5566"/>
              <a:gd name="T14" fmla="*/ 8952 w 10482"/>
              <a:gd name="T15" fmla="*/ 5396 h 5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482" h="5566">
                <a:moveTo>
                  <a:pt x="8952" y="5396"/>
                </a:moveTo>
                <a:cubicBezTo>
                  <a:pt x="8952" y="5396"/>
                  <a:pt x="9670" y="5566"/>
                  <a:pt x="10023" y="4795"/>
                </a:cubicBezTo>
                <a:cubicBezTo>
                  <a:pt x="10482" y="3794"/>
                  <a:pt x="9838" y="2843"/>
                  <a:pt x="8728" y="2774"/>
                </a:cubicBezTo>
                <a:cubicBezTo>
                  <a:pt x="7126" y="2675"/>
                  <a:pt x="8014" y="118"/>
                  <a:pt x="5486" y="812"/>
                </a:cubicBezTo>
                <a:cubicBezTo>
                  <a:pt x="4776" y="1007"/>
                  <a:pt x="3230" y="0"/>
                  <a:pt x="2320" y="1707"/>
                </a:cubicBezTo>
                <a:cubicBezTo>
                  <a:pt x="2165" y="1997"/>
                  <a:pt x="1703" y="1982"/>
                  <a:pt x="1087" y="2477"/>
                </a:cubicBezTo>
                <a:cubicBezTo>
                  <a:pt x="0" y="3351"/>
                  <a:pt x="391" y="5405"/>
                  <a:pt x="1307" y="5415"/>
                </a:cubicBezTo>
                <a:cubicBezTo>
                  <a:pt x="2223" y="5424"/>
                  <a:pt x="8952" y="5396"/>
                  <a:pt x="8952" y="539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8" name="任意多边形: 形状 1037">
            <a:extLst>
              <a:ext uri="{FF2B5EF4-FFF2-40B4-BE49-F238E27FC236}">
                <a16:creationId xmlns:a16="http://schemas.microsoft.com/office/drawing/2014/main" id="{671C2621-127E-4479-B108-8F741F2B1200}"/>
              </a:ext>
            </a:extLst>
          </p:cNvPr>
          <p:cNvSpPr/>
          <p:nvPr/>
        </p:nvSpPr>
        <p:spPr>
          <a:xfrm flipV="1">
            <a:off x="1267918" y="6473541"/>
            <a:ext cx="10924083" cy="205538"/>
          </a:xfrm>
          <a:custGeom>
            <a:avLst/>
            <a:gdLst>
              <a:gd name="connsiteX0" fmla="*/ 215971 w 10924083"/>
              <a:gd name="connsiteY0" fmla="*/ 205538 h 205538"/>
              <a:gd name="connsiteX1" fmla="*/ 10924083 w 10924083"/>
              <a:gd name="connsiteY1" fmla="*/ 205538 h 205538"/>
              <a:gd name="connsiteX2" fmla="*/ 10924083 w 10924083"/>
              <a:gd name="connsiteY2" fmla="*/ 5267 h 205538"/>
              <a:gd name="connsiteX3" fmla="*/ 0 w 10924083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4083" h="205538">
                <a:moveTo>
                  <a:pt x="215971" y="205538"/>
                </a:moveTo>
                <a:lnTo>
                  <a:pt x="10924083" y="205538"/>
                </a:lnTo>
                <a:lnTo>
                  <a:pt x="10924083" y="526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D03B"/>
              </a:gs>
              <a:gs pos="100000">
                <a:srgbClr val="F0914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73E0A919-B4DD-4125-B1D6-F465F73D981F}"/>
              </a:ext>
            </a:extLst>
          </p:cNvPr>
          <p:cNvSpPr/>
          <p:nvPr/>
        </p:nvSpPr>
        <p:spPr>
          <a:xfrm flipV="1">
            <a:off x="343007" y="6658646"/>
            <a:ext cx="11853440" cy="205538"/>
          </a:xfrm>
          <a:custGeom>
            <a:avLst/>
            <a:gdLst>
              <a:gd name="connsiteX0" fmla="*/ 0 w 11691515"/>
              <a:gd name="connsiteY0" fmla="*/ 0 h 205538"/>
              <a:gd name="connsiteX1" fmla="*/ 11691515 w 11691515"/>
              <a:gd name="connsiteY1" fmla="*/ 0 h 205538"/>
              <a:gd name="connsiteX2" fmla="*/ 11691515 w 11691515"/>
              <a:gd name="connsiteY2" fmla="*/ 205538 h 205538"/>
              <a:gd name="connsiteX3" fmla="*/ 215971 w 11691515"/>
              <a:gd name="connsiteY3" fmla="*/ 205538 h 205538"/>
              <a:gd name="connsiteX0" fmla="*/ 0 w 11843915"/>
              <a:gd name="connsiteY0" fmla="*/ 0 h 205538"/>
              <a:gd name="connsiteX1" fmla="*/ 11843915 w 11843915"/>
              <a:gd name="connsiteY1" fmla="*/ 5715 h 205538"/>
              <a:gd name="connsiteX2" fmla="*/ 11691515 w 11843915"/>
              <a:gd name="connsiteY2" fmla="*/ 205538 h 205538"/>
              <a:gd name="connsiteX3" fmla="*/ 215971 w 11843915"/>
              <a:gd name="connsiteY3" fmla="*/ 205538 h 205538"/>
              <a:gd name="connsiteX4" fmla="*/ 0 w 11843915"/>
              <a:gd name="connsiteY4" fmla="*/ 0 h 205538"/>
              <a:gd name="connsiteX0" fmla="*/ 0 w 11851535"/>
              <a:gd name="connsiteY0" fmla="*/ 0 h 205538"/>
              <a:gd name="connsiteX1" fmla="*/ 11843915 w 11851535"/>
              <a:gd name="connsiteY1" fmla="*/ 5715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1535"/>
              <a:gd name="connsiteY0" fmla="*/ 0 h 205538"/>
              <a:gd name="connsiteX1" fmla="*/ 11845820 w 11851535"/>
              <a:gd name="connsiteY1" fmla="*/ 11430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3440"/>
              <a:gd name="connsiteY0" fmla="*/ 0 h 205538"/>
              <a:gd name="connsiteX1" fmla="*/ 11853440 w 11853440"/>
              <a:gd name="connsiteY1" fmla="*/ 5715 h 205538"/>
              <a:gd name="connsiteX2" fmla="*/ 11851535 w 11853440"/>
              <a:gd name="connsiteY2" fmla="*/ 205538 h 205538"/>
              <a:gd name="connsiteX3" fmla="*/ 215971 w 11853440"/>
              <a:gd name="connsiteY3" fmla="*/ 205538 h 205538"/>
              <a:gd name="connsiteX4" fmla="*/ 0 w 11853440"/>
              <a:gd name="connsiteY4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3440" h="205538">
                <a:moveTo>
                  <a:pt x="0" y="0"/>
                </a:moveTo>
                <a:lnTo>
                  <a:pt x="11853440" y="5715"/>
                </a:lnTo>
                <a:lnTo>
                  <a:pt x="11851535" y="205538"/>
                </a:lnTo>
                <a:lnTo>
                  <a:pt x="215971" y="205538"/>
                </a:lnTo>
                <a:lnTo>
                  <a:pt x="0" y="0"/>
                </a:lnTo>
                <a:close/>
              </a:path>
            </a:pathLst>
          </a:custGeom>
          <a:solidFill>
            <a:srgbClr val="33A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44F00EA-F6C5-4F66-A1F6-0C5DCF2D8735}"/>
              </a:ext>
            </a:extLst>
          </p:cNvPr>
          <p:cNvGrpSpPr/>
          <p:nvPr/>
        </p:nvGrpSpPr>
        <p:grpSpPr>
          <a:xfrm>
            <a:off x="7090651" y="1439957"/>
            <a:ext cx="4658435" cy="969133"/>
            <a:chOff x="7090651" y="1439957"/>
            <a:chExt cx="4658435" cy="969133"/>
          </a:xfrm>
        </p:grpSpPr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F3FC7BC6-9423-4D66-81D6-A381474369A7}"/>
                </a:ext>
              </a:extLst>
            </p:cNvPr>
            <p:cNvSpPr/>
            <p:nvPr/>
          </p:nvSpPr>
          <p:spPr>
            <a:xfrm>
              <a:off x="7617475" y="2227514"/>
              <a:ext cx="4097905" cy="181576"/>
            </a:xfrm>
            <a:custGeom>
              <a:avLst/>
              <a:gdLst/>
              <a:ahLst/>
              <a:cxnLst/>
              <a:rect l="0" t="0" r="0" b="0"/>
              <a:pathLst>
                <a:path w="4940757" h="193223">
                  <a:moveTo>
                    <a:pt x="0" y="0"/>
                  </a:moveTo>
                  <a:lnTo>
                    <a:pt x="4940756" y="0"/>
                  </a:lnTo>
                  <a:lnTo>
                    <a:pt x="4940756" y="142422"/>
                  </a:lnTo>
                  <a:cubicBezTo>
                    <a:pt x="4940756" y="170464"/>
                    <a:pt x="4917998" y="193222"/>
                    <a:pt x="4889956" y="193222"/>
                  </a:cubicBezTo>
                  <a:lnTo>
                    <a:pt x="193222" y="193222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40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3202BF1-C383-4CAF-9DB0-2745735D5233}"/>
                </a:ext>
              </a:extLst>
            </p:cNvPr>
            <p:cNvSpPr/>
            <p:nvPr/>
          </p:nvSpPr>
          <p:spPr>
            <a:xfrm>
              <a:off x="7090651" y="1439957"/>
              <a:ext cx="4658435" cy="830882"/>
            </a:xfrm>
            <a:custGeom>
              <a:avLst/>
              <a:gdLst/>
              <a:ahLst/>
              <a:cxnLst/>
              <a:rect l="0" t="0" r="0" b="0"/>
              <a:pathLst>
                <a:path w="5616576" h="884177">
                  <a:moveTo>
                    <a:pt x="0" y="0"/>
                  </a:moveTo>
                  <a:lnTo>
                    <a:pt x="5565775" y="0"/>
                  </a:lnTo>
                  <a:cubicBezTo>
                    <a:pt x="5593816" y="0"/>
                    <a:pt x="5616575" y="22758"/>
                    <a:pt x="5616575" y="50800"/>
                  </a:cubicBezTo>
                  <a:lnTo>
                    <a:pt x="5616575" y="884176"/>
                  </a:lnTo>
                  <a:lnTo>
                    <a:pt x="198482" y="884176"/>
                  </a:lnTo>
                  <a:lnTo>
                    <a:pt x="0" y="685694"/>
                  </a:lnTo>
                  <a:close/>
                </a:path>
              </a:pathLst>
            </a:custGeom>
            <a:gradFill>
              <a:gsLst>
                <a:gs pos="33000">
                  <a:schemeClr val="accent1"/>
                </a:gs>
                <a:gs pos="100000">
                  <a:schemeClr val="accent3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98C6291D-F885-4294-8EE9-4EBB421CF9F2}"/>
                </a:ext>
              </a:extLst>
            </p:cNvPr>
            <p:cNvSpPr/>
            <p:nvPr/>
          </p:nvSpPr>
          <p:spPr>
            <a:xfrm>
              <a:off x="7163596" y="1529691"/>
              <a:ext cx="4512546" cy="651414"/>
            </a:xfrm>
            <a:custGeom>
              <a:avLst/>
              <a:gdLst/>
              <a:ahLst/>
              <a:cxnLst/>
              <a:rect l="0" t="0" r="0" b="0"/>
              <a:pathLst>
                <a:path w="5616576" h="884177">
                  <a:moveTo>
                    <a:pt x="0" y="0"/>
                  </a:moveTo>
                  <a:lnTo>
                    <a:pt x="5565775" y="0"/>
                  </a:lnTo>
                  <a:cubicBezTo>
                    <a:pt x="5593816" y="0"/>
                    <a:pt x="5616575" y="22758"/>
                    <a:pt x="5616575" y="50800"/>
                  </a:cubicBezTo>
                  <a:lnTo>
                    <a:pt x="5616575" y="884176"/>
                  </a:lnTo>
                  <a:lnTo>
                    <a:pt x="198482" y="884176"/>
                  </a:lnTo>
                  <a:lnTo>
                    <a:pt x="0" y="685694"/>
                  </a:lnTo>
                  <a:close/>
                </a:path>
              </a:pathLst>
            </a:custGeom>
            <a:noFill/>
            <a:ln w="12700">
              <a:gradFill flip="none" rotWithShape="1">
                <a:gsLst>
                  <a:gs pos="0">
                    <a:schemeClr val="bg1"/>
                  </a:gs>
                  <a:gs pos="71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B6808609-CA08-4840-B728-0E173D1B8058}"/>
                </a:ext>
              </a:extLst>
            </p:cNvPr>
            <p:cNvSpPr/>
            <p:nvPr/>
          </p:nvSpPr>
          <p:spPr>
            <a:xfrm>
              <a:off x="11676141" y="1611934"/>
              <a:ext cx="72944" cy="486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357E9B14-B7F4-4937-ABB2-54B930E250FC}"/>
              </a:ext>
            </a:extLst>
          </p:cNvPr>
          <p:cNvSpPr txBox="1"/>
          <p:nvPr/>
        </p:nvSpPr>
        <p:spPr>
          <a:xfrm>
            <a:off x="8978126" y="1561835"/>
            <a:ext cx="2368954" cy="601791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lvl="0" algn="just"/>
            <a:r>
              <a:rPr kumimoji="0" lang="zh-CN" altLang="zh-CN" sz="3200" b="1" i="0" u="none" strike="noStrike" kern="100" cap="none" spc="100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01600" dist="88900" dir="2700000" algn="tl" rotWithShape="0">
                    <a:schemeClr val="accent3">
                      <a:alpha val="36000"/>
                    </a:schemeClr>
                  </a:outerShdw>
                </a:effectLst>
                <a:uLnTx/>
                <a:uFillTx/>
                <a:cs typeface="+mn-ea"/>
                <a:sym typeface="+mn-lt"/>
              </a:rPr>
              <a:t>市场研究</a:t>
            </a:r>
            <a:endParaRPr lang="zh-CN" altLang="zh-CN" sz="3200" b="1" kern="100" spc="1000" dirty="0">
              <a:solidFill>
                <a:schemeClr val="bg1"/>
              </a:solidFill>
              <a:effectLst>
                <a:outerShdw blurRad="101600" dist="88900" dir="2700000" algn="tl" rotWithShape="0">
                  <a:schemeClr val="accent3">
                    <a:alpha val="36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02A08F51-4870-4F95-9A9D-8A4DA86B8AB9}"/>
              </a:ext>
            </a:extLst>
          </p:cNvPr>
          <p:cNvSpPr/>
          <p:nvPr/>
        </p:nvSpPr>
        <p:spPr>
          <a:xfrm>
            <a:off x="7249627" y="1549085"/>
            <a:ext cx="821234" cy="606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3600" b="1" dirty="0">
                <a:cs typeface="+mn-ea"/>
                <a:sym typeface="+mn-lt"/>
              </a:rPr>
              <a:t>01</a:t>
            </a:r>
            <a:endParaRPr lang="zh-CN" altLang="en-US" sz="3600" b="1" dirty="0">
              <a:cs typeface="+mn-ea"/>
              <a:sym typeface="+mn-lt"/>
            </a:endParaRP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694542E4-7E60-4A39-9236-FCBF62DA71A5}"/>
              </a:ext>
            </a:extLst>
          </p:cNvPr>
          <p:cNvGrpSpPr/>
          <p:nvPr/>
        </p:nvGrpSpPr>
        <p:grpSpPr>
          <a:xfrm>
            <a:off x="8143806" y="1767234"/>
            <a:ext cx="684141" cy="176328"/>
            <a:chOff x="875048" y="5104011"/>
            <a:chExt cx="528650" cy="136252"/>
          </a:xfrm>
        </p:grpSpPr>
        <p:sp>
          <p:nvSpPr>
            <p:cNvPr id="63" name="箭头: V 形 62">
              <a:extLst>
                <a:ext uri="{FF2B5EF4-FFF2-40B4-BE49-F238E27FC236}">
                  <a16:creationId xmlns:a16="http://schemas.microsoft.com/office/drawing/2014/main" id="{E91C7933-1475-446D-837C-0843ADA858A3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64" name="箭头: V 形 63">
              <a:extLst>
                <a:ext uri="{FF2B5EF4-FFF2-40B4-BE49-F238E27FC236}">
                  <a16:creationId xmlns:a16="http://schemas.microsoft.com/office/drawing/2014/main" id="{040C2E16-11AD-40EB-B8F3-00AE03808637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65" name="箭头: V 形 64">
              <a:extLst>
                <a:ext uri="{FF2B5EF4-FFF2-40B4-BE49-F238E27FC236}">
                  <a16:creationId xmlns:a16="http://schemas.microsoft.com/office/drawing/2014/main" id="{B8EBED96-F774-46B1-8054-9CDE4BEC2714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AAA00BD-B0CF-4DF4-A046-52C170945D8A}"/>
              </a:ext>
            </a:extLst>
          </p:cNvPr>
          <p:cNvGrpSpPr/>
          <p:nvPr/>
        </p:nvGrpSpPr>
        <p:grpSpPr>
          <a:xfrm>
            <a:off x="7090651" y="2669323"/>
            <a:ext cx="4658435" cy="969133"/>
            <a:chOff x="7090651" y="2669323"/>
            <a:chExt cx="4658435" cy="969133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D40C7CFD-2813-40B0-9144-D42960E79C95}"/>
                </a:ext>
              </a:extLst>
            </p:cNvPr>
            <p:cNvGrpSpPr/>
            <p:nvPr/>
          </p:nvGrpSpPr>
          <p:grpSpPr>
            <a:xfrm>
              <a:off x="7090651" y="2669323"/>
              <a:ext cx="4658435" cy="969133"/>
              <a:chOff x="7090651" y="2669323"/>
              <a:chExt cx="4658435" cy="969133"/>
            </a:xfrm>
          </p:grpSpPr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18C679FD-911F-49AA-B46E-A5A9CA603C93}"/>
                  </a:ext>
                </a:extLst>
              </p:cNvPr>
              <p:cNvSpPr/>
              <p:nvPr/>
            </p:nvSpPr>
            <p:spPr>
              <a:xfrm>
                <a:off x="7617475" y="3456880"/>
                <a:ext cx="4097905" cy="181576"/>
              </a:xfrm>
              <a:custGeom>
                <a:avLst/>
                <a:gdLst/>
                <a:ahLst/>
                <a:cxnLst/>
                <a:rect l="0" t="0" r="0" b="0"/>
                <a:pathLst>
                  <a:path w="4940757" h="193223">
                    <a:moveTo>
                      <a:pt x="0" y="0"/>
                    </a:moveTo>
                    <a:lnTo>
                      <a:pt x="4940756" y="0"/>
                    </a:lnTo>
                    <a:lnTo>
                      <a:pt x="4940756" y="142422"/>
                    </a:lnTo>
                    <a:cubicBezTo>
                      <a:pt x="4940756" y="170464"/>
                      <a:pt x="4917998" y="193222"/>
                      <a:pt x="4889956" y="193222"/>
                    </a:cubicBezTo>
                    <a:lnTo>
                      <a:pt x="193222" y="19322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FF9288E8-C70B-4372-995F-9FC60E253C69}"/>
                  </a:ext>
                </a:extLst>
              </p:cNvPr>
              <p:cNvSpPr/>
              <p:nvPr/>
            </p:nvSpPr>
            <p:spPr>
              <a:xfrm>
                <a:off x="7090651" y="2669323"/>
                <a:ext cx="4658435" cy="830882"/>
              </a:xfrm>
              <a:custGeom>
                <a:avLst/>
                <a:gdLst/>
                <a:ahLst/>
                <a:cxnLst/>
                <a:rect l="0" t="0" r="0" b="0"/>
                <a:pathLst>
                  <a:path w="5616576" h="884177">
                    <a:moveTo>
                      <a:pt x="0" y="0"/>
                    </a:moveTo>
                    <a:lnTo>
                      <a:pt x="5565775" y="0"/>
                    </a:lnTo>
                    <a:cubicBezTo>
                      <a:pt x="5593816" y="0"/>
                      <a:pt x="5616575" y="22758"/>
                      <a:pt x="5616575" y="50800"/>
                    </a:cubicBezTo>
                    <a:lnTo>
                      <a:pt x="5616575" y="884176"/>
                    </a:lnTo>
                    <a:lnTo>
                      <a:pt x="198482" y="884176"/>
                    </a:lnTo>
                    <a:lnTo>
                      <a:pt x="0" y="685694"/>
                    </a:lnTo>
                    <a:close/>
                  </a:path>
                </a:pathLst>
              </a:custGeom>
              <a:gradFill>
                <a:gsLst>
                  <a:gs pos="33000">
                    <a:schemeClr val="accent1"/>
                  </a:gs>
                  <a:gs pos="100000">
                    <a:schemeClr val="accent3"/>
                  </a:gs>
                </a:gsLst>
                <a:lin ang="81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cs typeface="+mn-ea"/>
                  <a:sym typeface="+mn-lt"/>
                </a:endParaRPr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641B66C9-047F-4E46-9378-32409B1EBE97}"/>
                  </a:ext>
                </a:extLst>
              </p:cNvPr>
              <p:cNvSpPr/>
              <p:nvPr/>
            </p:nvSpPr>
            <p:spPr>
              <a:xfrm>
                <a:off x="7163596" y="2759057"/>
                <a:ext cx="4512546" cy="651414"/>
              </a:xfrm>
              <a:custGeom>
                <a:avLst/>
                <a:gdLst/>
                <a:ahLst/>
                <a:cxnLst/>
                <a:rect l="0" t="0" r="0" b="0"/>
                <a:pathLst>
                  <a:path w="5616576" h="884177">
                    <a:moveTo>
                      <a:pt x="0" y="0"/>
                    </a:moveTo>
                    <a:lnTo>
                      <a:pt x="5565775" y="0"/>
                    </a:lnTo>
                    <a:cubicBezTo>
                      <a:pt x="5593816" y="0"/>
                      <a:pt x="5616575" y="22758"/>
                      <a:pt x="5616575" y="50800"/>
                    </a:cubicBezTo>
                    <a:lnTo>
                      <a:pt x="5616575" y="884176"/>
                    </a:lnTo>
                    <a:lnTo>
                      <a:pt x="198482" y="884176"/>
                    </a:lnTo>
                    <a:lnTo>
                      <a:pt x="0" y="685694"/>
                    </a:lnTo>
                    <a:close/>
                  </a:path>
                </a:pathLst>
              </a:custGeom>
              <a:noFill/>
              <a:ln w="12700">
                <a:gradFill flip="none" rotWithShape="1">
                  <a:gsLst>
                    <a:gs pos="0">
                      <a:schemeClr val="bg1"/>
                    </a:gs>
                    <a:gs pos="71000">
                      <a:schemeClr val="bg1">
                        <a:alpha val="0"/>
                      </a:schemeClr>
                    </a:gs>
                  </a:gsLst>
                  <a:lin ang="2700000" scaled="1"/>
                  <a:tileRect/>
                </a:gra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cs typeface="+mn-ea"/>
                  <a:sym typeface="+mn-lt"/>
                </a:endParaRPr>
              </a:p>
            </p:txBody>
          </p:sp>
        </p:grp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2936979D-F0BD-48E3-A9EA-6E917EAA93B3}"/>
                </a:ext>
              </a:extLst>
            </p:cNvPr>
            <p:cNvSpPr/>
            <p:nvPr/>
          </p:nvSpPr>
          <p:spPr>
            <a:xfrm>
              <a:off x="11676141" y="2841300"/>
              <a:ext cx="72944" cy="486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305CA7A9-6F1B-49F6-A32D-005E814FC2D1}"/>
              </a:ext>
            </a:extLst>
          </p:cNvPr>
          <p:cNvSpPr txBox="1"/>
          <p:nvPr/>
        </p:nvSpPr>
        <p:spPr>
          <a:xfrm>
            <a:off x="8978126" y="2791201"/>
            <a:ext cx="2368954" cy="601791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lvl="0" algn="just"/>
            <a:r>
              <a:rPr kumimoji="0" lang="zh-CN" altLang="zh-CN" sz="3200" b="1" i="0" u="none" strike="noStrike" kern="100" cap="none" spc="100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01600" dist="88900" dir="2700000" algn="tl" rotWithShape="0">
                    <a:schemeClr val="accent3">
                      <a:alpha val="36000"/>
                    </a:schemeClr>
                  </a:outerShdw>
                </a:effectLst>
                <a:uLnTx/>
                <a:uFillTx/>
                <a:cs typeface="+mn-ea"/>
                <a:sym typeface="+mn-lt"/>
              </a:rPr>
              <a:t>业务计划</a:t>
            </a:r>
            <a:endParaRPr lang="zh-CN" altLang="zh-CN" sz="3200" b="1" kern="100" spc="1000" dirty="0">
              <a:solidFill>
                <a:schemeClr val="bg1"/>
              </a:solidFill>
              <a:effectLst>
                <a:outerShdw blurRad="101600" dist="88900" dir="2700000" algn="tl" rotWithShape="0">
                  <a:schemeClr val="accent3">
                    <a:alpha val="36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ACEC19E0-08BE-45FF-BE3D-36B752385039}"/>
              </a:ext>
            </a:extLst>
          </p:cNvPr>
          <p:cNvSpPr/>
          <p:nvPr/>
        </p:nvSpPr>
        <p:spPr>
          <a:xfrm>
            <a:off x="7249627" y="2781457"/>
            <a:ext cx="821234" cy="606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3600" b="1" dirty="0">
                <a:cs typeface="+mn-ea"/>
                <a:sym typeface="+mn-lt"/>
              </a:rPr>
              <a:t>02</a:t>
            </a:r>
            <a:endParaRPr lang="zh-CN" altLang="en-US" sz="3600" b="1" dirty="0">
              <a:cs typeface="+mn-ea"/>
              <a:sym typeface="+mn-lt"/>
            </a:endParaRP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528FD37E-BE8D-4BB3-B68F-34802A62783F}"/>
              </a:ext>
            </a:extLst>
          </p:cNvPr>
          <p:cNvGrpSpPr/>
          <p:nvPr/>
        </p:nvGrpSpPr>
        <p:grpSpPr>
          <a:xfrm>
            <a:off x="8143806" y="2996599"/>
            <a:ext cx="684141" cy="176328"/>
            <a:chOff x="875048" y="5104011"/>
            <a:chExt cx="528650" cy="136252"/>
          </a:xfrm>
        </p:grpSpPr>
        <p:sp>
          <p:nvSpPr>
            <p:cNvPr id="68" name="箭头: V 形 67">
              <a:extLst>
                <a:ext uri="{FF2B5EF4-FFF2-40B4-BE49-F238E27FC236}">
                  <a16:creationId xmlns:a16="http://schemas.microsoft.com/office/drawing/2014/main" id="{6C1950A1-F369-437A-A4B2-4E29059E0841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69" name="箭头: V 形 68">
              <a:extLst>
                <a:ext uri="{FF2B5EF4-FFF2-40B4-BE49-F238E27FC236}">
                  <a16:creationId xmlns:a16="http://schemas.microsoft.com/office/drawing/2014/main" id="{835696D1-15AB-41EE-AFC9-63246B408354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70" name="箭头: V 形 69">
              <a:extLst>
                <a:ext uri="{FF2B5EF4-FFF2-40B4-BE49-F238E27FC236}">
                  <a16:creationId xmlns:a16="http://schemas.microsoft.com/office/drawing/2014/main" id="{304AD99B-3046-4422-B9ED-5C533CBB3AC2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EF8949A-9276-4761-8506-568604483B3D}"/>
              </a:ext>
            </a:extLst>
          </p:cNvPr>
          <p:cNvGrpSpPr/>
          <p:nvPr/>
        </p:nvGrpSpPr>
        <p:grpSpPr>
          <a:xfrm>
            <a:off x="7090651" y="3898689"/>
            <a:ext cx="4658435" cy="969133"/>
            <a:chOff x="7090651" y="3898689"/>
            <a:chExt cx="4658435" cy="969133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FA0F919-5CC1-471E-8C5D-1264C6F46B42}"/>
                </a:ext>
              </a:extLst>
            </p:cNvPr>
            <p:cNvGrpSpPr/>
            <p:nvPr/>
          </p:nvGrpSpPr>
          <p:grpSpPr>
            <a:xfrm>
              <a:off x="7090651" y="3898689"/>
              <a:ext cx="4658435" cy="969133"/>
              <a:chOff x="7090651" y="3898689"/>
              <a:chExt cx="4658435" cy="969133"/>
            </a:xfrm>
          </p:grpSpPr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A3A1BB85-DBB1-4228-B684-AE47F1B6D469}"/>
                  </a:ext>
                </a:extLst>
              </p:cNvPr>
              <p:cNvSpPr/>
              <p:nvPr/>
            </p:nvSpPr>
            <p:spPr>
              <a:xfrm>
                <a:off x="7617475" y="4686246"/>
                <a:ext cx="4097905" cy="181576"/>
              </a:xfrm>
              <a:custGeom>
                <a:avLst/>
                <a:gdLst/>
                <a:ahLst/>
                <a:cxnLst/>
                <a:rect l="0" t="0" r="0" b="0"/>
                <a:pathLst>
                  <a:path w="4940757" h="193223">
                    <a:moveTo>
                      <a:pt x="0" y="0"/>
                    </a:moveTo>
                    <a:lnTo>
                      <a:pt x="4940756" y="0"/>
                    </a:lnTo>
                    <a:lnTo>
                      <a:pt x="4940756" y="142422"/>
                    </a:lnTo>
                    <a:cubicBezTo>
                      <a:pt x="4940756" y="170464"/>
                      <a:pt x="4917998" y="193222"/>
                      <a:pt x="4889956" y="193222"/>
                    </a:cubicBezTo>
                    <a:lnTo>
                      <a:pt x="193222" y="19322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E441CCD2-7AE7-446B-B667-6F4E6AEDC961}"/>
                  </a:ext>
                </a:extLst>
              </p:cNvPr>
              <p:cNvSpPr/>
              <p:nvPr/>
            </p:nvSpPr>
            <p:spPr>
              <a:xfrm>
                <a:off x="7090651" y="3898689"/>
                <a:ext cx="4658435" cy="830882"/>
              </a:xfrm>
              <a:custGeom>
                <a:avLst/>
                <a:gdLst/>
                <a:ahLst/>
                <a:cxnLst/>
                <a:rect l="0" t="0" r="0" b="0"/>
                <a:pathLst>
                  <a:path w="5616576" h="884177">
                    <a:moveTo>
                      <a:pt x="0" y="0"/>
                    </a:moveTo>
                    <a:lnTo>
                      <a:pt x="5565775" y="0"/>
                    </a:lnTo>
                    <a:cubicBezTo>
                      <a:pt x="5593816" y="0"/>
                      <a:pt x="5616575" y="22758"/>
                      <a:pt x="5616575" y="50800"/>
                    </a:cubicBezTo>
                    <a:lnTo>
                      <a:pt x="5616575" y="884176"/>
                    </a:lnTo>
                    <a:lnTo>
                      <a:pt x="198482" y="884176"/>
                    </a:lnTo>
                    <a:lnTo>
                      <a:pt x="0" y="685694"/>
                    </a:lnTo>
                    <a:close/>
                  </a:path>
                </a:pathLst>
              </a:custGeom>
              <a:gradFill>
                <a:gsLst>
                  <a:gs pos="33000">
                    <a:schemeClr val="accent1"/>
                  </a:gs>
                  <a:gs pos="100000">
                    <a:schemeClr val="accent3"/>
                  </a:gs>
                </a:gsLst>
                <a:lin ang="81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cs typeface="+mn-ea"/>
                  <a:sym typeface="+mn-lt"/>
                </a:endParaRPr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CC1AEB5E-CE0F-4CBB-BEC0-BDDC1E2C0E98}"/>
                  </a:ext>
                </a:extLst>
              </p:cNvPr>
              <p:cNvSpPr/>
              <p:nvPr/>
            </p:nvSpPr>
            <p:spPr>
              <a:xfrm>
                <a:off x="7163596" y="3988423"/>
                <a:ext cx="4512546" cy="651414"/>
              </a:xfrm>
              <a:custGeom>
                <a:avLst/>
                <a:gdLst/>
                <a:ahLst/>
                <a:cxnLst/>
                <a:rect l="0" t="0" r="0" b="0"/>
                <a:pathLst>
                  <a:path w="5616576" h="884177">
                    <a:moveTo>
                      <a:pt x="0" y="0"/>
                    </a:moveTo>
                    <a:lnTo>
                      <a:pt x="5565775" y="0"/>
                    </a:lnTo>
                    <a:cubicBezTo>
                      <a:pt x="5593816" y="0"/>
                      <a:pt x="5616575" y="22758"/>
                      <a:pt x="5616575" y="50800"/>
                    </a:cubicBezTo>
                    <a:lnTo>
                      <a:pt x="5616575" y="884176"/>
                    </a:lnTo>
                    <a:lnTo>
                      <a:pt x="198482" y="884176"/>
                    </a:lnTo>
                    <a:lnTo>
                      <a:pt x="0" y="685694"/>
                    </a:lnTo>
                    <a:close/>
                  </a:path>
                </a:pathLst>
              </a:custGeom>
              <a:noFill/>
              <a:ln w="12700">
                <a:gradFill flip="none" rotWithShape="1">
                  <a:gsLst>
                    <a:gs pos="0">
                      <a:schemeClr val="bg1"/>
                    </a:gs>
                    <a:gs pos="71000">
                      <a:schemeClr val="bg1">
                        <a:alpha val="0"/>
                      </a:schemeClr>
                    </a:gs>
                  </a:gsLst>
                  <a:lin ang="2700000" scaled="1"/>
                  <a:tileRect/>
                </a:gra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cs typeface="+mn-ea"/>
                  <a:sym typeface="+mn-lt"/>
                </a:endParaRPr>
              </a:p>
            </p:txBody>
          </p:sp>
        </p:grp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A8E52572-B19F-42E2-B02E-CA4C248B6112}"/>
                </a:ext>
              </a:extLst>
            </p:cNvPr>
            <p:cNvSpPr/>
            <p:nvPr/>
          </p:nvSpPr>
          <p:spPr>
            <a:xfrm>
              <a:off x="11676141" y="4070666"/>
              <a:ext cx="72944" cy="486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3824F141-C770-4F7F-B8A0-2E4C54C5384C}"/>
              </a:ext>
            </a:extLst>
          </p:cNvPr>
          <p:cNvSpPr txBox="1"/>
          <p:nvPr/>
        </p:nvSpPr>
        <p:spPr>
          <a:xfrm>
            <a:off x="9011832" y="4020567"/>
            <a:ext cx="2368954" cy="601791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lvl="0" algn="just"/>
            <a:r>
              <a:rPr kumimoji="0" lang="zh-CN" altLang="zh-CN" sz="3200" b="1" i="0" u="none" strike="noStrike" kern="100" cap="none" spc="100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01600" dist="88900" dir="2700000" algn="tl" rotWithShape="0">
                    <a:schemeClr val="accent3">
                      <a:alpha val="36000"/>
                    </a:schemeClr>
                  </a:outerShdw>
                </a:effectLst>
                <a:uLnTx/>
                <a:uFillTx/>
                <a:cs typeface="+mn-ea"/>
                <a:sym typeface="+mn-lt"/>
              </a:rPr>
              <a:t>经营管理</a:t>
            </a:r>
            <a:endParaRPr lang="zh-CN" altLang="zh-CN" sz="3200" b="1" kern="100" spc="1000" dirty="0">
              <a:solidFill>
                <a:schemeClr val="bg1"/>
              </a:solidFill>
              <a:effectLst>
                <a:outerShdw blurRad="101600" dist="88900" dir="2700000" algn="tl" rotWithShape="0">
                  <a:schemeClr val="accent3">
                    <a:alpha val="36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D6D681C1-F01E-471D-9DF7-6224989253B2}"/>
              </a:ext>
            </a:extLst>
          </p:cNvPr>
          <p:cNvSpPr/>
          <p:nvPr/>
        </p:nvSpPr>
        <p:spPr>
          <a:xfrm>
            <a:off x="7283333" y="4010824"/>
            <a:ext cx="821234" cy="606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3600" b="1" dirty="0">
                <a:cs typeface="+mn-ea"/>
                <a:sym typeface="+mn-lt"/>
              </a:rPr>
              <a:t>03</a:t>
            </a:r>
            <a:endParaRPr lang="zh-CN" altLang="en-US" sz="3600" b="1" dirty="0">
              <a:cs typeface="+mn-ea"/>
              <a:sym typeface="+mn-lt"/>
            </a:endParaRPr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10E62D17-F564-4461-8948-AB7BA1AA912E}"/>
              </a:ext>
            </a:extLst>
          </p:cNvPr>
          <p:cNvGrpSpPr/>
          <p:nvPr/>
        </p:nvGrpSpPr>
        <p:grpSpPr>
          <a:xfrm>
            <a:off x="8177512" y="4225966"/>
            <a:ext cx="684141" cy="176328"/>
            <a:chOff x="875048" y="5104011"/>
            <a:chExt cx="528650" cy="136252"/>
          </a:xfrm>
        </p:grpSpPr>
        <p:sp>
          <p:nvSpPr>
            <p:cNvPr id="79" name="箭头: V 形 78">
              <a:extLst>
                <a:ext uri="{FF2B5EF4-FFF2-40B4-BE49-F238E27FC236}">
                  <a16:creationId xmlns:a16="http://schemas.microsoft.com/office/drawing/2014/main" id="{5AFA81EE-45AB-495A-8C10-4F300C3433E6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80" name="箭头: V 形 79">
              <a:extLst>
                <a:ext uri="{FF2B5EF4-FFF2-40B4-BE49-F238E27FC236}">
                  <a16:creationId xmlns:a16="http://schemas.microsoft.com/office/drawing/2014/main" id="{B7C970AA-FD36-4B51-BAF3-28821FF94670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81" name="箭头: V 形 80">
              <a:extLst>
                <a:ext uri="{FF2B5EF4-FFF2-40B4-BE49-F238E27FC236}">
                  <a16:creationId xmlns:a16="http://schemas.microsoft.com/office/drawing/2014/main" id="{806F9DE5-AF8C-4DE6-8AC8-C751F55A7A54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C3F60827-F842-4BDD-9640-CCEF4BE940D1}"/>
              </a:ext>
            </a:extLst>
          </p:cNvPr>
          <p:cNvGrpSpPr/>
          <p:nvPr/>
        </p:nvGrpSpPr>
        <p:grpSpPr>
          <a:xfrm>
            <a:off x="7090651" y="5128056"/>
            <a:ext cx="4658435" cy="969133"/>
            <a:chOff x="7090651" y="5128056"/>
            <a:chExt cx="4658435" cy="969133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37445E2-16B4-44DE-BFC7-E4A75FE8D141}"/>
                </a:ext>
              </a:extLst>
            </p:cNvPr>
            <p:cNvGrpSpPr/>
            <p:nvPr/>
          </p:nvGrpSpPr>
          <p:grpSpPr>
            <a:xfrm>
              <a:off x="7090651" y="5128056"/>
              <a:ext cx="4658435" cy="969133"/>
              <a:chOff x="7090651" y="5128056"/>
              <a:chExt cx="4658435" cy="969133"/>
            </a:xfrm>
          </p:grpSpPr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0780111B-1D40-4772-829F-BCF620A4053B}"/>
                  </a:ext>
                </a:extLst>
              </p:cNvPr>
              <p:cNvSpPr/>
              <p:nvPr/>
            </p:nvSpPr>
            <p:spPr>
              <a:xfrm>
                <a:off x="7617475" y="5915613"/>
                <a:ext cx="4097905" cy="181576"/>
              </a:xfrm>
              <a:custGeom>
                <a:avLst/>
                <a:gdLst/>
                <a:ahLst/>
                <a:cxnLst/>
                <a:rect l="0" t="0" r="0" b="0"/>
                <a:pathLst>
                  <a:path w="4940757" h="193223">
                    <a:moveTo>
                      <a:pt x="0" y="0"/>
                    </a:moveTo>
                    <a:lnTo>
                      <a:pt x="4940756" y="0"/>
                    </a:lnTo>
                    <a:lnTo>
                      <a:pt x="4940756" y="142422"/>
                    </a:lnTo>
                    <a:cubicBezTo>
                      <a:pt x="4940756" y="170464"/>
                      <a:pt x="4917998" y="193222"/>
                      <a:pt x="4889956" y="193222"/>
                    </a:cubicBezTo>
                    <a:lnTo>
                      <a:pt x="193222" y="19322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3C1039E7-3863-433D-95F7-2D2DAC8C6BE4}"/>
                  </a:ext>
                </a:extLst>
              </p:cNvPr>
              <p:cNvSpPr/>
              <p:nvPr/>
            </p:nvSpPr>
            <p:spPr>
              <a:xfrm>
                <a:off x="7090651" y="5128056"/>
                <a:ext cx="4658435" cy="830882"/>
              </a:xfrm>
              <a:custGeom>
                <a:avLst/>
                <a:gdLst/>
                <a:ahLst/>
                <a:cxnLst/>
                <a:rect l="0" t="0" r="0" b="0"/>
                <a:pathLst>
                  <a:path w="5616576" h="884177">
                    <a:moveTo>
                      <a:pt x="0" y="0"/>
                    </a:moveTo>
                    <a:lnTo>
                      <a:pt x="5565775" y="0"/>
                    </a:lnTo>
                    <a:cubicBezTo>
                      <a:pt x="5593816" y="0"/>
                      <a:pt x="5616575" y="22758"/>
                      <a:pt x="5616575" y="50800"/>
                    </a:cubicBezTo>
                    <a:lnTo>
                      <a:pt x="5616575" y="884176"/>
                    </a:lnTo>
                    <a:lnTo>
                      <a:pt x="198482" y="884176"/>
                    </a:lnTo>
                    <a:lnTo>
                      <a:pt x="0" y="685694"/>
                    </a:lnTo>
                    <a:close/>
                  </a:path>
                </a:pathLst>
              </a:custGeom>
              <a:gradFill>
                <a:gsLst>
                  <a:gs pos="33000">
                    <a:schemeClr val="accent1"/>
                  </a:gs>
                  <a:gs pos="100000">
                    <a:schemeClr val="accent3"/>
                  </a:gs>
                </a:gsLst>
                <a:lin ang="81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cs typeface="+mn-ea"/>
                  <a:sym typeface="+mn-lt"/>
                </a:endParaRPr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4D3D872D-E925-40B9-B96A-D3CED99E1D0C}"/>
                  </a:ext>
                </a:extLst>
              </p:cNvPr>
              <p:cNvSpPr/>
              <p:nvPr/>
            </p:nvSpPr>
            <p:spPr>
              <a:xfrm>
                <a:off x="7163596" y="5217790"/>
                <a:ext cx="4512546" cy="651414"/>
              </a:xfrm>
              <a:custGeom>
                <a:avLst/>
                <a:gdLst/>
                <a:ahLst/>
                <a:cxnLst/>
                <a:rect l="0" t="0" r="0" b="0"/>
                <a:pathLst>
                  <a:path w="5616576" h="884177">
                    <a:moveTo>
                      <a:pt x="0" y="0"/>
                    </a:moveTo>
                    <a:lnTo>
                      <a:pt x="5565775" y="0"/>
                    </a:lnTo>
                    <a:cubicBezTo>
                      <a:pt x="5593816" y="0"/>
                      <a:pt x="5616575" y="22758"/>
                      <a:pt x="5616575" y="50800"/>
                    </a:cubicBezTo>
                    <a:lnTo>
                      <a:pt x="5616575" y="884176"/>
                    </a:lnTo>
                    <a:lnTo>
                      <a:pt x="198482" y="884176"/>
                    </a:lnTo>
                    <a:lnTo>
                      <a:pt x="0" y="685694"/>
                    </a:lnTo>
                    <a:close/>
                  </a:path>
                </a:pathLst>
              </a:custGeom>
              <a:noFill/>
              <a:ln w="12700">
                <a:gradFill flip="none" rotWithShape="1">
                  <a:gsLst>
                    <a:gs pos="0">
                      <a:schemeClr val="bg1"/>
                    </a:gs>
                    <a:gs pos="71000">
                      <a:schemeClr val="bg1">
                        <a:alpha val="0"/>
                      </a:schemeClr>
                    </a:gs>
                  </a:gsLst>
                  <a:lin ang="2700000" scaled="1"/>
                  <a:tileRect/>
                </a:gra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cs typeface="+mn-ea"/>
                  <a:sym typeface="+mn-lt"/>
                </a:endParaRPr>
              </a:p>
            </p:txBody>
          </p:sp>
        </p:grp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BA8C9BC6-7F08-4502-A00A-EF2F261018D1}"/>
                </a:ext>
              </a:extLst>
            </p:cNvPr>
            <p:cNvSpPr/>
            <p:nvPr/>
          </p:nvSpPr>
          <p:spPr>
            <a:xfrm>
              <a:off x="11676141" y="5300033"/>
              <a:ext cx="72944" cy="486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C97599AF-F5E7-4F15-AD5F-3457B0E5A8CE}"/>
              </a:ext>
            </a:extLst>
          </p:cNvPr>
          <p:cNvSpPr txBox="1"/>
          <p:nvPr/>
        </p:nvSpPr>
        <p:spPr>
          <a:xfrm>
            <a:off x="9011832" y="5249933"/>
            <a:ext cx="2368954" cy="601791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lvl="0" algn="just"/>
            <a:r>
              <a:rPr kumimoji="0" lang="zh-CN" altLang="zh-CN" sz="3200" b="1" i="0" u="none" strike="noStrike" kern="100" cap="none" spc="100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01600" dist="88900" dir="2700000" algn="tl" rotWithShape="0">
                    <a:schemeClr val="accent3">
                      <a:alpha val="36000"/>
                    </a:schemeClr>
                  </a:outerShdw>
                </a:effectLst>
                <a:uLnTx/>
                <a:uFillTx/>
                <a:cs typeface="+mn-ea"/>
                <a:sym typeface="+mn-lt"/>
              </a:rPr>
              <a:t>财务融资</a:t>
            </a:r>
            <a:endParaRPr lang="zh-CN" altLang="zh-CN" sz="3200" b="1" kern="100" spc="1000" dirty="0">
              <a:solidFill>
                <a:schemeClr val="bg1"/>
              </a:solidFill>
              <a:effectLst>
                <a:outerShdw blurRad="101600" dist="88900" dir="2700000" algn="tl" rotWithShape="0">
                  <a:schemeClr val="accent3">
                    <a:alpha val="36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EFA068D2-DFDD-4655-8F2F-B3C4B9BF67B7}"/>
              </a:ext>
            </a:extLst>
          </p:cNvPr>
          <p:cNvSpPr/>
          <p:nvPr/>
        </p:nvSpPr>
        <p:spPr>
          <a:xfrm>
            <a:off x="7283333" y="5240191"/>
            <a:ext cx="821234" cy="606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3600" b="1" dirty="0">
                <a:cs typeface="+mn-ea"/>
                <a:sym typeface="+mn-lt"/>
              </a:rPr>
              <a:t>04</a:t>
            </a:r>
            <a:endParaRPr lang="zh-CN" altLang="en-US" sz="3600" b="1" dirty="0">
              <a:cs typeface="+mn-ea"/>
              <a:sym typeface="+mn-lt"/>
            </a:endParaRPr>
          </a:p>
        </p:txBody>
      </p: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C544CDA9-2EE8-47C1-95AB-2F131030F6D2}"/>
              </a:ext>
            </a:extLst>
          </p:cNvPr>
          <p:cNvGrpSpPr/>
          <p:nvPr/>
        </p:nvGrpSpPr>
        <p:grpSpPr>
          <a:xfrm>
            <a:off x="8177512" y="5455333"/>
            <a:ext cx="684141" cy="176328"/>
            <a:chOff x="875048" y="5104011"/>
            <a:chExt cx="528650" cy="136252"/>
          </a:xfrm>
        </p:grpSpPr>
        <p:sp>
          <p:nvSpPr>
            <p:cNvPr id="84" name="箭头: V 形 83">
              <a:extLst>
                <a:ext uri="{FF2B5EF4-FFF2-40B4-BE49-F238E27FC236}">
                  <a16:creationId xmlns:a16="http://schemas.microsoft.com/office/drawing/2014/main" id="{D739D8A6-EAF0-4E4F-9706-D2E16BF26D5B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85" name="箭头: V 形 84">
              <a:extLst>
                <a:ext uri="{FF2B5EF4-FFF2-40B4-BE49-F238E27FC236}">
                  <a16:creationId xmlns:a16="http://schemas.microsoft.com/office/drawing/2014/main" id="{D57F3FD5-8236-4E62-815C-30B1B0E5B76D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86" name="箭头: V 形 85">
              <a:extLst>
                <a:ext uri="{FF2B5EF4-FFF2-40B4-BE49-F238E27FC236}">
                  <a16:creationId xmlns:a16="http://schemas.microsoft.com/office/drawing/2014/main" id="{B7FF03FB-32B4-4794-A0E0-ED1CB9A72245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1" name="组合 310">
            <a:extLst>
              <a:ext uri="{FF2B5EF4-FFF2-40B4-BE49-F238E27FC236}">
                <a16:creationId xmlns:a16="http://schemas.microsoft.com/office/drawing/2014/main" id="{5D34E490-9F44-495F-9FF6-473ED0ACEA33}"/>
              </a:ext>
            </a:extLst>
          </p:cNvPr>
          <p:cNvGrpSpPr/>
          <p:nvPr/>
        </p:nvGrpSpPr>
        <p:grpSpPr>
          <a:xfrm>
            <a:off x="449315" y="1502800"/>
            <a:ext cx="6569416" cy="4594389"/>
            <a:chOff x="3119438" y="1816100"/>
            <a:chExt cx="5956300" cy="4165600"/>
          </a:xfrm>
        </p:grpSpPr>
        <p:sp>
          <p:nvSpPr>
            <p:cNvPr id="312" name="矩形 311">
              <a:extLst>
                <a:ext uri="{FF2B5EF4-FFF2-40B4-BE49-F238E27FC236}">
                  <a16:creationId xmlns:a16="http://schemas.microsoft.com/office/drawing/2014/main" id="{B94CB5B6-BD74-459E-98AD-89CF30948577}"/>
                </a:ext>
              </a:extLst>
            </p:cNvPr>
            <p:cNvSpPr/>
            <p:nvPr/>
          </p:nvSpPr>
          <p:spPr bwMode="auto">
            <a:xfrm>
              <a:off x="3119438" y="5445125"/>
              <a:ext cx="5956300" cy="317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3" name="矩形 312">
              <a:extLst>
                <a:ext uri="{FF2B5EF4-FFF2-40B4-BE49-F238E27FC236}">
                  <a16:creationId xmlns:a16="http://schemas.microsoft.com/office/drawing/2014/main" id="{01CFFA2D-E61C-4198-A7C8-C097EC87FD01}"/>
                </a:ext>
              </a:extLst>
            </p:cNvPr>
            <p:cNvSpPr/>
            <p:nvPr/>
          </p:nvSpPr>
          <p:spPr bwMode="auto">
            <a:xfrm>
              <a:off x="3119438" y="5445125"/>
              <a:ext cx="5956300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4" name="矩形 313">
              <a:extLst>
                <a:ext uri="{FF2B5EF4-FFF2-40B4-BE49-F238E27FC236}">
                  <a16:creationId xmlns:a16="http://schemas.microsoft.com/office/drawing/2014/main" id="{489F5184-B5BB-4468-AD50-9B882D23AD78}"/>
                </a:ext>
              </a:extLst>
            </p:cNvPr>
            <p:cNvSpPr/>
            <p:nvPr/>
          </p:nvSpPr>
          <p:spPr bwMode="auto">
            <a:xfrm>
              <a:off x="8083551" y="5635625"/>
              <a:ext cx="396875" cy="317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5" name="矩形 314">
              <a:extLst>
                <a:ext uri="{FF2B5EF4-FFF2-40B4-BE49-F238E27FC236}">
                  <a16:creationId xmlns:a16="http://schemas.microsoft.com/office/drawing/2014/main" id="{5DED8AB0-82E2-4049-A84F-8625BC80EE60}"/>
                </a:ext>
              </a:extLst>
            </p:cNvPr>
            <p:cNvSpPr/>
            <p:nvPr/>
          </p:nvSpPr>
          <p:spPr bwMode="auto">
            <a:xfrm>
              <a:off x="8083551" y="5635625"/>
              <a:ext cx="39687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6" name="矩形 315">
              <a:extLst>
                <a:ext uri="{FF2B5EF4-FFF2-40B4-BE49-F238E27FC236}">
                  <a16:creationId xmlns:a16="http://schemas.microsoft.com/office/drawing/2014/main" id="{7BF939C8-7A77-455B-88AA-3A274F54FB23}"/>
                </a:ext>
              </a:extLst>
            </p:cNvPr>
            <p:cNvSpPr/>
            <p:nvPr/>
          </p:nvSpPr>
          <p:spPr bwMode="auto">
            <a:xfrm>
              <a:off x="6961188" y="5668963"/>
              <a:ext cx="104775" cy="317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7" name="矩形 316">
              <a:extLst>
                <a:ext uri="{FF2B5EF4-FFF2-40B4-BE49-F238E27FC236}">
                  <a16:creationId xmlns:a16="http://schemas.microsoft.com/office/drawing/2014/main" id="{D22BE8C3-FCC1-4505-BF97-7660A6F8F3D1}"/>
                </a:ext>
              </a:extLst>
            </p:cNvPr>
            <p:cNvSpPr/>
            <p:nvPr/>
          </p:nvSpPr>
          <p:spPr bwMode="auto">
            <a:xfrm>
              <a:off x="6961188" y="5668963"/>
              <a:ext cx="10477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8" name="矩形 317">
              <a:extLst>
                <a:ext uri="{FF2B5EF4-FFF2-40B4-BE49-F238E27FC236}">
                  <a16:creationId xmlns:a16="http://schemas.microsoft.com/office/drawing/2014/main" id="{865EB9CF-12FB-4B9D-982B-D6E7D6755F3C}"/>
                </a:ext>
              </a:extLst>
            </p:cNvPr>
            <p:cNvSpPr/>
            <p:nvPr/>
          </p:nvSpPr>
          <p:spPr bwMode="auto">
            <a:xfrm>
              <a:off x="7842251" y="5526088"/>
              <a:ext cx="230188" cy="317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9" name="矩形 318">
              <a:extLst>
                <a:ext uri="{FF2B5EF4-FFF2-40B4-BE49-F238E27FC236}">
                  <a16:creationId xmlns:a16="http://schemas.microsoft.com/office/drawing/2014/main" id="{F54AB861-E33E-4FEC-A09C-BADFCE17CF38}"/>
                </a:ext>
              </a:extLst>
            </p:cNvPr>
            <p:cNvSpPr/>
            <p:nvPr/>
          </p:nvSpPr>
          <p:spPr bwMode="auto">
            <a:xfrm>
              <a:off x="7842251" y="5526088"/>
              <a:ext cx="230188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0" name="矩形 319">
              <a:extLst>
                <a:ext uri="{FF2B5EF4-FFF2-40B4-BE49-F238E27FC236}">
                  <a16:creationId xmlns:a16="http://schemas.microsoft.com/office/drawing/2014/main" id="{290BD9A8-5C96-4AD0-BAFA-C589E03C6A33}"/>
                </a:ext>
              </a:extLst>
            </p:cNvPr>
            <p:cNvSpPr/>
            <p:nvPr/>
          </p:nvSpPr>
          <p:spPr bwMode="auto">
            <a:xfrm>
              <a:off x="3744913" y="5546725"/>
              <a:ext cx="515938" cy="317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1" name="矩形 320">
              <a:extLst>
                <a:ext uri="{FF2B5EF4-FFF2-40B4-BE49-F238E27FC236}">
                  <a16:creationId xmlns:a16="http://schemas.microsoft.com/office/drawing/2014/main" id="{C3ED2838-7B32-4CA9-AE6C-913CD4E0C354}"/>
                </a:ext>
              </a:extLst>
            </p:cNvPr>
            <p:cNvSpPr/>
            <p:nvPr/>
          </p:nvSpPr>
          <p:spPr bwMode="auto">
            <a:xfrm>
              <a:off x="3744913" y="5546725"/>
              <a:ext cx="515938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2" name="矩形 321">
              <a:extLst>
                <a:ext uri="{FF2B5EF4-FFF2-40B4-BE49-F238E27FC236}">
                  <a16:creationId xmlns:a16="http://schemas.microsoft.com/office/drawing/2014/main" id="{00FB382F-E711-4E31-A6CC-61AD180597E4}"/>
                </a:ext>
              </a:extLst>
            </p:cNvPr>
            <p:cNvSpPr/>
            <p:nvPr/>
          </p:nvSpPr>
          <p:spPr bwMode="auto">
            <a:xfrm>
              <a:off x="4364038" y="5546725"/>
              <a:ext cx="77788" cy="317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3" name="矩形 322">
              <a:extLst>
                <a:ext uri="{FF2B5EF4-FFF2-40B4-BE49-F238E27FC236}">
                  <a16:creationId xmlns:a16="http://schemas.microsoft.com/office/drawing/2014/main" id="{57ED96FD-807D-4231-B806-42AFB6B4E729}"/>
                </a:ext>
              </a:extLst>
            </p:cNvPr>
            <p:cNvSpPr/>
            <p:nvPr/>
          </p:nvSpPr>
          <p:spPr bwMode="auto">
            <a:xfrm>
              <a:off x="4364038" y="5546725"/>
              <a:ext cx="77788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4" name="矩形 323">
              <a:extLst>
                <a:ext uri="{FF2B5EF4-FFF2-40B4-BE49-F238E27FC236}">
                  <a16:creationId xmlns:a16="http://schemas.microsoft.com/office/drawing/2014/main" id="{955F8DA9-02BA-4AE1-A602-C9758A9890C4}"/>
                </a:ext>
              </a:extLst>
            </p:cNvPr>
            <p:cNvSpPr/>
            <p:nvPr/>
          </p:nvSpPr>
          <p:spPr bwMode="auto">
            <a:xfrm>
              <a:off x="4686301" y="5594350"/>
              <a:ext cx="1116013" cy="317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5" name="矩形 324">
              <a:extLst>
                <a:ext uri="{FF2B5EF4-FFF2-40B4-BE49-F238E27FC236}">
                  <a16:creationId xmlns:a16="http://schemas.microsoft.com/office/drawing/2014/main" id="{11DED887-D9B0-467C-9DAD-8125AF4E9D2A}"/>
                </a:ext>
              </a:extLst>
            </p:cNvPr>
            <p:cNvSpPr/>
            <p:nvPr/>
          </p:nvSpPr>
          <p:spPr bwMode="auto">
            <a:xfrm>
              <a:off x="4686301" y="5594350"/>
              <a:ext cx="111601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8" name="任意多边形 550">
              <a:extLst>
                <a:ext uri="{FF2B5EF4-FFF2-40B4-BE49-F238E27FC236}">
                  <a16:creationId xmlns:a16="http://schemas.microsoft.com/office/drawing/2014/main" id="{3D9E92B3-EC93-4412-B59F-99AFDAC1C171}"/>
                </a:ext>
              </a:extLst>
            </p:cNvPr>
            <p:cNvSpPr/>
            <p:nvPr/>
          </p:nvSpPr>
          <p:spPr bwMode="auto">
            <a:xfrm>
              <a:off x="3884613" y="3079750"/>
              <a:ext cx="407988" cy="163512"/>
            </a:xfrm>
            <a:custGeom>
              <a:avLst/>
              <a:gdLst>
                <a:gd name="T0" fmla="*/ 136 w 137"/>
                <a:gd name="T1" fmla="*/ 55 h 55"/>
                <a:gd name="T2" fmla="*/ 137 w 137"/>
                <a:gd name="T3" fmla="*/ 50 h 55"/>
                <a:gd name="T4" fmla="*/ 104 w 137"/>
                <a:gd name="T5" fmla="*/ 18 h 55"/>
                <a:gd name="T6" fmla="*/ 99 w 137"/>
                <a:gd name="T7" fmla="*/ 18 h 55"/>
                <a:gd name="T8" fmla="*/ 67 w 137"/>
                <a:gd name="T9" fmla="*/ 0 h 55"/>
                <a:gd name="T10" fmla="*/ 32 w 137"/>
                <a:gd name="T11" fmla="*/ 27 h 55"/>
                <a:gd name="T12" fmla="*/ 24 w 137"/>
                <a:gd name="T13" fmla="*/ 26 h 55"/>
                <a:gd name="T14" fmla="*/ 0 w 137"/>
                <a:gd name="T15" fmla="*/ 50 h 55"/>
                <a:gd name="T16" fmla="*/ 1 w 137"/>
                <a:gd name="T17" fmla="*/ 55 h 55"/>
                <a:gd name="T18" fmla="*/ 136 w 137"/>
                <a:gd name="T1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" h="55">
                  <a:moveTo>
                    <a:pt x="136" y="55"/>
                  </a:moveTo>
                  <a:cubicBezTo>
                    <a:pt x="136" y="53"/>
                    <a:pt x="137" y="52"/>
                    <a:pt x="137" y="50"/>
                  </a:cubicBezTo>
                  <a:cubicBezTo>
                    <a:pt x="137" y="32"/>
                    <a:pt x="122" y="18"/>
                    <a:pt x="104" y="18"/>
                  </a:cubicBezTo>
                  <a:cubicBezTo>
                    <a:pt x="102" y="18"/>
                    <a:pt x="101" y="18"/>
                    <a:pt x="99" y="18"/>
                  </a:cubicBezTo>
                  <a:cubicBezTo>
                    <a:pt x="92" y="7"/>
                    <a:pt x="81" y="0"/>
                    <a:pt x="67" y="0"/>
                  </a:cubicBezTo>
                  <a:cubicBezTo>
                    <a:pt x="50" y="0"/>
                    <a:pt x="36" y="11"/>
                    <a:pt x="32" y="27"/>
                  </a:cubicBezTo>
                  <a:cubicBezTo>
                    <a:pt x="29" y="26"/>
                    <a:pt x="27" y="26"/>
                    <a:pt x="24" y="26"/>
                  </a:cubicBezTo>
                  <a:cubicBezTo>
                    <a:pt x="11" y="26"/>
                    <a:pt x="0" y="37"/>
                    <a:pt x="0" y="50"/>
                  </a:cubicBezTo>
                  <a:cubicBezTo>
                    <a:pt x="0" y="52"/>
                    <a:pt x="1" y="53"/>
                    <a:pt x="1" y="55"/>
                  </a:cubicBezTo>
                  <a:cubicBezTo>
                    <a:pt x="136" y="55"/>
                    <a:pt x="136" y="55"/>
                    <a:pt x="136" y="55"/>
                  </a:cubicBezTo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9" name="矩形 328">
              <a:extLst>
                <a:ext uri="{FF2B5EF4-FFF2-40B4-BE49-F238E27FC236}">
                  <a16:creationId xmlns:a16="http://schemas.microsoft.com/office/drawing/2014/main" id="{74178921-36F2-4F60-B094-E3BCF38BF104}"/>
                </a:ext>
              </a:extLst>
            </p:cNvPr>
            <p:cNvSpPr/>
            <p:nvPr/>
          </p:nvSpPr>
          <p:spPr bwMode="auto">
            <a:xfrm>
              <a:off x="4475163" y="3549650"/>
              <a:ext cx="306388" cy="1704975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0" name="矩形 329">
              <a:extLst>
                <a:ext uri="{FF2B5EF4-FFF2-40B4-BE49-F238E27FC236}">
                  <a16:creationId xmlns:a16="http://schemas.microsoft.com/office/drawing/2014/main" id="{7F18EAD6-60A0-4A77-9FB0-DBF03FE49797}"/>
                </a:ext>
              </a:extLst>
            </p:cNvPr>
            <p:cNvSpPr/>
            <p:nvPr/>
          </p:nvSpPr>
          <p:spPr bwMode="auto">
            <a:xfrm>
              <a:off x="4475163" y="3549650"/>
              <a:ext cx="306388" cy="170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1" name="矩形 330">
              <a:extLst>
                <a:ext uri="{FF2B5EF4-FFF2-40B4-BE49-F238E27FC236}">
                  <a16:creationId xmlns:a16="http://schemas.microsoft.com/office/drawing/2014/main" id="{3A86F9B0-F879-4163-89F7-E6E784AF90A2}"/>
                </a:ext>
              </a:extLst>
            </p:cNvPr>
            <p:cNvSpPr/>
            <p:nvPr/>
          </p:nvSpPr>
          <p:spPr bwMode="auto">
            <a:xfrm>
              <a:off x="4965701" y="3025775"/>
              <a:ext cx="306388" cy="2228850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2" name="矩形 331">
              <a:extLst>
                <a:ext uri="{FF2B5EF4-FFF2-40B4-BE49-F238E27FC236}">
                  <a16:creationId xmlns:a16="http://schemas.microsoft.com/office/drawing/2014/main" id="{BEDC6A93-B9D7-4477-AD07-83E417B88756}"/>
                </a:ext>
              </a:extLst>
            </p:cNvPr>
            <p:cNvSpPr/>
            <p:nvPr/>
          </p:nvSpPr>
          <p:spPr bwMode="auto">
            <a:xfrm>
              <a:off x="4965701" y="3025775"/>
              <a:ext cx="306388" cy="222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3" name="矩形 332">
              <a:extLst>
                <a:ext uri="{FF2B5EF4-FFF2-40B4-BE49-F238E27FC236}">
                  <a16:creationId xmlns:a16="http://schemas.microsoft.com/office/drawing/2014/main" id="{C732F1CA-6F40-48B6-B24D-80410359325B}"/>
                </a:ext>
              </a:extLst>
            </p:cNvPr>
            <p:cNvSpPr/>
            <p:nvPr/>
          </p:nvSpPr>
          <p:spPr bwMode="auto">
            <a:xfrm>
              <a:off x="7413626" y="3267075"/>
              <a:ext cx="306388" cy="1987550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4" name="矩形 333">
              <a:extLst>
                <a:ext uri="{FF2B5EF4-FFF2-40B4-BE49-F238E27FC236}">
                  <a16:creationId xmlns:a16="http://schemas.microsoft.com/office/drawing/2014/main" id="{82860350-F5CC-4DE0-A0E1-479A59007EDB}"/>
                </a:ext>
              </a:extLst>
            </p:cNvPr>
            <p:cNvSpPr/>
            <p:nvPr/>
          </p:nvSpPr>
          <p:spPr bwMode="auto">
            <a:xfrm>
              <a:off x="7413626" y="3267075"/>
              <a:ext cx="306388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5" name="矩形 334">
              <a:extLst>
                <a:ext uri="{FF2B5EF4-FFF2-40B4-BE49-F238E27FC236}">
                  <a16:creationId xmlns:a16="http://schemas.microsoft.com/office/drawing/2014/main" id="{B16F46EF-0942-4E80-A107-A79B09B09C44}"/>
                </a:ext>
              </a:extLst>
            </p:cNvPr>
            <p:cNvSpPr/>
            <p:nvPr/>
          </p:nvSpPr>
          <p:spPr bwMode="auto">
            <a:xfrm>
              <a:off x="5454651" y="3592513"/>
              <a:ext cx="306388" cy="1662112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6" name="矩形 335">
              <a:extLst>
                <a:ext uri="{FF2B5EF4-FFF2-40B4-BE49-F238E27FC236}">
                  <a16:creationId xmlns:a16="http://schemas.microsoft.com/office/drawing/2014/main" id="{5773AA50-BBCE-439D-81C7-9ED9DADE5B79}"/>
                </a:ext>
              </a:extLst>
            </p:cNvPr>
            <p:cNvSpPr/>
            <p:nvPr/>
          </p:nvSpPr>
          <p:spPr bwMode="auto">
            <a:xfrm>
              <a:off x="5454651" y="3592513"/>
              <a:ext cx="306388" cy="166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7" name="矩形 336">
              <a:extLst>
                <a:ext uri="{FF2B5EF4-FFF2-40B4-BE49-F238E27FC236}">
                  <a16:creationId xmlns:a16="http://schemas.microsoft.com/office/drawing/2014/main" id="{84C4773E-79E3-44C7-9103-C1B40FFDDF17}"/>
                </a:ext>
              </a:extLst>
            </p:cNvPr>
            <p:cNvSpPr/>
            <p:nvPr/>
          </p:nvSpPr>
          <p:spPr bwMode="auto">
            <a:xfrm>
              <a:off x="6923088" y="3297238"/>
              <a:ext cx="306388" cy="1957387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8" name="矩形 337">
              <a:extLst>
                <a:ext uri="{FF2B5EF4-FFF2-40B4-BE49-F238E27FC236}">
                  <a16:creationId xmlns:a16="http://schemas.microsoft.com/office/drawing/2014/main" id="{D6F705D1-3658-4C74-B312-FC6452F4E9F5}"/>
                </a:ext>
              </a:extLst>
            </p:cNvPr>
            <p:cNvSpPr/>
            <p:nvPr/>
          </p:nvSpPr>
          <p:spPr bwMode="auto">
            <a:xfrm>
              <a:off x="6923088" y="3297238"/>
              <a:ext cx="306388" cy="1957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9" name="矩形 338">
              <a:extLst>
                <a:ext uri="{FF2B5EF4-FFF2-40B4-BE49-F238E27FC236}">
                  <a16:creationId xmlns:a16="http://schemas.microsoft.com/office/drawing/2014/main" id="{EE03A68D-4702-4918-822B-7FB21F546FCD}"/>
                </a:ext>
              </a:extLst>
            </p:cNvPr>
            <p:cNvSpPr/>
            <p:nvPr/>
          </p:nvSpPr>
          <p:spPr bwMode="auto">
            <a:xfrm>
              <a:off x="6434138" y="2655888"/>
              <a:ext cx="306388" cy="2598737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0" name="矩形 339">
              <a:extLst>
                <a:ext uri="{FF2B5EF4-FFF2-40B4-BE49-F238E27FC236}">
                  <a16:creationId xmlns:a16="http://schemas.microsoft.com/office/drawing/2014/main" id="{5BB06009-CBEE-4EA1-B841-6B376501C566}"/>
                </a:ext>
              </a:extLst>
            </p:cNvPr>
            <p:cNvSpPr/>
            <p:nvPr/>
          </p:nvSpPr>
          <p:spPr bwMode="auto">
            <a:xfrm>
              <a:off x="6434138" y="2655888"/>
              <a:ext cx="306388" cy="2598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1" name="矩形 340">
              <a:extLst>
                <a:ext uri="{FF2B5EF4-FFF2-40B4-BE49-F238E27FC236}">
                  <a16:creationId xmlns:a16="http://schemas.microsoft.com/office/drawing/2014/main" id="{BB4F5A74-4549-4BF2-B0AA-A47DCCF2F86D}"/>
                </a:ext>
              </a:extLst>
            </p:cNvPr>
            <p:cNvSpPr/>
            <p:nvPr/>
          </p:nvSpPr>
          <p:spPr bwMode="auto">
            <a:xfrm>
              <a:off x="3986213" y="3943350"/>
              <a:ext cx="306388" cy="1300162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2" name="矩形 341">
              <a:extLst>
                <a:ext uri="{FF2B5EF4-FFF2-40B4-BE49-F238E27FC236}">
                  <a16:creationId xmlns:a16="http://schemas.microsoft.com/office/drawing/2014/main" id="{8C64C437-55D0-424E-AB98-6C911A02D5C3}"/>
                </a:ext>
              </a:extLst>
            </p:cNvPr>
            <p:cNvSpPr/>
            <p:nvPr/>
          </p:nvSpPr>
          <p:spPr bwMode="auto">
            <a:xfrm>
              <a:off x="3986213" y="3943350"/>
              <a:ext cx="306388" cy="1300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3" name="矩形 342">
              <a:extLst>
                <a:ext uri="{FF2B5EF4-FFF2-40B4-BE49-F238E27FC236}">
                  <a16:creationId xmlns:a16="http://schemas.microsoft.com/office/drawing/2014/main" id="{832E0ABC-010D-4FD0-9106-EFFC3BA2A1A0}"/>
                </a:ext>
              </a:extLst>
            </p:cNvPr>
            <p:cNvSpPr/>
            <p:nvPr/>
          </p:nvSpPr>
          <p:spPr bwMode="auto">
            <a:xfrm>
              <a:off x="7902576" y="2384425"/>
              <a:ext cx="306388" cy="2859087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4" name="矩形 343">
              <a:extLst>
                <a:ext uri="{FF2B5EF4-FFF2-40B4-BE49-F238E27FC236}">
                  <a16:creationId xmlns:a16="http://schemas.microsoft.com/office/drawing/2014/main" id="{E1581142-EF02-4EF0-B189-CAD5D582256B}"/>
                </a:ext>
              </a:extLst>
            </p:cNvPr>
            <p:cNvSpPr/>
            <p:nvPr/>
          </p:nvSpPr>
          <p:spPr bwMode="auto">
            <a:xfrm>
              <a:off x="7902576" y="2384425"/>
              <a:ext cx="306388" cy="2859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5" name="矩形 344">
              <a:extLst>
                <a:ext uri="{FF2B5EF4-FFF2-40B4-BE49-F238E27FC236}">
                  <a16:creationId xmlns:a16="http://schemas.microsoft.com/office/drawing/2014/main" id="{85C29D35-3706-443F-9A17-40DD30F22F5F}"/>
                </a:ext>
              </a:extLst>
            </p:cNvPr>
            <p:cNvSpPr/>
            <p:nvPr/>
          </p:nvSpPr>
          <p:spPr bwMode="auto">
            <a:xfrm>
              <a:off x="5945188" y="3130550"/>
              <a:ext cx="304800" cy="2124075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6" name="矩形 345">
              <a:extLst>
                <a:ext uri="{FF2B5EF4-FFF2-40B4-BE49-F238E27FC236}">
                  <a16:creationId xmlns:a16="http://schemas.microsoft.com/office/drawing/2014/main" id="{E5632BAD-32C1-4873-8563-B015C7D86B8D}"/>
                </a:ext>
              </a:extLst>
            </p:cNvPr>
            <p:cNvSpPr/>
            <p:nvPr/>
          </p:nvSpPr>
          <p:spPr bwMode="auto">
            <a:xfrm>
              <a:off x="5945188" y="3130550"/>
              <a:ext cx="304800" cy="212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7" name="任意多边形 569">
              <a:extLst>
                <a:ext uri="{FF2B5EF4-FFF2-40B4-BE49-F238E27FC236}">
                  <a16:creationId xmlns:a16="http://schemas.microsoft.com/office/drawing/2014/main" id="{EAC9EF09-32AD-47D8-949E-A4D56EB557AE}"/>
                </a:ext>
              </a:extLst>
            </p:cNvPr>
            <p:cNvSpPr/>
            <p:nvPr/>
          </p:nvSpPr>
          <p:spPr bwMode="auto">
            <a:xfrm>
              <a:off x="7739063" y="1928813"/>
              <a:ext cx="565150" cy="227012"/>
            </a:xfrm>
            <a:custGeom>
              <a:avLst/>
              <a:gdLst>
                <a:gd name="T0" fmla="*/ 189 w 190"/>
                <a:gd name="T1" fmla="*/ 76 h 76"/>
                <a:gd name="T2" fmla="*/ 190 w 190"/>
                <a:gd name="T3" fmla="*/ 69 h 76"/>
                <a:gd name="T4" fmla="*/ 145 w 190"/>
                <a:gd name="T5" fmla="*/ 24 h 76"/>
                <a:gd name="T6" fmla="*/ 137 w 190"/>
                <a:gd name="T7" fmla="*/ 25 h 76"/>
                <a:gd name="T8" fmla="*/ 93 w 190"/>
                <a:gd name="T9" fmla="*/ 0 h 76"/>
                <a:gd name="T10" fmla="*/ 44 w 190"/>
                <a:gd name="T11" fmla="*/ 37 h 76"/>
                <a:gd name="T12" fmla="*/ 34 w 190"/>
                <a:gd name="T13" fmla="*/ 36 h 76"/>
                <a:gd name="T14" fmla="*/ 0 w 190"/>
                <a:gd name="T15" fmla="*/ 69 h 76"/>
                <a:gd name="T16" fmla="*/ 1 w 190"/>
                <a:gd name="T17" fmla="*/ 76 h 76"/>
                <a:gd name="T18" fmla="*/ 189 w 190"/>
                <a:gd name="T1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76">
                  <a:moveTo>
                    <a:pt x="189" y="76"/>
                  </a:moveTo>
                  <a:cubicBezTo>
                    <a:pt x="190" y="74"/>
                    <a:pt x="190" y="72"/>
                    <a:pt x="190" y="69"/>
                  </a:cubicBezTo>
                  <a:cubicBezTo>
                    <a:pt x="190" y="44"/>
                    <a:pt x="170" y="24"/>
                    <a:pt x="145" y="24"/>
                  </a:cubicBezTo>
                  <a:cubicBezTo>
                    <a:pt x="142" y="24"/>
                    <a:pt x="140" y="24"/>
                    <a:pt x="137" y="25"/>
                  </a:cubicBezTo>
                  <a:cubicBezTo>
                    <a:pt x="128" y="10"/>
                    <a:pt x="112" y="0"/>
                    <a:pt x="93" y="0"/>
                  </a:cubicBezTo>
                  <a:cubicBezTo>
                    <a:pt x="70" y="0"/>
                    <a:pt x="50" y="16"/>
                    <a:pt x="44" y="37"/>
                  </a:cubicBezTo>
                  <a:cubicBezTo>
                    <a:pt x="41" y="36"/>
                    <a:pt x="37" y="36"/>
                    <a:pt x="34" y="36"/>
                  </a:cubicBezTo>
                  <a:cubicBezTo>
                    <a:pt x="15" y="36"/>
                    <a:pt x="0" y="51"/>
                    <a:pt x="0" y="69"/>
                  </a:cubicBezTo>
                  <a:cubicBezTo>
                    <a:pt x="0" y="72"/>
                    <a:pt x="1" y="74"/>
                    <a:pt x="1" y="76"/>
                  </a:cubicBezTo>
                  <a:lnTo>
                    <a:pt x="189" y="76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8" name="任意多边形 570">
              <a:extLst>
                <a:ext uri="{FF2B5EF4-FFF2-40B4-BE49-F238E27FC236}">
                  <a16:creationId xmlns:a16="http://schemas.microsoft.com/office/drawing/2014/main" id="{0BFEC2F7-98BF-4C7C-811C-30446817A502}"/>
                </a:ext>
              </a:extLst>
            </p:cNvPr>
            <p:cNvSpPr/>
            <p:nvPr/>
          </p:nvSpPr>
          <p:spPr bwMode="auto">
            <a:xfrm>
              <a:off x="5516563" y="1816100"/>
              <a:ext cx="714375" cy="288925"/>
            </a:xfrm>
            <a:custGeom>
              <a:avLst/>
              <a:gdLst>
                <a:gd name="T0" fmla="*/ 239 w 240"/>
                <a:gd name="T1" fmla="*/ 97 h 97"/>
                <a:gd name="T2" fmla="*/ 240 w 240"/>
                <a:gd name="T3" fmla="*/ 88 h 97"/>
                <a:gd name="T4" fmla="*/ 183 w 240"/>
                <a:gd name="T5" fmla="*/ 31 h 97"/>
                <a:gd name="T6" fmla="*/ 174 w 240"/>
                <a:gd name="T7" fmla="*/ 32 h 97"/>
                <a:gd name="T8" fmla="*/ 118 w 240"/>
                <a:gd name="T9" fmla="*/ 0 h 97"/>
                <a:gd name="T10" fmla="*/ 55 w 240"/>
                <a:gd name="T11" fmla="*/ 47 h 97"/>
                <a:gd name="T12" fmla="*/ 43 w 240"/>
                <a:gd name="T13" fmla="*/ 46 h 97"/>
                <a:gd name="T14" fmla="*/ 0 w 240"/>
                <a:gd name="T15" fmla="*/ 88 h 97"/>
                <a:gd name="T16" fmla="*/ 1 w 240"/>
                <a:gd name="T17" fmla="*/ 97 h 97"/>
                <a:gd name="T18" fmla="*/ 239 w 240"/>
                <a:gd name="T1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0" h="97">
                  <a:moveTo>
                    <a:pt x="239" y="97"/>
                  </a:moveTo>
                  <a:cubicBezTo>
                    <a:pt x="240" y="94"/>
                    <a:pt x="240" y="91"/>
                    <a:pt x="240" y="88"/>
                  </a:cubicBezTo>
                  <a:cubicBezTo>
                    <a:pt x="240" y="56"/>
                    <a:pt x="215" y="31"/>
                    <a:pt x="183" y="31"/>
                  </a:cubicBezTo>
                  <a:cubicBezTo>
                    <a:pt x="180" y="31"/>
                    <a:pt x="177" y="31"/>
                    <a:pt x="174" y="32"/>
                  </a:cubicBezTo>
                  <a:cubicBezTo>
                    <a:pt x="162" y="13"/>
                    <a:pt x="142" y="0"/>
                    <a:pt x="118" y="0"/>
                  </a:cubicBezTo>
                  <a:cubicBezTo>
                    <a:pt x="88" y="0"/>
                    <a:pt x="63" y="20"/>
                    <a:pt x="55" y="47"/>
                  </a:cubicBezTo>
                  <a:cubicBezTo>
                    <a:pt x="51" y="46"/>
                    <a:pt x="47" y="46"/>
                    <a:pt x="43" y="46"/>
                  </a:cubicBezTo>
                  <a:cubicBezTo>
                    <a:pt x="19" y="46"/>
                    <a:pt x="0" y="65"/>
                    <a:pt x="0" y="88"/>
                  </a:cubicBezTo>
                  <a:cubicBezTo>
                    <a:pt x="0" y="91"/>
                    <a:pt x="1" y="94"/>
                    <a:pt x="1" y="97"/>
                  </a:cubicBezTo>
                  <a:lnTo>
                    <a:pt x="239" y="97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9" name="任意多边形 571">
              <a:extLst>
                <a:ext uri="{FF2B5EF4-FFF2-40B4-BE49-F238E27FC236}">
                  <a16:creationId xmlns:a16="http://schemas.microsoft.com/office/drawing/2014/main" id="{96D628F6-5CE4-4226-8E01-050A7DE3A8C6}"/>
                </a:ext>
              </a:extLst>
            </p:cNvPr>
            <p:cNvSpPr/>
            <p:nvPr/>
          </p:nvSpPr>
          <p:spPr bwMode="auto">
            <a:xfrm>
              <a:off x="4924426" y="2254250"/>
              <a:ext cx="404813" cy="163512"/>
            </a:xfrm>
            <a:custGeom>
              <a:avLst/>
              <a:gdLst>
                <a:gd name="T0" fmla="*/ 135 w 136"/>
                <a:gd name="T1" fmla="*/ 55 h 55"/>
                <a:gd name="T2" fmla="*/ 136 w 136"/>
                <a:gd name="T3" fmla="*/ 50 h 55"/>
                <a:gd name="T4" fmla="*/ 103 w 136"/>
                <a:gd name="T5" fmla="*/ 17 h 55"/>
                <a:gd name="T6" fmla="*/ 98 w 136"/>
                <a:gd name="T7" fmla="*/ 18 h 55"/>
                <a:gd name="T8" fmla="*/ 66 w 136"/>
                <a:gd name="T9" fmla="*/ 0 h 55"/>
                <a:gd name="T10" fmla="*/ 31 w 136"/>
                <a:gd name="T11" fmla="*/ 27 h 55"/>
                <a:gd name="T12" fmla="*/ 24 w 136"/>
                <a:gd name="T13" fmla="*/ 26 h 55"/>
                <a:gd name="T14" fmla="*/ 0 w 136"/>
                <a:gd name="T15" fmla="*/ 50 h 55"/>
                <a:gd name="T16" fmla="*/ 0 w 136"/>
                <a:gd name="T17" fmla="*/ 55 h 55"/>
                <a:gd name="T18" fmla="*/ 135 w 136"/>
                <a:gd name="T1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" h="55">
                  <a:moveTo>
                    <a:pt x="135" y="55"/>
                  </a:moveTo>
                  <a:cubicBezTo>
                    <a:pt x="136" y="53"/>
                    <a:pt x="136" y="51"/>
                    <a:pt x="136" y="50"/>
                  </a:cubicBezTo>
                  <a:cubicBezTo>
                    <a:pt x="136" y="32"/>
                    <a:pt x="121" y="17"/>
                    <a:pt x="103" y="17"/>
                  </a:cubicBezTo>
                  <a:cubicBezTo>
                    <a:pt x="102" y="17"/>
                    <a:pt x="100" y="17"/>
                    <a:pt x="98" y="18"/>
                  </a:cubicBezTo>
                  <a:cubicBezTo>
                    <a:pt x="92" y="7"/>
                    <a:pt x="80" y="0"/>
                    <a:pt x="66" y="0"/>
                  </a:cubicBezTo>
                  <a:cubicBezTo>
                    <a:pt x="49" y="0"/>
                    <a:pt x="35" y="11"/>
                    <a:pt x="31" y="27"/>
                  </a:cubicBezTo>
                  <a:cubicBezTo>
                    <a:pt x="29" y="26"/>
                    <a:pt x="26" y="26"/>
                    <a:pt x="24" y="26"/>
                  </a:cubicBezTo>
                  <a:cubicBezTo>
                    <a:pt x="10" y="26"/>
                    <a:pt x="0" y="36"/>
                    <a:pt x="0" y="50"/>
                  </a:cubicBezTo>
                  <a:cubicBezTo>
                    <a:pt x="0" y="51"/>
                    <a:pt x="0" y="53"/>
                    <a:pt x="0" y="55"/>
                  </a:cubicBezTo>
                  <a:lnTo>
                    <a:pt x="135" y="55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0" name="椭圆 349">
              <a:extLst>
                <a:ext uri="{FF2B5EF4-FFF2-40B4-BE49-F238E27FC236}">
                  <a16:creationId xmlns:a16="http://schemas.microsoft.com/office/drawing/2014/main" id="{78FDF0A0-DDF4-47AE-86DD-CED7099B21F4}"/>
                </a:ext>
              </a:extLst>
            </p:cNvPr>
            <p:cNvSpPr/>
            <p:nvPr/>
          </p:nvSpPr>
          <p:spPr bwMode="auto">
            <a:xfrm>
              <a:off x="3765551" y="5713413"/>
              <a:ext cx="4619625" cy="268287"/>
            </a:xfrm>
            <a:prstGeom prst="ellipse">
              <a:avLst/>
            </a:pr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1" name="任意多边形 573">
              <a:extLst>
                <a:ext uri="{FF2B5EF4-FFF2-40B4-BE49-F238E27FC236}">
                  <a16:creationId xmlns:a16="http://schemas.microsoft.com/office/drawing/2014/main" id="{6576CE29-2A82-4907-85BC-4649355C8CEF}"/>
                </a:ext>
              </a:extLst>
            </p:cNvPr>
            <p:cNvSpPr/>
            <p:nvPr/>
          </p:nvSpPr>
          <p:spPr bwMode="auto">
            <a:xfrm>
              <a:off x="4364038" y="2471738"/>
              <a:ext cx="3871913" cy="1322387"/>
            </a:xfrm>
            <a:custGeom>
              <a:avLst/>
              <a:gdLst>
                <a:gd name="T0" fmla="*/ 10 w 2439"/>
                <a:gd name="T1" fmla="*/ 833 h 833"/>
                <a:gd name="T2" fmla="*/ 0 w 2439"/>
                <a:gd name="T3" fmla="*/ 820 h 833"/>
                <a:gd name="T4" fmla="*/ 687 w 2439"/>
                <a:gd name="T5" fmla="*/ 321 h 833"/>
                <a:gd name="T6" fmla="*/ 1148 w 2439"/>
                <a:gd name="T7" fmla="*/ 664 h 833"/>
                <a:gd name="T8" fmla="*/ 1518 w 2439"/>
                <a:gd name="T9" fmla="*/ 401 h 833"/>
                <a:gd name="T10" fmla="*/ 1912 w 2439"/>
                <a:gd name="T11" fmla="*/ 646 h 833"/>
                <a:gd name="T12" fmla="*/ 2426 w 2439"/>
                <a:gd name="T13" fmla="*/ 0 h 833"/>
                <a:gd name="T14" fmla="*/ 2439 w 2439"/>
                <a:gd name="T15" fmla="*/ 9 h 833"/>
                <a:gd name="T16" fmla="*/ 1916 w 2439"/>
                <a:gd name="T17" fmla="*/ 666 h 833"/>
                <a:gd name="T18" fmla="*/ 1518 w 2439"/>
                <a:gd name="T19" fmla="*/ 420 h 833"/>
                <a:gd name="T20" fmla="*/ 1148 w 2439"/>
                <a:gd name="T21" fmla="*/ 683 h 833"/>
                <a:gd name="T22" fmla="*/ 1143 w 2439"/>
                <a:gd name="T23" fmla="*/ 681 h 833"/>
                <a:gd name="T24" fmla="*/ 687 w 2439"/>
                <a:gd name="T25" fmla="*/ 341 h 833"/>
                <a:gd name="T26" fmla="*/ 10 w 2439"/>
                <a:gd name="T27" fmla="*/ 83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39" h="833">
                  <a:moveTo>
                    <a:pt x="10" y="833"/>
                  </a:moveTo>
                  <a:lnTo>
                    <a:pt x="0" y="820"/>
                  </a:lnTo>
                  <a:lnTo>
                    <a:pt x="687" y="321"/>
                  </a:lnTo>
                  <a:lnTo>
                    <a:pt x="1148" y="664"/>
                  </a:lnTo>
                  <a:lnTo>
                    <a:pt x="1518" y="401"/>
                  </a:lnTo>
                  <a:lnTo>
                    <a:pt x="1912" y="646"/>
                  </a:lnTo>
                  <a:lnTo>
                    <a:pt x="2426" y="0"/>
                  </a:lnTo>
                  <a:lnTo>
                    <a:pt x="2439" y="9"/>
                  </a:lnTo>
                  <a:lnTo>
                    <a:pt x="1916" y="666"/>
                  </a:lnTo>
                  <a:lnTo>
                    <a:pt x="1518" y="420"/>
                  </a:lnTo>
                  <a:lnTo>
                    <a:pt x="1148" y="683"/>
                  </a:lnTo>
                  <a:lnTo>
                    <a:pt x="1143" y="681"/>
                  </a:lnTo>
                  <a:lnTo>
                    <a:pt x="687" y="341"/>
                  </a:lnTo>
                  <a:lnTo>
                    <a:pt x="10" y="833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2" name="任意多边形 574">
              <a:extLst>
                <a:ext uri="{FF2B5EF4-FFF2-40B4-BE49-F238E27FC236}">
                  <a16:creationId xmlns:a16="http://schemas.microsoft.com/office/drawing/2014/main" id="{B8BA5F3D-A865-4621-AA8E-763945F63F71}"/>
                </a:ext>
              </a:extLst>
            </p:cNvPr>
            <p:cNvSpPr/>
            <p:nvPr/>
          </p:nvSpPr>
          <p:spPr bwMode="auto">
            <a:xfrm>
              <a:off x="4364038" y="2471738"/>
              <a:ext cx="3871913" cy="1322387"/>
            </a:xfrm>
            <a:custGeom>
              <a:avLst/>
              <a:gdLst>
                <a:gd name="T0" fmla="*/ 10 w 2439"/>
                <a:gd name="T1" fmla="*/ 833 h 833"/>
                <a:gd name="T2" fmla="*/ 0 w 2439"/>
                <a:gd name="T3" fmla="*/ 820 h 833"/>
                <a:gd name="T4" fmla="*/ 687 w 2439"/>
                <a:gd name="T5" fmla="*/ 321 h 833"/>
                <a:gd name="T6" fmla="*/ 1148 w 2439"/>
                <a:gd name="T7" fmla="*/ 664 h 833"/>
                <a:gd name="T8" fmla="*/ 1518 w 2439"/>
                <a:gd name="T9" fmla="*/ 401 h 833"/>
                <a:gd name="T10" fmla="*/ 1912 w 2439"/>
                <a:gd name="T11" fmla="*/ 646 h 833"/>
                <a:gd name="T12" fmla="*/ 2426 w 2439"/>
                <a:gd name="T13" fmla="*/ 0 h 833"/>
                <a:gd name="T14" fmla="*/ 2439 w 2439"/>
                <a:gd name="T15" fmla="*/ 9 h 833"/>
                <a:gd name="T16" fmla="*/ 1916 w 2439"/>
                <a:gd name="T17" fmla="*/ 666 h 833"/>
                <a:gd name="T18" fmla="*/ 1518 w 2439"/>
                <a:gd name="T19" fmla="*/ 420 h 833"/>
                <a:gd name="T20" fmla="*/ 1148 w 2439"/>
                <a:gd name="T21" fmla="*/ 683 h 833"/>
                <a:gd name="T22" fmla="*/ 1143 w 2439"/>
                <a:gd name="T23" fmla="*/ 681 h 833"/>
                <a:gd name="T24" fmla="*/ 687 w 2439"/>
                <a:gd name="T25" fmla="*/ 341 h 833"/>
                <a:gd name="T26" fmla="*/ 10 w 2439"/>
                <a:gd name="T27" fmla="*/ 83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39" h="833">
                  <a:moveTo>
                    <a:pt x="10" y="833"/>
                  </a:moveTo>
                  <a:lnTo>
                    <a:pt x="0" y="820"/>
                  </a:lnTo>
                  <a:lnTo>
                    <a:pt x="687" y="321"/>
                  </a:lnTo>
                  <a:lnTo>
                    <a:pt x="1148" y="664"/>
                  </a:lnTo>
                  <a:lnTo>
                    <a:pt x="1518" y="401"/>
                  </a:lnTo>
                  <a:lnTo>
                    <a:pt x="1912" y="646"/>
                  </a:lnTo>
                  <a:lnTo>
                    <a:pt x="2426" y="0"/>
                  </a:lnTo>
                  <a:lnTo>
                    <a:pt x="2439" y="9"/>
                  </a:lnTo>
                  <a:lnTo>
                    <a:pt x="1916" y="666"/>
                  </a:lnTo>
                  <a:lnTo>
                    <a:pt x="1518" y="420"/>
                  </a:lnTo>
                  <a:lnTo>
                    <a:pt x="1148" y="683"/>
                  </a:lnTo>
                  <a:lnTo>
                    <a:pt x="1143" y="681"/>
                  </a:lnTo>
                  <a:lnTo>
                    <a:pt x="687" y="341"/>
                  </a:lnTo>
                  <a:lnTo>
                    <a:pt x="10" y="8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3" name="任意多边形 575">
              <a:extLst>
                <a:ext uri="{FF2B5EF4-FFF2-40B4-BE49-F238E27FC236}">
                  <a16:creationId xmlns:a16="http://schemas.microsoft.com/office/drawing/2014/main" id="{F589118A-81F0-4B21-AD3E-BFC34CB89745}"/>
                </a:ext>
              </a:extLst>
            </p:cNvPr>
            <p:cNvSpPr/>
            <p:nvPr/>
          </p:nvSpPr>
          <p:spPr bwMode="auto">
            <a:xfrm>
              <a:off x="4591051" y="2471738"/>
              <a:ext cx="3644900" cy="1168400"/>
            </a:xfrm>
            <a:custGeom>
              <a:avLst/>
              <a:gdLst>
                <a:gd name="T0" fmla="*/ 682 w 1224"/>
                <a:gd name="T1" fmla="*/ 250 h 392"/>
                <a:gd name="T2" fmla="*/ 668 w 1224"/>
                <a:gd name="T3" fmla="*/ 260 h 392"/>
                <a:gd name="T4" fmla="*/ 671 w 1224"/>
                <a:gd name="T5" fmla="*/ 268 h 392"/>
                <a:gd name="T6" fmla="*/ 678 w 1224"/>
                <a:gd name="T7" fmla="*/ 264 h 392"/>
                <a:gd name="T8" fmla="*/ 681 w 1224"/>
                <a:gd name="T9" fmla="*/ 251 h 392"/>
                <a:gd name="T10" fmla="*/ 682 w 1224"/>
                <a:gd name="T11" fmla="*/ 250 h 392"/>
                <a:gd name="T12" fmla="*/ 705 w 1224"/>
                <a:gd name="T13" fmla="*/ 233 h 392"/>
                <a:gd name="T14" fmla="*/ 702 w 1224"/>
                <a:gd name="T15" fmla="*/ 236 h 392"/>
                <a:gd name="T16" fmla="*/ 700 w 1224"/>
                <a:gd name="T17" fmla="*/ 248 h 392"/>
                <a:gd name="T18" fmla="*/ 710 w 1224"/>
                <a:gd name="T19" fmla="*/ 241 h 392"/>
                <a:gd name="T20" fmla="*/ 705 w 1224"/>
                <a:gd name="T21" fmla="*/ 233 h 392"/>
                <a:gd name="T22" fmla="*/ 290 w 1224"/>
                <a:gd name="T23" fmla="*/ 171 h 392"/>
                <a:gd name="T24" fmla="*/ 229 w 1224"/>
                <a:gd name="T25" fmla="*/ 216 h 392"/>
                <a:gd name="T26" fmla="*/ 126 w 1224"/>
                <a:gd name="T27" fmla="*/ 291 h 392"/>
                <a:gd name="T28" fmla="*/ 0 w 1224"/>
                <a:gd name="T29" fmla="*/ 382 h 392"/>
                <a:gd name="T30" fmla="*/ 1 w 1224"/>
                <a:gd name="T31" fmla="*/ 392 h 392"/>
                <a:gd name="T32" fmla="*/ 290 w 1224"/>
                <a:gd name="T33" fmla="*/ 182 h 392"/>
                <a:gd name="T34" fmla="*/ 533 w 1224"/>
                <a:gd name="T35" fmla="*/ 363 h 392"/>
                <a:gd name="T36" fmla="*/ 536 w 1224"/>
                <a:gd name="T37" fmla="*/ 364 h 392"/>
                <a:gd name="T38" fmla="*/ 592 w 1224"/>
                <a:gd name="T39" fmla="*/ 324 h 392"/>
                <a:gd name="T40" fmla="*/ 585 w 1224"/>
                <a:gd name="T41" fmla="*/ 319 h 392"/>
                <a:gd name="T42" fmla="*/ 557 w 1224"/>
                <a:gd name="T43" fmla="*/ 338 h 392"/>
                <a:gd name="T44" fmla="*/ 536 w 1224"/>
                <a:gd name="T45" fmla="*/ 354 h 392"/>
                <a:gd name="T46" fmla="*/ 455 w 1224"/>
                <a:gd name="T47" fmla="*/ 293 h 392"/>
                <a:gd name="T48" fmla="*/ 290 w 1224"/>
                <a:gd name="T49" fmla="*/ 171 h 392"/>
                <a:gd name="T50" fmla="*/ 1217 w 1224"/>
                <a:gd name="T51" fmla="*/ 0 h 392"/>
                <a:gd name="T52" fmla="*/ 1215 w 1224"/>
                <a:gd name="T53" fmla="*/ 2 h 392"/>
                <a:gd name="T54" fmla="*/ 1112 w 1224"/>
                <a:gd name="T55" fmla="*/ 132 h 392"/>
                <a:gd name="T56" fmla="*/ 943 w 1224"/>
                <a:gd name="T57" fmla="*/ 344 h 392"/>
                <a:gd name="T58" fmla="*/ 886 w 1224"/>
                <a:gd name="T59" fmla="*/ 309 h 392"/>
                <a:gd name="T60" fmla="*/ 835 w 1224"/>
                <a:gd name="T61" fmla="*/ 277 h 392"/>
                <a:gd name="T62" fmla="*/ 789 w 1224"/>
                <a:gd name="T63" fmla="*/ 248 h 392"/>
                <a:gd name="T64" fmla="*/ 782 w 1224"/>
                <a:gd name="T65" fmla="*/ 254 h 392"/>
                <a:gd name="T66" fmla="*/ 945 w 1224"/>
                <a:gd name="T67" fmla="*/ 355 h 392"/>
                <a:gd name="T68" fmla="*/ 1224 w 1224"/>
                <a:gd name="T69" fmla="*/ 5 h 392"/>
                <a:gd name="T70" fmla="*/ 1217 w 1224"/>
                <a:gd name="T71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24" h="392">
                  <a:moveTo>
                    <a:pt x="682" y="250"/>
                  </a:moveTo>
                  <a:cubicBezTo>
                    <a:pt x="668" y="260"/>
                    <a:pt x="668" y="260"/>
                    <a:pt x="668" y="260"/>
                  </a:cubicBezTo>
                  <a:cubicBezTo>
                    <a:pt x="670" y="262"/>
                    <a:pt x="670" y="265"/>
                    <a:pt x="671" y="268"/>
                  </a:cubicBezTo>
                  <a:cubicBezTo>
                    <a:pt x="678" y="264"/>
                    <a:pt x="678" y="264"/>
                    <a:pt x="678" y="264"/>
                  </a:cubicBezTo>
                  <a:cubicBezTo>
                    <a:pt x="679" y="259"/>
                    <a:pt x="680" y="255"/>
                    <a:pt x="681" y="251"/>
                  </a:cubicBezTo>
                  <a:cubicBezTo>
                    <a:pt x="682" y="251"/>
                    <a:pt x="682" y="250"/>
                    <a:pt x="682" y="250"/>
                  </a:cubicBezTo>
                  <a:moveTo>
                    <a:pt x="705" y="233"/>
                  </a:moveTo>
                  <a:cubicBezTo>
                    <a:pt x="702" y="236"/>
                    <a:pt x="702" y="236"/>
                    <a:pt x="702" y="236"/>
                  </a:cubicBezTo>
                  <a:cubicBezTo>
                    <a:pt x="701" y="240"/>
                    <a:pt x="701" y="244"/>
                    <a:pt x="700" y="248"/>
                  </a:cubicBezTo>
                  <a:cubicBezTo>
                    <a:pt x="710" y="241"/>
                    <a:pt x="710" y="241"/>
                    <a:pt x="710" y="241"/>
                  </a:cubicBezTo>
                  <a:cubicBezTo>
                    <a:pt x="708" y="238"/>
                    <a:pt x="706" y="236"/>
                    <a:pt x="705" y="233"/>
                  </a:cubicBezTo>
                  <a:moveTo>
                    <a:pt x="290" y="171"/>
                  </a:moveTo>
                  <a:cubicBezTo>
                    <a:pt x="229" y="216"/>
                    <a:pt x="229" y="216"/>
                    <a:pt x="229" y="216"/>
                  </a:cubicBezTo>
                  <a:cubicBezTo>
                    <a:pt x="126" y="291"/>
                    <a:pt x="126" y="291"/>
                    <a:pt x="126" y="291"/>
                  </a:cubicBezTo>
                  <a:cubicBezTo>
                    <a:pt x="0" y="382"/>
                    <a:pt x="0" y="382"/>
                    <a:pt x="0" y="382"/>
                  </a:cubicBezTo>
                  <a:cubicBezTo>
                    <a:pt x="1" y="385"/>
                    <a:pt x="1" y="389"/>
                    <a:pt x="1" y="392"/>
                  </a:cubicBezTo>
                  <a:cubicBezTo>
                    <a:pt x="290" y="182"/>
                    <a:pt x="290" y="182"/>
                    <a:pt x="290" y="182"/>
                  </a:cubicBezTo>
                  <a:cubicBezTo>
                    <a:pt x="533" y="363"/>
                    <a:pt x="533" y="363"/>
                    <a:pt x="533" y="363"/>
                  </a:cubicBezTo>
                  <a:cubicBezTo>
                    <a:pt x="536" y="364"/>
                    <a:pt x="536" y="364"/>
                    <a:pt x="536" y="364"/>
                  </a:cubicBezTo>
                  <a:cubicBezTo>
                    <a:pt x="592" y="324"/>
                    <a:pt x="592" y="324"/>
                    <a:pt x="592" y="324"/>
                  </a:cubicBezTo>
                  <a:cubicBezTo>
                    <a:pt x="590" y="323"/>
                    <a:pt x="587" y="321"/>
                    <a:pt x="585" y="319"/>
                  </a:cubicBezTo>
                  <a:cubicBezTo>
                    <a:pt x="557" y="338"/>
                    <a:pt x="557" y="338"/>
                    <a:pt x="557" y="338"/>
                  </a:cubicBezTo>
                  <a:cubicBezTo>
                    <a:pt x="536" y="354"/>
                    <a:pt x="536" y="354"/>
                    <a:pt x="536" y="354"/>
                  </a:cubicBezTo>
                  <a:cubicBezTo>
                    <a:pt x="455" y="293"/>
                    <a:pt x="455" y="293"/>
                    <a:pt x="455" y="293"/>
                  </a:cubicBezTo>
                  <a:cubicBezTo>
                    <a:pt x="290" y="171"/>
                    <a:pt x="290" y="171"/>
                    <a:pt x="290" y="171"/>
                  </a:cubicBezTo>
                  <a:moveTo>
                    <a:pt x="1217" y="0"/>
                  </a:moveTo>
                  <a:cubicBezTo>
                    <a:pt x="1215" y="2"/>
                    <a:pt x="1215" y="2"/>
                    <a:pt x="1215" y="2"/>
                  </a:cubicBezTo>
                  <a:cubicBezTo>
                    <a:pt x="1112" y="132"/>
                    <a:pt x="1112" y="132"/>
                    <a:pt x="1112" y="132"/>
                  </a:cubicBezTo>
                  <a:cubicBezTo>
                    <a:pt x="943" y="344"/>
                    <a:pt x="943" y="344"/>
                    <a:pt x="943" y="344"/>
                  </a:cubicBezTo>
                  <a:cubicBezTo>
                    <a:pt x="886" y="309"/>
                    <a:pt x="886" y="309"/>
                    <a:pt x="886" y="309"/>
                  </a:cubicBezTo>
                  <a:cubicBezTo>
                    <a:pt x="835" y="277"/>
                    <a:pt x="835" y="277"/>
                    <a:pt x="835" y="277"/>
                  </a:cubicBezTo>
                  <a:cubicBezTo>
                    <a:pt x="789" y="248"/>
                    <a:pt x="789" y="248"/>
                    <a:pt x="789" y="248"/>
                  </a:cubicBezTo>
                  <a:cubicBezTo>
                    <a:pt x="787" y="250"/>
                    <a:pt x="784" y="252"/>
                    <a:pt x="782" y="254"/>
                  </a:cubicBezTo>
                  <a:cubicBezTo>
                    <a:pt x="945" y="355"/>
                    <a:pt x="945" y="355"/>
                    <a:pt x="945" y="355"/>
                  </a:cubicBezTo>
                  <a:cubicBezTo>
                    <a:pt x="1224" y="5"/>
                    <a:pt x="1224" y="5"/>
                    <a:pt x="1224" y="5"/>
                  </a:cubicBezTo>
                  <a:cubicBezTo>
                    <a:pt x="1217" y="0"/>
                    <a:pt x="1217" y="0"/>
                    <a:pt x="121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4" name="任意多边形 576">
              <a:extLst>
                <a:ext uri="{FF2B5EF4-FFF2-40B4-BE49-F238E27FC236}">
                  <a16:creationId xmlns:a16="http://schemas.microsoft.com/office/drawing/2014/main" id="{B2B02FC7-FA72-4FD4-950D-65093CEFEAC5}"/>
                </a:ext>
              </a:extLst>
            </p:cNvPr>
            <p:cNvSpPr/>
            <p:nvPr/>
          </p:nvSpPr>
          <p:spPr bwMode="auto">
            <a:xfrm>
              <a:off x="4305301" y="3716338"/>
              <a:ext cx="136525" cy="138112"/>
            </a:xfrm>
            <a:custGeom>
              <a:avLst/>
              <a:gdLst>
                <a:gd name="T0" fmla="*/ 44 w 46"/>
                <a:gd name="T1" fmla="*/ 26 h 46"/>
                <a:gd name="T2" fmla="*/ 20 w 46"/>
                <a:gd name="T3" fmla="*/ 44 h 46"/>
                <a:gd name="T4" fmla="*/ 2 w 46"/>
                <a:gd name="T5" fmla="*/ 19 h 46"/>
                <a:gd name="T6" fmla="*/ 26 w 46"/>
                <a:gd name="T7" fmla="*/ 1 h 46"/>
                <a:gd name="T8" fmla="*/ 44 w 46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44" y="26"/>
                  </a:moveTo>
                  <a:cubicBezTo>
                    <a:pt x="42" y="38"/>
                    <a:pt x="31" y="46"/>
                    <a:pt x="20" y="44"/>
                  </a:cubicBezTo>
                  <a:cubicBezTo>
                    <a:pt x="8" y="42"/>
                    <a:pt x="0" y="31"/>
                    <a:pt x="2" y="19"/>
                  </a:cubicBezTo>
                  <a:cubicBezTo>
                    <a:pt x="3" y="8"/>
                    <a:pt x="14" y="0"/>
                    <a:pt x="26" y="1"/>
                  </a:cubicBezTo>
                  <a:cubicBezTo>
                    <a:pt x="38" y="3"/>
                    <a:pt x="46" y="14"/>
                    <a:pt x="44" y="26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5" name="任意多边形 577">
              <a:extLst>
                <a:ext uri="{FF2B5EF4-FFF2-40B4-BE49-F238E27FC236}">
                  <a16:creationId xmlns:a16="http://schemas.microsoft.com/office/drawing/2014/main" id="{8154FB58-9B41-4241-9968-9F91121A659E}"/>
                </a:ext>
              </a:extLst>
            </p:cNvPr>
            <p:cNvSpPr/>
            <p:nvPr/>
          </p:nvSpPr>
          <p:spPr bwMode="auto">
            <a:xfrm>
              <a:off x="5389563" y="2951163"/>
              <a:ext cx="100013" cy="98425"/>
            </a:xfrm>
            <a:custGeom>
              <a:avLst/>
              <a:gdLst>
                <a:gd name="T0" fmla="*/ 33 w 34"/>
                <a:gd name="T1" fmla="*/ 19 h 33"/>
                <a:gd name="T2" fmla="*/ 15 w 34"/>
                <a:gd name="T3" fmla="*/ 32 h 33"/>
                <a:gd name="T4" fmla="*/ 2 w 34"/>
                <a:gd name="T5" fmla="*/ 14 h 33"/>
                <a:gd name="T6" fmla="*/ 19 w 34"/>
                <a:gd name="T7" fmla="*/ 1 h 33"/>
                <a:gd name="T8" fmla="*/ 33 w 34"/>
                <a:gd name="T9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33" y="19"/>
                  </a:moveTo>
                  <a:cubicBezTo>
                    <a:pt x="31" y="28"/>
                    <a:pt x="23" y="33"/>
                    <a:pt x="15" y="32"/>
                  </a:cubicBezTo>
                  <a:cubicBezTo>
                    <a:pt x="6" y="31"/>
                    <a:pt x="0" y="23"/>
                    <a:pt x="2" y="14"/>
                  </a:cubicBezTo>
                  <a:cubicBezTo>
                    <a:pt x="3" y="6"/>
                    <a:pt x="11" y="0"/>
                    <a:pt x="19" y="1"/>
                  </a:cubicBezTo>
                  <a:cubicBezTo>
                    <a:pt x="28" y="2"/>
                    <a:pt x="34" y="10"/>
                    <a:pt x="33" y="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6" name="任意多边形 578">
              <a:extLst>
                <a:ext uri="{FF2B5EF4-FFF2-40B4-BE49-F238E27FC236}">
                  <a16:creationId xmlns:a16="http://schemas.microsoft.com/office/drawing/2014/main" id="{18478390-F0CC-45EA-9467-F7F624BCF4FC}"/>
                </a:ext>
              </a:extLst>
            </p:cNvPr>
            <p:cNvSpPr/>
            <p:nvPr/>
          </p:nvSpPr>
          <p:spPr bwMode="auto">
            <a:xfrm>
              <a:off x="6732588" y="3090863"/>
              <a:ext cx="82550" cy="84137"/>
            </a:xfrm>
            <a:custGeom>
              <a:avLst/>
              <a:gdLst>
                <a:gd name="T0" fmla="*/ 27 w 28"/>
                <a:gd name="T1" fmla="*/ 16 h 28"/>
                <a:gd name="T2" fmla="*/ 12 w 28"/>
                <a:gd name="T3" fmla="*/ 27 h 28"/>
                <a:gd name="T4" fmla="*/ 1 w 28"/>
                <a:gd name="T5" fmla="*/ 12 h 28"/>
                <a:gd name="T6" fmla="*/ 16 w 28"/>
                <a:gd name="T7" fmla="*/ 1 h 28"/>
                <a:gd name="T8" fmla="*/ 27 w 28"/>
                <a:gd name="T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7" y="16"/>
                  </a:moveTo>
                  <a:cubicBezTo>
                    <a:pt x="26" y="23"/>
                    <a:pt x="19" y="28"/>
                    <a:pt x="12" y="27"/>
                  </a:cubicBezTo>
                  <a:cubicBezTo>
                    <a:pt x="5" y="26"/>
                    <a:pt x="0" y="19"/>
                    <a:pt x="1" y="12"/>
                  </a:cubicBezTo>
                  <a:cubicBezTo>
                    <a:pt x="2" y="5"/>
                    <a:pt x="9" y="0"/>
                    <a:pt x="16" y="1"/>
                  </a:cubicBezTo>
                  <a:cubicBezTo>
                    <a:pt x="23" y="2"/>
                    <a:pt x="28" y="9"/>
                    <a:pt x="27" y="16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7" name="任意多边形 579">
              <a:extLst>
                <a:ext uri="{FF2B5EF4-FFF2-40B4-BE49-F238E27FC236}">
                  <a16:creationId xmlns:a16="http://schemas.microsoft.com/office/drawing/2014/main" id="{78CDE33D-9751-405A-B4B0-607743E96065}"/>
                </a:ext>
              </a:extLst>
            </p:cNvPr>
            <p:cNvSpPr/>
            <p:nvPr/>
          </p:nvSpPr>
          <p:spPr bwMode="auto">
            <a:xfrm>
              <a:off x="6121401" y="3475038"/>
              <a:ext cx="128588" cy="131762"/>
            </a:xfrm>
            <a:custGeom>
              <a:avLst/>
              <a:gdLst>
                <a:gd name="T0" fmla="*/ 42 w 43"/>
                <a:gd name="T1" fmla="*/ 25 h 44"/>
                <a:gd name="T2" fmla="*/ 19 w 43"/>
                <a:gd name="T3" fmla="*/ 42 h 44"/>
                <a:gd name="T4" fmla="*/ 1 w 43"/>
                <a:gd name="T5" fmla="*/ 19 h 44"/>
                <a:gd name="T6" fmla="*/ 25 w 43"/>
                <a:gd name="T7" fmla="*/ 2 h 44"/>
                <a:gd name="T8" fmla="*/ 42 w 43"/>
                <a:gd name="T9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4">
                  <a:moveTo>
                    <a:pt x="42" y="25"/>
                  </a:moveTo>
                  <a:cubicBezTo>
                    <a:pt x="40" y="36"/>
                    <a:pt x="30" y="44"/>
                    <a:pt x="19" y="42"/>
                  </a:cubicBezTo>
                  <a:cubicBezTo>
                    <a:pt x="7" y="41"/>
                    <a:pt x="0" y="30"/>
                    <a:pt x="1" y="19"/>
                  </a:cubicBezTo>
                  <a:cubicBezTo>
                    <a:pt x="3" y="8"/>
                    <a:pt x="14" y="0"/>
                    <a:pt x="25" y="2"/>
                  </a:cubicBezTo>
                  <a:cubicBezTo>
                    <a:pt x="36" y="4"/>
                    <a:pt x="43" y="14"/>
                    <a:pt x="42" y="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8" name="任意多边形 580">
              <a:extLst>
                <a:ext uri="{FF2B5EF4-FFF2-40B4-BE49-F238E27FC236}">
                  <a16:creationId xmlns:a16="http://schemas.microsoft.com/office/drawing/2014/main" id="{DC86303E-32EF-46CB-AD4F-B50B6ED4697C}"/>
                </a:ext>
              </a:extLst>
            </p:cNvPr>
            <p:cNvSpPr/>
            <p:nvPr/>
          </p:nvSpPr>
          <p:spPr bwMode="auto">
            <a:xfrm>
              <a:off x="7354888" y="3463925"/>
              <a:ext cx="98425" cy="98425"/>
            </a:xfrm>
            <a:custGeom>
              <a:avLst/>
              <a:gdLst>
                <a:gd name="T0" fmla="*/ 31 w 33"/>
                <a:gd name="T1" fmla="*/ 19 h 33"/>
                <a:gd name="T2" fmla="*/ 14 w 33"/>
                <a:gd name="T3" fmla="*/ 32 h 33"/>
                <a:gd name="T4" fmla="*/ 1 w 33"/>
                <a:gd name="T5" fmla="*/ 14 h 33"/>
                <a:gd name="T6" fmla="*/ 18 w 33"/>
                <a:gd name="T7" fmla="*/ 1 h 33"/>
                <a:gd name="T8" fmla="*/ 31 w 33"/>
                <a:gd name="T9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31" y="19"/>
                  </a:moveTo>
                  <a:cubicBezTo>
                    <a:pt x="30" y="27"/>
                    <a:pt x="22" y="33"/>
                    <a:pt x="14" y="32"/>
                  </a:cubicBezTo>
                  <a:cubicBezTo>
                    <a:pt x="5" y="30"/>
                    <a:pt x="0" y="23"/>
                    <a:pt x="1" y="14"/>
                  </a:cubicBezTo>
                  <a:cubicBezTo>
                    <a:pt x="2" y="6"/>
                    <a:pt x="10" y="0"/>
                    <a:pt x="18" y="1"/>
                  </a:cubicBezTo>
                  <a:cubicBezTo>
                    <a:pt x="27" y="3"/>
                    <a:pt x="33" y="10"/>
                    <a:pt x="31" y="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9" name="任意多边形 581">
              <a:extLst>
                <a:ext uri="{FF2B5EF4-FFF2-40B4-BE49-F238E27FC236}">
                  <a16:creationId xmlns:a16="http://schemas.microsoft.com/office/drawing/2014/main" id="{69DF0F2E-2400-40CC-A870-74E09B1CFAED}"/>
                </a:ext>
              </a:extLst>
            </p:cNvPr>
            <p:cNvSpPr/>
            <p:nvPr/>
          </p:nvSpPr>
          <p:spPr bwMode="auto">
            <a:xfrm>
              <a:off x="8045451" y="2390775"/>
              <a:ext cx="238125" cy="268287"/>
            </a:xfrm>
            <a:custGeom>
              <a:avLst/>
              <a:gdLst>
                <a:gd name="T0" fmla="*/ 150 w 150"/>
                <a:gd name="T1" fmla="*/ 0 h 169"/>
                <a:gd name="T2" fmla="*/ 0 w 150"/>
                <a:gd name="T3" fmla="*/ 100 h 169"/>
                <a:gd name="T4" fmla="*/ 86 w 150"/>
                <a:gd name="T5" fmla="*/ 169 h 169"/>
                <a:gd name="T6" fmla="*/ 150 w 150"/>
                <a:gd name="T7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169">
                  <a:moveTo>
                    <a:pt x="150" y="0"/>
                  </a:moveTo>
                  <a:lnTo>
                    <a:pt x="0" y="100"/>
                  </a:lnTo>
                  <a:lnTo>
                    <a:pt x="86" y="169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0" name="任意多边形 582">
              <a:extLst>
                <a:ext uri="{FF2B5EF4-FFF2-40B4-BE49-F238E27FC236}">
                  <a16:creationId xmlns:a16="http://schemas.microsoft.com/office/drawing/2014/main" id="{0C78E146-6861-4BE7-9C73-B47F119AD042}"/>
                </a:ext>
              </a:extLst>
            </p:cNvPr>
            <p:cNvSpPr/>
            <p:nvPr/>
          </p:nvSpPr>
          <p:spPr bwMode="auto">
            <a:xfrm>
              <a:off x="6662738" y="5692775"/>
              <a:ext cx="914400" cy="182562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7 h 61"/>
                <a:gd name="T6" fmla="*/ 307 w 307"/>
                <a:gd name="T7" fmla="*/ 25 h 61"/>
                <a:gd name="T8" fmla="*/ 307 w 307"/>
                <a:gd name="T9" fmla="*/ 9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8 w 307"/>
                <a:gd name="T17" fmla="*/ 0 h 61"/>
                <a:gd name="T18" fmla="*/ 8 w 307"/>
                <a:gd name="T19" fmla="*/ 0 h 61"/>
                <a:gd name="T20" fmla="*/ 4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9 h 61"/>
                <a:gd name="T28" fmla="*/ 0 w 307"/>
                <a:gd name="T29" fmla="*/ 25 h 61"/>
                <a:gd name="T30" fmla="*/ 0 w 307"/>
                <a:gd name="T31" fmla="*/ 47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4 w 307"/>
                <a:gd name="T39" fmla="*/ 58 h 61"/>
                <a:gd name="T40" fmla="*/ 8 w 307"/>
                <a:gd name="T41" fmla="*/ 61 h 61"/>
                <a:gd name="T42" fmla="*/ 298 w 307"/>
                <a:gd name="T43" fmla="*/ 61 h 61"/>
                <a:gd name="T44" fmla="*/ 302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cubicBezTo>
                    <a:pt x="307" y="25"/>
                    <a:pt x="307" y="25"/>
                    <a:pt x="307" y="25"/>
                  </a:cubicBezTo>
                  <a:cubicBezTo>
                    <a:pt x="307" y="9"/>
                    <a:pt x="307" y="9"/>
                    <a:pt x="307" y="9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6"/>
                    <a:pt x="303" y="4"/>
                  </a:cubicBezTo>
                  <a:cubicBezTo>
                    <a:pt x="301" y="3"/>
                    <a:pt x="300" y="2"/>
                    <a:pt x="29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"/>
                    <a:pt x="5" y="3"/>
                    <a:pt x="4" y="4"/>
                  </a:cubicBezTo>
                  <a:cubicBezTo>
                    <a:pt x="3" y="5"/>
                    <a:pt x="1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5"/>
                    <a:pt x="3" y="56"/>
                    <a:pt x="4" y="58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8" y="61"/>
                    <a:pt x="298" y="61"/>
                    <a:pt x="298" y="61"/>
                  </a:cubicBezTo>
                  <a:cubicBezTo>
                    <a:pt x="302" y="57"/>
                    <a:pt x="302" y="57"/>
                    <a:pt x="302" y="57"/>
                  </a:cubicBezTo>
                  <a:cubicBezTo>
                    <a:pt x="304" y="56"/>
                    <a:pt x="305" y="55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1" name="任意多边形 583">
              <a:extLst>
                <a:ext uri="{FF2B5EF4-FFF2-40B4-BE49-F238E27FC236}">
                  <a16:creationId xmlns:a16="http://schemas.microsoft.com/office/drawing/2014/main" id="{7710DA8F-D2A3-4B84-A71F-9E5248A19CC5}"/>
                </a:ext>
              </a:extLst>
            </p:cNvPr>
            <p:cNvSpPr/>
            <p:nvPr/>
          </p:nvSpPr>
          <p:spPr bwMode="auto">
            <a:xfrm>
              <a:off x="6737351" y="5511800"/>
              <a:ext cx="914400" cy="180975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7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9 w 307"/>
                <a:gd name="T17" fmla="*/ 0 h 61"/>
                <a:gd name="T18" fmla="*/ 9 w 307"/>
                <a:gd name="T19" fmla="*/ 0 h 61"/>
                <a:gd name="T20" fmla="*/ 5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7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5 w 307"/>
                <a:gd name="T39" fmla="*/ 57 h 61"/>
                <a:gd name="T40" fmla="*/ 9 w 307"/>
                <a:gd name="T41" fmla="*/ 61 h 61"/>
                <a:gd name="T42" fmla="*/ 299 w 307"/>
                <a:gd name="T43" fmla="*/ 61 h 61"/>
                <a:gd name="T44" fmla="*/ 303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6" y="7"/>
                    <a:pt x="305" y="6"/>
                    <a:pt x="303" y="4"/>
                  </a:cubicBezTo>
                  <a:cubicBezTo>
                    <a:pt x="302" y="3"/>
                    <a:pt x="301" y="2"/>
                    <a:pt x="29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2"/>
                    <a:pt x="6" y="3"/>
                    <a:pt x="5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55"/>
                    <a:pt x="3" y="56"/>
                    <a:pt x="5" y="57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cubicBezTo>
                    <a:pt x="304" y="56"/>
                    <a:pt x="306" y="55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2" name="任意多边形 584">
              <a:extLst>
                <a:ext uri="{FF2B5EF4-FFF2-40B4-BE49-F238E27FC236}">
                  <a16:creationId xmlns:a16="http://schemas.microsoft.com/office/drawing/2014/main" id="{E556B596-8CF2-4EF9-9341-11B6BC44EA67}"/>
                </a:ext>
              </a:extLst>
            </p:cNvPr>
            <p:cNvSpPr/>
            <p:nvPr/>
          </p:nvSpPr>
          <p:spPr bwMode="auto">
            <a:xfrm>
              <a:off x="6662738" y="5329238"/>
              <a:ext cx="914400" cy="182562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7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8 w 307"/>
                <a:gd name="T17" fmla="*/ 0 h 61"/>
                <a:gd name="T18" fmla="*/ 8 w 307"/>
                <a:gd name="T19" fmla="*/ 0 h 61"/>
                <a:gd name="T20" fmla="*/ 4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7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4 w 307"/>
                <a:gd name="T39" fmla="*/ 57 h 61"/>
                <a:gd name="T40" fmla="*/ 8 w 307"/>
                <a:gd name="T41" fmla="*/ 61 h 61"/>
                <a:gd name="T42" fmla="*/ 298 w 307"/>
                <a:gd name="T43" fmla="*/ 61 h 61"/>
                <a:gd name="T44" fmla="*/ 302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5"/>
                    <a:pt x="303" y="4"/>
                  </a:cubicBezTo>
                  <a:cubicBezTo>
                    <a:pt x="301" y="3"/>
                    <a:pt x="300" y="2"/>
                    <a:pt x="29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5" y="3"/>
                    <a:pt x="4" y="4"/>
                  </a:cubicBezTo>
                  <a:cubicBezTo>
                    <a:pt x="3" y="5"/>
                    <a:pt x="1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5"/>
                    <a:pt x="3" y="56"/>
                    <a:pt x="4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8" y="61"/>
                    <a:pt x="298" y="61"/>
                    <a:pt x="298" y="61"/>
                  </a:cubicBezTo>
                  <a:cubicBezTo>
                    <a:pt x="302" y="57"/>
                    <a:pt x="302" y="57"/>
                    <a:pt x="302" y="57"/>
                  </a:cubicBezTo>
                  <a:cubicBezTo>
                    <a:pt x="304" y="56"/>
                    <a:pt x="305" y="55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3" name="任意多边形 585">
              <a:extLst>
                <a:ext uri="{FF2B5EF4-FFF2-40B4-BE49-F238E27FC236}">
                  <a16:creationId xmlns:a16="http://schemas.microsoft.com/office/drawing/2014/main" id="{54EDB947-5DC6-46D8-949B-5BEC16A8078F}"/>
                </a:ext>
              </a:extLst>
            </p:cNvPr>
            <p:cNvSpPr/>
            <p:nvPr/>
          </p:nvSpPr>
          <p:spPr bwMode="auto">
            <a:xfrm>
              <a:off x="6591301" y="5148263"/>
              <a:ext cx="914400" cy="180975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7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8 w 307"/>
                <a:gd name="T17" fmla="*/ 0 h 61"/>
                <a:gd name="T18" fmla="*/ 8 w 307"/>
                <a:gd name="T19" fmla="*/ 0 h 61"/>
                <a:gd name="T20" fmla="*/ 4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7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4 w 307"/>
                <a:gd name="T39" fmla="*/ 57 h 61"/>
                <a:gd name="T40" fmla="*/ 8 w 307"/>
                <a:gd name="T41" fmla="*/ 61 h 61"/>
                <a:gd name="T42" fmla="*/ 298 w 307"/>
                <a:gd name="T43" fmla="*/ 61 h 61"/>
                <a:gd name="T44" fmla="*/ 303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5"/>
                    <a:pt x="303" y="4"/>
                  </a:cubicBezTo>
                  <a:cubicBezTo>
                    <a:pt x="301" y="3"/>
                    <a:pt x="300" y="2"/>
                    <a:pt x="29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5" y="3"/>
                    <a:pt x="4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5"/>
                    <a:pt x="3" y="56"/>
                    <a:pt x="4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8" y="61"/>
                    <a:pt x="298" y="61"/>
                    <a:pt x="298" y="61"/>
                  </a:cubicBezTo>
                  <a:cubicBezTo>
                    <a:pt x="303" y="57"/>
                    <a:pt x="303" y="57"/>
                    <a:pt x="303" y="57"/>
                  </a:cubicBezTo>
                  <a:cubicBezTo>
                    <a:pt x="304" y="56"/>
                    <a:pt x="305" y="54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4" name="任意多边形 586">
              <a:extLst>
                <a:ext uri="{FF2B5EF4-FFF2-40B4-BE49-F238E27FC236}">
                  <a16:creationId xmlns:a16="http://schemas.microsoft.com/office/drawing/2014/main" id="{9A8EDE38-709C-4D09-8B92-52E18FB4B1A0}"/>
                </a:ext>
              </a:extLst>
            </p:cNvPr>
            <p:cNvSpPr/>
            <p:nvPr/>
          </p:nvSpPr>
          <p:spPr bwMode="auto">
            <a:xfrm>
              <a:off x="6767513" y="4965700"/>
              <a:ext cx="917575" cy="182562"/>
            </a:xfrm>
            <a:custGeom>
              <a:avLst/>
              <a:gdLst>
                <a:gd name="T0" fmla="*/ 308 w 308"/>
                <a:gd name="T1" fmla="*/ 53 h 61"/>
                <a:gd name="T2" fmla="*/ 308 w 308"/>
                <a:gd name="T3" fmla="*/ 53 h 61"/>
                <a:gd name="T4" fmla="*/ 308 w 308"/>
                <a:gd name="T5" fmla="*/ 46 h 61"/>
                <a:gd name="T6" fmla="*/ 308 w 308"/>
                <a:gd name="T7" fmla="*/ 24 h 61"/>
                <a:gd name="T8" fmla="*/ 308 w 308"/>
                <a:gd name="T9" fmla="*/ 8 h 61"/>
                <a:gd name="T10" fmla="*/ 308 w 308"/>
                <a:gd name="T11" fmla="*/ 8 h 61"/>
                <a:gd name="T12" fmla="*/ 308 w 308"/>
                <a:gd name="T13" fmla="*/ 8 h 61"/>
                <a:gd name="T14" fmla="*/ 304 w 308"/>
                <a:gd name="T15" fmla="*/ 4 h 61"/>
                <a:gd name="T16" fmla="*/ 299 w 308"/>
                <a:gd name="T17" fmla="*/ 0 h 61"/>
                <a:gd name="T18" fmla="*/ 9 w 308"/>
                <a:gd name="T19" fmla="*/ 0 h 61"/>
                <a:gd name="T20" fmla="*/ 5 w 308"/>
                <a:gd name="T21" fmla="*/ 4 h 61"/>
                <a:gd name="T22" fmla="*/ 0 w 308"/>
                <a:gd name="T23" fmla="*/ 8 h 61"/>
                <a:gd name="T24" fmla="*/ 1 w 308"/>
                <a:gd name="T25" fmla="*/ 8 h 61"/>
                <a:gd name="T26" fmla="*/ 0 w 308"/>
                <a:gd name="T27" fmla="*/ 8 h 61"/>
                <a:gd name="T28" fmla="*/ 0 w 308"/>
                <a:gd name="T29" fmla="*/ 24 h 61"/>
                <a:gd name="T30" fmla="*/ 0 w 308"/>
                <a:gd name="T31" fmla="*/ 46 h 61"/>
                <a:gd name="T32" fmla="*/ 0 w 308"/>
                <a:gd name="T33" fmla="*/ 53 h 61"/>
                <a:gd name="T34" fmla="*/ 0 w 308"/>
                <a:gd name="T35" fmla="*/ 53 h 61"/>
                <a:gd name="T36" fmla="*/ 0 w 308"/>
                <a:gd name="T37" fmla="*/ 53 h 61"/>
                <a:gd name="T38" fmla="*/ 5 w 308"/>
                <a:gd name="T39" fmla="*/ 57 h 61"/>
                <a:gd name="T40" fmla="*/ 9 w 308"/>
                <a:gd name="T41" fmla="*/ 61 h 61"/>
                <a:gd name="T42" fmla="*/ 299 w 308"/>
                <a:gd name="T43" fmla="*/ 61 h 61"/>
                <a:gd name="T44" fmla="*/ 303 w 308"/>
                <a:gd name="T45" fmla="*/ 57 h 61"/>
                <a:gd name="T46" fmla="*/ 308 w 308"/>
                <a:gd name="T47" fmla="*/ 53 h 61"/>
                <a:gd name="T48" fmla="*/ 308 w 308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8" h="61">
                  <a:moveTo>
                    <a:pt x="308" y="53"/>
                  </a:moveTo>
                  <a:cubicBezTo>
                    <a:pt x="308" y="53"/>
                    <a:pt x="308" y="53"/>
                    <a:pt x="308" y="53"/>
                  </a:cubicBezTo>
                  <a:cubicBezTo>
                    <a:pt x="308" y="46"/>
                    <a:pt x="308" y="46"/>
                    <a:pt x="308" y="46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6" y="7"/>
                    <a:pt x="305" y="5"/>
                    <a:pt x="304" y="4"/>
                  </a:cubicBezTo>
                  <a:cubicBezTo>
                    <a:pt x="302" y="3"/>
                    <a:pt x="301" y="2"/>
                    <a:pt x="29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4" y="5"/>
                    <a:pt x="2" y="6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55"/>
                    <a:pt x="4" y="56"/>
                    <a:pt x="5" y="57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cubicBezTo>
                    <a:pt x="305" y="56"/>
                    <a:pt x="306" y="54"/>
                    <a:pt x="308" y="53"/>
                  </a:cubicBezTo>
                  <a:cubicBezTo>
                    <a:pt x="308" y="53"/>
                    <a:pt x="308" y="53"/>
                    <a:pt x="308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5" name="任意多边形 587">
              <a:extLst>
                <a:ext uri="{FF2B5EF4-FFF2-40B4-BE49-F238E27FC236}">
                  <a16:creationId xmlns:a16="http://schemas.microsoft.com/office/drawing/2014/main" id="{779A8C52-4F2C-4C7A-98C1-FB86F1BFFBC0}"/>
                </a:ext>
              </a:extLst>
            </p:cNvPr>
            <p:cNvSpPr/>
            <p:nvPr/>
          </p:nvSpPr>
          <p:spPr bwMode="auto">
            <a:xfrm>
              <a:off x="6627813" y="4783138"/>
              <a:ext cx="914400" cy="182562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6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8 w 307"/>
                <a:gd name="T17" fmla="*/ 0 h 61"/>
                <a:gd name="T18" fmla="*/ 8 w 307"/>
                <a:gd name="T19" fmla="*/ 0 h 61"/>
                <a:gd name="T20" fmla="*/ 4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6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4 w 307"/>
                <a:gd name="T39" fmla="*/ 57 h 61"/>
                <a:gd name="T40" fmla="*/ 8 w 307"/>
                <a:gd name="T41" fmla="*/ 61 h 61"/>
                <a:gd name="T42" fmla="*/ 298 w 307"/>
                <a:gd name="T43" fmla="*/ 61 h 61"/>
                <a:gd name="T44" fmla="*/ 302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6"/>
                    <a:pt x="307" y="46"/>
                    <a:pt x="307" y="46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5"/>
                    <a:pt x="303" y="4"/>
                  </a:cubicBezTo>
                  <a:cubicBezTo>
                    <a:pt x="301" y="3"/>
                    <a:pt x="300" y="2"/>
                    <a:pt x="29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5" y="2"/>
                    <a:pt x="4" y="4"/>
                  </a:cubicBezTo>
                  <a:cubicBezTo>
                    <a:pt x="3" y="5"/>
                    <a:pt x="1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4"/>
                    <a:pt x="3" y="56"/>
                    <a:pt x="4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8" y="61"/>
                    <a:pt x="298" y="61"/>
                    <a:pt x="298" y="61"/>
                  </a:cubicBezTo>
                  <a:cubicBezTo>
                    <a:pt x="302" y="57"/>
                    <a:pt x="302" y="57"/>
                    <a:pt x="302" y="57"/>
                  </a:cubicBezTo>
                  <a:cubicBezTo>
                    <a:pt x="304" y="56"/>
                    <a:pt x="305" y="54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6" name="任意多边形 588">
              <a:extLst>
                <a:ext uri="{FF2B5EF4-FFF2-40B4-BE49-F238E27FC236}">
                  <a16:creationId xmlns:a16="http://schemas.microsoft.com/office/drawing/2014/main" id="{987C0257-6D87-4F95-9A04-3E3DDEBFC277}"/>
                </a:ext>
              </a:extLst>
            </p:cNvPr>
            <p:cNvSpPr/>
            <p:nvPr/>
          </p:nvSpPr>
          <p:spPr bwMode="auto">
            <a:xfrm>
              <a:off x="6708776" y="4602163"/>
              <a:ext cx="914400" cy="180975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6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9 w 307"/>
                <a:gd name="T17" fmla="*/ 0 h 61"/>
                <a:gd name="T18" fmla="*/ 8 w 307"/>
                <a:gd name="T19" fmla="*/ 0 h 61"/>
                <a:gd name="T20" fmla="*/ 5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6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5 w 307"/>
                <a:gd name="T39" fmla="*/ 57 h 61"/>
                <a:gd name="T40" fmla="*/ 8 w 307"/>
                <a:gd name="T41" fmla="*/ 61 h 61"/>
                <a:gd name="T42" fmla="*/ 299 w 307"/>
                <a:gd name="T43" fmla="*/ 61 h 61"/>
                <a:gd name="T44" fmla="*/ 303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6"/>
                    <a:pt x="307" y="46"/>
                    <a:pt x="307" y="46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6" y="7"/>
                    <a:pt x="304" y="5"/>
                    <a:pt x="303" y="4"/>
                  </a:cubicBezTo>
                  <a:cubicBezTo>
                    <a:pt x="302" y="3"/>
                    <a:pt x="300" y="1"/>
                    <a:pt x="29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2"/>
                    <a:pt x="5" y="4"/>
                  </a:cubicBezTo>
                  <a:cubicBezTo>
                    <a:pt x="3" y="5"/>
                    <a:pt x="2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54"/>
                    <a:pt x="3" y="56"/>
                    <a:pt x="5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cubicBezTo>
                    <a:pt x="304" y="56"/>
                    <a:pt x="305" y="54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7" name="任意多边形 589">
              <a:extLst>
                <a:ext uri="{FF2B5EF4-FFF2-40B4-BE49-F238E27FC236}">
                  <a16:creationId xmlns:a16="http://schemas.microsoft.com/office/drawing/2014/main" id="{E6A9CF46-AE14-4D35-9D37-46186EFFC775}"/>
                </a:ext>
              </a:extLst>
            </p:cNvPr>
            <p:cNvSpPr/>
            <p:nvPr/>
          </p:nvSpPr>
          <p:spPr bwMode="auto">
            <a:xfrm>
              <a:off x="5451476" y="5692775"/>
              <a:ext cx="914400" cy="182562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7 h 61"/>
                <a:gd name="T6" fmla="*/ 307 w 307"/>
                <a:gd name="T7" fmla="*/ 25 h 61"/>
                <a:gd name="T8" fmla="*/ 307 w 307"/>
                <a:gd name="T9" fmla="*/ 9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9 w 307"/>
                <a:gd name="T17" fmla="*/ 0 h 61"/>
                <a:gd name="T18" fmla="*/ 8 w 307"/>
                <a:gd name="T19" fmla="*/ 0 h 61"/>
                <a:gd name="T20" fmla="*/ 5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9 h 61"/>
                <a:gd name="T28" fmla="*/ 0 w 307"/>
                <a:gd name="T29" fmla="*/ 25 h 61"/>
                <a:gd name="T30" fmla="*/ 0 w 307"/>
                <a:gd name="T31" fmla="*/ 47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5 w 307"/>
                <a:gd name="T39" fmla="*/ 58 h 61"/>
                <a:gd name="T40" fmla="*/ 8 w 307"/>
                <a:gd name="T41" fmla="*/ 61 h 61"/>
                <a:gd name="T42" fmla="*/ 299 w 307"/>
                <a:gd name="T43" fmla="*/ 61 h 61"/>
                <a:gd name="T44" fmla="*/ 303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cubicBezTo>
                    <a:pt x="307" y="25"/>
                    <a:pt x="307" y="25"/>
                    <a:pt x="307" y="25"/>
                  </a:cubicBezTo>
                  <a:cubicBezTo>
                    <a:pt x="307" y="9"/>
                    <a:pt x="307" y="9"/>
                    <a:pt x="307" y="9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6" y="7"/>
                    <a:pt x="304" y="6"/>
                    <a:pt x="303" y="4"/>
                  </a:cubicBezTo>
                  <a:cubicBezTo>
                    <a:pt x="302" y="3"/>
                    <a:pt x="300" y="2"/>
                    <a:pt x="29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"/>
                    <a:pt x="6" y="3"/>
                    <a:pt x="5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55"/>
                    <a:pt x="3" y="56"/>
                    <a:pt x="5" y="58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cubicBezTo>
                    <a:pt x="304" y="56"/>
                    <a:pt x="305" y="55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8" name="任意多边形 590">
              <a:extLst>
                <a:ext uri="{FF2B5EF4-FFF2-40B4-BE49-F238E27FC236}">
                  <a16:creationId xmlns:a16="http://schemas.microsoft.com/office/drawing/2014/main" id="{5BC63D93-71BC-4E35-AEC5-1824EB43F5EF}"/>
                </a:ext>
              </a:extLst>
            </p:cNvPr>
            <p:cNvSpPr/>
            <p:nvPr/>
          </p:nvSpPr>
          <p:spPr bwMode="auto">
            <a:xfrm>
              <a:off x="5529263" y="5511800"/>
              <a:ext cx="914400" cy="180975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7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8 w 307"/>
                <a:gd name="T17" fmla="*/ 0 h 61"/>
                <a:gd name="T18" fmla="*/ 8 w 307"/>
                <a:gd name="T19" fmla="*/ 0 h 61"/>
                <a:gd name="T20" fmla="*/ 4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7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4 w 307"/>
                <a:gd name="T39" fmla="*/ 57 h 61"/>
                <a:gd name="T40" fmla="*/ 8 w 307"/>
                <a:gd name="T41" fmla="*/ 61 h 61"/>
                <a:gd name="T42" fmla="*/ 298 w 307"/>
                <a:gd name="T43" fmla="*/ 61 h 61"/>
                <a:gd name="T44" fmla="*/ 302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6"/>
                    <a:pt x="303" y="4"/>
                  </a:cubicBezTo>
                  <a:cubicBezTo>
                    <a:pt x="301" y="3"/>
                    <a:pt x="300" y="2"/>
                    <a:pt x="29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"/>
                    <a:pt x="5" y="3"/>
                    <a:pt x="4" y="4"/>
                  </a:cubicBezTo>
                  <a:cubicBezTo>
                    <a:pt x="3" y="5"/>
                    <a:pt x="1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5"/>
                    <a:pt x="3" y="56"/>
                    <a:pt x="4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8" y="61"/>
                    <a:pt x="298" y="61"/>
                    <a:pt x="298" y="61"/>
                  </a:cubicBezTo>
                  <a:cubicBezTo>
                    <a:pt x="302" y="57"/>
                    <a:pt x="302" y="57"/>
                    <a:pt x="302" y="57"/>
                  </a:cubicBezTo>
                  <a:cubicBezTo>
                    <a:pt x="304" y="56"/>
                    <a:pt x="305" y="55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9" name="任意多边形 591">
              <a:extLst>
                <a:ext uri="{FF2B5EF4-FFF2-40B4-BE49-F238E27FC236}">
                  <a16:creationId xmlns:a16="http://schemas.microsoft.com/office/drawing/2014/main" id="{22932C19-93AE-40F9-BDCA-F608AE0EC7D6}"/>
                </a:ext>
              </a:extLst>
            </p:cNvPr>
            <p:cNvSpPr/>
            <p:nvPr/>
          </p:nvSpPr>
          <p:spPr bwMode="auto">
            <a:xfrm>
              <a:off x="5451476" y="5329238"/>
              <a:ext cx="914400" cy="182562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7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9 w 307"/>
                <a:gd name="T17" fmla="*/ 0 h 61"/>
                <a:gd name="T18" fmla="*/ 8 w 307"/>
                <a:gd name="T19" fmla="*/ 0 h 61"/>
                <a:gd name="T20" fmla="*/ 5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7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5 w 307"/>
                <a:gd name="T39" fmla="*/ 57 h 61"/>
                <a:gd name="T40" fmla="*/ 8 w 307"/>
                <a:gd name="T41" fmla="*/ 61 h 61"/>
                <a:gd name="T42" fmla="*/ 299 w 307"/>
                <a:gd name="T43" fmla="*/ 61 h 61"/>
                <a:gd name="T44" fmla="*/ 303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6" y="7"/>
                    <a:pt x="304" y="5"/>
                    <a:pt x="303" y="4"/>
                  </a:cubicBezTo>
                  <a:cubicBezTo>
                    <a:pt x="302" y="3"/>
                    <a:pt x="300" y="2"/>
                    <a:pt x="29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55"/>
                    <a:pt x="3" y="56"/>
                    <a:pt x="5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cubicBezTo>
                    <a:pt x="304" y="56"/>
                    <a:pt x="305" y="55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0" name="任意多边形 592">
              <a:extLst>
                <a:ext uri="{FF2B5EF4-FFF2-40B4-BE49-F238E27FC236}">
                  <a16:creationId xmlns:a16="http://schemas.microsoft.com/office/drawing/2014/main" id="{AB2A4067-1E04-4889-B57C-2320B9C7756D}"/>
                </a:ext>
              </a:extLst>
            </p:cNvPr>
            <p:cNvSpPr/>
            <p:nvPr/>
          </p:nvSpPr>
          <p:spPr bwMode="auto">
            <a:xfrm>
              <a:off x="5380038" y="5148263"/>
              <a:ext cx="914400" cy="180975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7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9 w 307"/>
                <a:gd name="T17" fmla="*/ 0 h 61"/>
                <a:gd name="T18" fmla="*/ 8 w 307"/>
                <a:gd name="T19" fmla="*/ 0 h 61"/>
                <a:gd name="T20" fmla="*/ 5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7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5 w 307"/>
                <a:gd name="T39" fmla="*/ 57 h 61"/>
                <a:gd name="T40" fmla="*/ 8 w 307"/>
                <a:gd name="T41" fmla="*/ 61 h 61"/>
                <a:gd name="T42" fmla="*/ 299 w 307"/>
                <a:gd name="T43" fmla="*/ 61 h 61"/>
                <a:gd name="T44" fmla="*/ 303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6" y="7"/>
                    <a:pt x="304" y="5"/>
                    <a:pt x="303" y="4"/>
                  </a:cubicBezTo>
                  <a:cubicBezTo>
                    <a:pt x="302" y="3"/>
                    <a:pt x="301" y="2"/>
                    <a:pt x="29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55"/>
                    <a:pt x="3" y="56"/>
                    <a:pt x="5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cubicBezTo>
                    <a:pt x="304" y="56"/>
                    <a:pt x="306" y="54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1" name="任意多边形 593">
              <a:extLst>
                <a:ext uri="{FF2B5EF4-FFF2-40B4-BE49-F238E27FC236}">
                  <a16:creationId xmlns:a16="http://schemas.microsoft.com/office/drawing/2014/main" id="{D067175D-4DA5-4935-BE05-CD04AF2C4FCA}"/>
                </a:ext>
              </a:extLst>
            </p:cNvPr>
            <p:cNvSpPr/>
            <p:nvPr/>
          </p:nvSpPr>
          <p:spPr bwMode="auto">
            <a:xfrm>
              <a:off x="5557838" y="4965700"/>
              <a:ext cx="914400" cy="182562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6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9 w 307"/>
                <a:gd name="T17" fmla="*/ 0 h 61"/>
                <a:gd name="T18" fmla="*/ 8 w 307"/>
                <a:gd name="T19" fmla="*/ 0 h 61"/>
                <a:gd name="T20" fmla="*/ 4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6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4 w 307"/>
                <a:gd name="T39" fmla="*/ 57 h 61"/>
                <a:gd name="T40" fmla="*/ 8 w 307"/>
                <a:gd name="T41" fmla="*/ 61 h 61"/>
                <a:gd name="T42" fmla="*/ 299 w 307"/>
                <a:gd name="T43" fmla="*/ 61 h 61"/>
                <a:gd name="T44" fmla="*/ 303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6"/>
                    <a:pt x="307" y="46"/>
                    <a:pt x="307" y="46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5"/>
                    <a:pt x="303" y="4"/>
                  </a:cubicBezTo>
                  <a:cubicBezTo>
                    <a:pt x="302" y="3"/>
                    <a:pt x="300" y="2"/>
                    <a:pt x="29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3"/>
                    <a:pt x="4" y="4"/>
                  </a:cubicBezTo>
                  <a:cubicBezTo>
                    <a:pt x="3" y="5"/>
                    <a:pt x="2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55"/>
                    <a:pt x="3" y="56"/>
                    <a:pt x="4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cubicBezTo>
                    <a:pt x="304" y="56"/>
                    <a:pt x="305" y="54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2" name="任意多边形 594">
              <a:extLst>
                <a:ext uri="{FF2B5EF4-FFF2-40B4-BE49-F238E27FC236}">
                  <a16:creationId xmlns:a16="http://schemas.microsoft.com/office/drawing/2014/main" id="{FCF6A221-A1CA-4B46-B791-934475577C18}"/>
                </a:ext>
              </a:extLst>
            </p:cNvPr>
            <p:cNvSpPr/>
            <p:nvPr/>
          </p:nvSpPr>
          <p:spPr bwMode="auto">
            <a:xfrm>
              <a:off x="5778501" y="4783138"/>
              <a:ext cx="914400" cy="182562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6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8 w 307"/>
                <a:gd name="T17" fmla="*/ 0 h 61"/>
                <a:gd name="T18" fmla="*/ 8 w 307"/>
                <a:gd name="T19" fmla="*/ 0 h 61"/>
                <a:gd name="T20" fmla="*/ 4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6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4 w 307"/>
                <a:gd name="T39" fmla="*/ 57 h 61"/>
                <a:gd name="T40" fmla="*/ 8 w 307"/>
                <a:gd name="T41" fmla="*/ 61 h 61"/>
                <a:gd name="T42" fmla="*/ 298 w 307"/>
                <a:gd name="T43" fmla="*/ 61 h 61"/>
                <a:gd name="T44" fmla="*/ 302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6"/>
                    <a:pt x="307" y="46"/>
                    <a:pt x="307" y="46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5"/>
                    <a:pt x="303" y="4"/>
                  </a:cubicBezTo>
                  <a:cubicBezTo>
                    <a:pt x="301" y="3"/>
                    <a:pt x="300" y="2"/>
                    <a:pt x="29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5" y="2"/>
                    <a:pt x="4" y="4"/>
                  </a:cubicBezTo>
                  <a:cubicBezTo>
                    <a:pt x="3" y="5"/>
                    <a:pt x="1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4"/>
                    <a:pt x="3" y="56"/>
                    <a:pt x="4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8" y="61"/>
                    <a:pt x="298" y="61"/>
                    <a:pt x="298" y="61"/>
                  </a:cubicBezTo>
                  <a:cubicBezTo>
                    <a:pt x="302" y="57"/>
                    <a:pt x="302" y="57"/>
                    <a:pt x="302" y="57"/>
                  </a:cubicBezTo>
                  <a:cubicBezTo>
                    <a:pt x="304" y="56"/>
                    <a:pt x="305" y="54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3" name="任意多边形 595">
              <a:extLst>
                <a:ext uri="{FF2B5EF4-FFF2-40B4-BE49-F238E27FC236}">
                  <a16:creationId xmlns:a16="http://schemas.microsoft.com/office/drawing/2014/main" id="{6A3CFBA2-332E-4EA7-8DD1-47A80C609541}"/>
                </a:ext>
              </a:extLst>
            </p:cNvPr>
            <p:cNvSpPr/>
            <p:nvPr/>
          </p:nvSpPr>
          <p:spPr bwMode="auto">
            <a:xfrm>
              <a:off x="5859463" y="4602163"/>
              <a:ext cx="914400" cy="180975"/>
            </a:xfrm>
            <a:custGeom>
              <a:avLst/>
              <a:gdLst>
                <a:gd name="T0" fmla="*/ 307 w 307"/>
                <a:gd name="T1" fmla="*/ 53 h 61"/>
                <a:gd name="T2" fmla="*/ 307 w 307"/>
                <a:gd name="T3" fmla="*/ 53 h 61"/>
                <a:gd name="T4" fmla="*/ 307 w 307"/>
                <a:gd name="T5" fmla="*/ 46 h 61"/>
                <a:gd name="T6" fmla="*/ 307 w 307"/>
                <a:gd name="T7" fmla="*/ 24 h 61"/>
                <a:gd name="T8" fmla="*/ 307 w 307"/>
                <a:gd name="T9" fmla="*/ 8 h 61"/>
                <a:gd name="T10" fmla="*/ 307 w 307"/>
                <a:gd name="T11" fmla="*/ 8 h 61"/>
                <a:gd name="T12" fmla="*/ 307 w 307"/>
                <a:gd name="T13" fmla="*/ 8 h 61"/>
                <a:gd name="T14" fmla="*/ 303 w 307"/>
                <a:gd name="T15" fmla="*/ 4 h 61"/>
                <a:gd name="T16" fmla="*/ 299 w 307"/>
                <a:gd name="T17" fmla="*/ 0 h 61"/>
                <a:gd name="T18" fmla="*/ 8 w 307"/>
                <a:gd name="T19" fmla="*/ 0 h 61"/>
                <a:gd name="T20" fmla="*/ 5 w 307"/>
                <a:gd name="T21" fmla="*/ 4 h 61"/>
                <a:gd name="T22" fmla="*/ 0 w 307"/>
                <a:gd name="T23" fmla="*/ 8 h 61"/>
                <a:gd name="T24" fmla="*/ 0 w 307"/>
                <a:gd name="T25" fmla="*/ 8 h 61"/>
                <a:gd name="T26" fmla="*/ 0 w 307"/>
                <a:gd name="T27" fmla="*/ 8 h 61"/>
                <a:gd name="T28" fmla="*/ 0 w 307"/>
                <a:gd name="T29" fmla="*/ 24 h 61"/>
                <a:gd name="T30" fmla="*/ 0 w 307"/>
                <a:gd name="T31" fmla="*/ 46 h 61"/>
                <a:gd name="T32" fmla="*/ 0 w 307"/>
                <a:gd name="T33" fmla="*/ 53 h 61"/>
                <a:gd name="T34" fmla="*/ 0 w 307"/>
                <a:gd name="T35" fmla="*/ 53 h 61"/>
                <a:gd name="T36" fmla="*/ 0 w 307"/>
                <a:gd name="T37" fmla="*/ 53 h 61"/>
                <a:gd name="T38" fmla="*/ 5 w 307"/>
                <a:gd name="T39" fmla="*/ 57 h 61"/>
                <a:gd name="T40" fmla="*/ 8 w 307"/>
                <a:gd name="T41" fmla="*/ 61 h 61"/>
                <a:gd name="T42" fmla="*/ 299 w 307"/>
                <a:gd name="T43" fmla="*/ 61 h 61"/>
                <a:gd name="T44" fmla="*/ 303 w 307"/>
                <a:gd name="T45" fmla="*/ 57 h 61"/>
                <a:gd name="T46" fmla="*/ 307 w 307"/>
                <a:gd name="T47" fmla="*/ 53 h 61"/>
                <a:gd name="T48" fmla="*/ 307 w 307"/>
                <a:gd name="T49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61">
                  <a:moveTo>
                    <a:pt x="307" y="53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307" y="46"/>
                    <a:pt x="307" y="46"/>
                    <a:pt x="307" y="46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6" y="7"/>
                    <a:pt x="304" y="5"/>
                    <a:pt x="303" y="4"/>
                  </a:cubicBezTo>
                  <a:cubicBezTo>
                    <a:pt x="302" y="3"/>
                    <a:pt x="300" y="1"/>
                    <a:pt x="29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2"/>
                    <a:pt x="5" y="4"/>
                  </a:cubicBezTo>
                  <a:cubicBezTo>
                    <a:pt x="3" y="5"/>
                    <a:pt x="2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54"/>
                    <a:pt x="3" y="56"/>
                    <a:pt x="5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cubicBezTo>
                    <a:pt x="304" y="56"/>
                    <a:pt x="305" y="54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4" name="矩形 373">
              <a:extLst>
                <a:ext uri="{FF2B5EF4-FFF2-40B4-BE49-F238E27FC236}">
                  <a16:creationId xmlns:a16="http://schemas.microsoft.com/office/drawing/2014/main" id="{8CE08218-9237-47B5-AF7E-2D18E91FED48}"/>
                </a:ext>
              </a:extLst>
            </p:cNvPr>
            <p:cNvSpPr/>
            <p:nvPr/>
          </p:nvSpPr>
          <p:spPr bwMode="auto">
            <a:xfrm>
              <a:off x="5486221" y="5692775"/>
              <a:ext cx="866775" cy="1825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5" name="任意多边形 597">
              <a:extLst>
                <a:ext uri="{FF2B5EF4-FFF2-40B4-BE49-F238E27FC236}">
                  <a16:creationId xmlns:a16="http://schemas.microsoft.com/office/drawing/2014/main" id="{F8E09FA9-DC50-40E4-BF55-33689A89A20E}"/>
                </a:ext>
              </a:extLst>
            </p:cNvPr>
            <p:cNvSpPr/>
            <p:nvPr/>
          </p:nvSpPr>
          <p:spPr bwMode="auto">
            <a:xfrm>
              <a:off x="5991226" y="5511800"/>
              <a:ext cx="311150" cy="180975"/>
            </a:xfrm>
            <a:custGeom>
              <a:avLst/>
              <a:gdLst>
                <a:gd name="T0" fmla="*/ 105 w 105"/>
                <a:gd name="T1" fmla="*/ 0 h 61"/>
                <a:gd name="T2" fmla="*/ 0 w 105"/>
                <a:gd name="T3" fmla="*/ 0 h 61"/>
                <a:gd name="T4" fmla="*/ 4 w 105"/>
                <a:gd name="T5" fmla="*/ 4 h 61"/>
                <a:gd name="T6" fmla="*/ 9 w 105"/>
                <a:gd name="T7" fmla="*/ 8 h 61"/>
                <a:gd name="T8" fmla="*/ 9 w 105"/>
                <a:gd name="T9" fmla="*/ 8 h 61"/>
                <a:gd name="T10" fmla="*/ 9 w 105"/>
                <a:gd name="T11" fmla="*/ 8 h 61"/>
                <a:gd name="T12" fmla="*/ 9 w 105"/>
                <a:gd name="T13" fmla="*/ 24 h 61"/>
                <a:gd name="T14" fmla="*/ 9 w 105"/>
                <a:gd name="T15" fmla="*/ 47 h 61"/>
                <a:gd name="T16" fmla="*/ 9 w 105"/>
                <a:gd name="T17" fmla="*/ 53 h 61"/>
                <a:gd name="T18" fmla="*/ 9 w 105"/>
                <a:gd name="T19" fmla="*/ 53 h 61"/>
                <a:gd name="T20" fmla="*/ 9 w 105"/>
                <a:gd name="T21" fmla="*/ 53 h 61"/>
                <a:gd name="T22" fmla="*/ 9 w 105"/>
                <a:gd name="T23" fmla="*/ 53 h 61"/>
                <a:gd name="T24" fmla="*/ 4 w 105"/>
                <a:gd name="T25" fmla="*/ 57 h 61"/>
                <a:gd name="T26" fmla="*/ 0 w 105"/>
                <a:gd name="T27" fmla="*/ 61 h 61"/>
                <a:gd name="T28" fmla="*/ 37 w 105"/>
                <a:gd name="T29" fmla="*/ 61 h 61"/>
                <a:gd name="T30" fmla="*/ 37 w 105"/>
                <a:gd name="T31" fmla="*/ 61 h 61"/>
                <a:gd name="T32" fmla="*/ 105 w 105"/>
                <a:gd name="T33" fmla="*/ 61 h 61"/>
                <a:gd name="T34" fmla="*/ 101 w 105"/>
                <a:gd name="T35" fmla="*/ 57 h 61"/>
                <a:gd name="T36" fmla="*/ 97 w 105"/>
                <a:gd name="T37" fmla="*/ 53 h 61"/>
                <a:gd name="T38" fmla="*/ 97 w 105"/>
                <a:gd name="T39" fmla="*/ 53 h 61"/>
                <a:gd name="T40" fmla="*/ 97 w 105"/>
                <a:gd name="T41" fmla="*/ 53 h 61"/>
                <a:gd name="T42" fmla="*/ 97 w 105"/>
                <a:gd name="T43" fmla="*/ 8 h 61"/>
                <a:gd name="T44" fmla="*/ 97 w 105"/>
                <a:gd name="T45" fmla="*/ 8 h 61"/>
                <a:gd name="T46" fmla="*/ 97 w 105"/>
                <a:gd name="T47" fmla="*/ 8 h 61"/>
                <a:gd name="T48" fmla="*/ 97 w 105"/>
                <a:gd name="T49" fmla="*/ 8 h 61"/>
                <a:gd name="T50" fmla="*/ 101 w 105"/>
                <a:gd name="T51" fmla="*/ 4 h 61"/>
                <a:gd name="T52" fmla="*/ 105 w 10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5" h="61">
                  <a:moveTo>
                    <a:pt x="10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4" y="4"/>
                  </a:cubicBezTo>
                  <a:cubicBezTo>
                    <a:pt x="6" y="5"/>
                    <a:pt x="7" y="7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7" y="55"/>
                    <a:pt x="6" y="56"/>
                    <a:pt x="4" y="5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101" y="57"/>
                    <a:pt x="101" y="57"/>
                    <a:pt x="101" y="57"/>
                  </a:cubicBezTo>
                  <a:cubicBezTo>
                    <a:pt x="100" y="56"/>
                    <a:pt x="98" y="55"/>
                    <a:pt x="97" y="53"/>
                  </a:cubicBezTo>
                  <a:cubicBezTo>
                    <a:pt x="97" y="53"/>
                    <a:pt x="97" y="53"/>
                    <a:pt x="97" y="53"/>
                  </a:cubicBezTo>
                  <a:cubicBezTo>
                    <a:pt x="97" y="53"/>
                    <a:pt x="97" y="53"/>
                    <a:pt x="97" y="53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99" y="7"/>
                    <a:pt x="100" y="5"/>
                    <a:pt x="101" y="4"/>
                  </a:cubicBezTo>
                  <a:cubicBezTo>
                    <a:pt x="103" y="3"/>
                    <a:pt x="104" y="2"/>
                    <a:pt x="105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6" name="任意多边形 598">
              <a:extLst>
                <a:ext uri="{FF2B5EF4-FFF2-40B4-BE49-F238E27FC236}">
                  <a16:creationId xmlns:a16="http://schemas.microsoft.com/office/drawing/2014/main" id="{9D4B6869-59F1-48B4-9183-8CB54195BDAF}"/>
                </a:ext>
              </a:extLst>
            </p:cNvPr>
            <p:cNvSpPr/>
            <p:nvPr/>
          </p:nvSpPr>
          <p:spPr bwMode="auto">
            <a:xfrm>
              <a:off x="5788026" y="5692775"/>
              <a:ext cx="312738" cy="0"/>
            </a:xfrm>
            <a:custGeom>
              <a:avLst/>
              <a:gdLst>
                <a:gd name="T0" fmla="*/ 105 w 105"/>
                <a:gd name="T1" fmla="*/ 68 w 105"/>
                <a:gd name="T2" fmla="*/ 68 w 105"/>
                <a:gd name="T3" fmla="*/ 0 w 105"/>
                <a:gd name="T4" fmla="*/ 0 w 105"/>
                <a:gd name="T5" fmla="*/ 104 w 105"/>
                <a:gd name="T6" fmla="*/ 105 w 10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05">
                  <a:moveTo>
                    <a:pt x="105" y="0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5" y="0"/>
                  </a:cubicBezTo>
                </a:path>
              </a:pathLst>
            </a:custGeom>
            <a:solidFill>
              <a:srgbClr val="244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7" name="任意多边形 599">
              <a:extLst>
                <a:ext uri="{FF2B5EF4-FFF2-40B4-BE49-F238E27FC236}">
                  <a16:creationId xmlns:a16="http://schemas.microsoft.com/office/drawing/2014/main" id="{1B0F1EB7-EB0E-4355-BAA2-9EF576D8CAB2}"/>
                </a:ext>
              </a:extLst>
            </p:cNvPr>
            <p:cNvSpPr/>
            <p:nvPr/>
          </p:nvSpPr>
          <p:spPr bwMode="auto">
            <a:xfrm>
              <a:off x="5921376" y="5329238"/>
              <a:ext cx="176213" cy="182562"/>
            </a:xfrm>
            <a:custGeom>
              <a:avLst/>
              <a:gdLst>
                <a:gd name="T0" fmla="*/ 59 w 59"/>
                <a:gd name="T1" fmla="*/ 0 h 61"/>
                <a:gd name="T2" fmla="*/ 0 w 59"/>
                <a:gd name="T3" fmla="*/ 0 h 61"/>
                <a:gd name="T4" fmla="*/ 4 w 59"/>
                <a:gd name="T5" fmla="*/ 4 h 61"/>
                <a:gd name="T6" fmla="*/ 8 w 59"/>
                <a:gd name="T7" fmla="*/ 8 h 61"/>
                <a:gd name="T8" fmla="*/ 8 w 59"/>
                <a:gd name="T9" fmla="*/ 8 h 61"/>
                <a:gd name="T10" fmla="*/ 8 w 59"/>
                <a:gd name="T11" fmla="*/ 8 h 61"/>
                <a:gd name="T12" fmla="*/ 8 w 59"/>
                <a:gd name="T13" fmla="*/ 24 h 61"/>
                <a:gd name="T14" fmla="*/ 8 w 59"/>
                <a:gd name="T15" fmla="*/ 47 h 61"/>
                <a:gd name="T16" fmla="*/ 8 w 59"/>
                <a:gd name="T17" fmla="*/ 53 h 61"/>
                <a:gd name="T18" fmla="*/ 8 w 59"/>
                <a:gd name="T19" fmla="*/ 53 h 61"/>
                <a:gd name="T20" fmla="*/ 8 w 59"/>
                <a:gd name="T21" fmla="*/ 53 h 61"/>
                <a:gd name="T22" fmla="*/ 8 w 59"/>
                <a:gd name="T23" fmla="*/ 53 h 61"/>
                <a:gd name="T24" fmla="*/ 4 w 59"/>
                <a:gd name="T25" fmla="*/ 57 h 61"/>
                <a:gd name="T26" fmla="*/ 0 w 59"/>
                <a:gd name="T27" fmla="*/ 61 h 61"/>
                <a:gd name="T28" fmla="*/ 23 w 59"/>
                <a:gd name="T29" fmla="*/ 61 h 61"/>
                <a:gd name="T30" fmla="*/ 23 w 59"/>
                <a:gd name="T31" fmla="*/ 61 h 61"/>
                <a:gd name="T32" fmla="*/ 23 w 59"/>
                <a:gd name="T33" fmla="*/ 61 h 61"/>
                <a:gd name="T34" fmla="*/ 23 w 59"/>
                <a:gd name="T35" fmla="*/ 61 h 61"/>
                <a:gd name="T36" fmla="*/ 59 w 59"/>
                <a:gd name="T37" fmla="*/ 61 h 61"/>
                <a:gd name="T38" fmla="*/ 56 w 59"/>
                <a:gd name="T39" fmla="*/ 57 h 61"/>
                <a:gd name="T40" fmla="*/ 51 w 59"/>
                <a:gd name="T41" fmla="*/ 53 h 61"/>
                <a:gd name="T42" fmla="*/ 51 w 59"/>
                <a:gd name="T43" fmla="*/ 53 h 61"/>
                <a:gd name="T44" fmla="*/ 51 w 59"/>
                <a:gd name="T45" fmla="*/ 53 h 61"/>
                <a:gd name="T46" fmla="*/ 51 w 59"/>
                <a:gd name="T47" fmla="*/ 8 h 61"/>
                <a:gd name="T48" fmla="*/ 51 w 59"/>
                <a:gd name="T49" fmla="*/ 8 h 61"/>
                <a:gd name="T50" fmla="*/ 51 w 59"/>
                <a:gd name="T51" fmla="*/ 8 h 61"/>
                <a:gd name="T52" fmla="*/ 51 w 59"/>
                <a:gd name="T53" fmla="*/ 8 h 61"/>
                <a:gd name="T54" fmla="*/ 56 w 59"/>
                <a:gd name="T55" fmla="*/ 4 h 61"/>
                <a:gd name="T56" fmla="*/ 59 w 59"/>
                <a:gd name="T5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1">
                  <a:moveTo>
                    <a:pt x="5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5" y="5"/>
                    <a:pt x="6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6" y="55"/>
                    <a:pt x="5" y="56"/>
                    <a:pt x="4" y="5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4" y="56"/>
                    <a:pt x="53" y="55"/>
                    <a:pt x="51" y="53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3" y="7"/>
                    <a:pt x="54" y="5"/>
                    <a:pt x="56" y="4"/>
                  </a:cubicBezTo>
                  <a:cubicBezTo>
                    <a:pt x="57" y="3"/>
                    <a:pt x="58" y="2"/>
                    <a:pt x="59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8" name="任意多边形 600">
              <a:extLst>
                <a:ext uri="{FF2B5EF4-FFF2-40B4-BE49-F238E27FC236}">
                  <a16:creationId xmlns:a16="http://schemas.microsoft.com/office/drawing/2014/main" id="{2086FC40-5967-499B-B894-E750971ECB5F}"/>
                </a:ext>
              </a:extLst>
            </p:cNvPr>
            <p:cNvSpPr/>
            <p:nvPr/>
          </p:nvSpPr>
          <p:spPr bwMode="auto">
            <a:xfrm>
              <a:off x="5991226" y="5511800"/>
              <a:ext cx="311150" cy="0"/>
            </a:xfrm>
            <a:custGeom>
              <a:avLst/>
              <a:gdLst>
                <a:gd name="T0" fmla="*/ 36 w 105"/>
                <a:gd name="T1" fmla="*/ 0 w 105"/>
                <a:gd name="T2" fmla="*/ 0 w 105"/>
                <a:gd name="T3" fmla="*/ 105 w 105"/>
                <a:gd name="T4" fmla="*/ 105 w 105"/>
                <a:gd name="T5" fmla="*/ 37 w 105"/>
                <a:gd name="T6" fmla="*/ 36 w 10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05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</a:path>
              </a:pathLst>
            </a:custGeom>
            <a:solidFill>
              <a:srgbClr val="2B5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9" name="任意多边形 601">
              <a:extLst>
                <a:ext uri="{FF2B5EF4-FFF2-40B4-BE49-F238E27FC236}">
                  <a16:creationId xmlns:a16="http://schemas.microsoft.com/office/drawing/2014/main" id="{A012F24B-1268-4916-916B-14C82134949C}"/>
                </a:ext>
              </a:extLst>
            </p:cNvPr>
            <p:cNvSpPr/>
            <p:nvPr/>
          </p:nvSpPr>
          <p:spPr bwMode="auto">
            <a:xfrm>
              <a:off x="5849938" y="5148263"/>
              <a:ext cx="176213" cy="180975"/>
            </a:xfrm>
            <a:custGeom>
              <a:avLst/>
              <a:gdLst>
                <a:gd name="T0" fmla="*/ 59 w 59"/>
                <a:gd name="T1" fmla="*/ 0 h 61"/>
                <a:gd name="T2" fmla="*/ 0 w 59"/>
                <a:gd name="T3" fmla="*/ 0 h 61"/>
                <a:gd name="T4" fmla="*/ 4 w 59"/>
                <a:gd name="T5" fmla="*/ 4 h 61"/>
                <a:gd name="T6" fmla="*/ 8 w 59"/>
                <a:gd name="T7" fmla="*/ 8 h 61"/>
                <a:gd name="T8" fmla="*/ 8 w 59"/>
                <a:gd name="T9" fmla="*/ 8 h 61"/>
                <a:gd name="T10" fmla="*/ 8 w 59"/>
                <a:gd name="T11" fmla="*/ 8 h 61"/>
                <a:gd name="T12" fmla="*/ 8 w 59"/>
                <a:gd name="T13" fmla="*/ 24 h 61"/>
                <a:gd name="T14" fmla="*/ 8 w 59"/>
                <a:gd name="T15" fmla="*/ 47 h 61"/>
                <a:gd name="T16" fmla="*/ 8 w 59"/>
                <a:gd name="T17" fmla="*/ 53 h 61"/>
                <a:gd name="T18" fmla="*/ 8 w 59"/>
                <a:gd name="T19" fmla="*/ 53 h 61"/>
                <a:gd name="T20" fmla="*/ 8 w 59"/>
                <a:gd name="T21" fmla="*/ 53 h 61"/>
                <a:gd name="T22" fmla="*/ 8 w 59"/>
                <a:gd name="T23" fmla="*/ 53 h 61"/>
                <a:gd name="T24" fmla="*/ 4 w 59"/>
                <a:gd name="T25" fmla="*/ 57 h 61"/>
                <a:gd name="T26" fmla="*/ 0 w 59"/>
                <a:gd name="T27" fmla="*/ 61 h 61"/>
                <a:gd name="T28" fmla="*/ 24 w 59"/>
                <a:gd name="T29" fmla="*/ 61 h 61"/>
                <a:gd name="T30" fmla="*/ 24 w 59"/>
                <a:gd name="T31" fmla="*/ 61 h 61"/>
                <a:gd name="T32" fmla="*/ 24 w 59"/>
                <a:gd name="T33" fmla="*/ 61 h 61"/>
                <a:gd name="T34" fmla="*/ 24 w 59"/>
                <a:gd name="T35" fmla="*/ 61 h 61"/>
                <a:gd name="T36" fmla="*/ 59 w 59"/>
                <a:gd name="T37" fmla="*/ 61 h 61"/>
                <a:gd name="T38" fmla="*/ 56 w 59"/>
                <a:gd name="T39" fmla="*/ 57 h 61"/>
                <a:gd name="T40" fmla="*/ 51 w 59"/>
                <a:gd name="T41" fmla="*/ 53 h 61"/>
                <a:gd name="T42" fmla="*/ 51 w 59"/>
                <a:gd name="T43" fmla="*/ 53 h 61"/>
                <a:gd name="T44" fmla="*/ 51 w 59"/>
                <a:gd name="T45" fmla="*/ 53 h 61"/>
                <a:gd name="T46" fmla="*/ 51 w 59"/>
                <a:gd name="T47" fmla="*/ 8 h 61"/>
                <a:gd name="T48" fmla="*/ 51 w 59"/>
                <a:gd name="T49" fmla="*/ 8 h 61"/>
                <a:gd name="T50" fmla="*/ 51 w 59"/>
                <a:gd name="T51" fmla="*/ 8 h 61"/>
                <a:gd name="T52" fmla="*/ 51 w 59"/>
                <a:gd name="T53" fmla="*/ 8 h 61"/>
                <a:gd name="T54" fmla="*/ 56 w 59"/>
                <a:gd name="T55" fmla="*/ 3 h 61"/>
                <a:gd name="T56" fmla="*/ 59 w 59"/>
                <a:gd name="T5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61">
                  <a:moveTo>
                    <a:pt x="5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4" y="4"/>
                  </a:cubicBezTo>
                  <a:cubicBezTo>
                    <a:pt x="5" y="5"/>
                    <a:pt x="7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4"/>
                    <a:pt x="5" y="56"/>
                    <a:pt x="4" y="5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4" y="56"/>
                    <a:pt x="53" y="55"/>
                    <a:pt x="51" y="53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3" y="6"/>
                    <a:pt x="55" y="5"/>
                    <a:pt x="56" y="3"/>
                  </a:cubicBezTo>
                  <a:cubicBezTo>
                    <a:pt x="57" y="2"/>
                    <a:pt x="58" y="1"/>
                    <a:pt x="59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0" name="任意多边形 602">
              <a:extLst>
                <a:ext uri="{FF2B5EF4-FFF2-40B4-BE49-F238E27FC236}">
                  <a16:creationId xmlns:a16="http://schemas.microsoft.com/office/drawing/2014/main" id="{17BE71F1-7559-4E5D-B8F5-20942D90C89B}"/>
                </a:ext>
              </a:extLst>
            </p:cNvPr>
            <p:cNvSpPr/>
            <p:nvPr/>
          </p:nvSpPr>
          <p:spPr bwMode="auto">
            <a:xfrm>
              <a:off x="5921376" y="5329238"/>
              <a:ext cx="176213" cy="0"/>
            </a:xfrm>
            <a:custGeom>
              <a:avLst/>
              <a:gdLst>
                <a:gd name="T0" fmla="*/ 35 w 59"/>
                <a:gd name="T1" fmla="*/ 0 w 59"/>
                <a:gd name="T2" fmla="*/ 0 w 59"/>
                <a:gd name="T3" fmla="*/ 59 w 59"/>
                <a:gd name="T4" fmla="*/ 59 w 59"/>
                <a:gd name="T5" fmla="*/ 36 w 59"/>
                <a:gd name="T6" fmla="*/ 35 w 5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59">
                  <a:moveTo>
                    <a:pt x="3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2B52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1" name="任意多边形 603">
              <a:extLst>
                <a:ext uri="{FF2B5EF4-FFF2-40B4-BE49-F238E27FC236}">
                  <a16:creationId xmlns:a16="http://schemas.microsoft.com/office/drawing/2014/main" id="{1598EF73-19CF-4303-8ABC-0C84F1B5E605}"/>
                </a:ext>
              </a:extLst>
            </p:cNvPr>
            <p:cNvSpPr/>
            <p:nvPr/>
          </p:nvSpPr>
          <p:spPr bwMode="auto">
            <a:xfrm>
              <a:off x="5581651" y="4965700"/>
              <a:ext cx="623888" cy="182562"/>
            </a:xfrm>
            <a:custGeom>
              <a:avLst/>
              <a:gdLst>
                <a:gd name="T0" fmla="*/ 74 w 209"/>
                <a:gd name="T1" fmla="*/ 0 h 61"/>
                <a:gd name="T2" fmla="*/ 60 w 209"/>
                <a:gd name="T3" fmla="*/ 0 h 61"/>
                <a:gd name="T4" fmla="*/ 9 w 209"/>
                <a:gd name="T5" fmla="*/ 0 h 61"/>
                <a:gd name="T6" fmla="*/ 4 w 209"/>
                <a:gd name="T7" fmla="*/ 56 h 61"/>
                <a:gd name="T8" fmla="*/ 0 w 209"/>
                <a:gd name="T9" fmla="*/ 61 h 61"/>
                <a:gd name="T10" fmla="*/ 0 w 209"/>
                <a:gd name="T11" fmla="*/ 61 h 61"/>
                <a:gd name="T12" fmla="*/ 90 w 209"/>
                <a:gd name="T13" fmla="*/ 61 h 61"/>
                <a:gd name="T14" fmla="*/ 90 w 209"/>
                <a:gd name="T15" fmla="*/ 61 h 61"/>
                <a:gd name="T16" fmla="*/ 90 w 209"/>
                <a:gd name="T17" fmla="*/ 61 h 61"/>
                <a:gd name="T18" fmla="*/ 90 w 209"/>
                <a:gd name="T19" fmla="*/ 61 h 61"/>
                <a:gd name="T20" fmla="*/ 150 w 209"/>
                <a:gd name="T21" fmla="*/ 61 h 61"/>
                <a:gd name="T22" fmla="*/ 150 w 209"/>
                <a:gd name="T23" fmla="*/ 61 h 61"/>
                <a:gd name="T24" fmla="*/ 150 w 209"/>
                <a:gd name="T25" fmla="*/ 61 h 61"/>
                <a:gd name="T26" fmla="*/ 150 w 209"/>
                <a:gd name="T27" fmla="*/ 61 h 61"/>
                <a:gd name="T28" fmla="*/ 209 w 209"/>
                <a:gd name="T29" fmla="*/ 61 h 61"/>
                <a:gd name="T30" fmla="*/ 206 w 209"/>
                <a:gd name="T31" fmla="*/ 57 h 61"/>
                <a:gd name="T32" fmla="*/ 201 w 209"/>
                <a:gd name="T33" fmla="*/ 53 h 61"/>
                <a:gd name="T34" fmla="*/ 201 w 209"/>
                <a:gd name="T35" fmla="*/ 53 h 61"/>
                <a:gd name="T36" fmla="*/ 201 w 209"/>
                <a:gd name="T37" fmla="*/ 53 h 61"/>
                <a:gd name="T38" fmla="*/ 201 w 209"/>
                <a:gd name="T39" fmla="*/ 8 h 61"/>
                <a:gd name="T40" fmla="*/ 201 w 209"/>
                <a:gd name="T41" fmla="*/ 8 h 61"/>
                <a:gd name="T42" fmla="*/ 201 w 209"/>
                <a:gd name="T43" fmla="*/ 8 h 61"/>
                <a:gd name="T44" fmla="*/ 201 w 209"/>
                <a:gd name="T45" fmla="*/ 8 h 61"/>
                <a:gd name="T46" fmla="*/ 206 w 209"/>
                <a:gd name="T47" fmla="*/ 4 h 61"/>
                <a:gd name="T48" fmla="*/ 209 w 209"/>
                <a:gd name="T49" fmla="*/ 0 h 61"/>
                <a:gd name="T50" fmla="*/ 74 w 209"/>
                <a:gd name="T51" fmla="*/ 0 h 61"/>
                <a:gd name="T52" fmla="*/ 74 w 20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9" h="61">
                  <a:moveTo>
                    <a:pt x="7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8"/>
                    <a:pt x="2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150" y="61"/>
                    <a:pt x="150" y="61"/>
                    <a:pt x="150" y="61"/>
                  </a:cubicBezTo>
                  <a:cubicBezTo>
                    <a:pt x="150" y="61"/>
                    <a:pt x="150" y="61"/>
                    <a:pt x="150" y="61"/>
                  </a:cubicBezTo>
                  <a:cubicBezTo>
                    <a:pt x="150" y="61"/>
                    <a:pt x="150" y="61"/>
                    <a:pt x="150" y="61"/>
                  </a:cubicBezTo>
                  <a:cubicBezTo>
                    <a:pt x="150" y="61"/>
                    <a:pt x="150" y="61"/>
                    <a:pt x="150" y="61"/>
                  </a:cubicBezTo>
                  <a:cubicBezTo>
                    <a:pt x="209" y="61"/>
                    <a:pt x="209" y="61"/>
                    <a:pt x="209" y="61"/>
                  </a:cubicBezTo>
                  <a:cubicBezTo>
                    <a:pt x="206" y="57"/>
                    <a:pt x="206" y="57"/>
                    <a:pt x="206" y="57"/>
                  </a:cubicBezTo>
                  <a:cubicBezTo>
                    <a:pt x="204" y="56"/>
                    <a:pt x="203" y="55"/>
                    <a:pt x="201" y="53"/>
                  </a:cubicBezTo>
                  <a:cubicBezTo>
                    <a:pt x="201" y="53"/>
                    <a:pt x="201" y="53"/>
                    <a:pt x="201" y="53"/>
                  </a:cubicBezTo>
                  <a:cubicBezTo>
                    <a:pt x="201" y="53"/>
                    <a:pt x="201" y="53"/>
                    <a:pt x="201" y="53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3" y="6"/>
                    <a:pt x="204" y="5"/>
                    <a:pt x="206" y="4"/>
                  </a:cubicBezTo>
                  <a:cubicBezTo>
                    <a:pt x="207" y="3"/>
                    <a:pt x="208" y="1"/>
                    <a:pt x="209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2" name="任意多边形 604">
              <a:extLst>
                <a:ext uri="{FF2B5EF4-FFF2-40B4-BE49-F238E27FC236}">
                  <a16:creationId xmlns:a16="http://schemas.microsoft.com/office/drawing/2014/main" id="{1CEF5241-E308-42BA-8675-A8259692E29C}"/>
                </a:ext>
              </a:extLst>
            </p:cNvPr>
            <p:cNvSpPr/>
            <p:nvPr/>
          </p:nvSpPr>
          <p:spPr bwMode="auto">
            <a:xfrm>
              <a:off x="5849938" y="5148263"/>
              <a:ext cx="179388" cy="0"/>
            </a:xfrm>
            <a:custGeom>
              <a:avLst/>
              <a:gdLst>
                <a:gd name="T0" fmla="*/ 60 w 60"/>
                <a:gd name="T1" fmla="*/ 0 w 60"/>
                <a:gd name="T2" fmla="*/ 0 w 60"/>
                <a:gd name="T3" fmla="*/ 59 w 60"/>
                <a:gd name="T4" fmla="*/ 60 w 6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60">
                  <a:moveTo>
                    <a:pt x="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0" y="0"/>
                    <a:pt x="60" y="0"/>
                  </a:cubicBezTo>
                </a:path>
              </a:pathLst>
            </a:custGeom>
            <a:solidFill>
              <a:srgbClr val="2B5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3" name="任意多边形 605">
              <a:extLst>
                <a:ext uri="{FF2B5EF4-FFF2-40B4-BE49-F238E27FC236}">
                  <a16:creationId xmlns:a16="http://schemas.microsoft.com/office/drawing/2014/main" id="{89662CD8-3F8D-475F-BFAD-798D556F680A}"/>
                </a:ext>
              </a:extLst>
            </p:cNvPr>
            <p:cNvSpPr/>
            <p:nvPr/>
          </p:nvSpPr>
          <p:spPr bwMode="auto">
            <a:xfrm>
              <a:off x="5778501" y="4783138"/>
              <a:ext cx="284163" cy="182562"/>
            </a:xfrm>
            <a:custGeom>
              <a:avLst/>
              <a:gdLst>
                <a:gd name="T0" fmla="*/ 35 w 95"/>
                <a:gd name="T1" fmla="*/ 0 h 61"/>
                <a:gd name="T2" fmla="*/ 8 w 95"/>
                <a:gd name="T3" fmla="*/ 0 h 61"/>
                <a:gd name="T4" fmla="*/ 4 w 95"/>
                <a:gd name="T5" fmla="*/ 4 h 61"/>
                <a:gd name="T6" fmla="*/ 0 w 95"/>
                <a:gd name="T7" fmla="*/ 8 h 61"/>
                <a:gd name="T8" fmla="*/ 0 w 95"/>
                <a:gd name="T9" fmla="*/ 8 h 61"/>
                <a:gd name="T10" fmla="*/ 0 w 95"/>
                <a:gd name="T11" fmla="*/ 8 h 61"/>
                <a:gd name="T12" fmla="*/ 0 w 95"/>
                <a:gd name="T13" fmla="*/ 24 h 61"/>
                <a:gd name="T14" fmla="*/ 0 w 95"/>
                <a:gd name="T15" fmla="*/ 46 h 61"/>
                <a:gd name="T16" fmla="*/ 0 w 95"/>
                <a:gd name="T17" fmla="*/ 53 h 61"/>
                <a:gd name="T18" fmla="*/ 0 w 95"/>
                <a:gd name="T19" fmla="*/ 53 h 61"/>
                <a:gd name="T20" fmla="*/ 0 w 95"/>
                <a:gd name="T21" fmla="*/ 53 h 61"/>
                <a:gd name="T22" fmla="*/ 4 w 95"/>
                <a:gd name="T23" fmla="*/ 57 h 61"/>
                <a:gd name="T24" fmla="*/ 8 w 95"/>
                <a:gd name="T25" fmla="*/ 61 h 61"/>
                <a:gd name="T26" fmla="*/ 95 w 95"/>
                <a:gd name="T27" fmla="*/ 61 h 61"/>
                <a:gd name="T28" fmla="*/ 92 w 95"/>
                <a:gd name="T29" fmla="*/ 57 h 61"/>
                <a:gd name="T30" fmla="*/ 87 w 95"/>
                <a:gd name="T31" fmla="*/ 53 h 61"/>
                <a:gd name="T32" fmla="*/ 87 w 95"/>
                <a:gd name="T33" fmla="*/ 53 h 61"/>
                <a:gd name="T34" fmla="*/ 87 w 95"/>
                <a:gd name="T35" fmla="*/ 53 h 61"/>
                <a:gd name="T36" fmla="*/ 87 w 95"/>
                <a:gd name="T37" fmla="*/ 8 h 61"/>
                <a:gd name="T38" fmla="*/ 87 w 95"/>
                <a:gd name="T39" fmla="*/ 8 h 61"/>
                <a:gd name="T40" fmla="*/ 87 w 95"/>
                <a:gd name="T41" fmla="*/ 8 h 61"/>
                <a:gd name="T42" fmla="*/ 87 w 95"/>
                <a:gd name="T43" fmla="*/ 8 h 61"/>
                <a:gd name="T44" fmla="*/ 91 w 95"/>
                <a:gd name="T45" fmla="*/ 4 h 61"/>
                <a:gd name="T46" fmla="*/ 95 w 95"/>
                <a:gd name="T47" fmla="*/ 0 h 61"/>
                <a:gd name="T48" fmla="*/ 35 w 95"/>
                <a:gd name="T49" fmla="*/ 0 h 61"/>
                <a:gd name="T50" fmla="*/ 35 w 95"/>
                <a:gd name="T5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" h="61">
                  <a:moveTo>
                    <a:pt x="3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5" y="2"/>
                    <a:pt x="4" y="4"/>
                  </a:cubicBezTo>
                  <a:cubicBezTo>
                    <a:pt x="3" y="5"/>
                    <a:pt x="1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4"/>
                    <a:pt x="3" y="56"/>
                    <a:pt x="4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2" y="57"/>
                    <a:pt x="92" y="57"/>
                    <a:pt x="92" y="57"/>
                  </a:cubicBezTo>
                  <a:cubicBezTo>
                    <a:pt x="90" y="56"/>
                    <a:pt x="89" y="55"/>
                    <a:pt x="87" y="53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9" y="7"/>
                    <a:pt x="90" y="5"/>
                    <a:pt x="91" y="4"/>
                  </a:cubicBezTo>
                  <a:cubicBezTo>
                    <a:pt x="92" y="3"/>
                    <a:pt x="94" y="2"/>
                    <a:pt x="9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4" name="任意多边形 606">
              <a:extLst>
                <a:ext uri="{FF2B5EF4-FFF2-40B4-BE49-F238E27FC236}">
                  <a16:creationId xmlns:a16="http://schemas.microsoft.com/office/drawing/2014/main" id="{B3408197-6E9E-4935-9C4D-4C37CC86698A}"/>
                </a:ext>
              </a:extLst>
            </p:cNvPr>
            <p:cNvSpPr/>
            <p:nvPr/>
          </p:nvSpPr>
          <p:spPr bwMode="auto">
            <a:xfrm>
              <a:off x="5802313" y="4965700"/>
              <a:ext cx="403225" cy="0"/>
            </a:xfrm>
            <a:custGeom>
              <a:avLst/>
              <a:gdLst>
                <a:gd name="T0" fmla="*/ 87 w 135"/>
                <a:gd name="T1" fmla="*/ 0 w 135"/>
                <a:gd name="T2" fmla="*/ 0 w 135"/>
                <a:gd name="T3" fmla="*/ 135 w 135"/>
                <a:gd name="T4" fmla="*/ 135 w 135"/>
                <a:gd name="T5" fmla="*/ 88 w 135"/>
                <a:gd name="T6" fmla="*/ 87 w 13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35">
                  <a:moveTo>
                    <a:pt x="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7" y="0"/>
                    <a:pt x="87" y="0"/>
                    <a:pt x="87" y="0"/>
                  </a:cubicBezTo>
                </a:path>
              </a:pathLst>
            </a:custGeom>
            <a:solidFill>
              <a:srgbClr val="2B52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5" name="任意多边形 607">
              <a:extLst>
                <a:ext uri="{FF2B5EF4-FFF2-40B4-BE49-F238E27FC236}">
                  <a16:creationId xmlns:a16="http://schemas.microsoft.com/office/drawing/2014/main" id="{A1DB8AE8-72F7-46BF-9296-A6B4A1558455}"/>
                </a:ext>
              </a:extLst>
            </p:cNvPr>
            <p:cNvSpPr/>
            <p:nvPr/>
          </p:nvSpPr>
          <p:spPr bwMode="auto">
            <a:xfrm>
              <a:off x="5859463" y="4602163"/>
              <a:ext cx="285750" cy="180975"/>
            </a:xfrm>
            <a:custGeom>
              <a:avLst/>
              <a:gdLst>
                <a:gd name="T0" fmla="*/ 96 w 96"/>
                <a:gd name="T1" fmla="*/ 0 h 61"/>
                <a:gd name="T2" fmla="*/ 8 w 96"/>
                <a:gd name="T3" fmla="*/ 0 h 61"/>
                <a:gd name="T4" fmla="*/ 5 w 96"/>
                <a:gd name="T5" fmla="*/ 4 h 61"/>
                <a:gd name="T6" fmla="*/ 0 w 96"/>
                <a:gd name="T7" fmla="*/ 8 h 61"/>
                <a:gd name="T8" fmla="*/ 0 w 96"/>
                <a:gd name="T9" fmla="*/ 8 h 61"/>
                <a:gd name="T10" fmla="*/ 0 w 96"/>
                <a:gd name="T11" fmla="*/ 8 h 61"/>
                <a:gd name="T12" fmla="*/ 0 w 96"/>
                <a:gd name="T13" fmla="*/ 24 h 61"/>
                <a:gd name="T14" fmla="*/ 0 w 96"/>
                <a:gd name="T15" fmla="*/ 46 h 61"/>
                <a:gd name="T16" fmla="*/ 0 w 96"/>
                <a:gd name="T17" fmla="*/ 53 h 61"/>
                <a:gd name="T18" fmla="*/ 0 w 96"/>
                <a:gd name="T19" fmla="*/ 53 h 61"/>
                <a:gd name="T20" fmla="*/ 0 w 96"/>
                <a:gd name="T21" fmla="*/ 53 h 61"/>
                <a:gd name="T22" fmla="*/ 5 w 96"/>
                <a:gd name="T23" fmla="*/ 57 h 61"/>
                <a:gd name="T24" fmla="*/ 8 w 96"/>
                <a:gd name="T25" fmla="*/ 61 h 61"/>
                <a:gd name="T26" fmla="*/ 69 w 96"/>
                <a:gd name="T27" fmla="*/ 61 h 61"/>
                <a:gd name="T28" fmla="*/ 69 w 96"/>
                <a:gd name="T29" fmla="*/ 61 h 61"/>
                <a:gd name="T30" fmla="*/ 96 w 96"/>
                <a:gd name="T31" fmla="*/ 61 h 61"/>
                <a:gd name="T32" fmla="*/ 92 w 96"/>
                <a:gd name="T33" fmla="*/ 57 h 61"/>
                <a:gd name="T34" fmla="*/ 87 w 96"/>
                <a:gd name="T35" fmla="*/ 53 h 61"/>
                <a:gd name="T36" fmla="*/ 88 w 96"/>
                <a:gd name="T37" fmla="*/ 53 h 61"/>
                <a:gd name="T38" fmla="*/ 87 w 96"/>
                <a:gd name="T39" fmla="*/ 53 h 61"/>
                <a:gd name="T40" fmla="*/ 87 w 96"/>
                <a:gd name="T41" fmla="*/ 8 h 61"/>
                <a:gd name="T42" fmla="*/ 87 w 96"/>
                <a:gd name="T43" fmla="*/ 8 h 61"/>
                <a:gd name="T44" fmla="*/ 88 w 96"/>
                <a:gd name="T45" fmla="*/ 8 h 61"/>
                <a:gd name="T46" fmla="*/ 87 w 96"/>
                <a:gd name="T47" fmla="*/ 8 h 61"/>
                <a:gd name="T48" fmla="*/ 93 w 96"/>
                <a:gd name="T49" fmla="*/ 3 h 61"/>
                <a:gd name="T50" fmla="*/ 96 w 96"/>
                <a:gd name="T5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61">
                  <a:moveTo>
                    <a:pt x="9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2"/>
                    <a:pt x="5" y="4"/>
                  </a:cubicBezTo>
                  <a:cubicBezTo>
                    <a:pt x="3" y="5"/>
                    <a:pt x="2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54"/>
                    <a:pt x="3" y="56"/>
                    <a:pt x="5" y="57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2" y="57"/>
                    <a:pt x="92" y="57"/>
                    <a:pt x="92" y="57"/>
                  </a:cubicBezTo>
                  <a:cubicBezTo>
                    <a:pt x="91" y="56"/>
                    <a:pt x="89" y="54"/>
                    <a:pt x="87" y="53"/>
                  </a:cubicBezTo>
                  <a:cubicBezTo>
                    <a:pt x="88" y="53"/>
                    <a:pt x="88" y="53"/>
                    <a:pt x="88" y="53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9" y="6"/>
                    <a:pt x="91" y="5"/>
                    <a:pt x="93" y="3"/>
                  </a:cubicBezTo>
                  <a:cubicBezTo>
                    <a:pt x="94" y="2"/>
                    <a:pt x="95" y="1"/>
                    <a:pt x="96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6" name="任意多边形 608">
              <a:extLst>
                <a:ext uri="{FF2B5EF4-FFF2-40B4-BE49-F238E27FC236}">
                  <a16:creationId xmlns:a16="http://schemas.microsoft.com/office/drawing/2014/main" id="{43165B19-1F8C-480B-9B3A-079803CFE442}"/>
                </a:ext>
              </a:extLst>
            </p:cNvPr>
            <p:cNvSpPr/>
            <p:nvPr/>
          </p:nvSpPr>
          <p:spPr bwMode="auto">
            <a:xfrm>
              <a:off x="5883276" y="4783138"/>
              <a:ext cx="180975" cy="0"/>
            </a:xfrm>
            <a:custGeom>
              <a:avLst/>
              <a:gdLst>
                <a:gd name="T0" fmla="*/ 61 w 61"/>
                <a:gd name="T1" fmla="*/ 0 w 61"/>
                <a:gd name="T2" fmla="*/ 0 w 61"/>
                <a:gd name="T3" fmla="*/ 60 w 61"/>
                <a:gd name="T4" fmla="*/ 61 w 6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61">
                  <a:moveTo>
                    <a:pt x="6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1" y="0"/>
                    <a:pt x="61" y="0"/>
                  </a:cubicBezTo>
                </a:path>
              </a:pathLst>
            </a:custGeom>
            <a:solidFill>
              <a:srgbClr val="2B5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7" name="任意多边形 609">
              <a:extLst>
                <a:ext uri="{FF2B5EF4-FFF2-40B4-BE49-F238E27FC236}">
                  <a16:creationId xmlns:a16="http://schemas.microsoft.com/office/drawing/2014/main" id="{6086D183-CAFB-4CF8-A25F-E9832AF542BA}"/>
                </a:ext>
              </a:extLst>
            </p:cNvPr>
            <p:cNvSpPr/>
            <p:nvPr/>
          </p:nvSpPr>
          <p:spPr bwMode="auto">
            <a:xfrm>
              <a:off x="6688138" y="5692775"/>
              <a:ext cx="863600" cy="182562"/>
            </a:xfrm>
            <a:custGeom>
              <a:avLst/>
              <a:gdLst>
                <a:gd name="T0" fmla="*/ 205 w 290"/>
                <a:gd name="T1" fmla="*/ 0 h 61"/>
                <a:gd name="T2" fmla="*/ 93 w 290"/>
                <a:gd name="T3" fmla="*/ 0 h 61"/>
                <a:gd name="T4" fmla="*/ 97 w 290"/>
                <a:gd name="T5" fmla="*/ 4 h 61"/>
                <a:gd name="T6" fmla="*/ 101 w 290"/>
                <a:gd name="T7" fmla="*/ 8 h 61"/>
                <a:gd name="T8" fmla="*/ 101 w 290"/>
                <a:gd name="T9" fmla="*/ 8 h 61"/>
                <a:gd name="T10" fmla="*/ 101 w 290"/>
                <a:gd name="T11" fmla="*/ 9 h 61"/>
                <a:gd name="T12" fmla="*/ 101 w 290"/>
                <a:gd name="T13" fmla="*/ 24 h 61"/>
                <a:gd name="T14" fmla="*/ 101 w 290"/>
                <a:gd name="T15" fmla="*/ 47 h 61"/>
                <a:gd name="T16" fmla="*/ 101 w 290"/>
                <a:gd name="T17" fmla="*/ 53 h 61"/>
                <a:gd name="T18" fmla="*/ 101 w 290"/>
                <a:gd name="T19" fmla="*/ 53 h 61"/>
                <a:gd name="T20" fmla="*/ 101 w 290"/>
                <a:gd name="T21" fmla="*/ 53 h 61"/>
                <a:gd name="T22" fmla="*/ 101 w 290"/>
                <a:gd name="T23" fmla="*/ 53 h 61"/>
                <a:gd name="T24" fmla="*/ 97 w 290"/>
                <a:gd name="T25" fmla="*/ 57 h 61"/>
                <a:gd name="T26" fmla="*/ 93 w 290"/>
                <a:gd name="T27" fmla="*/ 61 h 61"/>
                <a:gd name="T28" fmla="*/ 0 w 290"/>
                <a:gd name="T29" fmla="*/ 61 h 61"/>
                <a:gd name="T30" fmla="*/ 0 w 290"/>
                <a:gd name="T31" fmla="*/ 61 h 61"/>
                <a:gd name="T32" fmla="*/ 290 w 290"/>
                <a:gd name="T33" fmla="*/ 61 h 61"/>
                <a:gd name="T34" fmla="*/ 290 w 290"/>
                <a:gd name="T35" fmla="*/ 61 h 61"/>
                <a:gd name="T36" fmla="*/ 205 w 290"/>
                <a:gd name="T37" fmla="*/ 61 h 61"/>
                <a:gd name="T38" fmla="*/ 201 w 290"/>
                <a:gd name="T39" fmla="*/ 58 h 61"/>
                <a:gd name="T40" fmla="*/ 196 w 290"/>
                <a:gd name="T41" fmla="*/ 53 h 61"/>
                <a:gd name="T42" fmla="*/ 196 w 290"/>
                <a:gd name="T43" fmla="*/ 53 h 61"/>
                <a:gd name="T44" fmla="*/ 196 w 290"/>
                <a:gd name="T45" fmla="*/ 53 h 61"/>
                <a:gd name="T46" fmla="*/ 196 w 290"/>
                <a:gd name="T47" fmla="*/ 9 h 61"/>
                <a:gd name="T48" fmla="*/ 196 w 290"/>
                <a:gd name="T49" fmla="*/ 9 h 61"/>
                <a:gd name="T50" fmla="*/ 196 w 290"/>
                <a:gd name="T51" fmla="*/ 8 h 61"/>
                <a:gd name="T52" fmla="*/ 196 w 290"/>
                <a:gd name="T53" fmla="*/ 8 h 61"/>
                <a:gd name="T54" fmla="*/ 201 w 290"/>
                <a:gd name="T55" fmla="*/ 4 h 61"/>
                <a:gd name="T56" fmla="*/ 205 w 290"/>
                <a:gd name="T5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0" h="61">
                  <a:moveTo>
                    <a:pt x="205" y="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95" y="2"/>
                    <a:pt x="96" y="3"/>
                    <a:pt x="97" y="4"/>
                  </a:cubicBezTo>
                  <a:cubicBezTo>
                    <a:pt x="98" y="6"/>
                    <a:pt x="100" y="7"/>
                    <a:pt x="101" y="8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101" y="8"/>
                    <a:pt x="101" y="9"/>
                    <a:pt x="101" y="9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1" y="47"/>
                    <a:pt x="101" y="47"/>
                    <a:pt x="101" y="47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5"/>
                    <a:pt x="98" y="56"/>
                    <a:pt x="97" y="57"/>
                  </a:cubicBezTo>
                  <a:cubicBezTo>
                    <a:pt x="93" y="61"/>
                    <a:pt x="93" y="61"/>
                    <a:pt x="93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05" y="61"/>
                    <a:pt x="205" y="61"/>
                    <a:pt x="205" y="61"/>
                  </a:cubicBezTo>
                  <a:cubicBezTo>
                    <a:pt x="201" y="58"/>
                    <a:pt x="201" y="58"/>
                    <a:pt x="201" y="58"/>
                  </a:cubicBezTo>
                  <a:cubicBezTo>
                    <a:pt x="200" y="56"/>
                    <a:pt x="198" y="55"/>
                    <a:pt x="196" y="53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196" y="9"/>
                    <a:pt x="196" y="9"/>
                    <a:pt x="196" y="9"/>
                  </a:cubicBezTo>
                  <a:cubicBezTo>
                    <a:pt x="196" y="9"/>
                    <a:pt x="196" y="9"/>
                    <a:pt x="196" y="9"/>
                  </a:cubicBezTo>
                  <a:cubicBezTo>
                    <a:pt x="196" y="9"/>
                    <a:pt x="196" y="8"/>
                    <a:pt x="19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8" y="7"/>
                    <a:pt x="200" y="5"/>
                    <a:pt x="201" y="4"/>
                  </a:cubicBezTo>
                  <a:cubicBezTo>
                    <a:pt x="202" y="3"/>
                    <a:pt x="203" y="2"/>
                    <a:pt x="205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8" name="任意多边形 610">
              <a:extLst>
                <a:ext uri="{FF2B5EF4-FFF2-40B4-BE49-F238E27FC236}">
                  <a16:creationId xmlns:a16="http://schemas.microsoft.com/office/drawing/2014/main" id="{756019C3-8D59-4B7B-BBA2-1BF4C826573E}"/>
                </a:ext>
              </a:extLst>
            </p:cNvPr>
            <p:cNvSpPr/>
            <p:nvPr/>
          </p:nvSpPr>
          <p:spPr bwMode="auto">
            <a:xfrm>
              <a:off x="7180084" y="5511800"/>
              <a:ext cx="206375" cy="180975"/>
            </a:xfrm>
            <a:custGeom>
              <a:avLst/>
              <a:gdLst>
                <a:gd name="T0" fmla="*/ 69 w 69"/>
                <a:gd name="T1" fmla="*/ 0 h 61"/>
                <a:gd name="T2" fmla="*/ 0 w 69"/>
                <a:gd name="T3" fmla="*/ 0 h 61"/>
                <a:gd name="T4" fmla="*/ 4 w 69"/>
                <a:gd name="T5" fmla="*/ 4 h 61"/>
                <a:gd name="T6" fmla="*/ 8 w 69"/>
                <a:gd name="T7" fmla="*/ 8 h 61"/>
                <a:gd name="T8" fmla="*/ 8 w 69"/>
                <a:gd name="T9" fmla="*/ 8 h 61"/>
                <a:gd name="T10" fmla="*/ 8 w 69"/>
                <a:gd name="T11" fmla="*/ 8 h 61"/>
                <a:gd name="T12" fmla="*/ 8 w 69"/>
                <a:gd name="T13" fmla="*/ 24 h 61"/>
                <a:gd name="T14" fmla="*/ 8 w 69"/>
                <a:gd name="T15" fmla="*/ 47 h 61"/>
                <a:gd name="T16" fmla="*/ 8 w 69"/>
                <a:gd name="T17" fmla="*/ 53 h 61"/>
                <a:gd name="T18" fmla="*/ 8 w 69"/>
                <a:gd name="T19" fmla="*/ 53 h 61"/>
                <a:gd name="T20" fmla="*/ 8 w 69"/>
                <a:gd name="T21" fmla="*/ 53 h 61"/>
                <a:gd name="T22" fmla="*/ 8 w 69"/>
                <a:gd name="T23" fmla="*/ 53 h 61"/>
                <a:gd name="T24" fmla="*/ 3 w 69"/>
                <a:gd name="T25" fmla="*/ 57 h 61"/>
                <a:gd name="T26" fmla="*/ 0 w 69"/>
                <a:gd name="T27" fmla="*/ 61 h 61"/>
                <a:gd name="T28" fmla="*/ 43 w 69"/>
                <a:gd name="T29" fmla="*/ 61 h 61"/>
                <a:gd name="T30" fmla="*/ 43 w 69"/>
                <a:gd name="T31" fmla="*/ 61 h 61"/>
                <a:gd name="T32" fmla="*/ 69 w 69"/>
                <a:gd name="T33" fmla="*/ 61 h 61"/>
                <a:gd name="T34" fmla="*/ 65 w 69"/>
                <a:gd name="T35" fmla="*/ 57 h 61"/>
                <a:gd name="T36" fmla="*/ 60 w 69"/>
                <a:gd name="T37" fmla="*/ 53 h 61"/>
                <a:gd name="T38" fmla="*/ 60 w 69"/>
                <a:gd name="T39" fmla="*/ 53 h 61"/>
                <a:gd name="T40" fmla="*/ 60 w 69"/>
                <a:gd name="T41" fmla="*/ 53 h 61"/>
                <a:gd name="T42" fmla="*/ 60 w 69"/>
                <a:gd name="T43" fmla="*/ 8 h 61"/>
                <a:gd name="T44" fmla="*/ 60 w 69"/>
                <a:gd name="T45" fmla="*/ 8 h 61"/>
                <a:gd name="T46" fmla="*/ 60 w 69"/>
                <a:gd name="T47" fmla="*/ 8 h 61"/>
                <a:gd name="T48" fmla="*/ 60 w 69"/>
                <a:gd name="T49" fmla="*/ 8 h 61"/>
                <a:gd name="T50" fmla="*/ 65 w 69"/>
                <a:gd name="T51" fmla="*/ 4 h 61"/>
                <a:gd name="T52" fmla="*/ 69 w 6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9" h="61">
                  <a:moveTo>
                    <a:pt x="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2" y="3"/>
                    <a:pt x="4" y="4"/>
                  </a:cubicBezTo>
                  <a:cubicBezTo>
                    <a:pt x="5" y="5"/>
                    <a:pt x="6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6" y="55"/>
                    <a:pt x="5" y="56"/>
                    <a:pt x="3" y="5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5" y="57"/>
                    <a:pt x="65" y="57"/>
                    <a:pt x="65" y="57"/>
                  </a:cubicBezTo>
                  <a:cubicBezTo>
                    <a:pt x="64" y="56"/>
                    <a:pt x="62" y="55"/>
                    <a:pt x="60" y="53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2" y="7"/>
                    <a:pt x="64" y="5"/>
                    <a:pt x="65" y="4"/>
                  </a:cubicBezTo>
                  <a:cubicBezTo>
                    <a:pt x="66" y="3"/>
                    <a:pt x="67" y="2"/>
                    <a:pt x="69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9" name="任意多边形 611">
              <a:extLst>
                <a:ext uri="{FF2B5EF4-FFF2-40B4-BE49-F238E27FC236}">
                  <a16:creationId xmlns:a16="http://schemas.microsoft.com/office/drawing/2014/main" id="{B507646E-BB87-4234-B36A-B0C42BD0FE79}"/>
                </a:ext>
              </a:extLst>
            </p:cNvPr>
            <p:cNvSpPr/>
            <p:nvPr/>
          </p:nvSpPr>
          <p:spPr bwMode="auto">
            <a:xfrm>
              <a:off x="6964363" y="5692775"/>
              <a:ext cx="333375" cy="0"/>
            </a:xfrm>
            <a:custGeom>
              <a:avLst/>
              <a:gdLst>
                <a:gd name="T0" fmla="*/ 112 w 112"/>
                <a:gd name="T1" fmla="*/ 69 w 112"/>
                <a:gd name="T2" fmla="*/ 68 w 112"/>
                <a:gd name="T3" fmla="*/ 0 w 112"/>
                <a:gd name="T4" fmla="*/ 0 w 112"/>
                <a:gd name="T5" fmla="*/ 112 w 112"/>
                <a:gd name="T6" fmla="*/ 112 w 1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12">
                  <a:moveTo>
                    <a:pt x="112" y="0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</a:path>
              </a:pathLst>
            </a:custGeom>
            <a:solidFill>
              <a:srgbClr val="294E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0" name="任意多边形 612">
              <a:extLst>
                <a:ext uri="{FF2B5EF4-FFF2-40B4-BE49-F238E27FC236}">
                  <a16:creationId xmlns:a16="http://schemas.microsoft.com/office/drawing/2014/main" id="{2988D288-03A2-4282-8EA2-8A22B5CB2004}"/>
                </a:ext>
              </a:extLst>
            </p:cNvPr>
            <p:cNvSpPr/>
            <p:nvPr/>
          </p:nvSpPr>
          <p:spPr bwMode="auto">
            <a:xfrm>
              <a:off x="6964363" y="5329238"/>
              <a:ext cx="333375" cy="182562"/>
            </a:xfrm>
            <a:custGeom>
              <a:avLst/>
              <a:gdLst>
                <a:gd name="T0" fmla="*/ 112 w 112"/>
                <a:gd name="T1" fmla="*/ 0 h 61"/>
                <a:gd name="T2" fmla="*/ 0 w 112"/>
                <a:gd name="T3" fmla="*/ 0 h 61"/>
                <a:gd name="T4" fmla="*/ 4 w 112"/>
                <a:gd name="T5" fmla="*/ 4 h 61"/>
                <a:gd name="T6" fmla="*/ 8 w 112"/>
                <a:gd name="T7" fmla="*/ 8 h 61"/>
                <a:gd name="T8" fmla="*/ 8 w 112"/>
                <a:gd name="T9" fmla="*/ 8 h 61"/>
                <a:gd name="T10" fmla="*/ 8 w 112"/>
                <a:gd name="T11" fmla="*/ 8 h 61"/>
                <a:gd name="T12" fmla="*/ 8 w 112"/>
                <a:gd name="T13" fmla="*/ 24 h 61"/>
                <a:gd name="T14" fmla="*/ 8 w 112"/>
                <a:gd name="T15" fmla="*/ 47 h 61"/>
                <a:gd name="T16" fmla="*/ 8 w 112"/>
                <a:gd name="T17" fmla="*/ 53 h 61"/>
                <a:gd name="T18" fmla="*/ 8 w 112"/>
                <a:gd name="T19" fmla="*/ 53 h 61"/>
                <a:gd name="T20" fmla="*/ 8 w 112"/>
                <a:gd name="T21" fmla="*/ 53 h 61"/>
                <a:gd name="T22" fmla="*/ 8 w 112"/>
                <a:gd name="T23" fmla="*/ 53 h 61"/>
                <a:gd name="T24" fmla="*/ 4 w 112"/>
                <a:gd name="T25" fmla="*/ 57 h 61"/>
                <a:gd name="T26" fmla="*/ 0 w 112"/>
                <a:gd name="T27" fmla="*/ 61 h 61"/>
                <a:gd name="T28" fmla="*/ 68 w 112"/>
                <a:gd name="T29" fmla="*/ 61 h 61"/>
                <a:gd name="T30" fmla="*/ 68 w 112"/>
                <a:gd name="T31" fmla="*/ 61 h 61"/>
                <a:gd name="T32" fmla="*/ 68 w 112"/>
                <a:gd name="T33" fmla="*/ 61 h 61"/>
                <a:gd name="T34" fmla="*/ 68 w 112"/>
                <a:gd name="T35" fmla="*/ 61 h 61"/>
                <a:gd name="T36" fmla="*/ 112 w 112"/>
                <a:gd name="T37" fmla="*/ 61 h 61"/>
                <a:gd name="T38" fmla="*/ 108 w 112"/>
                <a:gd name="T39" fmla="*/ 57 h 61"/>
                <a:gd name="T40" fmla="*/ 103 w 112"/>
                <a:gd name="T41" fmla="*/ 53 h 61"/>
                <a:gd name="T42" fmla="*/ 103 w 112"/>
                <a:gd name="T43" fmla="*/ 53 h 61"/>
                <a:gd name="T44" fmla="*/ 103 w 112"/>
                <a:gd name="T45" fmla="*/ 53 h 61"/>
                <a:gd name="T46" fmla="*/ 103 w 112"/>
                <a:gd name="T47" fmla="*/ 8 h 61"/>
                <a:gd name="T48" fmla="*/ 103 w 112"/>
                <a:gd name="T49" fmla="*/ 8 h 61"/>
                <a:gd name="T50" fmla="*/ 103 w 112"/>
                <a:gd name="T51" fmla="*/ 8 h 61"/>
                <a:gd name="T52" fmla="*/ 103 w 112"/>
                <a:gd name="T53" fmla="*/ 8 h 61"/>
                <a:gd name="T54" fmla="*/ 108 w 112"/>
                <a:gd name="T55" fmla="*/ 4 h 61"/>
                <a:gd name="T56" fmla="*/ 112 w 112"/>
                <a:gd name="T5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2" h="61">
                  <a:moveTo>
                    <a:pt x="1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4" y="4"/>
                  </a:cubicBezTo>
                  <a:cubicBezTo>
                    <a:pt x="5" y="5"/>
                    <a:pt x="7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5"/>
                    <a:pt x="5" y="56"/>
                    <a:pt x="4" y="5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07" y="56"/>
                    <a:pt x="105" y="55"/>
                    <a:pt x="103" y="53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5" y="6"/>
                    <a:pt x="107" y="5"/>
                    <a:pt x="108" y="4"/>
                  </a:cubicBezTo>
                  <a:cubicBezTo>
                    <a:pt x="109" y="3"/>
                    <a:pt x="110" y="1"/>
                    <a:pt x="112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1" name="任意多边形 613">
              <a:extLst>
                <a:ext uri="{FF2B5EF4-FFF2-40B4-BE49-F238E27FC236}">
                  <a16:creationId xmlns:a16="http://schemas.microsoft.com/office/drawing/2014/main" id="{58FCE916-3C35-4EB9-B574-8574EA6229B0}"/>
                </a:ext>
              </a:extLst>
            </p:cNvPr>
            <p:cNvSpPr/>
            <p:nvPr/>
          </p:nvSpPr>
          <p:spPr bwMode="auto">
            <a:xfrm>
              <a:off x="7167563" y="5511800"/>
              <a:ext cx="207963" cy="0"/>
            </a:xfrm>
            <a:custGeom>
              <a:avLst/>
              <a:gdLst>
                <a:gd name="T0" fmla="*/ 44 w 70"/>
                <a:gd name="T1" fmla="*/ 0 w 70"/>
                <a:gd name="T2" fmla="*/ 1 w 70"/>
                <a:gd name="T3" fmla="*/ 70 w 70"/>
                <a:gd name="T4" fmla="*/ 70 w 70"/>
                <a:gd name="T5" fmla="*/ 44 w 70"/>
                <a:gd name="T6" fmla="*/ 44 w 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70">
                  <a:moveTo>
                    <a:pt x="4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2444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2" name="任意多边形 614">
              <a:extLst>
                <a:ext uri="{FF2B5EF4-FFF2-40B4-BE49-F238E27FC236}">
                  <a16:creationId xmlns:a16="http://schemas.microsoft.com/office/drawing/2014/main" id="{AED793FA-6702-4776-B7DB-685584005BC1}"/>
                </a:ext>
              </a:extLst>
            </p:cNvPr>
            <p:cNvSpPr/>
            <p:nvPr/>
          </p:nvSpPr>
          <p:spPr bwMode="auto">
            <a:xfrm>
              <a:off x="6903859" y="5148263"/>
              <a:ext cx="333375" cy="180975"/>
            </a:xfrm>
            <a:custGeom>
              <a:avLst/>
              <a:gdLst>
                <a:gd name="T0" fmla="*/ 112 w 112"/>
                <a:gd name="T1" fmla="*/ 0 h 61"/>
                <a:gd name="T2" fmla="*/ 0 w 112"/>
                <a:gd name="T3" fmla="*/ 0 h 61"/>
                <a:gd name="T4" fmla="*/ 4 w 112"/>
                <a:gd name="T5" fmla="*/ 4 h 61"/>
                <a:gd name="T6" fmla="*/ 8 w 112"/>
                <a:gd name="T7" fmla="*/ 8 h 61"/>
                <a:gd name="T8" fmla="*/ 8 w 112"/>
                <a:gd name="T9" fmla="*/ 8 h 61"/>
                <a:gd name="T10" fmla="*/ 8 w 112"/>
                <a:gd name="T11" fmla="*/ 8 h 61"/>
                <a:gd name="T12" fmla="*/ 8 w 112"/>
                <a:gd name="T13" fmla="*/ 24 h 61"/>
                <a:gd name="T14" fmla="*/ 8 w 112"/>
                <a:gd name="T15" fmla="*/ 47 h 61"/>
                <a:gd name="T16" fmla="*/ 8 w 112"/>
                <a:gd name="T17" fmla="*/ 53 h 61"/>
                <a:gd name="T18" fmla="*/ 8 w 112"/>
                <a:gd name="T19" fmla="*/ 53 h 61"/>
                <a:gd name="T20" fmla="*/ 8 w 112"/>
                <a:gd name="T21" fmla="*/ 53 h 61"/>
                <a:gd name="T22" fmla="*/ 8 w 112"/>
                <a:gd name="T23" fmla="*/ 53 h 61"/>
                <a:gd name="T24" fmla="*/ 4 w 112"/>
                <a:gd name="T25" fmla="*/ 57 h 61"/>
                <a:gd name="T26" fmla="*/ 0 w 112"/>
                <a:gd name="T27" fmla="*/ 61 h 61"/>
                <a:gd name="T28" fmla="*/ 24 w 112"/>
                <a:gd name="T29" fmla="*/ 61 h 61"/>
                <a:gd name="T30" fmla="*/ 24 w 112"/>
                <a:gd name="T31" fmla="*/ 61 h 61"/>
                <a:gd name="T32" fmla="*/ 24 w 112"/>
                <a:gd name="T33" fmla="*/ 61 h 61"/>
                <a:gd name="T34" fmla="*/ 24 w 112"/>
                <a:gd name="T35" fmla="*/ 61 h 61"/>
                <a:gd name="T36" fmla="*/ 112 w 112"/>
                <a:gd name="T37" fmla="*/ 61 h 61"/>
                <a:gd name="T38" fmla="*/ 108 w 112"/>
                <a:gd name="T39" fmla="*/ 57 h 61"/>
                <a:gd name="T40" fmla="*/ 103 w 112"/>
                <a:gd name="T41" fmla="*/ 53 h 61"/>
                <a:gd name="T42" fmla="*/ 104 w 112"/>
                <a:gd name="T43" fmla="*/ 53 h 61"/>
                <a:gd name="T44" fmla="*/ 103 w 112"/>
                <a:gd name="T45" fmla="*/ 53 h 61"/>
                <a:gd name="T46" fmla="*/ 103 w 112"/>
                <a:gd name="T47" fmla="*/ 8 h 61"/>
                <a:gd name="T48" fmla="*/ 103 w 112"/>
                <a:gd name="T49" fmla="*/ 8 h 61"/>
                <a:gd name="T50" fmla="*/ 104 w 112"/>
                <a:gd name="T51" fmla="*/ 8 h 61"/>
                <a:gd name="T52" fmla="*/ 103 w 112"/>
                <a:gd name="T53" fmla="*/ 8 h 61"/>
                <a:gd name="T54" fmla="*/ 108 w 112"/>
                <a:gd name="T55" fmla="*/ 4 h 61"/>
                <a:gd name="T56" fmla="*/ 112 w 112"/>
                <a:gd name="T5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2" h="61">
                  <a:moveTo>
                    <a:pt x="1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4" y="4"/>
                  </a:cubicBezTo>
                  <a:cubicBezTo>
                    <a:pt x="5" y="5"/>
                    <a:pt x="7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4"/>
                    <a:pt x="5" y="56"/>
                    <a:pt x="4" y="5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07" y="56"/>
                    <a:pt x="105" y="55"/>
                    <a:pt x="103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4" y="8"/>
                    <a:pt x="104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5" y="6"/>
                    <a:pt x="107" y="5"/>
                    <a:pt x="108" y="4"/>
                  </a:cubicBezTo>
                  <a:cubicBezTo>
                    <a:pt x="109" y="3"/>
                    <a:pt x="110" y="2"/>
                    <a:pt x="112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3" name="任意多边形 615">
              <a:extLst>
                <a:ext uri="{FF2B5EF4-FFF2-40B4-BE49-F238E27FC236}">
                  <a16:creationId xmlns:a16="http://schemas.microsoft.com/office/drawing/2014/main" id="{0C15BCAA-C6F0-4B50-9632-E30CFC8225DE}"/>
                </a:ext>
              </a:extLst>
            </p:cNvPr>
            <p:cNvSpPr/>
            <p:nvPr/>
          </p:nvSpPr>
          <p:spPr bwMode="auto">
            <a:xfrm>
              <a:off x="6964363" y="5329238"/>
              <a:ext cx="333375" cy="0"/>
            </a:xfrm>
            <a:custGeom>
              <a:avLst/>
              <a:gdLst>
                <a:gd name="T0" fmla="*/ 88 w 112"/>
                <a:gd name="T1" fmla="*/ 0 w 112"/>
                <a:gd name="T2" fmla="*/ 0 w 112"/>
                <a:gd name="T3" fmla="*/ 112 w 112"/>
                <a:gd name="T4" fmla="*/ 112 w 112"/>
                <a:gd name="T5" fmla="*/ 88 w 112"/>
                <a:gd name="T6" fmla="*/ 88 w 1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12">
                  <a:moveTo>
                    <a:pt x="8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</a:path>
              </a:pathLst>
            </a:custGeom>
            <a:solidFill>
              <a:srgbClr val="2445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4" name="任意多边形 616">
              <a:extLst>
                <a:ext uri="{FF2B5EF4-FFF2-40B4-BE49-F238E27FC236}">
                  <a16:creationId xmlns:a16="http://schemas.microsoft.com/office/drawing/2014/main" id="{3B1BF1B5-AC09-41E5-AC84-2716E2E6E0AD}"/>
                </a:ext>
              </a:extLst>
            </p:cNvPr>
            <p:cNvSpPr/>
            <p:nvPr/>
          </p:nvSpPr>
          <p:spPr bwMode="auto">
            <a:xfrm>
              <a:off x="7072313" y="4965700"/>
              <a:ext cx="330200" cy="182562"/>
            </a:xfrm>
            <a:custGeom>
              <a:avLst/>
              <a:gdLst>
                <a:gd name="T0" fmla="*/ 111 w 111"/>
                <a:gd name="T1" fmla="*/ 0 h 61"/>
                <a:gd name="T2" fmla="*/ 0 w 111"/>
                <a:gd name="T3" fmla="*/ 0 h 61"/>
                <a:gd name="T4" fmla="*/ 4 w 111"/>
                <a:gd name="T5" fmla="*/ 4 h 61"/>
                <a:gd name="T6" fmla="*/ 8 w 111"/>
                <a:gd name="T7" fmla="*/ 8 h 61"/>
                <a:gd name="T8" fmla="*/ 8 w 111"/>
                <a:gd name="T9" fmla="*/ 8 h 61"/>
                <a:gd name="T10" fmla="*/ 8 w 111"/>
                <a:gd name="T11" fmla="*/ 8 h 61"/>
                <a:gd name="T12" fmla="*/ 8 w 111"/>
                <a:gd name="T13" fmla="*/ 24 h 61"/>
                <a:gd name="T14" fmla="*/ 8 w 111"/>
                <a:gd name="T15" fmla="*/ 46 h 61"/>
                <a:gd name="T16" fmla="*/ 8 w 111"/>
                <a:gd name="T17" fmla="*/ 53 h 61"/>
                <a:gd name="T18" fmla="*/ 8 w 111"/>
                <a:gd name="T19" fmla="*/ 53 h 61"/>
                <a:gd name="T20" fmla="*/ 8 w 111"/>
                <a:gd name="T21" fmla="*/ 53 h 61"/>
                <a:gd name="T22" fmla="*/ 8 w 111"/>
                <a:gd name="T23" fmla="*/ 53 h 61"/>
                <a:gd name="T24" fmla="*/ 4 w 111"/>
                <a:gd name="T25" fmla="*/ 57 h 61"/>
                <a:gd name="T26" fmla="*/ 0 w 111"/>
                <a:gd name="T27" fmla="*/ 61 h 61"/>
                <a:gd name="T28" fmla="*/ 52 w 111"/>
                <a:gd name="T29" fmla="*/ 61 h 61"/>
                <a:gd name="T30" fmla="*/ 52 w 111"/>
                <a:gd name="T31" fmla="*/ 61 h 61"/>
                <a:gd name="T32" fmla="*/ 52 w 111"/>
                <a:gd name="T33" fmla="*/ 61 h 61"/>
                <a:gd name="T34" fmla="*/ 52 w 111"/>
                <a:gd name="T35" fmla="*/ 61 h 61"/>
                <a:gd name="T36" fmla="*/ 111 w 111"/>
                <a:gd name="T37" fmla="*/ 61 h 61"/>
                <a:gd name="T38" fmla="*/ 108 w 111"/>
                <a:gd name="T39" fmla="*/ 57 h 61"/>
                <a:gd name="T40" fmla="*/ 103 w 111"/>
                <a:gd name="T41" fmla="*/ 53 h 61"/>
                <a:gd name="T42" fmla="*/ 103 w 111"/>
                <a:gd name="T43" fmla="*/ 53 h 61"/>
                <a:gd name="T44" fmla="*/ 103 w 111"/>
                <a:gd name="T45" fmla="*/ 53 h 61"/>
                <a:gd name="T46" fmla="*/ 103 w 111"/>
                <a:gd name="T47" fmla="*/ 8 h 61"/>
                <a:gd name="T48" fmla="*/ 103 w 111"/>
                <a:gd name="T49" fmla="*/ 8 h 61"/>
                <a:gd name="T50" fmla="*/ 103 w 111"/>
                <a:gd name="T51" fmla="*/ 8 h 61"/>
                <a:gd name="T52" fmla="*/ 103 w 111"/>
                <a:gd name="T53" fmla="*/ 8 h 61"/>
                <a:gd name="T54" fmla="*/ 108 w 111"/>
                <a:gd name="T55" fmla="*/ 4 h 61"/>
                <a:gd name="T56" fmla="*/ 111 w 111"/>
                <a:gd name="T5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1" h="61">
                  <a:moveTo>
                    <a:pt x="1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5" y="5"/>
                    <a:pt x="6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4"/>
                    <a:pt x="5" y="56"/>
                    <a:pt x="4" y="5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111" y="61"/>
                    <a:pt x="111" y="61"/>
                    <a:pt x="111" y="61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06" y="56"/>
                    <a:pt x="105" y="55"/>
                    <a:pt x="103" y="53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5" y="6"/>
                    <a:pt x="107" y="5"/>
                    <a:pt x="108" y="4"/>
                  </a:cubicBezTo>
                  <a:cubicBezTo>
                    <a:pt x="109" y="2"/>
                    <a:pt x="110" y="1"/>
                    <a:pt x="111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5" name="任意多边形 617">
              <a:extLst>
                <a:ext uri="{FF2B5EF4-FFF2-40B4-BE49-F238E27FC236}">
                  <a16:creationId xmlns:a16="http://schemas.microsoft.com/office/drawing/2014/main" id="{1AD5B3A8-2FC6-4727-A80B-181F04174641}"/>
                </a:ext>
              </a:extLst>
            </p:cNvPr>
            <p:cNvSpPr/>
            <p:nvPr/>
          </p:nvSpPr>
          <p:spPr bwMode="auto">
            <a:xfrm>
              <a:off x="6892926" y="5148263"/>
              <a:ext cx="333375" cy="0"/>
            </a:xfrm>
            <a:custGeom>
              <a:avLst/>
              <a:gdLst>
                <a:gd name="T0" fmla="*/ 112 w 112"/>
                <a:gd name="T1" fmla="*/ 60 w 112"/>
                <a:gd name="T2" fmla="*/ 60 w 112"/>
                <a:gd name="T3" fmla="*/ 0 w 112"/>
                <a:gd name="T4" fmla="*/ 0 w 112"/>
                <a:gd name="T5" fmla="*/ 112 w 112"/>
                <a:gd name="T6" fmla="*/ 112 w 1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12">
                  <a:moveTo>
                    <a:pt x="112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</a:path>
              </a:pathLst>
            </a:custGeom>
            <a:solidFill>
              <a:srgbClr val="2444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6" name="任意多边形 618">
              <a:extLst>
                <a:ext uri="{FF2B5EF4-FFF2-40B4-BE49-F238E27FC236}">
                  <a16:creationId xmlns:a16="http://schemas.microsoft.com/office/drawing/2014/main" id="{2AEB37C9-E6AF-4D4E-BCD6-217E83F732B0}"/>
                </a:ext>
              </a:extLst>
            </p:cNvPr>
            <p:cNvSpPr/>
            <p:nvPr/>
          </p:nvSpPr>
          <p:spPr bwMode="auto">
            <a:xfrm>
              <a:off x="6927851" y="4783138"/>
              <a:ext cx="334963" cy="182562"/>
            </a:xfrm>
            <a:custGeom>
              <a:avLst/>
              <a:gdLst>
                <a:gd name="T0" fmla="*/ 112 w 112"/>
                <a:gd name="T1" fmla="*/ 0 h 61"/>
                <a:gd name="T2" fmla="*/ 0 w 112"/>
                <a:gd name="T3" fmla="*/ 0 h 61"/>
                <a:gd name="T4" fmla="*/ 5 w 112"/>
                <a:gd name="T5" fmla="*/ 5 h 61"/>
                <a:gd name="T6" fmla="*/ 8 w 112"/>
                <a:gd name="T7" fmla="*/ 8 h 61"/>
                <a:gd name="T8" fmla="*/ 8 w 112"/>
                <a:gd name="T9" fmla="*/ 8 h 61"/>
                <a:gd name="T10" fmla="*/ 8 w 112"/>
                <a:gd name="T11" fmla="*/ 8 h 61"/>
                <a:gd name="T12" fmla="*/ 8 w 112"/>
                <a:gd name="T13" fmla="*/ 24 h 61"/>
                <a:gd name="T14" fmla="*/ 8 w 112"/>
                <a:gd name="T15" fmla="*/ 46 h 61"/>
                <a:gd name="T16" fmla="*/ 8 w 112"/>
                <a:gd name="T17" fmla="*/ 53 h 61"/>
                <a:gd name="T18" fmla="*/ 8 w 112"/>
                <a:gd name="T19" fmla="*/ 53 h 61"/>
                <a:gd name="T20" fmla="*/ 8 w 112"/>
                <a:gd name="T21" fmla="*/ 53 h 61"/>
                <a:gd name="T22" fmla="*/ 8 w 112"/>
                <a:gd name="T23" fmla="*/ 53 h 61"/>
                <a:gd name="T24" fmla="*/ 4 w 112"/>
                <a:gd name="T25" fmla="*/ 57 h 61"/>
                <a:gd name="T26" fmla="*/ 0 w 112"/>
                <a:gd name="T27" fmla="*/ 61 h 61"/>
                <a:gd name="T28" fmla="*/ 48 w 112"/>
                <a:gd name="T29" fmla="*/ 61 h 61"/>
                <a:gd name="T30" fmla="*/ 48 w 112"/>
                <a:gd name="T31" fmla="*/ 61 h 61"/>
                <a:gd name="T32" fmla="*/ 48 w 112"/>
                <a:gd name="T33" fmla="*/ 61 h 61"/>
                <a:gd name="T34" fmla="*/ 48 w 112"/>
                <a:gd name="T35" fmla="*/ 61 h 61"/>
                <a:gd name="T36" fmla="*/ 112 w 112"/>
                <a:gd name="T37" fmla="*/ 61 h 61"/>
                <a:gd name="T38" fmla="*/ 108 w 112"/>
                <a:gd name="T39" fmla="*/ 57 h 61"/>
                <a:gd name="T40" fmla="*/ 103 w 112"/>
                <a:gd name="T41" fmla="*/ 53 h 61"/>
                <a:gd name="T42" fmla="*/ 103 w 112"/>
                <a:gd name="T43" fmla="*/ 53 h 61"/>
                <a:gd name="T44" fmla="*/ 103 w 112"/>
                <a:gd name="T45" fmla="*/ 53 h 61"/>
                <a:gd name="T46" fmla="*/ 103 w 112"/>
                <a:gd name="T47" fmla="*/ 8 h 61"/>
                <a:gd name="T48" fmla="*/ 103 w 112"/>
                <a:gd name="T49" fmla="*/ 8 h 61"/>
                <a:gd name="T50" fmla="*/ 103 w 112"/>
                <a:gd name="T51" fmla="*/ 8 h 61"/>
                <a:gd name="T52" fmla="*/ 103 w 112"/>
                <a:gd name="T53" fmla="*/ 8 h 61"/>
                <a:gd name="T54" fmla="*/ 108 w 112"/>
                <a:gd name="T55" fmla="*/ 4 h 61"/>
                <a:gd name="T56" fmla="*/ 112 w 112"/>
                <a:gd name="T5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2" h="61">
                  <a:moveTo>
                    <a:pt x="1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5" y="5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4"/>
                    <a:pt x="5" y="56"/>
                    <a:pt x="4" y="5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07" y="56"/>
                    <a:pt x="105" y="54"/>
                    <a:pt x="103" y="53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5" y="7"/>
                    <a:pt x="106" y="5"/>
                    <a:pt x="108" y="4"/>
                  </a:cubicBezTo>
                  <a:cubicBezTo>
                    <a:pt x="109" y="3"/>
                    <a:pt x="110" y="2"/>
                    <a:pt x="112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7" name="任意多边形 619">
              <a:extLst>
                <a:ext uri="{FF2B5EF4-FFF2-40B4-BE49-F238E27FC236}">
                  <a16:creationId xmlns:a16="http://schemas.microsoft.com/office/drawing/2014/main" id="{D9E745A0-AA09-4C2D-88ED-70FE2193C4A4}"/>
                </a:ext>
              </a:extLst>
            </p:cNvPr>
            <p:cNvSpPr/>
            <p:nvPr/>
          </p:nvSpPr>
          <p:spPr bwMode="auto">
            <a:xfrm>
              <a:off x="7072313" y="4965700"/>
              <a:ext cx="330200" cy="0"/>
            </a:xfrm>
            <a:custGeom>
              <a:avLst/>
              <a:gdLst>
                <a:gd name="T0" fmla="*/ 64 w 111"/>
                <a:gd name="T1" fmla="*/ 0 w 111"/>
                <a:gd name="T2" fmla="*/ 0 w 111"/>
                <a:gd name="T3" fmla="*/ 111 w 111"/>
                <a:gd name="T4" fmla="*/ 111 w 111"/>
                <a:gd name="T5" fmla="*/ 64 w 111"/>
                <a:gd name="T6" fmla="*/ 64 w 1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11">
                  <a:moveTo>
                    <a:pt x="6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solidFill>
              <a:srgbClr val="2445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8" name="任意多边形 620">
              <a:extLst>
                <a:ext uri="{FF2B5EF4-FFF2-40B4-BE49-F238E27FC236}">
                  <a16:creationId xmlns:a16="http://schemas.microsoft.com/office/drawing/2014/main" id="{D8F89D40-603F-4E85-B916-E39A3E2153F0}"/>
                </a:ext>
              </a:extLst>
            </p:cNvPr>
            <p:cNvSpPr/>
            <p:nvPr/>
          </p:nvSpPr>
          <p:spPr bwMode="auto">
            <a:xfrm>
              <a:off x="7008813" y="4602163"/>
              <a:ext cx="590550" cy="180975"/>
            </a:xfrm>
            <a:custGeom>
              <a:avLst/>
              <a:gdLst>
                <a:gd name="T0" fmla="*/ 178 w 198"/>
                <a:gd name="T1" fmla="*/ 0 h 61"/>
                <a:gd name="T2" fmla="*/ 74 w 198"/>
                <a:gd name="T3" fmla="*/ 0 h 61"/>
                <a:gd name="T4" fmla="*/ 21 w 198"/>
                <a:gd name="T5" fmla="*/ 0 h 61"/>
                <a:gd name="T6" fmla="*/ 21 w 198"/>
                <a:gd name="T7" fmla="*/ 0 h 61"/>
                <a:gd name="T8" fmla="*/ 0 w 198"/>
                <a:gd name="T9" fmla="*/ 0 h 61"/>
                <a:gd name="T10" fmla="*/ 4 w 198"/>
                <a:gd name="T11" fmla="*/ 4 h 61"/>
                <a:gd name="T12" fmla="*/ 9 w 198"/>
                <a:gd name="T13" fmla="*/ 8 h 61"/>
                <a:gd name="T14" fmla="*/ 9 w 198"/>
                <a:gd name="T15" fmla="*/ 8 h 61"/>
                <a:gd name="T16" fmla="*/ 9 w 198"/>
                <a:gd name="T17" fmla="*/ 8 h 61"/>
                <a:gd name="T18" fmla="*/ 9 w 198"/>
                <a:gd name="T19" fmla="*/ 24 h 61"/>
                <a:gd name="T20" fmla="*/ 9 w 198"/>
                <a:gd name="T21" fmla="*/ 46 h 61"/>
                <a:gd name="T22" fmla="*/ 9 w 198"/>
                <a:gd name="T23" fmla="*/ 53 h 61"/>
                <a:gd name="T24" fmla="*/ 9 w 198"/>
                <a:gd name="T25" fmla="*/ 53 h 61"/>
                <a:gd name="T26" fmla="*/ 9 w 198"/>
                <a:gd name="T27" fmla="*/ 53 h 61"/>
                <a:gd name="T28" fmla="*/ 9 w 198"/>
                <a:gd name="T29" fmla="*/ 53 h 61"/>
                <a:gd name="T30" fmla="*/ 4 w 198"/>
                <a:gd name="T31" fmla="*/ 57 h 61"/>
                <a:gd name="T32" fmla="*/ 0 w 198"/>
                <a:gd name="T33" fmla="*/ 61 h 61"/>
                <a:gd name="T34" fmla="*/ 85 w 198"/>
                <a:gd name="T35" fmla="*/ 61 h 61"/>
                <a:gd name="T36" fmla="*/ 85 w 198"/>
                <a:gd name="T37" fmla="*/ 61 h 61"/>
                <a:gd name="T38" fmla="*/ 198 w 198"/>
                <a:gd name="T39" fmla="*/ 61 h 61"/>
                <a:gd name="T40" fmla="*/ 198 w 198"/>
                <a:gd name="T41" fmla="*/ 61 h 61"/>
                <a:gd name="T42" fmla="*/ 189 w 198"/>
                <a:gd name="T43" fmla="*/ 61 h 61"/>
                <a:gd name="T44" fmla="*/ 183 w 198"/>
                <a:gd name="T45" fmla="*/ 56 h 61"/>
                <a:gd name="T46" fmla="*/ 178 w 198"/>
                <a:gd name="T4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8" h="61">
                  <a:moveTo>
                    <a:pt x="178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3"/>
                    <a:pt x="4" y="4"/>
                  </a:cubicBezTo>
                  <a:cubicBezTo>
                    <a:pt x="6" y="5"/>
                    <a:pt x="7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7" y="54"/>
                    <a:pt x="6" y="56"/>
                    <a:pt x="4" y="5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198" y="61"/>
                    <a:pt x="198" y="61"/>
                    <a:pt x="198" y="61"/>
                  </a:cubicBezTo>
                  <a:cubicBezTo>
                    <a:pt x="198" y="61"/>
                    <a:pt x="198" y="61"/>
                    <a:pt x="198" y="61"/>
                  </a:cubicBezTo>
                  <a:cubicBezTo>
                    <a:pt x="189" y="61"/>
                    <a:pt x="189" y="61"/>
                    <a:pt x="189" y="61"/>
                  </a:cubicBezTo>
                  <a:cubicBezTo>
                    <a:pt x="186" y="61"/>
                    <a:pt x="184" y="59"/>
                    <a:pt x="183" y="56"/>
                  </a:cubicBezTo>
                  <a:cubicBezTo>
                    <a:pt x="178" y="0"/>
                    <a:pt x="178" y="0"/>
                    <a:pt x="178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9" name="任意多边形 621">
              <a:extLst>
                <a:ext uri="{FF2B5EF4-FFF2-40B4-BE49-F238E27FC236}">
                  <a16:creationId xmlns:a16="http://schemas.microsoft.com/office/drawing/2014/main" id="{24712037-2934-4CE7-A12F-FC51B778D53B}"/>
                </a:ext>
              </a:extLst>
            </p:cNvPr>
            <p:cNvSpPr/>
            <p:nvPr/>
          </p:nvSpPr>
          <p:spPr bwMode="auto">
            <a:xfrm>
              <a:off x="6927851" y="4783138"/>
              <a:ext cx="334963" cy="0"/>
            </a:xfrm>
            <a:custGeom>
              <a:avLst/>
              <a:gdLst>
                <a:gd name="T0" fmla="*/ 112 w 112"/>
                <a:gd name="T1" fmla="*/ 27 w 112"/>
                <a:gd name="T2" fmla="*/ 27 w 112"/>
                <a:gd name="T3" fmla="*/ 0 w 112"/>
                <a:gd name="T4" fmla="*/ 0 w 112"/>
                <a:gd name="T5" fmla="*/ 112 w 112"/>
                <a:gd name="T6" fmla="*/ 112 w 1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12">
                  <a:moveTo>
                    <a:pt x="112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</a:path>
              </a:pathLst>
            </a:custGeom>
            <a:solidFill>
              <a:srgbClr val="2444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0" name="任意多边形 622">
              <a:extLst>
                <a:ext uri="{FF2B5EF4-FFF2-40B4-BE49-F238E27FC236}">
                  <a16:creationId xmlns:a16="http://schemas.microsoft.com/office/drawing/2014/main" id="{7E44BF12-5FC3-4109-A856-876F7D973BF3}"/>
                </a:ext>
              </a:extLst>
            </p:cNvPr>
            <p:cNvSpPr/>
            <p:nvPr/>
          </p:nvSpPr>
          <p:spPr bwMode="auto">
            <a:xfrm>
              <a:off x="6022976" y="4238625"/>
              <a:ext cx="914400" cy="180975"/>
            </a:xfrm>
            <a:custGeom>
              <a:avLst/>
              <a:gdLst>
                <a:gd name="T0" fmla="*/ 307 w 307"/>
                <a:gd name="T1" fmla="*/ 8 h 61"/>
                <a:gd name="T2" fmla="*/ 307 w 307"/>
                <a:gd name="T3" fmla="*/ 52 h 61"/>
                <a:gd name="T4" fmla="*/ 299 w 307"/>
                <a:gd name="T5" fmla="*/ 61 h 61"/>
                <a:gd name="T6" fmla="*/ 8 w 307"/>
                <a:gd name="T7" fmla="*/ 61 h 61"/>
                <a:gd name="T8" fmla="*/ 0 w 307"/>
                <a:gd name="T9" fmla="*/ 52 h 61"/>
                <a:gd name="T10" fmla="*/ 0 w 307"/>
                <a:gd name="T11" fmla="*/ 8 h 61"/>
                <a:gd name="T12" fmla="*/ 8 w 307"/>
                <a:gd name="T13" fmla="*/ 0 h 61"/>
                <a:gd name="T14" fmla="*/ 299 w 307"/>
                <a:gd name="T15" fmla="*/ 0 h 61"/>
                <a:gd name="T16" fmla="*/ 307 w 307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8"/>
                  </a:moveTo>
                  <a:cubicBezTo>
                    <a:pt x="307" y="52"/>
                    <a:pt x="307" y="52"/>
                    <a:pt x="307" y="52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5" y="3"/>
                    <a:pt x="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8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1" name="任意多边形 623">
              <a:extLst>
                <a:ext uri="{FF2B5EF4-FFF2-40B4-BE49-F238E27FC236}">
                  <a16:creationId xmlns:a16="http://schemas.microsoft.com/office/drawing/2014/main" id="{049C6759-B3E8-4D71-AB03-69E7D2FC2CD5}"/>
                </a:ext>
              </a:extLst>
            </p:cNvPr>
            <p:cNvSpPr/>
            <p:nvPr/>
          </p:nvSpPr>
          <p:spPr bwMode="auto">
            <a:xfrm>
              <a:off x="6022976" y="4238625"/>
              <a:ext cx="914400" cy="180975"/>
            </a:xfrm>
            <a:custGeom>
              <a:avLst/>
              <a:gdLst>
                <a:gd name="T0" fmla="*/ 5 w 307"/>
                <a:gd name="T1" fmla="*/ 57 h 61"/>
                <a:gd name="T2" fmla="*/ 8 w 307"/>
                <a:gd name="T3" fmla="*/ 61 h 61"/>
                <a:gd name="T4" fmla="*/ 61 w 307"/>
                <a:gd name="T5" fmla="*/ 61 h 61"/>
                <a:gd name="T6" fmla="*/ 61 w 307"/>
                <a:gd name="T7" fmla="*/ 61 h 61"/>
                <a:gd name="T8" fmla="*/ 8 w 307"/>
                <a:gd name="T9" fmla="*/ 61 h 61"/>
                <a:gd name="T10" fmla="*/ 5 w 307"/>
                <a:gd name="T11" fmla="*/ 57 h 61"/>
                <a:gd name="T12" fmla="*/ 303 w 307"/>
                <a:gd name="T13" fmla="*/ 57 h 61"/>
                <a:gd name="T14" fmla="*/ 299 w 307"/>
                <a:gd name="T15" fmla="*/ 61 h 61"/>
                <a:gd name="T16" fmla="*/ 299 w 307"/>
                <a:gd name="T17" fmla="*/ 61 h 61"/>
                <a:gd name="T18" fmla="*/ 303 w 307"/>
                <a:gd name="T19" fmla="*/ 57 h 61"/>
                <a:gd name="T20" fmla="*/ 222 w 307"/>
                <a:gd name="T21" fmla="*/ 46 h 61"/>
                <a:gd name="T22" fmla="*/ 196 w 307"/>
                <a:gd name="T23" fmla="*/ 46 h 61"/>
                <a:gd name="T24" fmla="*/ 196 w 307"/>
                <a:gd name="T25" fmla="*/ 53 h 61"/>
                <a:gd name="T26" fmla="*/ 222 w 307"/>
                <a:gd name="T27" fmla="*/ 53 h 61"/>
                <a:gd name="T28" fmla="*/ 222 w 307"/>
                <a:gd name="T29" fmla="*/ 46 h 61"/>
                <a:gd name="T30" fmla="*/ 307 w 307"/>
                <a:gd name="T31" fmla="*/ 46 h 61"/>
                <a:gd name="T32" fmla="*/ 252 w 307"/>
                <a:gd name="T33" fmla="*/ 46 h 61"/>
                <a:gd name="T34" fmla="*/ 252 w 307"/>
                <a:gd name="T35" fmla="*/ 53 h 61"/>
                <a:gd name="T36" fmla="*/ 307 w 307"/>
                <a:gd name="T37" fmla="*/ 53 h 61"/>
                <a:gd name="T38" fmla="*/ 307 w 307"/>
                <a:gd name="T39" fmla="*/ 52 h 61"/>
                <a:gd name="T40" fmla="*/ 307 w 307"/>
                <a:gd name="T41" fmla="*/ 46 h 61"/>
                <a:gd name="T42" fmla="*/ 137 w 307"/>
                <a:gd name="T43" fmla="*/ 8 h 61"/>
                <a:gd name="T44" fmla="*/ 0 w 307"/>
                <a:gd name="T45" fmla="*/ 8 h 61"/>
                <a:gd name="T46" fmla="*/ 0 w 307"/>
                <a:gd name="T47" fmla="*/ 8 h 61"/>
                <a:gd name="T48" fmla="*/ 0 w 307"/>
                <a:gd name="T49" fmla="*/ 52 h 61"/>
                <a:gd name="T50" fmla="*/ 0 w 307"/>
                <a:gd name="T51" fmla="*/ 53 h 61"/>
                <a:gd name="T52" fmla="*/ 137 w 307"/>
                <a:gd name="T53" fmla="*/ 53 h 61"/>
                <a:gd name="T54" fmla="*/ 137 w 307"/>
                <a:gd name="T55" fmla="*/ 46 h 61"/>
                <a:gd name="T56" fmla="*/ 0 w 307"/>
                <a:gd name="T57" fmla="*/ 46 h 61"/>
                <a:gd name="T58" fmla="*/ 0 w 307"/>
                <a:gd name="T59" fmla="*/ 24 h 61"/>
                <a:gd name="T60" fmla="*/ 137 w 307"/>
                <a:gd name="T61" fmla="*/ 24 h 61"/>
                <a:gd name="T62" fmla="*/ 137 w 307"/>
                <a:gd name="T63" fmla="*/ 8 h 61"/>
                <a:gd name="T64" fmla="*/ 222 w 307"/>
                <a:gd name="T65" fmla="*/ 8 h 61"/>
                <a:gd name="T66" fmla="*/ 196 w 307"/>
                <a:gd name="T67" fmla="*/ 8 h 61"/>
                <a:gd name="T68" fmla="*/ 196 w 307"/>
                <a:gd name="T69" fmla="*/ 24 h 61"/>
                <a:gd name="T70" fmla="*/ 222 w 307"/>
                <a:gd name="T71" fmla="*/ 24 h 61"/>
                <a:gd name="T72" fmla="*/ 222 w 307"/>
                <a:gd name="T73" fmla="*/ 8 h 61"/>
                <a:gd name="T74" fmla="*/ 307 w 307"/>
                <a:gd name="T75" fmla="*/ 8 h 61"/>
                <a:gd name="T76" fmla="*/ 252 w 307"/>
                <a:gd name="T77" fmla="*/ 8 h 61"/>
                <a:gd name="T78" fmla="*/ 252 w 307"/>
                <a:gd name="T79" fmla="*/ 24 h 61"/>
                <a:gd name="T80" fmla="*/ 307 w 307"/>
                <a:gd name="T81" fmla="*/ 24 h 61"/>
                <a:gd name="T82" fmla="*/ 307 w 307"/>
                <a:gd name="T83" fmla="*/ 8 h 61"/>
                <a:gd name="T84" fmla="*/ 307 w 307"/>
                <a:gd name="T85" fmla="*/ 8 h 61"/>
                <a:gd name="T86" fmla="*/ 8 w 307"/>
                <a:gd name="T87" fmla="*/ 0 h 61"/>
                <a:gd name="T88" fmla="*/ 8 w 307"/>
                <a:gd name="T89" fmla="*/ 0 h 61"/>
                <a:gd name="T90" fmla="*/ 4 w 307"/>
                <a:gd name="T91" fmla="*/ 4 h 61"/>
                <a:gd name="T92" fmla="*/ 8 w 307"/>
                <a:gd name="T93" fmla="*/ 0 h 61"/>
                <a:gd name="T94" fmla="*/ 299 w 307"/>
                <a:gd name="T95" fmla="*/ 0 h 61"/>
                <a:gd name="T96" fmla="*/ 299 w 307"/>
                <a:gd name="T97" fmla="*/ 0 h 61"/>
                <a:gd name="T98" fmla="*/ 303 w 307"/>
                <a:gd name="T99" fmla="*/ 4 h 61"/>
                <a:gd name="T100" fmla="*/ 302 w 307"/>
                <a:gd name="T101" fmla="*/ 3 h 61"/>
                <a:gd name="T102" fmla="*/ 299 w 307"/>
                <a:gd name="T10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7" h="61">
                  <a:moveTo>
                    <a:pt x="5" y="57"/>
                  </a:moveTo>
                  <a:cubicBezTo>
                    <a:pt x="8" y="61"/>
                    <a:pt x="8" y="61"/>
                    <a:pt x="8" y="61"/>
                  </a:cubicBezTo>
                  <a:cubicBezTo>
                    <a:pt x="61" y="61"/>
                    <a:pt x="61" y="61"/>
                    <a:pt x="61" y="61"/>
                  </a:cubicBezTo>
                  <a:cubicBezTo>
                    <a:pt x="61" y="61"/>
                    <a:pt x="61" y="61"/>
                    <a:pt x="61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59"/>
                    <a:pt x="6" y="58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0" y="59"/>
                    <a:pt x="29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2" y="46"/>
                  </a:moveTo>
                  <a:cubicBezTo>
                    <a:pt x="196" y="46"/>
                    <a:pt x="196" y="46"/>
                    <a:pt x="196" y="46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6"/>
                    <a:pt x="222" y="46"/>
                    <a:pt x="222" y="46"/>
                  </a:cubicBezTo>
                  <a:moveTo>
                    <a:pt x="307" y="46"/>
                  </a:moveTo>
                  <a:cubicBezTo>
                    <a:pt x="252" y="46"/>
                    <a:pt x="252" y="46"/>
                    <a:pt x="252" y="4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2"/>
                    <a:pt x="307" y="52"/>
                    <a:pt x="307" y="52"/>
                  </a:cubicBezTo>
                  <a:cubicBezTo>
                    <a:pt x="307" y="46"/>
                    <a:pt x="307" y="46"/>
                    <a:pt x="307" y="46"/>
                  </a:cubicBezTo>
                  <a:moveTo>
                    <a:pt x="137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8"/>
                    <a:pt x="137" y="8"/>
                    <a:pt x="137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5" y="3"/>
                    <a:pt x="4" y="4"/>
                  </a:cubicBezTo>
                  <a:cubicBezTo>
                    <a:pt x="5" y="3"/>
                    <a:pt x="7" y="1"/>
                    <a:pt x="8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1" y="1"/>
                    <a:pt x="302" y="3"/>
                    <a:pt x="303" y="4"/>
                  </a:cubicBezTo>
                  <a:cubicBezTo>
                    <a:pt x="303" y="4"/>
                    <a:pt x="303" y="4"/>
                    <a:pt x="302" y="3"/>
                  </a:cubicBezTo>
                  <a:cubicBezTo>
                    <a:pt x="301" y="2"/>
                    <a:pt x="300" y="1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2" name="任意多边形 624">
              <a:extLst>
                <a:ext uri="{FF2B5EF4-FFF2-40B4-BE49-F238E27FC236}">
                  <a16:creationId xmlns:a16="http://schemas.microsoft.com/office/drawing/2014/main" id="{FB3C5287-8F89-436A-A7E1-83D1FAE9DB1F}"/>
                </a:ext>
              </a:extLst>
            </p:cNvPr>
            <p:cNvSpPr/>
            <p:nvPr/>
          </p:nvSpPr>
          <p:spPr bwMode="auto">
            <a:xfrm>
              <a:off x="6022976" y="4310063"/>
              <a:ext cx="914400" cy="65087"/>
            </a:xfrm>
            <a:custGeom>
              <a:avLst/>
              <a:gdLst>
                <a:gd name="T0" fmla="*/ 257 w 576"/>
                <a:gd name="T1" fmla="*/ 0 h 41"/>
                <a:gd name="T2" fmla="*/ 0 w 576"/>
                <a:gd name="T3" fmla="*/ 0 h 41"/>
                <a:gd name="T4" fmla="*/ 0 w 576"/>
                <a:gd name="T5" fmla="*/ 41 h 41"/>
                <a:gd name="T6" fmla="*/ 257 w 576"/>
                <a:gd name="T7" fmla="*/ 41 h 41"/>
                <a:gd name="T8" fmla="*/ 257 w 576"/>
                <a:gd name="T9" fmla="*/ 0 h 41"/>
                <a:gd name="T10" fmla="*/ 417 w 576"/>
                <a:gd name="T11" fmla="*/ 0 h 41"/>
                <a:gd name="T12" fmla="*/ 368 w 576"/>
                <a:gd name="T13" fmla="*/ 0 h 41"/>
                <a:gd name="T14" fmla="*/ 368 w 576"/>
                <a:gd name="T15" fmla="*/ 41 h 41"/>
                <a:gd name="T16" fmla="*/ 417 w 576"/>
                <a:gd name="T17" fmla="*/ 41 h 41"/>
                <a:gd name="T18" fmla="*/ 417 w 576"/>
                <a:gd name="T19" fmla="*/ 0 h 41"/>
                <a:gd name="T20" fmla="*/ 576 w 576"/>
                <a:gd name="T21" fmla="*/ 0 h 41"/>
                <a:gd name="T22" fmla="*/ 473 w 576"/>
                <a:gd name="T23" fmla="*/ 0 h 41"/>
                <a:gd name="T24" fmla="*/ 473 w 576"/>
                <a:gd name="T25" fmla="*/ 41 h 41"/>
                <a:gd name="T26" fmla="*/ 576 w 576"/>
                <a:gd name="T27" fmla="*/ 41 h 41"/>
                <a:gd name="T28" fmla="*/ 576 w 576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1">
                  <a:moveTo>
                    <a:pt x="257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7" y="41"/>
                  </a:lnTo>
                  <a:lnTo>
                    <a:pt x="257" y="0"/>
                  </a:lnTo>
                  <a:close/>
                  <a:moveTo>
                    <a:pt x="417" y="0"/>
                  </a:moveTo>
                  <a:lnTo>
                    <a:pt x="368" y="0"/>
                  </a:lnTo>
                  <a:lnTo>
                    <a:pt x="368" y="41"/>
                  </a:lnTo>
                  <a:lnTo>
                    <a:pt x="417" y="41"/>
                  </a:lnTo>
                  <a:lnTo>
                    <a:pt x="417" y="0"/>
                  </a:lnTo>
                  <a:close/>
                  <a:moveTo>
                    <a:pt x="576" y="0"/>
                  </a:moveTo>
                  <a:lnTo>
                    <a:pt x="473" y="0"/>
                  </a:lnTo>
                  <a:lnTo>
                    <a:pt x="473" y="41"/>
                  </a:lnTo>
                  <a:lnTo>
                    <a:pt x="576" y="41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3" name="任意多边形 625">
              <a:extLst>
                <a:ext uri="{FF2B5EF4-FFF2-40B4-BE49-F238E27FC236}">
                  <a16:creationId xmlns:a16="http://schemas.microsoft.com/office/drawing/2014/main" id="{B4505533-F24A-4101-A2E6-37C3EE9E53C2}"/>
                </a:ext>
              </a:extLst>
            </p:cNvPr>
            <p:cNvSpPr/>
            <p:nvPr/>
          </p:nvSpPr>
          <p:spPr bwMode="auto">
            <a:xfrm>
              <a:off x="6022976" y="4310063"/>
              <a:ext cx="914400" cy="65087"/>
            </a:xfrm>
            <a:custGeom>
              <a:avLst/>
              <a:gdLst>
                <a:gd name="T0" fmla="*/ 257 w 576"/>
                <a:gd name="T1" fmla="*/ 0 h 41"/>
                <a:gd name="T2" fmla="*/ 0 w 576"/>
                <a:gd name="T3" fmla="*/ 0 h 41"/>
                <a:gd name="T4" fmla="*/ 0 w 576"/>
                <a:gd name="T5" fmla="*/ 41 h 41"/>
                <a:gd name="T6" fmla="*/ 257 w 576"/>
                <a:gd name="T7" fmla="*/ 41 h 41"/>
                <a:gd name="T8" fmla="*/ 257 w 576"/>
                <a:gd name="T9" fmla="*/ 0 h 41"/>
                <a:gd name="T10" fmla="*/ 417 w 576"/>
                <a:gd name="T11" fmla="*/ 0 h 41"/>
                <a:gd name="T12" fmla="*/ 368 w 576"/>
                <a:gd name="T13" fmla="*/ 0 h 41"/>
                <a:gd name="T14" fmla="*/ 368 w 576"/>
                <a:gd name="T15" fmla="*/ 41 h 41"/>
                <a:gd name="T16" fmla="*/ 417 w 576"/>
                <a:gd name="T17" fmla="*/ 41 h 41"/>
                <a:gd name="T18" fmla="*/ 417 w 576"/>
                <a:gd name="T19" fmla="*/ 0 h 41"/>
                <a:gd name="T20" fmla="*/ 576 w 576"/>
                <a:gd name="T21" fmla="*/ 0 h 41"/>
                <a:gd name="T22" fmla="*/ 473 w 576"/>
                <a:gd name="T23" fmla="*/ 0 h 41"/>
                <a:gd name="T24" fmla="*/ 473 w 576"/>
                <a:gd name="T25" fmla="*/ 41 h 41"/>
                <a:gd name="T26" fmla="*/ 576 w 576"/>
                <a:gd name="T27" fmla="*/ 41 h 41"/>
                <a:gd name="T28" fmla="*/ 576 w 576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1">
                  <a:moveTo>
                    <a:pt x="257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7" y="41"/>
                  </a:lnTo>
                  <a:lnTo>
                    <a:pt x="257" y="0"/>
                  </a:lnTo>
                  <a:moveTo>
                    <a:pt x="417" y="0"/>
                  </a:moveTo>
                  <a:lnTo>
                    <a:pt x="368" y="0"/>
                  </a:lnTo>
                  <a:lnTo>
                    <a:pt x="368" y="41"/>
                  </a:lnTo>
                  <a:lnTo>
                    <a:pt x="417" y="41"/>
                  </a:lnTo>
                  <a:lnTo>
                    <a:pt x="417" y="0"/>
                  </a:lnTo>
                  <a:moveTo>
                    <a:pt x="576" y="0"/>
                  </a:moveTo>
                  <a:lnTo>
                    <a:pt x="473" y="0"/>
                  </a:lnTo>
                  <a:lnTo>
                    <a:pt x="473" y="41"/>
                  </a:lnTo>
                  <a:lnTo>
                    <a:pt x="576" y="41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4" name="任意多边形 626">
              <a:extLst>
                <a:ext uri="{FF2B5EF4-FFF2-40B4-BE49-F238E27FC236}">
                  <a16:creationId xmlns:a16="http://schemas.microsoft.com/office/drawing/2014/main" id="{E1E2E5D4-8BE4-4BC3-8483-86A3F8CFCF04}"/>
                </a:ext>
              </a:extLst>
            </p:cNvPr>
            <p:cNvSpPr/>
            <p:nvPr/>
          </p:nvSpPr>
          <p:spPr bwMode="auto">
            <a:xfrm>
              <a:off x="6926263" y="4395788"/>
              <a:ext cx="11113" cy="12700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1"/>
                    <a:pt x="4" y="0"/>
                  </a:cubicBezTo>
                </a:path>
              </a:pathLst>
            </a:custGeom>
            <a:solidFill>
              <a:srgbClr val="E1E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5" name="任意多边形 627">
              <a:extLst>
                <a:ext uri="{FF2B5EF4-FFF2-40B4-BE49-F238E27FC236}">
                  <a16:creationId xmlns:a16="http://schemas.microsoft.com/office/drawing/2014/main" id="{DB040412-5A5A-40AC-ABC0-8EE1D26ED881}"/>
                </a:ext>
              </a:extLst>
            </p:cNvPr>
            <p:cNvSpPr/>
            <p:nvPr/>
          </p:nvSpPr>
          <p:spPr bwMode="auto">
            <a:xfrm>
              <a:off x="6022976" y="4395788"/>
              <a:ext cx="15875" cy="12700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1E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6" name="任意多边形 628">
              <a:extLst>
                <a:ext uri="{FF2B5EF4-FFF2-40B4-BE49-F238E27FC236}">
                  <a16:creationId xmlns:a16="http://schemas.microsoft.com/office/drawing/2014/main" id="{9BDB3EE8-57A2-4BA7-816E-8B91EA0C658A}"/>
                </a:ext>
              </a:extLst>
            </p:cNvPr>
            <p:cNvSpPr/>
            <p:nvPr/>
          </p:nvSpPr>
          <p:spPr bwMode="auto">
            <a:xfrm>
              <a:off x="6022976" y="4395788"/>
              <a:ext cx="914400" cy="23812"/>
            </a:xfrm>
            <a:custGeom>
              <a:avLst/>
              <a:gdLst>
                <a:gd name="T0" fmla="*/ 137 w 307"/>
                <a:gd name="T1" fmla="*/ 0 h 8"/>
                <a:gd name="T2" fmla="*/ 0 w 307"/>
                <a:gd name="T3" fmla="*/ 0 h 8"/>
                <a:gd name="T4" fmla="*/ 5 w 307"/>
                <a:gd name="T5" fmla="*/ 4 h 8"/>
                <a:gd name="T6" fmla="*/ 8 w 307"/>
                <a:gd name="T7" fmla="*/ 8 h 8"/>
                <a:gd name="T8" fmla="*/ 61 w 307"/>
                <a:gd name="T9" fmla="*/ 8 h 8"/>
                <a:gd name="T10" fmla="*/ 61 w 307"/>
                <a:gd name="T11" fmla="*/ 8 h 8"/>
                <a:gd name="T12" fmla="*/ 61 w 307"/>
                <a:gd name="T13" fmla="*/ 8 h 8"/>
                <a:gd name="T14" fmla="*/ 61 w 307"/>
                <a:gd name="T15" fmla="*/ 8 h 8"/>
                <a:gd name="T16" fmla="*/ 137 w 307"/>
                <a:gd name="T17" fmla="*/ 8 h 8"/>
                <a:gd name="T18" fmla="*/ 137 w 307"/>
                <a:gd name="T19" fmla="*/ 0 h 8"/>
                <a:gd name="T20" fmla="*/ 222 w 307"/>
                <a:gd name="T21" fmla="*/ 0 h 8"/>
                <a:gd name="T22" fmla="*/ 196 w 307"/>
                <a:gd name="T23" fmla="*/ 0 h 8"/>
                <a:gd name="T24" fmla="*/ 196 w 307"/>
                <a:gd name="T25" fmla="*/ 8 h 8"/>
                <a:gd name="T26" fmla="*/ 222 w 307"/>
                <a:gd name="T27" fmla="*/ 8 h 8"/>
                <a:gd name="T28" fmla="*/ 222 w 307"/>
                <a:gd name="T29" fmla="*/ 0 h 8"/>
                <a:gd name="T30" fmla="*/ 307 w 307"/>
                <a:gd name="T31" fmla="*/ 0 h 8"/>
                <a:gd name="T32" fmla="*/ 252 w 307"/>
                <a:gd name="T33" fmla="*/ 0 h 8"/>
                <a:gd name="T34" fmla="*/ 252 w 307"/>
                <a:gd name="T35" fmla="*/ 8 h 8"/>
                <a:gd name="T36" fmla="*/ 299 w 307"/>
                <a:gd name="T37" fmla="*/ 8 h 8"/>
                <a:gd name="T38" fmla="*/ 303 w 307"/>
                <a:gd name="T39" fmla="*/ 4 h 8"/>
                <a:gd name="T40" fmla="*/ 307 w 307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7" h="8">
                  <a:moveTo>
                    <a:pt x="1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7" y="6"/>
                    <a:pt x="8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0" y="6"/>
                    <a:pt x="302" y="5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7" name="任意多边形 629">
              <a:extLst>
                <a:ext uri="{FF2B5EF4-FFF2-40B4-BE49-F238E27FC236}">
                  <a16:creationId xmlns:a16="http://schemas.microsoft.com/office/drawing/2014/main" id="{AB82AD10-BCF8-43BE-87E5-35B37EFB115A}"/>
                </a:ext>
              </a:extLst>
            </p:cNvPr>
            <p:cNvSpPr/>
            <p:nvPr/>
          </p:nvSpPr>
          <p:spPr bwMode="auto">
            <a:xfrm>
              <a:off x="6926263" y="4249738"/>
              <a:ext cx="11113" cy="12700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2" y="1"/>
                    <a:pt x="3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2" y="1"/>
                    <a:pt x="0" y="0"/>
                  </a:cubicBezTo>
                </a:path>
              </a:pathLst>
            </a:custGeom>
            <a:solidFill>
              <a:srgbClr val="FC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8" name="任意多边形 630">
              <a:extLst>
                <a:ext uri="{FF2B5EF4-FFF2-40B4-BE49-F238E27FC236}">
                  <a16:creationId xmlns:a16="http://schemas.microsoft.com/office/drawing/2014/main" id="{8771E12B-368D-42FA-B657-2CBE9753B9E1}"/>
                </a:ext>
              </a:extLst>
            </p:cNvPr>
            <p:cNvSpPr/>
            <p:nvPr/>
          </p:nvSpPr>
          <p:spPr bwMode="auto">
            <a:xfrm>
              <a:off x="6773863" y="4238625"/>
              <a:ext cx="163513" cy="23812"/>
            </a:xfrm>
            <a:custGeom>
              <a:avLst/>
              <a:gdLst>
                <a:gd name="T0" fmla="*/ 47 w 55"/>
                <a:gd name="T1" fmla="*/ 0 h 8"/>
                <a:gd name="T2" fmla="*/ 0 w 55"/>
                <a:gd name="T3" fmla="*/ 0 h 8"/>
                <a:gd name="T4" fmla="*/ 0 w 55"/>
                <a:gd name="T5" fmla="*/ 8 h 8"/>
                <a:gd name="T6" fmla="*/ 55 w 55"/>
                <a:gd name="T7" fmla="*/ 8 h 8"/>
                <a:gd name="T8" fmla="*/ 51 w 55"/>
                <a:gd name="T9" fmla="*/ 4 h 8"/>
                <a:gd name="T10" fmla="*/ 47 w 55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8">
                  <a:moveTo>
                    <a:pt x="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4" y="7"/>
                    <a:pt x="53" y="5"/>
                    <a:pt x="51" y="4"/>
                  </a:cubicBezTo>
                  <a:cubicBezTo>
                    <a:pt x="50" y="3"/>
                    <a:pt x="49" y="1"/>
                    <a:pt x="47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9" name="任意多边形 631">
              <a:extLst>
                <a:ext uri="{FF2B5EF4-FFF2-40B4-BE49-F238E27FC236}">
                  <a16:creationId xmlns:a16="http://schemas.microsoft.com/office/drawing/2014/main" id="{AE331EFB-63B1-45DD-B4B4-EC9F875F7CC9}"/>
                </a:ext>
              </a:extLst>
            </p:cNvPr>
            <p:cNvSpPr/>
            <p:nvPr/>
          </p:nvSpPr>
          <p:spPr bwMode="auto">
            <a:xfrm>
              <a:off x="6607176" y="4238625"/>
              <a:ext cx="77788" cy="23812"/>
            </a:xfrm>
            <a:custGeom>
              <a:avLst/>
              <a:gdLst>
                <a:gd name="T0" fmla="*/ 26 w 26"/>
                <a:gd name="T1" fmla="*/ 0 h 8"/>
                <a:gd name="T2" fmla="*/ 21 w 26"/>
                <a:gd name="T3" fmla="*/ 0 h 8"/>
                <a:gd name="T4" fmla="*/ 18 w 26"/>
                <a:gd name="T5" fmla="*/ 0 h 8"/>
                <a:gd name="T6" fmla="*/ 0 w 26"/>
                <a:gd name="T7" fmla="*/ 0 h 8"/>
                <a:gd name="T8" fmla="*/ 0 w 26"/>
                <a:gd name="T9" fmla="*/ 8 h 8"/>
                <a:gd name="T10" fmla="*/ 26 w 26"/>
                <a:gd name="T11" fmla="*/ 8 h 8"/>
                <a:gd name="T12" fmla="*/ 26 w 2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8">
                  <a:moveTo>
                    <a:pt x="26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0" name="任意多边形 632">
              <a:extLst>
                <a:ext uri="{FF2B5EF4-FFF2-40B4-BE49-F238E27FC236}">
                  <a16:creationId xmlns:a16="http://schemas.microsoft.com/office/drawing/2014/main" id="{39A75A3E-73CE-4E8C-BAA4-29462F6FA45D}"/>
                </a:ext>
              </a:extLst>
            </p:cNvPr>
            <p:cNvSpPr/>
            <p:nvPr/>
          </p:nvSpPr>
          <p:spPr bwMode="auto">
            <a:xfrm>
              <a:off x="6022976" y="4249738"/>
              <a:ext cx="12700" cy="12700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3" y="1"/>
                    <a:pt x="2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2"/>
                    <a:pt x="3" y="1"/>
                    <a:pt x="4" y="0"/>
                  </a:cubicBezTo>
                </a:path>
              </a:pathLst>
            </a:custGeom>
            <a:solidFill>
              <a:srgbClr val="FC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1" name="任意多边形 633">
              <a:extLst>
                <a:ext uri="{FF2B5EF4-FFF2-40B4-BE49-F238E27FC236}">
                  <a16:creationId xmlns:a16="http://schemas.microsoft.com/office/drawing/2014/main" id="{63711418-C31B-42DC-9451-A58FD2F8493E}"/>
                </a:ext>
              </a:extLst>
            </p:cNvPr>
            <p:cNvSpPr/>
            <p:nvPr/>
          </p:nvSpPr>
          <p:spPr bwMode="auto">
            <a:xfrm>
              <a:off x="6022976" y="4238625"/>
              <a:ext cx="407988" cy="23812"/>
            </a:xfrm>
            <a:custGeom>
              <a:avLst/>
              <a:gdLst>
                <a:gd name="T0" fmla="*/ 100 w 137"/>
                <a:gd name="T1" fmla="*/ 0 h 8"/>
                <a:gd name="T2" fmla="*/ 76 w 137"/>
                <a:gd name="T3" fmla="*/ 0 h 8"/>
                <a:gd name="T4" fmla="*/ 8 w 137"/>
                <a:gd name="T5" fmla="*/ 0 h 8"/>
                <a:gd name="T6" fmla="*/ 4 w 137"/>
                <a:gd name="T7" fmla="*/ 4 h 8"/>
                <a:gd name="T8" fmla="*/ 0 w 137"/>
                <a:gd name="T9" fmla="*/ 8 h 8"/>
                <a:gd name="T10" fmla="*/ 137 w 137"/>
                <a:gd name="T11" fmla="*/ 8 h 8"/>
                <a:gd name="T12" fmla="*/ 137 w 137"/>
                <a:gd name="T13" fmla="*/ 0 h 8"/>
                <a:gd name="T14" fmla="*/ 103 w 137"/>
                <a:gd name="T15" fmla="*/ 0 h 8"/>
                <a:gd name="T16" fmla="*/ 100 w 137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8">
                  <a:moveTo>
                    <a:pt x="100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5" y="3"/>
                    <a:pt x="4" y="4"/>
                  </a:cubicBezTo>
                  <a:cubicBezTo>
                    <a:pt x="3" y="5"/>
                    <a:pt x="2" y="6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2" y="0"/>
                    <a:pt x="101" y="0"/>
                    <a:pt x="100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2" name="任意多边形 634">
              <a:extLst>
                <a:ext uri="{FF2B5EF4-FFF2-40B4-BE49-F238E27FC236}">
                  <a16:creationId xmlns:a16="http://schemas.microsoft.com/office/drawing/2014/main" id="{9C6D7592-A95B-40C1-94EC-B4F6234C7A72}"/>
                </a:ext>
              </a:extLst>
            </p:cNvPr>
            <p:cNvSpPr/>
            <p:nvPr/>
          </p:nvSpPr>
          <p:spPr bwMode="auto">
            <a:xfrm>
              <a:off x="6430963" y="4262438"/>
              <a:ext cx="176213" cy="133350"/>
            </a:xfrm>
            <a:custGeom>
              <a:avLst/>
              <a:gdLst>
                <a:gd name="T0" fmla="*/ 111 w 111"/>
                <a:gd name="T1" fmla="*/ 71 h 84"/>
                <a:gd name="T2" fmla="*/ 0 w 111"/>
                <a:gd name="T3" fmla="*/ 71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1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1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3" name="任意多边形 635">
              <a:extLst>
                <a:ext uri="{FF2B5EF4-FFF2-40B4-BE49-F238E27FC236}">
                  <a16:creationId xmlns:a16="http://schemas.microsoft.com/office/drawing/2014/main" id="{8E57CAF2-7C08-4924-8A19-CB914E52E7D8}"/>
                </a:ext>
              </a:extLst>
            </p:cNvPr>
            <p:cNvSpPr/>
            <p:nvPr/>
          </p:nvSpPr>
          <p:spPr bwMode="auto">
            <a:xfrm>
              <a:off x="6430963" y="4262438"/>
              <a:ext cx="176213" cy="133350"/>
            </a:xfrm>
            <a:custGeom>
              <a:avLst/>
              <a:gdLst>
                <a:gd name="T0" fmla="*/ 111 w 111"/>
                <a:gd name="T1" fmla="*/ 71 h 84"/>
                <a:gd name="T2" fmla="*/ 0 w 111"/>
                <a:gd name="T3" fmla="*/ 71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1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1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4" name="矩形 413">
              <a:extLst>
                <a:ext uri="{FF2B5EF4-FFF2-40B4-BE49-F238E27FC236}">
                  <a16:creationId xmlns:a16="http://schemas.microsoft.com/office/drawing/2014/main" id="{B063BEDF-3F0A-4631-83E5-EE3BDB0DE0A8}"/>
                </a:ext>
              </a:extLst>
            </p:cNvPr>
            <p:cNvSpPr/>
            <p:nvPr/>
          </p:nvSpPr>
          <p:spPr bwMode="auto">
            <a:xfrm>
              <a:off x="6430963" y="4310063"/>
              <a:ext cx="176213" cy="6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5" name="矩形 414">
              <a:extLst>
                <a:ext uri="{FF2B5EF4-FFF2-40B4-BE49-F238E27FC236}">
                  <a16:creationId xmlns:a16="http://schemas.microsoft.com/office/drawing/2014/main" id="{4E7BE35E-8275-4C2D-ADD5-C0EE34D92AD5}"/>
                </a:ext>
              </a:extLst>
            </p:cNvPr>
            <p:cNvSpPr/>
            <p:nvPr/>
          </p:nvSpPr>
          <p:spPr bwMode="auto">
            <a:xfrm>
              <a:off x="6430963" y="4310063"/>
              <a:ext cx="176213" cy="6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6" name="矩形 415">
              <a:extLst>
                <a:ext uri="{FF2B5EF4-FFF2-40B4-BE49-F238E27FC236}">
                  <a16:creationId xmlns:a16="http://schemas.microsoft.com/office/drawing/2014/main" id="{CBDD249C-995B-4C86-9E8D-C4C1EE0E1CC7}"/>
                </a:ext>
              </a:extLst>
            </p:cNvPr>
            <p:cNvSpPr/>
            <p:nvPr/>
          </p:nvSpPr>
          <p:spPr bwMode="auto">
            <a:xfrm>
              <a:off x="6430963" y="4395788"/>
              <a:ext cx="176213" cy="2381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7" name="矩形 416">
              <a:extLst>
                <a:ext uri="{FF2B5EF4-FFF2-40B4-BE49-F238E27FC236}">
                  <a16:creationId xmlns:a16="http://schemas.microsoft.com/office/drawing/2014/main" id="{BB90F790-8F66-49C9-A7BC-9962759A9B68}"/>
                </a:ext>
              </a:extLst>
            </p:cNvPr>
            <p:cNvSpPr/>
            <p:nvPr/>
          </p:nvSpPr>
          <p:spPr bwMode="auto">
            <a:xfrm>
              <a:off x="6430963" y="4395788"/>
              <a:ext cx="176213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8" name="矩形 417">
              <a:extLst>
                <a:ext uri="{FF2B5EF4-FFF2-40B4-BE49-F238E27FC236}">
                  <a16:creationId xmlns:a16="http://schemas.microsoft.com/office/drawing/2014/main" id="{75C47585-2A19-4288-A793-EBB6E21EE0D6}"/>
                </a:ext>
              </a:extLst>
            </p:cNvPr>
            <p:cNvSpPr/>
            <p:nvPr/>
          </p:nvSpPr>
          <p:spPr bwMode="auto">
            <a:xfrm>
              <a:off x="6430963" y="4238625"/>
              <a:ext cx="176213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9" name="矩形 418">
              <a:extLst>
                <a:ext uri="{FF2B5EF4-FFF2-40B4-BE49-F238E27FC236}">
                  <a16:creationId xmlns:a16="http://schemas.microsoft.com/office/drawing/2014/main" id="{C9DAAF35-0B81-4FBF-A24C-5E51BE598AC3}"/>
                </a:ext>
              </a:extLst>
            </p:cNvPr>
            <p:cNvSpPr/>
            <p:nvPr/>
          </p:nvSpPr>
          <p:spPr bwMode="auto">
            <a:xfrm>
              <a:off x="6430963" y="4238625"/>
              <a:ext cx="176213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0" name="任意多边形 642">
              <a:extLst>
                <a:ext uri="{FF2B5EF4-FFF2-40B4-BE49-F238E27FC236}">
                  <a16:creationId xmlns:a16="http://schemas.microsoft.com/office/drawing/2014/main" id="{7D1A550F-BE1F-40B5-9D78-C5552816EEB8}"/>
                </a:ext>
              </a:extLst>
            </p:cNvPr>
            <p:cNvSpPr/>
            <p:nvPr/>
          </p:nvSpPr>
          <p:spPr bwMode="auto">
            <a:xfrm>
              <a:off x="6684963" y="4262438"/>
              <a:ext cx="88900" cy="133350"/>
            </a:xfrm>
            <a:custGeom>
              <a:avLst/>
              <a:gdLst>
                <a:gd name="T0" fmla="*/ 56 w 56"/>
                <a:gd name="T1" fmla="*/ 71 h 84"/>
                <a:gd name="T2" fmla="*/ 0 w 56"/>
                <a:gd name="T3" fmla="*/ 71 h 84"/>
                <a:gd name="T4" fmla="*/ 0 w 56"/>
                <a:gd name="T5" fmla="*/ 84 h 84"/>
                <a:gd name="T6" fmla="*/ 56 w 56"/>
                <a:gd name="T7" fmla="*/ 84 h 84"/>
                <a:gd name="T8" fmla="*/ 56 w 56"/>
                <a:gd name="T9" fmla="*/ 71 h 84"/>
                <a:gd name="T10" fmla="*/ 56 w 56"/>
                <a:gd name="T11" fmla="*/ 0 h 84"/>
                <a:gd name="T12" fmla="*/ 0 w 56"/>
                <a:gd name="T13" fmla="*/ 0 h 84"/>
                <a:gd name="T14" fmla="*/ 0 w 56"/>
                <a:gd name="T15" fmla="*/ 30 h 84"/>
                <a:gd name="T16" fmla="*/ 56 w 56"/>
                <a:gd name="T17" fmla="*/ 30 h 84"/>
                <a:gd name="T18" fmla="*/ 56 w 56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4">
                  <a:moveTo>
                    <a:pt x="56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56" y="84"/>
                  </a:lnTo>
                  <a:lnTo>
                    <a:pt x="56" y="71"/>
                  </a:lnTo>
                  <a:close/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1" name="任意多边形 643">
              <a:extLst>
                <a:ext uri="{FF2B5EF4-FFF2-40B4-BE49-F238E27FC236}">
                  <a16:creationId xmlns:a16="http://schemas.microsoft.com/office/drawing/2014/main" id="{BBF95F8C-0E04-4B56-A3AD-BF2A7D30DCC5}"/>
                </a:ext>
              </a:extLst>
            </p:cNvPr>
            <p:cNvSpPr/>
            <p:nvPr/>
          </p:nvSpPr>
          <p:spPr bwMode="auto">
            <a:xfrm>
              <a:off x="6684963" y="4262438"/>
              <a:ext cx="88900" cy="133350"/>
            </a:xfrm>
            <a:custGeom>
              <a:avLst/>
              <a:gdLst>
                <a:gd name="T0" fmla="*/ 56 w 56"/>
                <a:gd name="T1" fmla="*/ 71 h 84"/>
                <a:gd name="T2" fmla="*/ 0 w 56"/>
                <a:gd name="T3" fmla="*/ 71 h 84"/>
                <a:gd name="T4" fmla="*/ 0 w 56"/>
                <a:gd name="T5" fmla="*/ 84 h 84"/>
                <a:gd name="T6" fmla="*/ 56 w 56"/>
                <a:gd name="T7" fmla="*/ 84 h 84"/>
                <a:gd name="T8" fmla="*/ 56 w 56"/>
                <a:gd name="T9" fmla="*/ 71 h 84"/>
                <a:gd name="T10" fmla="*/ 56 w 56"/>
                <a:gd name="T11" fmla="*/ 0 h 84"/>
                <a:gd name="T12" fmla="*/ 0 w 56"/>
                <a:gd name="T13" fmla="*/ 0 h 84"/>
                <a:gd name="T14" fmla="*/ 0 w 56"/>
                <a:gd name="T15" fmla="*/ 30 h 84"/>
                <a:gd name="T16" fmla="*/ 56 w 56"/>
                <a:gd name="T17" fmla="*/ 30 h 84"/>
                <a:gd name="T18" fmla="*/ 56 w 56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4">
                  <a:moveTo>
                    <a:pt x="56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56" y="84"/>
                  </a:lnTo>
                  <a:lnTo>
                    <a:pt x="56" y="71"/>
                  </a:lnTo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2" name="矩形 421">
              <a:extLst>
                <a:ext uri="{FF2B5EF4-FFF2-40B4-BE49-F238E27FC236}">
                  <a16:creationId xmlns:a16="http://schemas.microsoft.com/office/drawing/2014/main" id="{526D0CCC-F5E6-4F48-9DCE-FC765A435F0A}"/>
                </a:ext>
              </a:extLst>
            </p:cNvPr>
            <p:cNvSpPr/>
            <p:nvPr/>
          </p:nvSpPr>
          <p:spPr bwMode="auto">
            <a:xfrm>
              <a:off x="6684963" y="4310063"/>
              <a:ext cx="88900" cy="6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3" name="矩形 422">
              <a:extLst>
                <a:ext uri="{FF2B5EF4-FFF2-40B4-BE49-F238E27FC236}">
                  <a16:creationId xmlns:a16="http://schemas.microsoft.com/office/drawing/2014/main" id="{58B9CE5D-93FA-4783-A11C-A1A7AD1C0E6A}"/>
                </a:ext>
              </a:extLst>
            </p:cNvPr>
            <p:cNvSpPr/>
            <p:nvPr/>
          </p:nvSpPr>
          <p:spPr bwMode="auto">
            <a:xfrm>
              <a:off x="6684963" y="4310063"/>
              <a:ext cx="88900" cy="6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4" name="矩形 423">
              <a:extLst>
                <a:ext uri="{FF2B5EF4-FFF2-40B4-BE49-F238E27FC236}">
                  <a16:creationId xmlns:a16="http://schemas.microsoft.com/office/drawing/2014/main" id="{D6D983BA-0C66-4055-AB80-633B2891F4C9}"/>
                </a:ext>
              </a:extLst>
            </p:cNvPr>
            <p:cNvSpPr/>
            <p:nvPr/>
          </p:nvSpPr>
          <p:spPr bwMode="auto">
            <a:xfrm>
              <a:off x="6684963" y="4395788"/>
              <a:ext cx="88900" cy="2381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5" name="矩形 424">
              <a:extLst>
                <a:ext uri="{FF2B5EF4-FFF2-40B4-BE49-F238E27FC236}">
                  <a16:creationId xmlns:a16="http://schemas.microsoft.com/office/drawing/2014/main" id="{207122F1-10B7-423D-BBB2-6A6A679F0D41}"/>
                </a:ext>
              </a:extLst>
            </p:cNvPr>
            <p:cNvSpPr/>
            <p:nvPr/>
          </p:nvSpPr>
          <p:spPr bwMode="auto">
            <a:xfrm>
              <a:off x="6684963" y="4395788"/>
              <a:ext cx="88900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6" name="任意多边形 648">
              <a:extLst>
                <a:ext uri="{FF2B5EF4-FFF2-40B4-BE49-F238E27FC236}">
                  <a16:creationId xmlns:a16="http://schemas.microsoft.com/office/drawing/2014/main" id="{B41E1FE6-41B4-4995-9EB8-00306C1E366D}"/>
                </a:ext>
              </a:extLst>
            </p:cNvPr>
            <p:cNvSpPr/>
            <p:nvPr/>
          </p:nvSpPr>
          <p:spPr bwMode="auto">
            <a:xfrm>
              <a:off x="6684963" y="4238625"/>
              <a:ext cx="88900" cy="23812"/>
            </a:xfrm>
            <a:custGeom>
              <a:avLst/>
              <a:gdLst>
                <a:gd name="T0" fmla="*/ 56 w 56"/>
                <a:gd name="T1" fmla="*/ 0 h 15"/>
                <a:gd name="T2" fmla="*/ 35 w 56"/>
                <a:gd name="T3" fmla="*/ 0 h 15"/>
                <a:gd name="T4" fmla="*/ 0 w 56"/>
                <a:gd name="T5" fmla="*/ 0 h 15"/>
                <a:gd name="T6" fmla="*/ 0 w 56"/>
                <a:gd name="T7" fmla="*/ 15 h 15"/>
                <a:gd name="T8" fmla="*/ 56 w 56"/>
                <a:gd name="T9" fmla="*/ 15 h 15"/>
                <a:gd name="T10" fmla="*/ 56 w 56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5">
                  <a:moveTo>
                    <a:pt x="56" y="0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6" y="1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7" name="任意多边形 649">
              <a:extLst>
                <a:ext uri="{FF2B5EF4-FFF2-40B4-BE49-F238E27FC236}">
                  <a16:creationId xmlns:a16="http://schemas.microsoft.com/office/drawing/2014/main" id="{2CBF5E7D-0FDB-4C24-8D1A-792C95D8E856}"/>
                </a:ext>
              </a:extLst>
            </p:cNvPr>
            <p:cNvSpPr/>
            <p:nvPr/>
          </p:nvSpPr>
          <p:spPr bwMode="auto">
            <a:xfrm>
              <a:off x="6684963" y="4238625"/>
              <a:ext cx="88900" cy="23812"/>
            </a:xfrm>
            <a:custGeom>
              <a:avLst/>
              <a:gdLst>
                <a:gd name="T0" fmla="*/ 56 w 56"/>
                <a:gd name="T1" fmla="*/ 0 h 15"/>
                <a:gd name="T2" fmla="*/ 35 w 56"/>
                <a:gd name="T3" fmla="*/ 0 h 15"/>
                <a:gd name="T4" fmla="*/ 0 w 56"/>
                <a:gd name="T5" fmla="*/ 0 h 15"/>
                <a:gd name="T6" fmla="*/ 0 w 56"/>
                <a:gd name="T7" fmla="*/ 15 h 15"/>
                <a:gd name="T8" fmla="*/ 56 w 56"/>
                <a:gd name="T9" fmla="*/ 15 h 15"/>
                <a:gd name="T10" fmla="*/ 56 w 56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5">
                  <a:moveTo>
                    <a:pt x="56" y="0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6" y="15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8" name="任意多边形 650">
              <a:extLst>
                <a:ext uri="{FF2B5EF4-FFF2-40B4-BE49-F238E27FC236}">
                  <a16:creationId xmlns:a16="http://schemas.microsoft.com/office/drawing/2014/main" id="{70CA1C6C-C05C-4E40-AA44-5CBB29F1557B}"/>
                </a:ext>
              </a:extLst>
            </p:cNvPr>
            <p:cNvSpPr/>
            <p:nvPr/>
          </p:nvSpPr>
          <p:spPr bwMode="auto">
            <a:xfrm>
              <a:off x="6181726" y="4419600"/>
              <a:ext cx="914400" cy="182562"/>
            </a:xfrm>
            <a:custGeom>
              <a:avLst/>
              <a:gdLst>
                <a:gd name="T0" fmla="*/ 307 w 307"/>
                <a:gd name="T1" fmla="*/ 8 h 61"/>
                <a:gd name="T2" fmla="*/ 307 w 307"/>
                <a:gd name="T3" fmla="*/ 53 h 61"/>
                <a:gd name="T4" fmla="*/ 299 w 307"/>
                <a:gd name="T5" fmla="*/ 61 h 61"/>
                <a:gd name="T6" fmla="*/ 8 w 307"/>
                <a:gd name="T7" fmla="*/ 61 h 61"/>
                <a:gd name="T8" fmla="*/ 0 w 307"/>
                <a:gd name="T9" fmla="*/ 53 h 61"/>
                <a:gd name="T10" fmla="*/ 0 w 307"/>
                <a:gd name="T11" fmla="*/ 8 h 61"/>
                <a:gd name="T12" fmla="*/ 8 w 307"/>
                <a:gd name="T13" fmla="*/ 0 h 61"/>
                <a:gd name="T14" fmla="*/ 299 w 307"/>
                <a:gd name="T15" fmla="*/ 0 h 61"/>
                <a:gd name="T16" fmla="*/ 307 w 307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8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5" y="3"/>
                    <a:pt x="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9" name="任意多边形 651">
              <a:extLst>
                <a:ext uri="{FF2B5EF4-FFF2-40B4-BE49-F238E27FC236}">
                  <a16:creationId xmlns:a16="http://schemas.microsoft.com/office/drawing/2014/main" id="{813FA3A1-6821-45A0-A72F-ED21411A6D0C}"/>
                </a:ext>
              </a:extLst>
            </p:cNvPr>
            <p:cNvSpPr/>
            <p:nvPr/>
          </p:nvSpPr>
          <p:spPr bwMode="auto">
            <a:xfrm>
              <a:off x="6181726" y="4419600"/>
              <a:ext cx="914400" cy="182562"/>
            </a:xfrm>
            <a:custGeom>
              <a:avLst/>
              <a:gdLst>
                <a:gd name="T0" fmla="*/ 5 w 307"/>
                <a:gd name="T1" fmla="*/ 57 h 61"/>
                <a:gd name="T2" fmla="*/ 8 w 307"/>
                <a:gd name="T3" fmla="*/ 61 h 61"/>
                <a:gd name="T4" fmla="*/ 8 w 307"/>
                <a:gd name="T5" fmla="*/ 61 h 61"/>
                <a:gd name="T6" fmla="*/ 5 w 307"/>
                <a:gd name="T7" fmla="*/ 57 h 61"/>
                <a:gd name="T8" fmla="*/ 303 w 307"/>
                <a:gd name="T9" fmla="*/ 57 h 61"/>
                <a:gd name="T10" fmla="*/ 299 w 307"/>
                <a:gd name="T11" fmla="*/ 61 h 61"/>
                <a:gd name="T12" fmla="*/ 278 w 307"/>
                <a:gd name="T13" fmla="*/ 61 h 61"/>
                <a:gd name="T14" fmla="*/ 278 w 307"/>
                <a:gd name="T15" fmla="*/ 61 h 61"/>
                <a:gd name="T16" fmla="*/ 299 w 307"/>
                <a:gd name="T17" fmla="*/ 61 h 61"/>
                <a:gd name="T18" fmla="*/ 303 w 307"/>
                <a:gd name="T19" fmla="*/ 57 h 61"/>
                <a:gd name="T20" fmla="*/ 222 w 307"/>
                <a:gd name="T21" fmla="*/ 46 h 61"/>
                <a:gd name="T22" fmla="*/ 196 w 307"/>
                <a:gd name="T23" fmla="*/ 46 h 61"/>
                <a:gd name="T24" fmla="*/ 196 w 307"/>
                <a:gd name="T25" fmla="*/ 53 h 61"/>
                <a:gd name="T26" fmla="*/ 222 w 307"/>
                <a:gd name="T27" fmla="*/ 53 h 61"/>
                <a:gd name="T28" fmla="*/ 222 w 307"/>
                <a:gd name="T29" fmla="*/ 46 h 61"/>
                <a:gd name="T30" fmla="*/ 307 w 307"/>
                <a:gd name="T31" fmla="*/ 46 h 61"/>
                <a:gd name="T32" fmla="*/ 252 w 307"/>
                <a:gd name="T33" fmla="*/ 46 h 61"/>
                <a:gd name="T34" fmla="*/ 252 w 307"/>
                <a:gd name="T35" fmla="*/ 53 h 61"/>
                <a:gd name="T36" fmla="*/ 307 w 307"/>
                <a:gd name="T37" fmla="*/ 53 h 61"/>
                <a:gd name="T38" fmla="*/ 307 w 307"/>
                <a:gd name="T39" fmla="*/ 53 h 61"/>
                <a:gd name="T40" fmla="*/ 307 w 307"/>
                <a:gd name="T41" fmla="*/ 46 h 61"/>
                <a:gd name="T42" fmla="*/ 137 w 307"/>
                <a:gd name="T43" fmla="*/ 8 h 61"/>
                <a:gd name="T44" fmla="*/ 0 w 307"/>
                <a:gd name="T45" fmla="*/ 8 h 61"/>
                <a:gd name="T46" fmla="*/ 0 w 307"/>
                <a:gd name="T47" fmla="*/ 8 h 61"/>
                <a:gd name="T48" fmla="*/ 0 w 307"/>
                <a:gd name="T49" fmla="*/ 53 h 61"/>
                <a:gd name="T50" fmla="*/ 0 w 307"/>
                <a:gd name="T51" fmla="*/ 53 h 61"/>
                <a:gd name="T52" fmla="*/ 137 w 307"/>
                <a:gd name="T53" fmla="*/ 53 h 61"/>
                <a:gd name="T54" fmla="*/ 137 w 307"/>
                <a:gd name="T55" fmla="*/ 46 h 61"/>
                <a:gd name="T56" fmla="*/ 0 w 307"/>
                <a:gd name="T57" fmla="*/ 46 h 61"/>
                <a:gd name="T58" fmla="*/ 0 w 307"/>
                <a:gd name="T59" fmla="*/ 24 h 61"/>
                <a:gd name="T60" fmla="*/ 137 w 307"/>
                <a:gd name="T61" fmla="*/ 24 h 61"/>
                <a:gd name="T62" fmla="*/ 137 w 307"/>
                <a:gd name="T63" fmla="*/ 8 h 61"/>
                <a:gd name="T64" fmla="*/ 222 w 307"/>
                <a:gd name="T65" fmla="*/ 8 h 61"/>
                <a:gd name="T66" fmla="*/ 196 w 307"/>
                <a:gd name="T67" fmla="*/ 8 h 61"/>
                <a:gd name="T68" fmla="*/ 196 w 307"/>
                <a:gd name="T69" fmla="*/ 24 h 61"/>
                <a:gd name="T70" fmla="*/ 222 w 307"/>
                <a:gd name="T71" fmla="*/ 24 h 61"/>
                <a:gd name="T72" fmla="*/ 222 w 307"/>
                <a:gd name="T73" fmla="*/ 8 h 61"/>
                <a:gd name="T74" fmla="*/ 307 w 307"/>
                <a:gd name="T75" fmla="*/ 8 h 61"/>
                <a:gd name="T76" fmla="*/ 252 w 307"/>
                <a:gd name="T77" fmla="*/ 8 h 61"/>
                <a:gd name="T78" fmla="*/ 252 w 307"/>
                <a:gd name="T79" fmla="*/ 24 h 61"/>
                <a:gd name="T80" fmla="*/ 307 w 307"/>
                <a:gd name="T81" fmla="*/ 24 h 61"/>
                <a:gd name="T82" fmla="*/ 307 w 307"/>
                <a:gd name="T83" fmla="*/ 8 h 61"/>
                <a:gd name="T84" fmla="*/ 307 w 307"/>
                <a:gd name="T85" fmla="*/ 8 h 61"/>
                <a:gd name="T86" fmla="*/ 8 w 307"/>
                <a:gd name="T87" fmla="*/ 0 h 61"/>
                <a:gd name="T88" fmla="*/ 8 w 307"/>
                <a:gd name="T89" fmla="*/ 0 h 61"/>
                <a:gd name="T90" fmla="*/ 4 w 307"/>
                <a:gd name="T91" fmla="*/ 4 h 61"/>
                <a:gd name="T92" fmla="*/ 8 w 307"/>
                <a:gd name="T93" fmla="*/ 0 h 61"/>
                <a:gd name="T94" fmla="*/ 299 w 307"/>
                <a:gd name="T95" fmla="*/ 0 h 61"/>
                <a:gd name="T96" fmla="*/ 299 w 307"/>
                <a:gd name="T97" fmla="*/ 0 h 61"/>
                <a:gd name="T98" fmla="*/ 303 w 307"/>
                <a:gd name="T99" fmla="*/ 4 h 61"/>
                <a:gd name="T100" fmla="*/ 299 w 307"/>
                <a:gd name="T10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7" h="61">
                  <a:moveTo>
                    <a:pt x="5" y="57"/>
                  </a:move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59"/>
                    <a:pt x="6" y="58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0" y="59"/>
                    <a:pt x="299" y="61"/>
                  </a:cubicBezTo>
                  <a:cubicBezTo>
                    <a:pt x="278" y="61"/>
                    <a:pt x="278" y="61"/>
                    <a:pt x="278" y="61"/>
                  </a:cubicBezTo>
                  <a:cubicBezTo>
                    <a:pt x="278" y="61"/>
                    <a:pt x="278" y="61"/>
                    <a:pt x="278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2" y="46"/>
                  </a:moveTo>
                  <a:cubicBezTo>
                    <a:pt x="196" y="46"/>
                    <a:pt x="196" y="46"/>
                    <a:pt x="196" y="46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6"/>
                    <a:pt x="222" y="46"/>
                    <a:pt x="222" y="46"/>
                  </a:cubicBezTo>
                  <a:moveTo>
                    <a:pt x="307" y="46"/>
                  </a:moveTo>
                  <a:cubicBezTo>
                    <a:pt x="252" y="46"/>
                    <a:pt x="252" y="46"/>
                    <a:pt x="252" y="4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6"/>
                    <a:pt x="307" y="46"/>
                    <a:pt x="307" y="46"/>
                  </a:cubicBezTo>
                  <a:moveTo>
                    <a:pt x="137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8"/>
                    <a:pt x="137" y="8"/>
                    <a:pt x="137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3"/>
                    <a:pt x="4" y="4"/>
                  </a:cubicBezTo>
                  <a:cubicBezTo>
                    <a:pt x="6" y="2"/>
                    <a:pt x="7" y="1"/>
                    <a:pt x="8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0" y="1"/>
                    <a:pt x="302" y="3"/>
                    <a:pt x="303" y="4"/>
                  </a:cubicBezTo>
                  <a:cubicBezTo>
                    <a:pt x="302" y="3"/>
                    <a:pt x="300" y="1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0" name="任意多边形 652">
              <a:extLst>
                <a:ext uri="{FF2B5EF4-FFF2-40B4-BE49-F238E27FC236}">
                  <a16:creationId xmlns:a16="http://schemas.microsoft.com/office/drawing/2014/main" id="{BC25535A-741A-4AF5-AD65-E7C599D881E8}"/>
                </a:ext>
              </a:extLst>
            </p:cNvPr>
            <p:cNvSpPr/>
            <p:nvPr/>
          </p:nvSpPr>
          <p:spPr bwMode="auto">
            <a:xfrm>
              <a:off x="6181726" y="4492625"/>
              <a:ext cx="914400" cy="65087"/>
            </a:xfrm>
            <a:custGeom>
              <a:avLst/>
              <a:gdLst>
                <a:gd name="T0" fmla="*/ 257 w 576"/>
                <a:gd name="T1" fmla="*/ 0 h 41"/>
                <a:gd name="T2" fmla="*/ 0 w 576"/>
                <a:gd name="T3" fmla="*/ 0 h 41"/>
                <a:gd name="T4" fmla="*/ 0 w 576"/>
                <a:gd name="T5" fmla="*/ 41 h 41"/>
                <a:gd name="T6" fmla="*/ 257 w 576"/>
                <a:gd name="T7" fmla="*/ 41 h 41"/>
                <a:gd name="T8" fmla="*/ 257 w 576"/>
                <a:gd name="T9" fmla="*/ 0 h 41"/>
                <a:gd name="T10" fmla="*/ 416 w 576"/>
                <a:gd name="T11" fmla="*/ 0 h 41"/>
                <a:gd name="T12" fmla="*/ 367 w 576"/>
                <a:gd name="T13" fmla="*/ 0 h 41"/>
                <a:gd name="T14" fmla="*/ 367 w 576"/>
                <a:gd name="T15" fmla="*/ 41 h 41"/>
                <a:gd name="T16" fmla="*/ 416 w 576"/>
                <a:gd name="T17" fmla="*/ 41 h 41"/>
                <a:gd name="T18" fmla="*/ 416 w 576"/>
                <a:gd name="T19" fmla="*/ 0 h 41"/>
                <a:gd name="T20" fmla="*/ 576 w 576"/>
                <a:gd name="T21" fmla="*/ 0 h 41"/>
                <a:gd name="T22" fmla="*/ 472 w 576"/>
                <a:gd name="T23" fmla="*/ 0 h 41"/>
                <a:gd name="T24" fmla="*/ 472 w 576"/>
                <a:gd name="T25" fmla="*/ 41 h 41"/>
                <a:gd name="T26" fmla="*/ 576 w 576"/>
                <a:gd name="T27" fmla="*/ 41 h 41"/>
                <a:gd name="T28" fmla="*/ 576 w 576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1">
                  <a:moveTo>
                    <a:pt x="257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7" y="41"/>
                  </a:lnTo>
                  <a:lnTo>
                    <a:pt x="257" y="0"/>
                  </a:lnTo>
                  <a:close/>
                  <a:moveTo>
                    <a:pt x="416" y="0"/>
                  </a:moveTo>
                  <a:lnTo>
                    <a:pt x="367" y="0"/>
                  </a:lnTo>
                  <a:lnTo>
                    <a:pt x="367" y="41"/>
                  </a:lnTo>
                  <a:lnTo>
                    <a:pt x="416" y="41"/>
                  </a:lnTo>
                  <a:lnTo>
                    <a:pt x="416" y="0"/>
                  </a:lnTo>
                  <a:close/>
                  <a:moveTo>
                    <a:pt x="576" y="0"/>
                  </a:moveTo>
                  <a:lnTo>
                    <a:pt x="472" y="0"/>
                  </a:lnTo>
                  <a:lnTo>
                    <a:pt x="472" y="41"/>
                  </a:lnTo>
                  <a:lnTo>
                    <a:pt x="576" y="41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1" name="任意多边形 653">
              <a:extLst>
                <a:ext uri="{FF2B5EF4-FFF2-40B4-BE49-F238E27FC236}">
                  <a16:creationId xmlns:a16="http://schemas.microsoft.com/office/drawing/2014/main" id="{2D48E273-1E49-4AAE-8C7F-EA476D3652DF}"/>
                </a:ext>
              </a:extLst>
            </p:cNvPr>
            <p:cNvSpPr/>
            <p:nvPr/>
          </p:nvSpPr>
          <p:spPr bwMode="auto">
            <a:xfrm>
              <a:off x="6181726" y="4492625"/>
              <a:ext cx="914400" cy="65087"/>
            </a:xfrm>
            <a:custGeom>
              <a:avLst/>
              <a:gdLst>
                <a:gd name="T0" fmla="*/ 257 w 576"/>
                <a:gd name="T1" fmla="*/ 0 h 41"/>
                <a:gd name="T2" fmla="*/ 0 w 576"/>
                <a:gd name="T3" fmla="*/ 0 h 41"/>
                <a:gd name="T4" fmla="*/ 0 w 576"/>
                <a:gd name="T5" fmla="*/ 41 h 41"/>
                <a:gd name="T6" fmla="*/ 257 w 576"/>
                <a:gd name="T7" fmla="*/ 41 h 41"/>
                <a:gd name="T8" fmla="*/ 257 w 576"/>
                <a:gd name="T9" fmla="*/ 0 h 41"/>
                <a:gd name="T10" fmla="*/ 416 w 576"/>
                <a:gd name="T11" fmla="*/ 0 h 41"/>
                <a:gd name="T12" fmla="*/ 367 w 576"/>
                <a:gd name="T13" fmla="*/ 0 h 41"/>
                <a:gd name="T14" fmla="*/ 367 w 576"/>
                <a:gd name="T15" fmla="*/ 41 h 41"/>
                <a:gd name="T16" fmla="*/ 416 w 576"/>
                <a:gd name="T17" fmla="*/ 41 h 41"/>
                <a:gd name="T18" fmla="*/ 416 w 576"/>
                <a:gd name="T19" fmla="*/ 0 h 41"/>
                <a:gd name="T20" fmla="*/ 576 w 576"/>
                <a:gd name="T21" fmla="*/ 0 h 41"/>
                <a:gd name="T22" fmla="*/ 472 w 576"/>
                <a:gd name="T23" fmla="*/ 0 h 41"/>
                <a:gd name="T24" fmla="*/ 472 w 576"/>
                <a:gd name="T25" fmla="*/ 41 h 41"/>
                <a:gd name="T26" fmla="*/ 576 w 576"/>
                <a:gd name="T27" fmla="*/ 41 h 41"/>
                <a:gd name="T28" fmla="*/ 576 w 576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1">
                  <a:moveTo>
                    <a:pt x="257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7" y="41"/>
                  </a:lnTo>
                  <a:lnTo>
                    <a:pt x="257" y="0"/>
                  </a:lnTo>
                  <a:moveTo>
                    <a:pt x="416" y="0"/>
                  </a:moveTo>
                  <a:lnTo>
                    <a:pt x="367" y="0"/>
                  </a:lnTo>
                  <a:lnTo>
                    <a:pt x="367" y="41"/>
                  </a:lnTo>
                  <a:lnTo>
                    <a:pt x="416" y="41"/>
                  </a:lnTo>
                  <a:lnTo>
                    <a:pt x="416" y="0"/>
                  </a:lnTo>
                  <a:moveTo>
                    <a:pt x="576" y="0"/>
                  </a:moveTo>
                  <a:lnTo>
                    <a:pt x="472" y="0"/>
                  </a:lnTo>
                  <a:lnTo>
                    <a:pt x="472" y="41"/>
                  </a:lnTo>
                  <a:lnTo>
                    <a:pt x="576" y="41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2" name="任意多边形 654">
              <a:extLst>
                <a:ext uri="{FF2B5EF4-FFF2-40B4-BE49-F238E27FC236}">
                  <a16:creationId xmlns:a16="http://schemas.microsoft.com/office/drawing/2014/main" id="{F24E8679-E85D-4F13-8736-0207B19E9D9A}"/>
                </a:ext>
              </a:extLst>
            </p:cNvPr>
            <p:cNvSpPr/>
            <p:nvPr/>
          </p:nvSpPr>
          <p:spPr bwMode="auto">
            <a:xfrm>
              <a:off x="7083426" y="4578350"/>
              <a:ext cx="12700" cy="11112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2"/>
                    <a:pt x="3" y="1"/>
                    <a:pt x="4" y="0"/>
                  </a:cubicBezTo>
                </a:path>
              </a:pathLst>
            </a:custGeom>
            <a:solidFill>
              <a:srgbClr val="E1E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3" name="任意多边形 655">
              <a:extLst>
                <a:ext uri="{FF2B5EF4-FFF2-40B4-BE49-F238E27FC236}">
                  <a16:creationId xmlns:a16="http://schemas.microsoft.com/office/drawing/2014/main" id="{82684F50-2AFD-4263-A13B-F3BD5D285F8A}"/>
                </a:ext>
              </a:extLst>
            </p:cNvPr>
            <p:cNvSpPr/>
            <p:nvPr/>
          </p:nvSpPr>
          <p:spPr bwMode="auto">
            <a:xfrm>
              <a:off x="6181726" y="4578350"/>
              <a:ext cx="14288" cy="11112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3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1E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4" name="任意多边形 656">
              <a:extLst>
                <a:ext uri="{FF2B5EF4-FFF2-40B4-BE49-F238E27FC236}">
                  <a16:creationId xmlns:a16="http://schemas.microsoft.com/office/drawing/2014/main" id="{08516522-7087-439D-B8BB-5FBD36D201A6}"/>
                </a:ext>
              </a:extLst>
            </p:cNvPr>
            <p:cNvSpPr/>
            <p:nvPr/>
          </p:nvSpPr>
          <p:spPr bwMode="auto">
            <a:xfrm>
              <a:off x="6181726" y="4578350"/>
              <a:ext cx="914400" cy="23812"/>
            </a:xfrm>
            <a:custGeom>
              <a:avLst/>
              <a:gdLst>
                <a:gd name="T0" fmla="*/ 137 w 307"/>
                <a:gd name="T1" fmla="*/ 0 h 8"/>
                <a:gd name="T2" fmla="*/ 0 w 307"/>
                <a:gd name="T3" fmla="*/ 0 h 8"/>
                <a:gd name="T4" fmla="*/ 5 w 307"/>
                <a:gd name="T5" fmla="*/ 4 h 8"/>
                <a:gd name="T6" fmla="*/ 8 w 307"/>
                <a:gd name="T7" fmla="*/ 8 h 8"/>
                <a:gd name="T8" fmla="*/ 137 w 307"/>
                <a:gd name="T9" fmla="*/ 8 h 8"/>
                <a:gd name="T10" fmla="*/ 137 w 307"/>
                <a:gd name="T11" fmla="*/ 0 h 8"/>
                <a:gd name="T12" fmla="*/ 222 w 307"/>
                <a:gd name="T13" fmla="*/ 0 h 8"/>
                <a:gd name="T14" fmla="*/ 196 w 307"/>
                <a:gd name="T15" fmla="*/ 0 h 8"/>
                <a:gd name="T16" fmla="*/ 196 w 307"/>
                <a:gd name="T17" fmla="*/ 8 h 8"/>
                <a:gd name="T18" fmla="*/ 222 w 307"/>
                <a:gd name="T19" fmla="*/ 8 h 8"/>
                <a:gd name="T20" fmla="*/ 222 w 307"/>
                <a:gd name="T21" fmla="*/ 0 h 8"/>
                <a:gd name="T22" fmla="*/ 307 w 307"/>
                <a:gd name="T23" fmla="*/ 0 h 8"/>
                <a:gd name="T24" fmla="*/ 252 w 307"/>
                <a:gd name="T25" fmla="*/ 0 h 8"/>
                <a:gd name="T26" fmla="*/ 252 w 307"/>
                <a:gd name="T27" fmla="*/ 8 h 8"/>
                <a:gd name="T28" fmla="*/ 278 w 307"/>
                <a:gd name="T29" fmla="*/ 8 h 8"/>
                <a:gd name="T30" fmla="*/ 278 w 307"/>
                <a:gd name="T31" fmla="*/ 8 h 8"/>
                <a:gd name="T32" fmla="*/ 278 w 307"/>
                <a:gd name="T33" fmla="*/ 8 h 8"/>
                <a:gd name="T34" fmla="*/ 278 w 307"/>
                <a:gd name="T35" fmla="*/ 8 h 8"/>
                <a:gd name="T36" fmla="*/ 299 w 307"/>
                <a:gd name="T37" fmla="*/ 8 h 8"/>
                <a:gd name="T38" fmla="*/ 303 w 307"/>
                <a:gd name="T39" fmla="*/ 4 h 8"/>
                <a:gd name="T40" fmla="*/ 307 w 307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7" h="8">
                  <a:moveTo>
                    <a:pt x="1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7" y="6"/>
                    <a:pt x="8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0" y="6"/>
                    <a:pt x="302" y="5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5" name="任意多边形 657">
              <a:extLst>
                <a:ext uri="{FF2B5EF4-FFF2-40B4-BE49-F238E27FC236}">
                  <a16:creationId xmlns:a16="http://schemas.microsoft.com/office/drawing/2014/main" id="{93FA6C02-3511-45A7-9A56-E0CA715BE871}"/>
                </a:ext>
              </a:extLst>
            </p:cNvPr>
            <p:cNvSpPr/>
            <p:nvPr/>
          </p:nvSpPr>
          <p:spPr bwMode="auto">
            <a:xfrm>
              <a:off x="6181726" y="4432300"/>
              <a:ext cx="11113" cy="1111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3" y="1"/>
                    <a:pt x="2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2"/>
                    <a:pt x="3" y="1"/>
                    <a:pt x="4" y="0"/>
                  </a:cubicBezTo>
                </a:path>
              </a:pathLst>
            </a:custGeom>
            <a:solidFill>
              <a:srgbClr val="FC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6" name="任意多边形 658">
              <a:extLst>
                <a:ext uri="{FF2B5EF4-FFF2-40B4-BE49-F238E27FC236}">
                  <a16:creationId xmlns:a16="http://schemas.microsoft.com/office/drawing/2014/main" id="{4BCA0E47-4A54-46D5-918F-BAEC61663879}"/>
                </a:ext>
              </a:extLst>
            </p:cNvPr>
            <p:cNvSpPr/>
            <p:nvPr/>
          </p:nvSpPr>
          <p:spPr bwMode="auto">
            <a:xfrm>
              <a:off x="7083426" y="4432300"/>
              <a:ext cx="12700" cy="11112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3" y="2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2"/>
                    <a:pt x="1" y="1"/>
                    <a:pt x="0" y="0"/>
                  </a:cubicBezTo>
                </a:path>
              </a:pathLst>
            </a:custGeom>
            <a:solidFill>
              <a:srgbClr val="FC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7" name="任意多边形 659">
              <a:extLst>
                <a:ext uri="{FF2B5EF4-FFF2-40B4-BE49-F238E27FC236}">
                  <a16:creationId xmlns:a16="http://schemas.microsoft.com/office/drawing/2014/main" id="{6219A235-558F-430A-911C-911CF2A100EA}"/>
                </a:ext>
              </a:extLst>
            </p:cNvPr>
            <p:cNvSpPr/>
            <p:nvPr/>
          </p:nvSpPr>
          <p:spPr bwMode="auto">
            <a:xfrm>
              <a:off x="6181726" y="4419600"/>
              <a:ext cx="914400" cy="23812"/>
            </a:xfrm>
            <a:custGeom>
              <a:avLst/>
              <a:gdLst>
                <a:gd name="T0" fmla="*/ 299 w 307"/>
                <a:gd name="T1" fmla="*/ 0 h 8"/>
                <a:gd name="T2" fmla="*/ 199 w 307"/>
                <a:gd name="T3" fmla="*/ 0 h 8"/>
                <a:gd name="T4" fmla="*/ 169 w 307"/>
                <a:gd name="T5" fmla="*/ 0 h 8"/>
                <a:gd name="T6" fmla="*/ 143 w 307"/>
                <a:gd name="T7" fmla="*/ 0 h 8"/>
                <a:gd name="T8" fmla="*/ 84 w 307"/>
                <a:gd name="T9" fmla="*/ 0 h 8"/>
                <a:gd name="T10" fmla="*/ 8 w 307"/>
                <a:gd name="T11" fmla="*/ 0 h 8"/>
                <a:gd name="T12" fmla="*/ 4 w 307"/>
                <a:gd name="T13" fmla="*/ 4 h 8"/>
                <a:gd name="T14" fmla="*/ 0 w 307"/>
                <a:gd name="T15" fmla="*/ 8 h 8"/>
                <a:gd name="T16" fmla="*/ 137 w 307"/>
                <a:gd name="T17" fmla="*/ 8 h 8"/>
                <a:gd name="T18" fmla="*/ 137 w 307"/>
                <a:gd name="T19" fmla="*/ 0 h 8"/>
                <a:gd name="T20" fmla="*/ 196 w 307"/>
                <a:gd name="T21" fmla="*/ 0 h 8"/>
                <a:gd name="T22" fmla="*/ 196 w 307"/>
                <a:gd name="T23" fmla="*/ 8 h 8"/>
                <a:gd name="T24" fmla="*/ 222 w 307"/>
                <a:gd name="T25" fmla="*/ 8 h 8"/>
                <a:gd name="T26" fmla="*/ 222 w 307"/>
                <a:gd name="T27" fmla="*/ 0 h 8"/>
                <a:gd name="T28" fmla="*/ 252 w 307"/>
                <a:gd name="T29" fmla="*/ 0 h 8"/>
                <a:gd name="T30" fmla="*/ 252 w 307"/>
                <a:gd name="T31" fmla="*/ 8 h 8"/>
                <a:gd name="T32" fmla="*/ 307 w 307"/>
                <a:gd name="T33" fmla="*/ 8 h 8"/>
                <a:gd name="T34" fmla="*/ 303 w 307"/>
                <a:gd name="T35" fmla="*/ 4 h 8"/>
                <a:gd name="T36" fmla="*/ 299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299" y="0"/>
                  </a:moveTo>
                  <a:cubicBezTo>
                    <a:pt x="199" y="0"/>
                    <a:pt x="199" y="0"/>
                    <a:pt x="19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2"/>
                    <a:pt x="4" y="4"/>
                  </a:cubicBezTo>
                  <a:cubicBezTo>
                    <a:pt x="3" y="5"/>
                    <a:pt x="2" y="6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6" y="6"/>
                    <a:pt x="304" y="5"/>
                    <a:pt x="303" y="4"/>
                  </a:cubicBezTo>
                  <a:cubicBezTo>
                    <a:pt x="302" y="3"/>
                    <a:pt x="300" y="1"/>
                    <a:pt x="299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8" name="任意多边形 660">
              <a:extLst>
                <a:ext uri="{FF2B5EF4-FFF2-40B4-BE49-F238E27FC236}">
                  <a16:creationId xmlns:a16="http://schemas.microsoft.com/office/drawing/2014/main" id="{5FA21F88-2EF1-47CE-9305-0DE6C8C8F51B}"/>
                </a:ext>
              </a:extLst>
            </p:cNvPr>
            <p:cNvSpPr/>
            <p:nvPr/>
          </p:nvSpPr>
          <p:spPr bwMode="auto">
            <a:xfrm>
              <a:off x="6589713" y="4443413"/>
              <a:ext cx="174625" cy="134937"/>
            </a:xfrm>
            <a:custGeom>
              <a:avLst/>
              <a:gdLst>
                <a:gd name="T0" fmla="*/ 110 w 110"/>
                <a:gd name="T1" fmla="*/ 72 h 85"/>
                <a:gd name="T2" fmla="*/ 0 w 110"/>
                <a:gd name="T3" fmla="*/ 72 h 85"/>
                <a:gd name="T4" fmla="*/ 0 w 110"/>
                <a:gd name="T5" fmla="*/ 85 h 85"/>
                <a:gd name="T6" fmla="*/ 110 w 110"/>
                <a:gd name="T7" fmla="*/ 85 h 85"/>
                <a:gd name="T8" fmla="*/ 110 w 110"/>
                <a:gd name="T9" fmla="*/ 72 h 85"/>
                <a:gd name="T10" fmla="*/ 110 w 110"/>
                <a:gd name="T11" fmla="*/ 0 h 85"/>
                <a:gd name="T12" fmla="*/ 0 w 110"/>
                <a:gd name="T13" fmla="*/ 0 h 85"/>
                <a:gd name="T14" fmla="*/ 0 w 110"/>
                <a:gd name="T15" fmla="*/ 31 h 85"/>
                <a:gd name="T16" fmla="*/ 110 w 110"/>
                <a:gd name="T17" fmla="*/ 31 h 85"/>
                <a:gd name="T18" fmla="*/ 110 w 110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85">
                  <a:moveTo>
                    <a:pt x="110" y="72"/>
                  </a:moveTo>
                  <a:lnTo>
                    <a:pt x="0" y="72"/>
                  </a:lnTo>
                  <a:lnTo>
                    <a:pt x="0" y="85"/>
                  </a:lnTo>
                  <a:lnTo>
                    <a:pt x="110" y="85"/>
                  </a:lnTo>
                  <a:lnTo>
                    <a:pt x="110" y="72"/>
                  </a:lnTo>
                  <a:close/>
                  <a:moveTo>
                    <a:pt x="110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110" y="31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9" name="任意多边形 661">
              <a:extLst>
                <a:ext uri="{FF2B5EF4-FFF2-40B4-BE49-F238E27FC236}">
                  <a16:creationId xmlns:a16="http://schemas.microsoft.com/office/drawing/2014/main" id="{46CF6B77-1D0F-4E5C-A37A-0834B9DE2D17}"/>
                </a:ext>
              </a:extLst>
            </p:cNvPr>
            <p:cNvSpPr/>
            <p:nvPr/>
          </p:nvSpPr>
          <p:spPr bwMode="auto">
            <a:xfrm>
              <a:off x="6589713" y="4443413"/>
              <a:ext cx="174625" cy="134937"/>
            </a:xfrm>
            <a:custGeom>
              <a:avLst/>
              <a:gdLst>
                <a:gd name="T0" fmla="*/ 110 w 110"/>
                <a:gd name="T1" fmla="*/ 72 h 85"/>
                <a:gd name="T2" fmla="*/ 0 w 110"/>
                <a:gd name="T3" fmla="*/ 72 h 85"/>
                <a:gd name="T4" fmla="*/ 0 w 110"/>
                <a:gd name="T5" fmla="*/ 85 h 85"/>
                <a:gd name="T6" fmla="*/ 110 w 110"/>
                <a:gd name="T7" fmla="*/ 85 h 85"/>
                <a:gd name="T8" fmla="*/ 110 w 110"/>
                <a:gd name="T9" fmla="*/ 72 h 85"/>
                <a:gd name="T10" fmla="*/ 110 w 110"/>
                <a:gd name="T11" fmla="*/ 0 h 85"/>
                <a:gd name="T12" fmla="*/ 0 w 110"/>
                <a:gd name="T13" fmla="*/ 0 h 85"/>
                <a:gd name="T14" fmla="*/ 0 w 110"/>
                <a:gd name="T15" fmla="*/ 31 h 85"/>
                <a:gd name="T16" fmla="*/ 110 w 110"/>
                <a:gd name="T17" fmla="*/ 31 h 85"/>
                <a:gd name="T18" fmla="*/ 110 w 110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85">
                  <a:moveTo>
                    <a:pt x="110" y="72"/>
                  </a:moveTo>
                  <a:lnTo>
                    <a:pt x="0" y="72"/>
                  </a:lnTo>
                  <a:lnTo>
                    <a:pt x="0" y="85"/>
                  </a:lnTo>
                  <a:lnTo>
                    <a:pt x="110" y="85"/>
                  </a:lnTo>
                  <a:lnTo>
                    <a:pt x="110" y="72"/>
                  </a:lnTo>
                  <a:moveTo>
                    <a:pt x="110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110" y="31"/>
                  </a:lnTo>
                  <a:lnTo>
                    <a:pt x="1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0" name="矩形 439">
              <a:extLst>
                <a:ext uri="{FF2B5EF4-FFF2-40B4-BE49-F238E27FC236}">
                  <a16:creationId xmlns:a16="http://schemas.microsoft.com/office/drawing/2014/main" id="{26752E39-3419-4348-9048-6188BEE281C1}"/>
                </a:ext>
              </a:extLst>
            </p:cNvPr>
            <p:cNvSpPr/>
            <p:nvPr/>
          </p:nvSpPr>
          <p:spPr bwMode="auto">
            <a:xfrm>
              <a:off x="6589713" y="4492625"/>
              <a:ext cx="174625" cy="6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1" name="矩形 440">
              <a:extLst>
                <a:ext uri="{FF2B5EF4-FFF2-40B4-BE49-F238E27FC236}">
                  <a16:creationId xmlns:a16="http://schemas.microsoft.com/office/drawing/2014/main" id="{2CF1D940-71C6-4299-9C25-906EFA2C8323}"/>
                </a:ext>
              </a:extLst>
            </p:cNvPr>
            <p:cNvSpPr/>
            <p:nvPr/>
          </p:nvSpPr>
          <p:spPr bwMode="auto">
            <a:xfrm>
              <a:off x="6589713" y="4492625"/>
              <a:ext cx="174625" cy="6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2" name="矩形 441">
              <a:extLst>
                <a:ext uri="{FF2B5EF4-FFF2-40B4-BE49-F238E27FC236}">
                  <a16:creationId xmlns:a16="http://schemas.microsoft.com/office/drawing/2014/main" id="{547FC6CF-8813-4257-B7BF-7256103D1922}"/>
                </a:ext>
              </a:extLst>
            </p:cNvPr>
            <p:cNvSpPr/>
            <p:nvPr/>
          </p:nvSpPr>
          <p:spPr bwMode="auto">
            <a:xfrm>
              <a:off x="6589713" y="4578350"/>
              <a:ext cx="174625" cy="23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3" name="矩形 442">
              <a:extLst>
                <a:ext uri="{FF2B5EF4-FFF2-40B4-BE49-F238E27FC236}">
                  <a16:creationId xmlns:a16="http://schemas.microsoft.com/office/drawing/2014/main" id="{F4905C7B-68EF-46CB-B4AE-99BE3167B05F}"/>
                </a:ext>
              </a:extLst>
            </p:cNvPr>
            <p:cNvSpPr/>
            <p:nvPr/>
          </p:nvSpPr>
          <p:spPr bwMode="auto">
            <a:xfrm>
              <a:off x="6589713" y="4578350"/>
              <a:ext cx="174625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4" name="矩形 443">
              <a:extLst>
                <a:ext uri="{FF2B5EF4-FFF2-40B4-BE49-F238E27FC236}">
                  <a16:creationId xmlns:a16="http://schemas.microsoft.com/office/drawing/2014/main" id="{FE80761C-2834-46DB-8766-DB671CB7A97A}"/>
                </a:ext>
              </a:extLst>
            </p:cNvPr>
            <p:cNvSpPr/>
            <p:nvPr/>
          </p:nvSpPr>
          <p:spPr bwMode="auto">
            <a:xfrm>
              <a:off x="6589713" y="4419600"/>
              <a:ext cx="174625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5" name="矩形 444">
              <a:extLst>
                <a:ext uri="{FF2B5EF4-FFF2-40B4-BE49-F238E27FC236}">
                  <a16:creationId xmlns:a16="http://schemas.microsoft.com/office/drawing/2014/main" id="{2FE39286-4C9B-41A7-A1B5-A758DE89D633}"/>
                </a:ext>
              </a:extLst>
            </p:cNvPr>
            <p:cNvSpPr/>
            <p:nvPr/>
          </p:nvSpPr>
          <p:spPr bwMode="auto">
            <a:xfrm>
              <a:off x="6589713" y="4419600"/>
              <a:ext cx="174625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6" name="任意多边形 668">
              <a:extLst>
                <a:ext uri="{FF2B5EF4-FFF2-40B4-BE49-F238E27FC236}">
                  <a16:creationId xmlns:a16="http://schemas.microsoft.com/office/drawing/2014/main" id="{F463E9AC-3257-49C1-9B2C-7C9DB4AFF43A}"/>
                </a:ext>
              </a:extLst>
            </p:cNvPr>
            <p:cNvSpPr/>
            <p:nvPr/>
          </p:nvSpPr>
          <p:spPr bwMode="auto">
            <a:xfrm>
              <a:off x="6842126" y="4443413"/>
              <a:ext cx="88900" cy="134937"/>
            </a:xfrm>
            <a:custGeom>
              <a:avLst/>
              <a:gdLst>
                <a:gd name="T0" fmla="*/ 56 w 56"/>
                <a:gd name="T1" fmla="*/ 72 h 85"/>
                <a:gd name="T2" fmla="*/ 0 w 56"/>
                <a:gd name="T3" fmla="*/ 72 h 85"/>
                <a:gd name="T4" fmla="*/ 0 w 56"/>
                <a:gd name="T5" fmla="*/ 85 h 85"/>
                <a:gd name="T6" fmla="*/ 56 w 56"/>
                <a:gd name="T7" fmla="*/ 85 h 85"/>
                <a:gd name="T8" fmla="*/ 56 w 56"/>
                <a:gd name="T9" fmla="*/ 72 h 85"/>
                <a:gd name="T10" fmla="*/ 56 w 56"/>
                <a:gd name="T11" fmla="*/ 0 h 85"/>
                <a:gd name="T12" fmla="*/ 0 w 56"/>
                <a:gd name="T13" fmla="*/ 0 h 85"/>
                <a:gd name="T14" fmla="*/ 0 w 56"/>
                <a:gd name="T15" fmla="*/ 31 h 85"/>
                <a:gd name="T16" fmla="*/ 56 w 56"/>
                <a:gd name="T17" fmla="*/ 31 h 85"/>
                <a:gd name="T18" fmla="*/ 56 w 56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5">
                  <a:moveTo>
                    <a:pt x="56" y="72"/>
                  </a:moveTo>
                  <a:lnTo>
                    <a:pt x="0" y="72"/>
                  </a:lnTo>
                  <a:lnTo>
                    <a:pt x="0" y="85"/>
                  </a:lnTo>
                  <a:lnTo>
                    <a:pt x="56" y="85"/>
                  </a:lnTo>
                  <a:lnTo>
                    <a:pt x="56" y="72"/>
                  </a:lnTo>
                  <a:close/>
                  <a:moveTo>
                    <a:pt x="56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56" y="3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7" name="任意多边形 669">
              <a:extLst>
                <a:ext uri="{FF2B5EF4-FFF2-40B4-BE49-F238E27FC236}">
                  <a16:creationId xmlns:a16="http://schemas.microsoft.com/office/drawing/2014/main" id="{F8FA8BFB-FE7A-4B90-B301-3CF4F3ABE997}"/>
                </a:ext>
              </a:extLst>
            </p:cNvPr>
            <p:cNvSpPr/>
            <p:nvPr/>
          </p:nvSpPr>
          <p:spPr bwMode="auto">
            <a:xfrm>
              <a:off x="6842126" y="4443413"/>
              <a:ext cx="88900" cy="134937"/>
            </a:xfrm>
            <a:custGeom>
              <a:avLst/>
              <a:gdLst>
                <a:gd name="T0" fmla="*/ 56 w 56"/>
                <a:gd name="T1" fmla="*/ 72 h 85"/>
                <a:gd name="T2" fmla="*/ 0 w 56"/>
                <a:gd name="T3" fmla="*/ 72 h 85"/>
                <a:gd name="T4" fmla="*/ 0 w 56"/>
                <a:gd name="T5" fmla="*/ 85 h 85"/>
                <a:gd name="T6" fmla="*/ 56 w 56"/>
                <a:gd name="T7" fmla="*/ 85 h 85"/>
                <a:gd name="T8" fmla="*/ 56 w 56"/>
                <a:gd name="T9" fmla="*/ 72 h 85"/>
                <a:gd name="T10" fmla="*/ 56 w 56"/>
                <a:gd name="T11" fmla="*/ 0 h 85"/>
                <a:gd name="T12" fmla="*/ 0 w 56"/>
                <a:gd name="T13" fmla="*/ 0 h 85"/>
                <a:gd name="T14" fmla="*/ 0 w 56"/>
                <a:gd name="T15" fmla="*/ 31 h 85"/>
                <a:gd name="T16" fmla="*/ 56 w 56"/>
                <a:gd name="T17" fmla="*/ 31 h 85"/>
                <a:gd name="T18" fmla="*/ 56 w 56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5">
                  <a:moveTo>
                    <a:pt x="56" y="72"/>
                  </a:moveTo>
                  <a:lnTo>
                    <a:pt x="0" y="72"/>
                  </a:lnTo>
                  <a:lnTo>
                    <a:pt x="0" y="85"/>
                  </a:lnTo>
                  <a:lnTo>
                    <a:pt x="56" y="85"/>
                  </a:lnTo>
                  <a:lnTo>
                    <a:pt x="56" y="72"/>
                  </a:lnTo>
                  <a:moveTo>
                    <a:pt x="56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56" y="31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8" name="矩形 447">
              <a:extLst>
                <a:ext uri="{FF2B5EF4-FFF2-40B4-BE49-F238E27FC236}">
                  <a16:creationId xmlns:a16="http://schemas.microsoft.com/office/drawing/2014/main" id="{02C4481C-6CE0-4068-BF25-40AFB321CFFC}"/>
                </a:ext>
              </a:extLst>
            </p:cNvPr>
            <p:cNvSpPr/>
            <p:nvPr/>
          </p:nvSpPr>
          <p:spPr bwMode="auto">
            <a:xfrm>
              <a:off x="6842830" y="4492625"/>
              <a:ext cx="88900" cy="6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9" name="矩形 448">
              <a:extLst>
                <a:ext uri="{FF2B5EF4-FFF2-40B4-BE49-F238E27FC236}">
                  <a16:creationId xmlns:a16="http://schemas.microsoft.com/office/drawing/2014/main" id="{DA44AD6A-1C72-4AB7-A3DB-B2061FCA3796}"/>
                </a:ext>
              </a:extLst>
            </p:cNvPr>
            <p:cNvSpPr/>
            <p:nvPr/>
          </p:nvSpPr>
          <p:spPr bwMode="auto">
            <a:xfrm>
              <a:off x="6842126" y="4492625"/>
              <a:ext cx="88900" cy="6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0" name="矩形 449">
              <a:extLst>
                <a:ext uri="{FF2B5EF4-FFF2-40B4-BE49-F238E27FC236}">
                  <a16:creationId xmlns:a16="http://schemas.microsoft.com/office/drawing/2014/main" id="{2844B45F-F195-4E3F-A331-18E045B118FA}"/>
                </a:ext>
              </a:extLst>
            </p:cNvPr>
            <p:cNvSpPr/>
            <p:nvPr/>
          </p:nvSpPr>
          <p:spPr bwMode="auto">
            <a:xfrm>
              <a:off x="6842126" y="4578350"/>
              <a:ext cx="88900" cy="23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1" name="矩形 450">
              <a:extLst>
                <a:ext uri="{FF2B5EF4-FFF2-40B4-BE49-F238E27FC236}">
                  <a16:creationId xmlns:a16="http://schemas.microsoft.com/office/drawing/2014/main" id="{4FEB035E-767E-4FE0-A9CB-BF59798040EB}"/>
                </a:ext>
              </a:extLst>
            </p:cNvPr>
            <p:cNvSpPr/>
            <p:nvPr/>
          </p:nvSpPr>
          <p:spPr bwMode="auto">
            <a:xfrm>
              <a:off x="6842126" y="4578350"/>
              <a:ext cx="88900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2" name="矩形 451">
              <a:extLst>
                <a:ext uri="{FF2B5EF4-FFF2-40B4-BE49-F238E27FC236}">
                  <a16:creationId xmlns:a16="http://schemas.microsoft.com/office/drawing/2014/main" id="{56E55956-D5D5-4549-80CB-353FF307823C}"/>
                </a:ext>
              </a:extLst>
            </p:cNvPr>
            <p:cNvSpPr/>
            <p:nvPr/>
          </p:nvSpPr>
          <p:spPr bwMode="auto">
            <a:xfrm>
              <a:off x="6842126" y="4419600"/>
              <a:ext cx="88900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3" name="矩形 452">
              <a:extLst>
                <a:ext uri="{FF2B5EF4-FFF2-40B4-BE49-F238E27FC236}">
                  <a16:creationId xmlns:a16="http://schemas.microsoft.com/office/drawing/2014/main" id="{60F8F4A9-708C-491A-AD27-D6508B30749F}"/>
                </a:ext>
              </a:extLst>
            </p:cNvPr>
            <p:cNvSpPr/>
            <p:nvPr/>
          </p:nvSpPr>
          <p:spPr bwMode="auto">
            <a:xfrm>
              <a:off x="6842126" y="4419600"/>
              <a:ext cx="88900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4" name="任意多边形 676">
              <a:extLst>
                <a:ext uri="{FF2B5EF4-FFF2-40B4-BE49-F238E27FC236}">
                  <a16:creationId xmlns:a16="http://schemas.microsoft.com/office/drawing/2014/main" id="{7E9E28CC-4E2F-46D3-A05A-1B5043CD30CA}"/>
                </a:ext>
              </a:extLst>
            </p:cNvPr>
            <p:cNvSpPr/>
            <p:nvPr/>
          </p:nvSpPr>
          <p:spPr bwMode="auto">
            <a:xfrm>
              <a:off x="6118226" y="4602163"/>
              <a:ext cx="917575" cy="180975"/>
            </a:xfrm>
            <a:custGeom>
              <a:avLst/>
              <a:gdLst>
                <a:gd name="T0" fmla="*/ 308 w 308"/>
                <a:gd name="T1" fmla="*/ 8 h 61"/>
                <a:gd name="T2" fmla="*/ 308 w 308"/>
                <a:gd name="T3" fmla="*/ 53 h 61"/>
                <a:gd name="T4" fmla="*/ 299 w 308"/>
                <a:gd name="T5" fmla="*/ 61 h 61"/>
                <a:gd name="T6" fmla="*/ 9 w 308"/>
                <a:gd name="T7" fmla="*/ 61 h 61"/>
                <a:gd name="T8" fmla="*/ 0 w 308"/>
                <a:gd name="T9" fmla="*/ 53 h 61"/>
                <a:gd name="T10" fmla="*/ 0 w 308"/>
                <a:gd name="T11" fmla="*/ 8 h 61"/>
                <a:gd name="T12" fmla="*/ 9 w 308"/>
                <a:gd name="T13" fmla="*/ 0 h 61"/>
                <a:gd name="T14" fmla="*/ 299 w 308"/>
                <a:gd name="T15" fmla="*/ 0 h 61"/>
                <a:gd name="T16" fmla="*/ 308 w 308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61">
                  <a:moveTo>
                    <a:pt x="308" y="8"/>
                  </a:moveTo>
                  <a:cubicBezTo>
                    <a:pt x="308" y="53"/>
                    <a:pt x="308" y="53"/>
                    <a:pt x="308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5"/>
                    <a:pt x="6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3" y="3"/>
                    <a:pt x="304" y="5"/>
                    <a:pt x="308" y="8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5" name="任意多边形 677">
              <a:extLst>
                <a:ext uri="{FF2B5EF4-FFF2-40B4-BE49-F238E27FC236}">
                  <a16:creationId xmlns:a16="http://schemas.microsoft.com/office/drawing/2014/main" id="{53682B4E-C89A-468C-BFD2-517B215E0EF5}"/>
                </a:ext>
              </a:extLst>
            </p:cNvPr>
            <p:cNvSpPr/>
            <p:nvPr/>
          </p:nvSpPr>
          <p:spPr bwMode="auto">
            <a:xfrm>
              <a:off x="6118226" y="4602163"/>
              <a:ext cx="917575" cy="180975"/>
            </a:xfrm>
            <a:custGeom>
              <a:avLst/>
              <a:gdLst>
                <a:gd name="T0" fmla="*/ 5 w 308"/>
                <a:gd name="T1" fmla="*/ 57 h 61"/>
                <a:gd name="T2" fmla="*/ 9 w 308"/>
                <a:gd name="T3" fmla="*/ 61 h 61"/>
                <a:gd name="T4" fmla="*/ 9 w 308"/>
                <a:gd name="T5" fmla="*/ 61 h 61"/>
                <a:gd name="T6" fmla="*/ 5 w 308"/>
                <a:gd name="T7" fmla="*/ 57 h 61"/>
                <a:gd name="T8" fmla="*/ 303 w 308"/>
                <a:gd name="T9" fmla="*/ 57 h 61"/>
                <a:gd name="T10" fmla="*/ 299 w 308"/>
                <a:gd name="T11" fmla="*/ 61 h 61"/>
                <a:gd name="T12" fmla="*/ 272 w 308"/>
                <a:gd name="T13" fmla="*/ 61 h 61"/>
                <a:gd name="T14" fmla="*/ 272 w 308"/>
                <a:gd name="T15" fmla="*/ 61 h 61"/>
                <a:gd name="T16" fmla="*/ 299 w 308"/>
                <a:gd name="T17" fmla="*/ 61 h 61"/>
                <a:gd name="T18" fmla="*/ 303 w 308"/>
                <a:gd name="T19" fmla="*/ 57 h 61"/>
                <a:gd name="T20" fmla="*/ 223 w 308"/>
                <a:gd name="T21" fmla="*/ 46 h 61"/>
                <a:gd name="T22" fmla="*/ 197 w 308"/>
                <a:gd name="T23" fmla="*/ 46 h 61"/>
                <a:gd name="T24" fmla="*/ 197 w 308"/>
                <a:gd name="T25" fmla="*/ 53 h 61"/>
                <a:gd name="T26" fmla="*/ 223 w 308"/>
                <a:gd name="T27" fmla="*/ 53 h 61"/>
                <a:gd name="T28" fmla="*/ 223 w 308"/>
                <a:gd name="T29" fmla="*/ 46 h 61"/>
                <a:gd name="T30" fmla="*/ 308 w 308"/>
                <a:gd name="T31" fmla="*/ 46 h 61"/>
                <a:gd name="T32" fmla="*/ 252 w 308"/>
                <a:gd name="T33" fmla="*/ 46 h 61"/>
                <a:gd name="T34" fmla="*/ 252 w 308"/>
                <a:gd name="T35" fmla="*/ 53 h 61"/>
                <a:gd name="T36" fmla="*/ 308 w 308"/>
                <a:gd name="T37" fmla="*/ 53 h 61"/>
                <a:gd name="T38" fmla="*/ 308 w 308"/>
                <a:gd name="T39" fmla="*/ 53 h 61"/>
                <a:gd name="T40" fmla="*/ 308 w 308"/>
                <a:gd name="T41" fmla="*/ 46 h 61"/>
                <a:gd name="T42" fmla="*/ 138 w 308"/>
                <a:gd name="T43" fmla="*/ 8 h 61"/>
                <a:gd name="T44" fmla="*/ 1 w 308"/>
                <a:gd name="T45" fmla="*/ 8 h 61"/>
                <a:gd name="T46" fmla="*/ 0 w 308"/>
                <a:gd name="T47" fmla="*/ 8 h 61"/>
                <a:gd name="T48" fmla="*/ 0 w 308"/>
                <a:gd name="T49" fmla="*/ 53 h 61"/>
                <a:gd name="T50" fmla="*/ 1 w 308"/>
                <a:gd name="T51" fmla="*/ 53 h 61"/>
                <a:gd name="T52" fmla="*/ 138 w 308"/>
                <a:gd name="T53" fmla="*/ 53 h 61"/>
                <a:gd name="T54" fmla="*/ 138 w 308"/>
                <a:gd name="T55" fmla="*/ 46 h 61"/>
                <a:gd name="T56" fmla="*/ 0 w 308"/>
                <a:gd name="T57" fmla="*/ 46 h 61"/>
                <a:gd name="T58" fmla="*/ 0 w 308"/>
                <a:gd name="T59" fmla="*/ 24 h 61"/>
                <a:gd name="T60" fmla="*/ 138 w 308"/>
                <a:gd name="T61" fmla="*/ 24 h 61"/>
                <a:gd name="T62" fmla="*/ 138 w 308"/>
                <a:gd name="T63" fmla="*/ 8 h 61"/>
                <a:gd name="T64" fmla="*/ 223 w 308"/>
                <a:gd name="T65" fmla="*/ 8 h 61"/>
                <a:gd name="T66" fmla="*/ 197 w 308"/>
                <a:gd name="T67" fmla="*/ 8 h 61"/>
                <a:gd name="T68" fmla="*/ 197 w 308"/>
                <a:gd name="T69" fmla="*/ 24 h 61"/>
                <a:gd name="T70" fmla="*/ 223 w 308"/>
                <a:gd name="T71" fmla="*/ 24 h 61"/>
                <a:gd name="T72" fmla="*/ 223 w 308"/>
                <a:gd name="T73" fmla="*/ 8 h 61"/>
                <a:gd name="T74" fmla="*/ 308 w 308"/>
                <a:gd name="T75" fmla="*/ 8 h 61"/>
                <a:gd name="T76" fmla="*/ 252 w 308"/>
                <a:gd name="T77" fmla="*/ 8 h 61"/>
                <a:gd name="T78" fmla="*/ 252 w 308"/>
                <a:gd name="T79" fmla="*/ 24 h 61"/>
                <a:gd name="T80" fmla="*/ 308 w 308"/>
                <a:gd name="T81" fmla="*/ 24 h 61"/>
                <a:gd name="T82" fmla="*/ 308 w 308"/>
                <a:gd name="T83" fmla="*/ 8 h 61"/>
                <a:gd name="T84" fmla="*/ 308 w 308"/>
                <a:gd name="T85" fmla="*/ 8 h 61"/>
                <a:gd name="T86" fmla="*/ 9 w 308"/>
                <a:gd name="T87" fmla="*/ 0 h 61"/>
                <a:gd name="T88" fmla="*/ 9 w 308"/>
                <a:gd name="T89" fmla="*/ 0 h 61"/>
                <a:gd name="T90" fmla="*/ 6 w 308"/>
                <a:gd name="T91" fmla="*/ 3 h 61"/>
                <a:gd name="T92" fmla="*/ 9 w 308"/>
                <a:gd name="T93" fmla="*/ 0 h 61"/>
                <a:gd name="T94" fmla="*/ 299 w 308"/>
                <a:gd name="T95" fmla="*/ 0 h 61"/>
                <a:gd name="T96" fmla="*/ 299 w 308"/>
                <a:gd name="T97" fmla="*/ 0 h 61"/>
                <a:gd name="T98" fmla="*/ 303 w 308"/>
                <a:gd name="T99" fmla="*/ 4 h 61"/>
                <a:gd name="T100" fmla="*/ 299 w 308"/>
                <a:gd name="T10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8" h="61">
                  <a:moveTo>
                    <a:pt x="5" y="57"/>
                  </a:moveTo>
                  <a:cubicBezTo>
                    <a:pt x="9" y="61"/>
                    <a:pt x="9" y="61"/>
                    <a:pt x="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59"/>
                    <a:pt x="6" y="58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1" y="59"/>
                    <a:pt x="299" y="61"/>
                  </a:cubicBezTo>
                  <a:cubicBezTo>
                    <a:pt x="272" y="61"/>
                    <a:pt x="272" y="61"/>
                    <a:pt x="272" y="61"/>
                  </a:cubicBezTo>
                  <a:cubicBezTo>
                    <a:pt x="272" y="61"/>
                    <a:pt x="272" y="61"/>
                    <a:pt x="272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3" y="46"/>
                  </a:moveTo>
                  <a:cubicBezTo>
                    <a:pt x="197" y="46"/>
                    <a:pt x="197" y="46"/>
                    <a:pt x="197" y="46"/>
                  </a:cubicBezTo>
                  <a:cubicBezTo>
                    <a:pt x="197" y="53"/>
                    <a:pt x="197" y="53"/>
                    <a:pt x="197" y="53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3" y="46"/>
                    <a:pt x="223" y="46"/>
                    <a:pt x="223" y="46"/>
                  </a:cubicBezTo>
                  <a:moveTo>
                    <a:pt x="308" y="46"/>
                  </a:moveTo>
                  <a:cubicBezTo>
                    <a:pt x="252" y="46"/>
                    <a:pt x="252" y="46"/>
                    <a:pt x="252" y="4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46"/>
                    <a:pt x="308" y="46"/>
                    <a:pt x="308" y="46"/>
                  </a:cubicBezTo>
                  <a:moveTo>
                    <a:pt x="138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46"/>
                    <a:pt x="138" y="46"/>
                    <a:pt x="138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8"/>
                    <a:pt x="138" y="8"/>
                    <a:pt x="138" y="8"/>
                  </a:cubicBezTo>
                  <a:moveTo>
                    <a:pt x="223" y="8"/>
                  </a:moveTo>
                  <a:cubicBezTo>
                    <a:pt x="197" y="8"/>
                    <a:pt x="197" y="8"/>
                    <a:pt x="197" y="8"/>
                  </a:cubicBezTo>
                  <a:cubicBezTo>
                    <a:pt x="197" y="24"/>
                    <a:pt x="197" y="24"/>
                    <a:pt x="197" y="24"/>
                  </a:cubicBezTo>
                  <a:cubicBezTo>
                    <a:pt x="223" y="24"/>
                    <a:pt x="223" y="24"/>
                    <a:pt x="223" y="24"/>
                  </a:cubicBezTo>
                  <a:cubicBezTo>
                    <a:pt x="223" y="8"/>
                    <a:pt x="223" y="8"/>
                    <a:pt x="223" y="8"/>
                  </a:cubicBezTo>
                  <a:moveTo>
                    <a:pt x="308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8" y="8"/>
                    <a:pt x="308" y="8"/>
                    <a:pt x="308" y="8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8" y="1"/>
                    <a:pt x="7" y="2"/>
                    <a:pt x="6" y="3"/>
                  </a:cubicBezTo>
                  <a:cubicBezTo>
                    <a:pt x="7" y="2"/>
                    <a:pt x="8" y="1"/>
                    <a:pt x="9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1" y="1"/>
                    <a:pt x="302" y="3"/>
                    <a:pt x="303" y="4"/>
                  </a:cubicBezTo>
                  <a:cubicBezTo>
                    <a:pt x="302" y="3"/>
                    <a:pt x="301" y="1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6" name="任意多边形 678">
              <a:extLst>
                <a:ext uri="{FF2B5EF4-FFF2-40B4-BE49-F238E27FC236}">
                  <a16:creationId xmlns:a16="http://schemas.microsoft.com/office/drawing/2014/main" id="{745B5B30-8E5A-45EE-88A7-DF4DA2733094}"/>
                </a:ext>
              </a:extLst>
            </p:cNvPr>
            <p:cNvSpPr/>
            <p:nvPr/>
          </p:nvSpPr>
          <p:spPr bwMode="auto">
            <a:xfrm>
              <a:off x="6118226" y="4673600"/>
              <a:ext cx="917575" cy="65087"/>
            </a:xfrm>
            <a:custGeom>
              <a:avLst/>
              <a:gdLst>
                <a:gd name="T0" fmla="*/ 259 w 578"/>
                <a:gd name="T1" fmla="*/ 0 h 41"/>
                <a:gd name="T2" fmla="*/ 0 w 578"/>
                <a:gd name="T3" fmla="*/ 0 h 41"/>
                <a:gd name="T4" fmla="*/ 0 w 578"/>
                <a:gd name="T5" fmla="*/ 41 h 41"/>
                <a:gd name="T6" fmla="*/ 259 w 578"/>
                <a:gd name="T7" fmla="*/ 41 h 41"/>
                <a:gd name="T8" fmla="*/ 259 w 578"/>
                <a:gd name="T9" fmla="*/ 0 h 41"/>
                <a:gd name="T10" fmla="*/ 419 w 578"/>
                <a:gd name="T11" fmla="*/ 0 h 41"/>
                <a:gd name="T12" fmla="*/ 370 w 578"/>
                <a:gd name="T13" fmla="*/ 0 h 41"/>
                <a:gd name="T14" fmla="*/ 370 w 578"/>
                <a:gd name="T15" fmla="*/ 41 h 41"/>
                <a:gd name="T16" fmla="*/ 419 w 578"/>
                <a:gd name="T17" fmla="*/ 41 h 41"/>
                <a:gd name="T18" fmla="*/ 419 w 578"/>
                <a:gd name="T19" fmla="*/ 0 h 41"/>
                <a:gd name="T20" fmla="*/ 578 w 578"/>
                <a:gd name="T21" fmla="*/ 0 h 41"/>
                <a:gd name="T22" fmla="*/ 473 w 578"/>
                <a:gd name="T23" fmla="*/ 0 h 41"/>
                <a:gd name="T24" fmla="*/ 473 w 578"/>
                <a:gd name="T25" fmla="*/ 41 h 41"/>
                <a:gd name="T26" fmla="*/ 578 w 578"/>
                <a:gd name="T27" fmla="*/ 41 h 41"/>
                <a:gd name="T28" fmla="*/ 578 w 578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8" h="41">
                  <a:moveTo>
                    <a:pt x="259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9" y="41"/>
                  </a:lnTo>
                  <a:lnTo>
                    <a:pt x="259" y="0"/>
                  </a:lnTo>
                  <a:close/>
                  <a:moveTo>
                    <a:pt x="419" y="0"/>
                  </a:moveTo>
                  <a:lnTo>
                    <a:pt x="370" y="0"/>
                  </a:lnTo>
                  <a:lnTo>
                    <a:pt x="370" y="41"/>
                  </a:lnTo>
                  <a:lnTo>
                    <a:pt x="419" y="41"/>
                  </a:lnTo>
                  <a:lnTo>
                    <a:pt x="419" y="0"/>
                  </a:lnTo>
                  <a:close/>
                  <a:moveTo>
                    <a:pt x="578" y="0"/>
                  </a:moveTo>
                  <a:lnTo>
                    <a:pt x="473" y="0"/>
                  </a:lnTo>
                  <a:lnTo>
                    <a:pt x="473" y="41"/>
                  </a:lnTo>
                  <a:lnTo>
                    <a:pt x="578" y="41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7" name="任意多边形 679">
              <a:extLst>
                <a:ext uri="{FF2B5EF4-FFF2-40B4-BE49-F238E27FC236}">
                  <a16:creationId xmlns:a16="http://schemas.microsoft.com/office/drawing/2014/main" id="{B0FEF0BE-F41F-4564-B1E9-58669D1CFAE7}"/>
                </a:ext>
              </a:extLst>
            </p:cNvPr>
            <p:cNvSpPr/>
            <p:nvPr/>
          </p:nvSpPr>
          <p:spPr bwMode="auto">
            <a:xfrm>
              <a:off x="6118226" y="4673600"/>
              <a:ext cx="917575" cy="65087"/>
            </a:xfrm>
            <a:custGeom>
              <a:avLst/>
              <a:gdLst>
                <a:gd name="T0" fmla="*/ 259 w 578"/>
                <a:gd name="T1" fmla="*/ 0 h 41"/>
                <a:gd name="T2" fmla="*/ 0 w 578"/>
                <a:gd name="T3" fmla="*/ 0 h 41"/>
                <a:gd name="T4" fmla="*/ 0 w 578"/>
                <a:gd name="T5" fmla="*/ 41 h 41"/>
                <a:gd name="T6" fmla="*/ 259 w 578"/>
                <a:gd name="T7" fmla="*/ 41 h 41"/>
                <a:gd name="T8" fmla="*/ 259 w 578"/>
                <a:gd name="T9" fmla="*/ 0 h 41"/>
                <a:gd name="T10" fmla="*/ 419 w 578"/>
                <a:gd name="T11" fmla="*/ 0 h 41"/>
                <a:gd name="T12" fmla="*/ 370 w 578"/>
                <a:gd name="T13" fmla="*/ 0 h 41"/>
                <a:gd name="T14" fmla="*/ 370 w 578"/>
                <a:gd name="T15" fmla="*/ 41 h 41"/>
                <a:gd name="T16" fmla="*/ 419 w 578"/>
                <a:gd name="T17" fmla="*/ 41 h 41"/>
                <a:gd name="T18" fmla="*/ 419 w 578"/>
                <a:gd name="T19" fmla="*/ 0 h 41"/>
                <a:gd name="T20" fmla="*/ 578 w 578"/>
                <a:gd name="T21" fmla="*/ 0 h 41"/>
                <a:gd name="T22" fmla="*/ 473 w 578"/>
                <a:gd name="T23" fmla="*/ 0 h 41"/>
                <a:gd name="T24" fmla="*/ 473 w 578"/>
                <a:gd name="T25" fmla="*/ 41 h 41"/>
                <a:gd name="T26" fmla="*/ 578 w 578"/>
                <a:gd name="T27" fmla="*/ 41 h 41"/>
                <a:gd name="T28" fmla="*/ 578 w 578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8" h="41">
                  <a:moveTo>
                    <a:pt x="259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9" y="41"/>
                  </a:lnTo>
                  <a:lnTo>
                    <a:pt x="259" y="0"/>
                  </a:lnTo>
                  <a:moveTo>
                    <a:pt x="419" y="0"/>
                  </a:moveTo>
                  <a:lnTo>
                    <a:pt x="370" y="0"/>
                  </a:lnTo>
                  <a:lnTo>
                    <a:pt x="370" y="41"/>
                  </a:lnTo>
                  <a:lnTo>
                    <a:pt x="419" y="41"/>
                  </a:lnTo>
                  <a:lnTo>
                    <a:pt x="419" y="0"/>
                  </a:lnTo>
                  <a:moveTo>
                    <a:pt x="578" y="0"/>
                  </a:moveTo>
                  <a:lnTo>
                    <a:pt x="473" y="0"/>
                  </a:lnTo>
                  <a:lnTo>
                    <a:pt x="473" y="41"/>
                  </a:lnTo>
                  <a:lnTo>
                    <a:pt x="578" y="41"/>
                  </a:lnTo>
                  <a:lnTo>
                    <a:pt x="5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8" name="任意多边形 680">
              <a:extLst>
                <a:ext uri="{FF2B5EF4-FFF2-40B4-BE49-F238E27FC236}">
                  <a16:creationId xmlns:a16="http://schemas.microsoft.com/office/drawing/2014/main" id="{A1488875-B923-48C4-9884-30DEC1DADCF3}"/>
                </a:ext>
              </a:extLst>
            </p:cNvPr>
            <p:cNvSpPr/>
            <p:nvPr/>
          </p:nvSpPr>
          <p:spPr bwMode="auto">
            <a:xfrm>
              <a:off x="7021513" y="4759325"/>
              <a:ext cx="14288" cy="12700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1"/>
                    <a:pt x="5" y="0"/>
                  </a:cubicBezTo>
                </a:path>
              </a:pathLst>
            </a:custGeom>
            <a:solidFill>
              <a:srgbClr val="284D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9" name="任意多边形 681">
              <a:extLst>
                <a:ext uri="{FF2B5EF4-FFF2-40B4-BE49-F238E27FC236}">
                  <a16:creationId xmlns:a16="http://schemas.microsoft.com/office/drawing/2014/main" id="{617AEAA5-2284-4A96-895A-2ABBD46BD87F}"/>
                </a:ext>
              </a:extLst>
            </p:cNvPr>
            <p:cNvSpPr/>
            <p:nvPr/>
          </p:nvSpPr>
          <p:spPr bwMode="auto">
            <a:xfrm>
              <a:off x="6118226" y="4759325"/>
              <a:ext cx="15875" cy="12700"/>
            </a:xfrm>
            <a:custGeom>
              <a:avLst/>
              <a:gdLst>
                <a:gd name="T0" fmla="*/ 1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1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3"/>
                    <a:pt x="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336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0" name="任意多边形 682">
              <a:extLst>
                <a:ext uri="{FF2B5EF4-FFF2-40B4-BE49-F238E27FC236}">
                  <a16:creationId xmlns:a16="http://schemas.microsoft.com/office/drawing/2014/main" id="{A0BB71D0-B325-4D8F-BA21-972663500CF4}"/>
                </a:ext>
              </a:extLst>
            </p:cNvPr>
            <p:cNvSpPr/>
            <p:nvPr/>
          </p:nvSpPr>
          <p:spPr bwMode="auto">
            <a:xfrm>
              <a:off x="6121401" y="4759325"/>
              <a:ext cx="914400" cy="23812"/>
            </a:xfrm>
            <a:custGeom>
              <a:avLst/>
              <a:gdLst>
                <a:gd name="T0" fmla="*/ 137 w 307"/>
                <a:gd name="T1" fmla="*/ 0 h 8"/>
                <a:gd name="T2" fmla="*/ 0 w 307"/>
                <a:gd name="T3" fmla="*/ 0 h 8"/>
                <a:gd name="T4" fmla="*/ 4 w 307"/>
                <a:gd name="T5" fmla="*/ 4 h 8"/>
                <a:gd name="T6" fmla="*/ 8 w 307"/>
                <a:gd name="T7" fmla="*/ 8 h 8"/>
                <a:gd name="T8" fmla="*/ 137 w 307"/>
                <a:gd name="T9" fmla="*/ 8 h 8"/>
                <a:gd name="T10" fmla="*/ 137 w 307"/>
                <a:gd name="T11" fmla="*/ 0 h 8"/>
                <a:gd name="T12" fmla="*/ 222 w 307"/>
                <a:gd name="T13" fmla="*/ 0 h 8"/>
                <a:gd name="T14" fmla="*/ 196 w 307"/>
                <a:gd name="T15" fmla="*/ 0 h 8"/>
                <a:gd name="T16" fmla="*/ 196 w 307"/>
                <a:gd name="T17" fmla="*/ 8 h 8"/>
                <a:gd name="T18" fmla="*/ 222 w 307"/>
                <a:gd name="T19" fmla="*/ 8 h 8"/>
                <a:gd name="T20" fmla="*/ 222 w 307"/>
                <a:gd name="T21" fmla="*/ 0 h 8"/>
                <a:gd name="T22" fmla="*/ 307 w 307"/>
                <a:gd name="T23" fmla="*/ 0 h 8"/>
                <a:gd name="T24" fmla="*/ 251 w 307"/>
                <a:gd name="T25" fmla="*/ 0 h 8"/>
                <a:gd name="T26" fmla="*/ 251 w 307"/>
                <a:gd name="T27" fmla="*/ 8 h 8"/>
                <a:gd name="T28" fmla="*/ 271 w 307"/>
                <a:gd name="T29" fmla="*/ 8 h 8"/>
                <a:gd name="T30" fmla="*/ 271 w 307"/>
                <a:gd name="T31" fmla="*/ 8 h 8"/>
                <a:gd name="T32" fmla="*/ 298 w 307"/>
                <a:gd name="T33" fmla="*/ 8 h 8"/>
                <a:gd name="T34" fmla="*/ 302 w 307"/>
                <a:gd name="T35" fmla="*/ 4 h 8"/>
                <a:gd name="T36" fmla="*/ 307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1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5"/>
                    <a:pt x="6" y="6"/>
                    <a:pt x="8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1" y="0"/>
                    <a:pt x="251" y="0"/>
                    <a:pt x="251" y="0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271" y="8"/>
                    <a:pt x="271" y="8"/>
                    <a:pt x="271" y="8"/>
                  </a:cubicBezTo>
                  <a:cubicBezTo>
                    <a:pt x="271" y="8"/>
                    <a:pt x="271" y="8"/>
                    <a:pt x="271" y="8"/>
                  </a:cubicBezTo>
                  <a:cubicBezTo>
                    <a:pt x="298" y="8"/>
                    <a:pt x="298" y="8"/>
                    <a:pt x="298" y="8"/>
                  </a:cubicBezTo>
                  <a:cubicBezTo>
                    <a:pt x="300" y="6"/>
                    <a:pt x="301" y="5"/>
                    <a:pt x="302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1" name="任意多边形 683">
              <a:extLst>
                <a:ext uri="{FF2B5EF4-FFF2-40B4-BE49-F238E27FC236}">
                  <a16:creationId xmlns:a16="http://schemas.microsoft.com/office/drawing/2014/main" id="{00F48155-D318-4695-8BC4-A988187CBD92}"/>
                </a:ext>
              </a:extLst>
            </p:cNvPr>
            <p:cNvSpPr/>
            <p:nvPr/>
          </p:nvSpPr>
          <p:spPr bwMode="auto">
            <a:xfrm>
              <a:off x="6118226" y="4611688"/>
              <a:ext cx="17463" cy="14287"/>
            </a:xfrm>
            <a:custGeom>
              <a:avLst/>
              <a:gdLst>
                <a:gd name="T0" fmla="*/ 6 w 6"/>
                <a:gd name="T1" fmla="*/ 0 h 5"/>
                <a:gd name="T2" fmla="*/ 0 w 6"/>
                <a:gd name="T3" fmla="*/ 5 h 5"/>
                <a:gd name="T4" fmla="*/ 1 w 6"/>
                <a:gd name="T5" fmla="*/ 5 h 5"/>
                <a:gd name="T6" fmla="*/ 6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3" y="3"/>
                    <a:pt x="4" y="2"/>
                    <a:pt x="6" y="0"/>
                  </a:cubicBezTo>
                </a:path>
              </a:pathLst>
            </a:custGeom>
            <a:solidFill>
              <a:srgbClr val="759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2" name="任意多边形 684">
              <a:extLst>
                <a:ext uri="{FF2B5EF4-FFF2-40B4-BE49-F238E27FC236}">
                  <a16:creationId xmlns:a16="http://schemas.microsoft.com/office/drawing/2014/main" id="{C3F54CB3-ADD8-40B7-8909-C71E715F3460}"/>
                </a:ext>
              </a:extLst>
            </p:cNvPr>
            <p:cNvSpPr/>
            <p:nvPr/>
          </p:nvSpPr>
          <p:spPr bwMode="auto">
            <a:xfrm>
              <a:off x="7021513" y="4613275"/>
              <a:ext cx="14288" cy="12700"/>
            </a:xfrm>
            <a:custGeom>
              <a:avLst/>
              <a:gdLst>
                <a:gd name="T0" fmla="*/ 0 w 5"/>
                <a:gd name="T1" fmla="*/ 0 h 4"/>
                <a:gd name="T2" fmla="*/ 5 w 5"/>
                <a:gd name="T3" fmla="*/ 4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2" y="1"/>
                    <a:pt x="3" y="2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2"/>
                    <a:pt x="2" y="1"/>
                    <a:pt x="0" y="0"/>
                  </a:cubicBezTo>
                </a:path>
              </a:pathLst>
            </a:custGeom>
            <a:solidFill>
              <a:srgbClr val="6C8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3" name="任意多边形 685">
              <a:extLst>
                <a:ext uri="{FF2B5EF4-FFF2-40B4-BE49-F238E27FC236}">
                  <a16:creationId xmlns:a16="http://schemas.microsoft.com/office/drawing/2014/main" id="{8B70C736-7869-4E07-B32D-F4F877441DBB}"/>
                </a:ext>
              </a:extLst>
            </p:cNvPr>
            <p:cNvSpPr/>
            <p:nvPr/>
          </p:nvSpPr>
          <p:spPr bwMode="auto">
            <a:xfrm>
              <a:off x="6121401" y="4602163"/>
              <a:ext cx="914400" cy="23812"/>
            </a:xfrm>
            <a:custGeom>
              <a:avLst/>
              <a:gdLst>
                <a:gd name="T0" fmla="*/ 298 w 307"/>
                <a:gd name="T1" fmla="*/ 0 h 8"/>
                <a:gd name="T2" fmla="*/ 272 w 307"/>
                <a:gd name="T3" fmla="*/ 0 h 8"/>
                <a:gd name="T4" fmla="*/ 242 w 307"/>
                <a:gd name="T5" fmla="*/ 0 h 8"/>
                <a:gd name="T6" fmla="*/ 216 w 307"/>
                <a:gd name="T7" fmla="*/ 0 h 8"/>
                <a:gd name="T8" fmla="*/ 157 w 307"/>
                <a:gd name="T9" fmla="*/ 0 h 8"/>
                <a:gd name="T10" fmla="*/ 8 w 307"/>
                <a:gd name="T11" fmla="*/ 0 h 8"/>
                <a:gd name="T12" fmla="*/ 5 w 307"/>
                <a:gd name="T13" fmla="*/ 3 h 8"/>
                <a:gd name="T14" fmla="*/ 0 w 307"/>
                <a:gd name="T15" fmla="*/ 8 h 8"/>
                <a:gd name="T16" fmla="*/ 137 w 307"/>
                <a:gd name="T17" fmla="*/ 8 h 8"/>
                <a:gd name="T18" fmla="*/ 137 w 307"/>
                <a:gd name="T19" fmla="*/ 0 h 8"/>
                <a:gd name="T20" fmla="*/ 196 w 307"/>
                <a:gd name="T21" fmla="*/ 0 h 8"/>
                <a:gd name="T22" fmla="*/ 196 w 307"/>
                <a:gd name="T23" fmla="*/ 8 h 8"/>
                <a:gd name="T24" fmla="*/ 222 w 307"/>
                <a:gd name="T25" fmla="*/ 8 h 8"/>
                <a:gd name="T26" fmla="*/ 222 w 307"/>
                <a:gd name="T27" fmla="*/ 0 h 8"/>
                <a:gd name="T28" fmla="*/ 251 w 307"/>
                <a:gd name="T29" fmla="*/ 0 h 8"/>
                <a:gd name="T30" fmla="*/ 251 w 307"/>
                <a:gd name="T31" fmla="*/ 8 h 8"/>
                <a:gd name="T32" fmla="*/ 307 w 307"/>
                <a:gd name="T33" fmla="*/ 8 h 8"/>
                <a:gd name="T34" fmla="*/ 302 w 307"/>
                <a:gd name="T35" fmla="*/ 4 h 8"/>
                <a:gd name="T36" fmla="*/ 298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298" y="0"/>
                  </a:moveTo>
                  <a:cubicBezTo>
                    <a:pt x="272" y="0"/>
                    <a:pt x="272" y="0"/>
                    <a:pt x="272" y="0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2"/>
                    <a:pt x="5" y="3"/>
                  </a:cubicBezTo>
                  <a:cubicBezTo>
                    <a:pt x="3" y="5"/>
                    <a:pt x="2" y="6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6"/>
                    <a:pt x="304" y="5"/>
                    <a:pt x="302" y="4"/>
                  </a:cubicBezTo>
                  <a:cubicBezTo>
                    <a:pt x="301" y="3"/>
                    <a:pt x="300" y="1"/>
                    <a:pt x="298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4" name="任意多边形 686">
              <a:extLst>
                <a:ext uri="{FF2B5EF4-FFF2-40B4-BE49-F238E27FC236}">
                  <a16:creationId xmlns:a16="http://schemas.microsoft.com/office/drawing/2014/main" id="{187828AB-A828-41CD-9924-DBF5A78EB878}"/>
                </a:ext>
              </a:extLst>
            </p:cNvPr>
            <p:cNvSpPr/>
            <p:nvPr/>
          </p:nvSpPr>
          <p:spPr bwMode="auto">
            <a:xfrm>
              <a:off x="6529388" y="4625975"/>
              <a:ext cx="176213" cy="133350"/>
            </a:xfrm>
            <a:custGeom>
              <a:avLst/>
              <a:gdLst>
                <a:gd name="T0" fmla="*/ 111 w 111"/>
                <a:gd name="T1" fmla="*/ 71 h 84"/>
                <a:gd name="T2" fmla="*/ 0 w 111"/>
                <a:gd name="T3" fmla="*/ 71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1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1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5" name="任意多边形 687">
              <a:extLst>
                <a:ext uri="{FF2B5EF4-FFF2-40B4-BE49-F238E27FC236}">
                  <a16:creationId xmlns:a16="http://schemas.microsoft.com/office/drawing/2014/main" id="{49821069-B668-487B-ADAD-9C7F7C32A0E0}"/>
                </a:ext>
              </a:extLst>
            </p:cNvPr>
            <p:cNvSpPr/>
            <p:nvPr/>
          </p:nvSpPr>
          <p:spPr bwMode="auto">
            <a:xfrm>
              <a:off x="6529388" y="4625975"/>
              <a:ext cx="176213" cy="133350"/>
            </a:xfrm>
            <a:custGeom>
              <a:avLst/>
              <a:gdLst>
                <a:gd name="T0" fmla="*/ 111 w 111"/>
                <a:gd name="T1" fmla="*/ 71 h 84"/>
                <a:gd name="T2" fmla="*/ 0 w 111"/>
                <a:gd name="T3" fmla="*/ 71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1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1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6" name="矩形 465">
              <a:extLst>
                <a:ext uri="{FF2B5EF4-FFF2-40B4-BE49-F238E27FC236}">
                  <a16:creationId xmlns:a16="http://schemas.microsoft.com/office/drawing/2014/main" id="{C9C4DF54-3242-45DB-BC0F-9CD3E407012C}"/>
                </a:ext>
              </a:extLst>
            </p:cNvPr>
            <p:cNvSpPr/>
            <p:nvPr/>
          </p:nvSpPr>
          <p:spPr bwMode="auto">
            <a:xfrm>
              <a:off x="6529388" y="4673600"/>
              <a:ext cx="176213" cy="6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7" name="矩形 466">
              <a:extLst>
                <a:ext uri="{FF2B5EF4-FFF2-40B4-BE49-F238E27FC236}">
                  <a16:creationId xmlns:a16="http://schemas.microsoft.com/office/drawing/2014/main" id="{A5423BA8-367D-4249-8C28-1C39B17542EC}"/>
                </a:ext>
              </a:extLst>
            </p:cNvPr>
            <p:cNvSpPr/>
            <p:nvPr/>
          </p:nvSpPr>
          <p:spPr bwMode="auto">
            <a:xfrm>
              <a:off x="6529388" y="4673600"/>
              <a:ext cx="176213" cy="6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8" name="矩形 467">
              <a:extLst>
                <a:ext uri="{FF2B5EF4-FFF2-40B4-BE49-F238E27FC236}">
                  <a16:creationId xmlns:a16="http://schemas.microsoft.com/office/drawing/2014/main" id="{6F527761-A7BD-4DE1-9C63-5ADFD45EDEC6}"/>
                </a:ext>
              </a:extLst>
            </p:cNvPr>
            <p:cNvSpPr/>
            <p:nvPr/>
          </p:nvSpPr>
          <p:spPr bwMode="auto">
            <a:xfrm>
              <a:off x="6529388" y="4759325"/>
              <a:ext cx="176213" cy="2381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9" name="矩形 468">
              <a:extLst>
                <a:ext uri="{FF2B5EF4-FFF2-40B4-BE49-F238E27FC236}">
                  <a16:creationId xmlns:a16="http://schemas.microsoft.com/office/drawing/2014/main" id="{E94D4E38-8394-4B58-8FCF-69C81EB1220D}"/>
                </a:ext>
              </a:extLst>
            </p:cNvPr>
            <p:cNvSpPr/>
            <p:nvPr/>
          </p:nvSpPr>
          <p:spPr bwMode="auto">
            <a:xfrm>
              <a:off x="6529388" y="4759325"/>
              <a:ext cx="176213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0" name="矩形 469">
              <a:extLst>
                <a:ext uri="{FF2B5EF4-FFF2-40B4-BE49-F238E27FC236}">
                  <a16:creationId xmlns:a16="http://schemas.microsoft.com/office/drawing/2014/main" id="{257B452E-F59D-4FC4-857E-800B50425D41}"/>
                </a:ext>
              </a:extLst>
            </p:cNvPr>
            <p:cNvSpPr/>
            <p:nvPr/>
          </p:nvSpPr>
          <p:spPr bwMode="auto">
            <a:xfrm>
              <a:off x="6529388" y="4602163"/>
              <a:ext cx="176213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1" name="矩形 470">
              <a:extLst>
                <a:ext uri="{FF2B5EF4-FFF2-40B4-BE49-F238E27FC236}">
                  <a16:creationId xmlns:a16="http://schemas.microsoft.com/office/drawing/2014/main" id="{D253F1F8-42A0-4422-9361-CA676E5400F3}"/>
                </a:ext>
              </a:extLst>
            </p:cNvPr>
            <p:cNvSpPr/>
            <p:nvPr/>
          </p:nvSpPr>
          <p:spPr bwMode="auto">
            <a:xfrm>
              <a:off x="6529388" y="4602163"/>
              <a:ext cx="176213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2" name="任意多边形 694">
              <a:extLst>
                <a:ext uri="{FF2B5EF4-FFF2-40B4-BE49-F238E27FC236}">
                  <a16:creationId xmlns:a16="http://schemas.microsoft.com/office/drawing/2014/main" id="{2455970E-DEAB-4D84-9A0C-AF65D492A978}"/>
                </a:ext>
              </a:extLst>
            </p:cNvPr>
            <p:cNvSpPr/>
            <p:nvPr/>
          </p:nvSpPr>
          <p:spPr bwMode="auto">
            <a:xfrm>
              <a:off x="6783388" y="4625975"/>
              <a:ext cx="85725" cy="133350"/>
            </a:xfrm>
            <a:custGeom>
              <a:avLst/>
              <a:gdLst>
                <a:gd name="T0" fmla="*/ 54 w 54"/>
                <a:gd name="T1" fmla="*/ 71 h 84"/>
                <a:gd name="T2" fmla="*/ 0 w 54"/>
                <a:gd name="T3" fmla="*/ 71 h 84"/>
                <a:gd name="T4" fmla="*/ 0 w 54"/>
                <a:gd name="T5" fmla="*/ 84 h 84"/>
                <a:gd name="T6" fmla="*/ 54 w 54"/>
                <a:gd name="T7" fmla="*/ 84 h 84"/>
                <a:gd name="T8" fmla="*/ 54 w 54"/>
                <a:gd name="T9" fmla="*/ 71 h 84"/>
                <a:gd name="T10" fmla="*/ 54 w 54"/>
                <a:gd name="T11" fmla="*/ 0 h 84"/>
                <a:gd name="T12" fmla="*/ 0 w 54"/>
                <a:gd name="T13" fmla="*/ 0 h 84"/>
                <a:gd name="T14" fmla="*/ 0 w 54"/>
                <a:gd name="T15" fmla="*/ 30 h 84"/>
                <a:gd name="T16" fmla="*/ 54 w 54"/>
                <a:gd name="T17" fmla="*/ 30 h 84"/>
                <a:gd name="T18" fmla="*/ 54 w 54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4">
                  <a:moveTo>
                    <a:pt x="54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54" y="84"/>
                  </a:lnTo>
                  <a:lnTo>
                    <a:pt x="54" y="71"/>
                  </a:lnTo>
                  <a:close/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3" name="任意多边形 695">
              <a:extLst>
                <a:ext uri="{FF2B5EF4-FFF2-40B4-BE49-F238E27FC236}">
                  <a16:creationId xmlns:a16="http://schemas.microsoft.com/office/drawing/2014/main" id="{A41B969B-D9EB-41DB-9630-5870A9DC3176}"/>
                </a:ext>
              </a:extLst>
            </p:cNvPr>
            <p:cNvSpPr/>
            <p:nvPr/>
          </p:nvSpPr>
          <p:spPr bwMode="auto">
            <a:xfrm>
              <a:off x="6783388" y="4625975"/>
              <a:ext cx="85725" cy="133350"/>
            </a:xfrm>
            <a:custGeom>
              <a:avLst/>
              <a:gdLst>
                <a:gd name="T0" fmla="*/ 54 w 54"/>
                <a:gd name="T1" fmla="*/ 71 h 84"/>
                <a:gd name="T2" fmla="*/ 0 w 54"/>
                <a:gd name="T3" fmla="*/ 71 h 84"/>
                <a:gd name="T4" fmla="*/ 0 w 54"/>
                <a:gd name="T5" fmla="*/ 84 h 84"/>
                <a:gd name="T6" fmla="*/ 54 w 54"/>
                <a:gd name="T7" fmla="*/ 84 h 84"/>
                <a:gd name="T8" fmla="*/ 54 w 54"/>
                <a:gd name="T9" fmla="*/ 71 h 84"/>
                <a:gd name="T10" fmla="*/ 54 w 54"/>
                <a:gd name="T11" fmla="*/ 0 h 84"/>
                <a:gd name="T12" fmla="*/ 0 w 54"/>
                <a:gd name="T13" fmla="*/ 0 h 84"/>
                <a:gd name="T14" fmla="*/ 0 w 54"/>
                <a:gd name="T15" fmla="*/ 30 h 84"/>
                <a:gd name="T16" fmla="*/ 54 w 54"/>
                <a:gd name="T17" fmla="*/ 30 h 84"/>
                <a:gd name="T18" fmla="*/ 54 w 54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4">
                  <a:moveTo>
                    <a:pt x="54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54" y="84"/>
                  </a:lnTo>
                  <a:lnTo>
                    <a:pt x="54" y="71"/>
                  </a:lnTo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4" name="矩形 473">
              <a:extLst>
                <a:ext uri="{FF2B5EF4-FFF2-40B4-BE49-F238E27FC236}">
                  <a16:creationId xmlns:a16="http://schemas.microsoft.com/office/drawing/2014/main" id="{AF1A4C45-B365-42F2-9EF3-76FAA6AAFC12}"/>
                </a:ext>
              </a:extLst>
            </p:cNvPr>
            <p:cNvSpPr/>
            <p:nvPr/>
          </p:nvSpPr>
          <p:spPr bwMode="auto">
            <a:xfrm>
              <a:off x="6782128" y="4673600"/>
              <a:ext cx="85725" cy="6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5" name="矩形 474">
              <a:extLst>
                <a:ext uri="{FF2B5EF4-FFF2-40B4-BE49-F238E27FC236}">
                  <a16:creationId xmlns:a16="http://schemas.microsoft.com/office/drawing/2014/main" id="{F22BF360-E8B0-4E99-A7F1-B1812209FF8C}"/>
                </a:ext>
              </a:extLst>
            </p:cNvPr>
            <p:cNvSpPr/>
            <p:nvPr/>
          </p:nvSpPr>
          <p:spPr bwMode="auto">
            <a:xfrm>
              <a:off x="6783388" y="4673600"/>
              <a:ext cx="85725" cy="6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6" name="矩形 475">
              <a:extLst>
                <a:ext uri="{FF2B5EF4-FFF2-40B4-BE49-F238E27FC236}">
                  <a16:creationId xmlns:a16="http://schemas.microsoft.com/office/drawing/2014/main" id="{E9E3FF7A-A6B4-423F-9796-ED433BEEB3D0}"/>
                </a:ext>
              </a:extLst>
            </p:cNvPr>
            <p:cNvSpPr/>
            <p:nvPr/>
          </p:nvSpPr>
          <p:spPr bwMode="auto">
            <a:xfrm>
              <a:off x="6783388" y="4759325"/>
              <a:ext cx="85725" cy="2381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7" name="矩形 476">
              <a:extLst>
                <a:ext uri="{FF2B5EF4-FFF2-40B4-BE49-F238E27FC236}">
                  <a16:creationId xmlns:a16="http://schemas.microsoft.com/office/drawing/2014/main" id="{595B149D-4173-472C-92EF-7025D32F1866}"/>
                </a:ext>
              </a:extLst>
            </p:cNvPr>
            <p:cNvSpPr/>
            <p:nvPr/>
          </p:nvSpPr>
          <p:spPr bwMode="auto">
            <a:xfrm>
              <a:off x="6783388" y="4759325"/>
              <a:ext cx="85725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8" name="矩形 477">
              <a:extLst>
                <a:ext uri="{FF2B5EF4-FFF2-40B4-BE49-F238E27FC236}">
                  <a16:creationId xmlns:a16="http://schemas.microsoft.com/office/drawing/2014/main" id="{544E4E31-44B7-4D88-9F79-1498FC0DE7D7}"/>
                </a:ext>
              </a:extLst>
            </p:cNvPr>
            <p:cNvSpPr/>
            <p:nvPr/>
          </p:nvSpPr>
          <p:spPr bwMode="auto">
            <a:xfrm>
              <a:off x="6783388" y="4602163"/>
              <a:ext cx="85725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9" name="矩形 478">
              <a:extLst>
                <a:ext uri="{FF2B5EF4-FFF2-40B4-BE49-F238E27FC236}">
                  <a16:creationId xmlns:a16="http://schemas.microsoft.com/office/drawing/2014/main" id="{5CB573D4-5308-49CE-9D92-8691604D2A0A}"/>
                </a:ext>
              </a:extLst>
            </p:cNvPr>
            <p:cNvSpPr/>
            <p:nvPr/>
          </p:nvSpPr>
          <p:spPr bwMode="auto">
            <a:xfrm>
              <a:off x="6783388" y="4602163"/>
              <a:ext cx="85725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0" name="任意多边形 702">
              <a:extLst>
                <a:ext uri="{FF2B5EF4-FFF2-40B4-BE49-F238E27FC236}">
                  <a16:creationId xmlns:a16="http://schemas.microsoft.com/office/drawing/2014/main" id="{BE30744F-D66D-42D5-B355-C77BC38B2056}"/>
                </a:ext>
              </a:extLst>
            </p:cNvPr>
            <p:cNvSpPr/>
            <p:nvPr/>
          </p:nvSpPr>
          <p:spPr bwMode="auto">
            <a:xfrm>
              <a:off x="6038851" y="4783138"/>
              <a:ext cx="912813" cy="182562"/>
            </a:xfrm>
            <a:custGeom>
              <a:avLst/>
              <a:gdLst>
                <a:gd name="T0" fmla="*/ 307 w 307"/>
                <a:gd name="T1" fmla="*/ 8 h 61"/>
                <a:gd name="T2" fmla="*/ 307 w 307"/>
                <a:gd name="T3" fmla="*/ 53 h 61"/>
                <a:gd name="T4" fmla="*/ 299 w 307"/>
                <a:gd name="T5" fmla="*/ 61 h 61"/>
                <a:gd name="T6" fmla="*/ 9 w 307"/>
                <a:gd name="T7" fmla="*/ 61 h 61"/>
                <a:gd name="T8" fmla="*/ 0 w 307"/>
                <a:gd name="T9" fmla="*/ 53 h 61"/>
                <a:gd name="T10" fmla="*/ 0 w 307"/>
                <a:gd name="T11" fmla="*/ 8 h 61"/>
                <a:gd name="T12" fmla="*/ 9 w 307"/>
                <a:gd name="T13" fmla="*/ 0 h 61"/>
                <a:gd name="T14" fmla="*/ 299 w 307"/>
                <a:gd name="T15" fmla="*/ 0 h 61"/>
                <a:gd name="T16" fmla="*/ 307 w 307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8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5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1" name="任意多边形 703">
              <a:extLst>
                <a:ext uri="{FF2B5EF4-FFF2-40B4-BE49-F238E27FC236}">
                  <a16:creationId xmlns:a16="http://schemas.microsoft.com/office/drawing/2014/main" id="{C538258E-CE47-460C-B1AB-34F29C3BDAFF}"/>
                </a:ext>
              </a:extLst>
            </p:cNvPr>
            <p:cNvSpPr/>
            <p:nvPr/>
          </p:nvSpPr>
          <p:spPr bwMode="auto">
            <a:xfrm>
              <a:off x="6038851" y="4789488"/>
              <a:ext cx="912813" cy="182562"/>
            </a:xfrm>
            <a:custGeom>
              <a:avLst/>
              <a:gdLst>
                <a:gd name="T0" fmla="*/ 5 w 307"/>
                <a:gd name="T1" fmla="*/ 57 h 61"/>
                <a:gd name="T2" fmla="*/ 9 w 307"/>
                <a:gd name="T3" fmla="*/ 61 h 61"/>
                <a:gd name="T4" fmla="*/ 56 w 307"/>
                <a:gd name="T5" fmla="*/ 61 h 61"/>
                <a:gd name="T6" fmla="*/ 56 w 307"/>
                <a:gd name="T7" fmla="*/ 61 h 61"/>
                <a:gd name="T8" fmla="*/ 9 w 307"/>
                <a:gd name="T9" fmla="*/ 61 h 61"/>
                <a:gd name="T10" fmla="*/ 5 w 307"/>
                <a:gd name="T11" fmla="*/ 57 h 61"/>
                <a:gd name="T12" fmla="*/ 303 w 307"/>
                <a:gd name="T13" fmla="*/ 57 h 61"/>
                <a:gd name="T14" fmla="*/ 299 w 307"/>
                <a:gd name="T15" fmla="*/ 61 h 61"/>
                <a:gd name="T16" fmla="*/ 299 w 307"/>
                <a:gd name="T17" fmla="*/ 61 h 61"/>
                <a:gd name="T18" fmla="*/ 303 w 307"/>
                <a:gd name="T19" fmla="*/ 57 h 61"/>
                <a:gd name="T20" fmla="*/ 222 w 307"/>
                <a:gd name="T21" fmla="*/ 46 h 61"/>
                <a:gd name="T22" fmla="*/ 196 w 307"/>
                <a:gd name="T23" fmla="*/ 46 h 61"/>
                <a:gd name="T24" fmla="*/ 196 w 307"/>
                <a:gd name="T25" fmla="*/ 53 h 61"/>
                <a:gd name="T26" fmla="*/ 222 w 307"/>
                <a:gd name="T27" fmla="*/ 53 h 61"/>
                <a:gd name="T28" fmla="*/ 222 w 307"/>
                <a:gd name="T29" fmla="*/ 46 h 61"/>
                <a:gd name="T30" fmla="*/ 307 w 307"/>
                <a:gd name="T31" fmla="*/ 46 h 61"/>
                <a:gd name="T32" fmla="*/ 252 w 307"/>
                <a:gd name="T33" fmla="*/ 46 h 61"/>
                <a:gd name="T34" fmla="*/ 252 w 307"/>
                <a:gd name="T35" fmla="*/ 53 h 61"/>
                <a:gd name="T36" fmla="*/ 307 w 307"/>
                <a:gd name="T37" fmla="*/ 53 h 61"/>
                <a:gd name="T38" fmla="*/ 307 w 307"/>
                <a:gd name="T39" fmla="*/ 53 h 61"/>
                <a:gd name="T40" fmla="*/ 307 w 307"/>
                <a:gd name="T41" fmla="*/ 46 h 61"/>
                <a:gd name="T42" fmla="*/ 138 w 307"/>
                <a:gd name="T43" fmla="*/ 8 h 61"/>
                <a:gd name="T44" fmla="*/ 0 w 307"/>
                <a:gd name="T45" fmla="*/ 8 h 61"/>
                <a:gd name="T46" fmla="*/ 0 w 307"/>
                <a:gd name="T47" fmla="*/ 8 h 61"/>
                <a:gd name="T48" fmla="*/ 0 w 307"/>
                <a:gd name="T49" fmla="*/ 53 h 61"/>
                <a:gd name="T50" fmla="*/ 0 w 307"/>
                <a:gd name="T51" fmla="*/ 53 h 61"/>
                <a:gd name="T52" fmla="*/ 138 w 307"/>
                <a:gd name="T53" fmla="*/ 53 h 61"/>
                <a:gd name="T54" fmla="*/ 138 w 307"/>
                <a:gd name="T55" fmla="*/ 46 h 61"/>
                <a:gd name="T56" fmla="*/ 0 w 307"/>
                <a:gd name="T57" fmla="*/ 46 h 61"/>
                <a:gd name="T58" fmla="*/ 0 w 307"/>
                <a:gd name="T59" fmla="*/ 24 h 61"/>
                <a:gd name="T60" fmla="*/ 138 w 307"/>
                <a:gd name="T61" fmla="*/ 24 h 61"/>
                <a:gd name="T62" fmla="*/ 138 w 307"/>
                <a:gd name="T63" fmla="*/ 8 h 61"/>
                <a:gd name="T64" fmla="*/ 222 w 307"/>
                <a:gd name="T65" fmla="*/ 8 h 61"/>
                <a:gd name="T66" fmla="*/ 196 w 307"/>
                <a:gd name="T67" fmla="*/ 8 h 61"/>
                <a:gd name="T68" fmla="*/ 196 w 307"/>
                <a:gd name="T69" fmla="*/ 24 h 61"/>
                <a:gd name="T70" fmla="*/ 222 w 307"/>
                <a:gd name="T71" fmla="*/ 24 h 61"/>
                <a:gd name="T72" fmla="*/ 222 w 307"/>
                <a:gd name="T73" fmla="*/ 8 h 61"/>
                <a:gd name="T74" fmla="*/ 307 w 307"/>
                <a:gd name="T75" fmla="*/ 8 h 61"/>
                <a:gd name="T76" fmla="*/ 252 w 307"/>
                <a:gd name="T77" fmla="*/ 8 h 61"/>
                <a:gd name="T78" fmla="*/ 252 w 307"/>
                <a:gd name="T79" fmla="*/ 24 h 61"/>
                <a:gd name="T80" fmla="*/ 307 w 307"/>
                <a:gd name="T81" fmla="*/ 24 h 61"/>
                <a:gd name="T82" fmla="*/ 307 w 307"/>
                <a:gd name="T83" fmla="*/ 8 h 61"/>
                <a:gd name="T84" fmla="*/ 307 w 307"/>
                <a:gd name="T85" fmla="*/ 8 h 61"/>
                <a:gd name="T86" fmla="*/ 299 w 307"/>
                <a:gd name="T87" fmla="*/ 0 h 61"/>
                <a:gd name="T88" fmla="*/ 279 w 307"/>
                <a:gd name="T89" fmla="*/ 0 h 61"/>
                <a:gd name="T90" fmla="*/ 250 w 307"/>
                <a:gd name="T91" fmla="*/ 0 h 61"/>
                <a:gd name="T92" fmla="*/ 224 w 307"/>
                <a:gd name="T93" fmla="*/ 0 h 61"/>
                <a:gd name="T94" fmla="*/ 165 w 307"/>
                <a:gd name="T95" fmla="*/ 0 h 61"/>
                <a:gd name="T96" fmla="*/ 9 w 307"/>
                <a:gd name="T97" fmla="*/ 0 h 61"/>
                <a:gd name="T98" fmla="*/ 4 w 307"/>
                <a:gd name="T99" fmla="*/ 4 h 61"/>
                <a:gd name="T100" fmla="*/ 9 w 307"/>
                <a:gd name="T101" fmla="*/ 0 h 61"/>
                <a:gd name="T102" fmla="*/ 138 w 307"/>
                <a:gd name="T103" fmla="*/ 0 h 61"/>
                <a:gd name="T104" fmla="*/ 196 w 307"/>
                <a:gd name="T105" fmla="*/ 0 h 61"/>
                <a:gd name="T106" fmla="*/ 222 w 307"/>
                <a:gd name="T107" fmla="*/ 0 h 61"/>
                <a:gd name="T108" fmla="*/ 252 w 307"/>
                <a:gd name="T109" fmla="*/ 0 h 61"/>
                <a:gd name="T110" fmla="*/ 299 w 307"/>
                <a:gd name="T111" fmla="*/ 0 h 61"/>
                <a:gd name="T112" fmla="*/ 304 w 307"/>
                <a:gd name="T113" fmla="*/ 5 h 61"/>
                <a:gd name="T114" fmla="*/ 299 w 307"/>
                <a:gd name="T11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7" h="61">
                  <a:moveTo>
                    <a:pt x="5" y="57"/>
                  </a:moveTo>
                  <a:cubicBezTo>
                    <a:pt x="9" y="61"/>
                    <a:pt x="9" y="61"/>
                    <a:pt x="9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8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1" y="59"/>
                    <a:pt x="29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2" y="46"/>
                  </a:moveTo>
                  <a:cubicBezTo>
                    <a:pt x="196" y="46"/>
                    <a:pt x="196" y="46"/>
                    <a:pt x="196" y="46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6"/>
                    <a:pt x="222" y="46"/>
                    <a:pt x="222" y="46"/>
                  </a:cubicBezTo>
                  <a:moveTo>
                    <a:pt x="307" y="46"/>
                  </a:moveTo>
                  <a:cubicBezTo>
                    <a:pt x="252" y="46"/>
                    <a:pt x="252" y="46"/>
                    <a:pt x="252" y="4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6"/>
                    <a:pt x="307" y="46"/>
                    <a:pt x="307" y="46"/>
                  </a:cubicBezTo>
                  <a:moveTo>
                    <a:pt x="138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46"/>
                    <a:pt x="138" y="46"/>
                    <a:pt x="138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8"/>
                    <a:pt x="138" y="8"/>
                    <a:pt x="138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moveTo>
                    <a:pt x="299" y="0"/>
                  </a:moveTo>
                  <a:cubicBezTo>
                    <a:pt x="279" y="0"/>
                    <a:pt x="279" y="0"/>
                    <a:pt x="279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2"/>
                    <a:pt x="6" y="3"/>
                    <a:pt x="4" y="4"/>
                  </a:cubicBezTo>
                  <a:cubicBezTo>
                    <a:pt x="6" y="3"/>
                    <a:pt x="7" y="2"/>
                    <a:pt x="9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1" y="2"/>
                    <a:pt x="302" y="3"/>
                    <a:pt x="304" y="5"/>
                  </a:cubicBezTo>
                  <a:cubicBezTo>
                    <a:pt x="302" y="3"/>
                    <a:pt x="301" y="2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2" name="任意多边形 704">
              <a:extLst>
                <a:ext uri="{FF2B5EF4-FFF2-40B4-BE49-F238E27FC236}">
                  <a16:creationId xmlns:a16="http://schemas.microsoft.com/office/drawing/2014/main" id="{DB4663D6-6D75-457C-8BB0-C3FAE15B3039}"/>
                </a:ext>
              </a:extLst>
            </p:cNvPr>
            <p:cNvSpPr/>
            <p:nvPr/>
          </p:nvSpPr>
          <p:spPr bwMode="auto">
            <a:xfrm>
              <a:off x="6038851" y="4856163"/>
              <a:ext cx="912813" cy="65087"/>
            </a:xfrm>
            <a:custGeom>
              <a:avLst/>
              <a:gdLst>
                <a:gd name="T0" fmla="*/ 258 w 575"/>
                <a:gd name="T1" fmla="*/ 0 h 41"/>
                <a:gd name="T2" fmla="*/ 0 w 575"/>
                <a:gd name="T3" fmla="*/ 0 h 41"/>
                <a:gd name="T4" fmla="*/ 0 w 575"/>
                <a:gd name="T5" fmla="*/ 41 h 41"/>
                <a:gd name="T6" fmla="*/ 258 w 575"/>
                <a:gd name="T7" fmla="*/ 41 h 41"/>
                <a:gd name="T8" fmla="*/ 258 w 575"/>
                <a:gd name="T9" fmla="*/ 0 h 41"/>
                <a:gd name="T10" fmla="*/ 416 w 575"/>
                <a:gd name="T11" fmla="*/ 0 h 41"/>
                <a:gd name="T12" fmla="*/ 367 w 575"/>
                <a:gd name="T13" fmla="*/ 0 h 41"/>
                <a:gd name="T14" fmla="*/ 367 w 575"/>
                <a:gd name="T15" fmla="*/ 41 h 41"/>
                <a:gd name="T16" fmla="*/ 416 w 575"/>
                <a:gd name="T17" fmla="*/ 41 h 41"/>
                <a:gd name="T18" fmla="*/ 416 w 575"/>
                <a:gd name="T19" fmla="*/ 0 h 41"/>
                <a:gd name="T20" fmla="*/ 575 w 575"/>
                <a:gd name="T21" fmla="*/ 0 h 41"/>
                <a:gd name="T22" fmla="*/ 472 w 575"/>
                <a:gd name="T23" fmla="*/ 0 h 41"/>
                <a:gd name="T24" fmla="*/ 472 w 575"/>
                <a:gd name="T25" fmla="*/ 41 h 41"/>
                <a:gd name="T26" fmla="*/ 575 w 575"/>
                <a:gd name="T27" fmla="*/ 41 h 41"/>
                <a:gd name="T28" fmla="*/ 575 w 575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5" h="41">
                  <a:moveTo>
                    <a:pt x="258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8" y="41"/>
                  </a:lnTo>
                  <a:lnTo>
                    <a:pt x="258" y="0"/>
                  </a:lnTo>
                  <a:close/>
                  <a:moveTo>
                    <a:pt x="416" y="0"/>
                  </a:moveTo>
                  <a:lnTo>
                    <a:pt x="367" y="0"/>
                  </a:lnTo>
                  <a:lnTo>
                    <a:pt x="367" y="41"/>
                  </a:lnTo>
                  <a:lnTo>
                    <a:pt x="416" y="41"/>
                  </a:lnTo>
                  <a:lnTo>
                    <a:pt x="416" y="0"/>
                  </a:lnTo>
                  <a:close/>
                  <a:moveTo>
                    <a:pt x="575" y="0"/>
                  </a:moveTo>
                  <a:lnTo>
                    <a:pt x="472" y="0"/>
                  </a:lnTo>
                  <a:lnTo>
                    <a:pt x="472" y="41"/>
                  </a:lnTo>
                  <a:lnTo>
                    <a:pt x="575" y="41"/>
                  </a:lnTo>
                  <a:lnTo>
                    <a:pt x="57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3" name="任意多边形 705">
              <a:extLst>
                <a:ext uri="{FF2B5EF4-FFF2-40B4-BE49-F238E27FC236}">
                  <a16:creationId xmlns:a16="http://schemas.microsoft.com/office/drawing/2014/main" id="{931861D9-86A9-4937-9771-0E2A83FD9817}"/>
                </a:ext>
              </a:extLst>
            </p:cNvPr>
            <p:cNvSpPr/>
            <p:nvPr/>
          </p:nvSpPr>
          <p:spPr bwMode="auto">
            <a:xfrm>
              <a:off x="6038851" y="4856163"/>
              <a:ext cx="912813" cy="65087"/>
            </a:xfrm>
            <a:custGeom>
              <a:avLst/>
              <a:gdLst>
                <a:gd name="T0" fmla="*/ 258 w 575"/>
                <a:gd name="T1" fmla="*/ 0 h 41"/>
                <a:gd name="T2" fmla="*/ 0 w 575"/>
                <a:gd name="T3" fmla="*/ 0 h 41"/>
                <a:gd name="T4" fmla="*/ 0 w 575"/>
                <a:gd name="T5" fmla="*/ 41 h 41"/>
                <a:gd name="T6" fmla="*/ 258 w 575"/>
                <a:gd name="T7" fmla="*/ 41 h 41"/>
                <a:gd name="T8" fmla="*/ 258 w 575"/>
                <a:gd name="T9" fmla="*/ 0 h 41"/>
                <a:gd name="T10" fmla="*/ 416 w 575"/>
                <a:gd name="T11" fmla="*/ 0 h 41"/>
                <a:gd name="T12" fmla="*/ 367 w 575"/>
                <a:gd name="T13" fmla="*/ 0 h 41"/>
                <a:gd name="T14" fmla="*/ 367 w 575"/>
                <a:gd name="T15" fmla="*/ 41 h 41"/>
                <a:gd name="T16" fmla="*/ 416 w 575"/>
                <a:gd name="T17" fmla="*/ 41 h 41"/>
                <a:gd name="T18" fmla="*/ 416 w 575"/>
                <a:gd name="T19" fmla="*/ 0 h 41"/>
                <a:gd name="T20" fmla="*/ 575 w 575"/>
                <a:gd name="T21" fmla="*/ 0 h 41"/>
                <a:gd name="T22" fmla="*/ 472 w 575"/>
                <a:gd name="T23" fmla="*/ 0 h 41"/>
                <a:gd name="T24" fmla="*/ 472 w 575"/>
                <a:gd name="T25" fmla="*/ 41 h 41"/>
                <a:gd name="T26" fmla="*/ 575 w 575"/>
                <a:gd name="T27" fmla="*/ 41 h 41"/>
                <a:gd name="T28" fmla="*/ 575 w 575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5" h="41">
                  <a:moveTo>
                    <a:pt x="258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8" y="41"/>
                  </a:lnTo>
                  <a:lnTo>
                    <a:pt x="258" y="0"/>
                  </a:lnTo>
                  <a:moveTo>
                    <a:pt x="416" y="0"/>
                  </a:moveTo>
                  <a:lnTo>
                    <a:pt x="367" y="0"/>
                  </a:lnTo>
                  <a:lnTo>
                    <a:pt x="367" y="41"/>
                  </a:lnTo>
                  <a:lnTo>
                    <a:pt x="416" y="41"/>
                  </a:lnTo>
                  <a:lnTo>
                    <a:pt x="416" y="0"/>
                  </a:lnTo>
                  <a:moveTo>
                    <a:pt x="575" y="0"/>
                  </a:moveTo>
                  <a:lnTo>
                    <a:pt x="472" y="0"/>
                  </a:lnTo>
                  <a:lnTo>
                    <a:pt x="472" y="41"/>
                  </a:lnTo>
                  <a:lnTo>
                    <a:pt x="575" y="41"/>
                  </a:lnTo>
                  <a:lnTo>
                    <a:pt x="5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4" name="任意多边形 706">
              <a:extLst>
                <a:ext uri="{FF2B5EF4-FFF2-40B4-BE49-F238E27FC236}">
                  <a16:creationId xmlns:a16="http://schemas.microsoft.com/office/drawing/2014/main" id="{D0632F20-4B05-40D1-BFDF-ECF8E6F76155}"/>
                </a:ext>
              </a:extLst>
            </p:cNvPr>
            <p:cNvSpPr/>
            <p:nvPr/>
          </p:nvSpPr>
          <p:spPr bwMode="auto">
            <a:xfrm>
              <a:off x="6940551" y="4941888"/>
              <a:ext cx="11113" cy="12700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1"/>
                    <a:pt x="4" y="0"/>
                  </a:cubicBezTo>
                </a:path>
              </a:pathLst>
            </a:custGeom>
            <a:solidFill>
              <a:srgbClr val="2E58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5" name="任意多边形 707">
              <a:extLst>
                <a:ext uri="{FF2B5EF4-FFF2-40B4-BE49-F238E27FC236}">
                  <a16:creationId xmlns:a16="http://schemas.microsoft.com/office/drawing/2014/main" id="{A96AC7CB-EA98-4CF2-A413-A34738AB65D2}"/>
                </a:ext>
              </a:extLst>
            </p:cNvPr>
            <p:cNvSpPr/>
            <p:nvPr/>
          </p:nvSpPr>
          <p:spPr bwMode="auto">
            <a:xfrm>
              <a:off x="6038851" y="4941888"/>
              <a:ext cx="14288" cy="12700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B5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6" name="任意多边形 708">
              <a:extLst>
                <a:ext uri="{FF2B5EF4-FFF2-40B4-BE49-F238E27FC236}">
                  <a16:creationId xmlns:a16="http://schemas.microsoft.com/office/drawing/2014/main" id="{C834A2BE-FFF7-4E4E-9BE1-8B1899F33ECB}"/>
                </a:ext>
              </a:extLst>
            </p:cNvPr>
            <p:cNvSpPr/>
            <p:nvPr/>
          </p:nvSpPr>
          <p:spPr bwMode="auto">
            <a:xfrm>
              <a:off x="6038851" y="4941888"/>
              <a:ext cx="912813" cy="23812"/>
            </a:xfrm>
            <a:custGeom>
              <a:avLst/>
              <a:gdLst>
                <a:gd name="T0" fmla="*/ 138 w 307"/>
                <a:gd name="T1" fmla="*/ 0 h 8"/>
                <a:gd name="T2" fmla="*/ 0 w 307"/>
                <a:gd name="T3" fmla="*/ 0 h 8"/>
                <a:gd name="T4" fmla="*/ 5 w 307"/>
                <a:gd name="T5" fmla="*/ 4 h 8"/>
                <a:gd name="T6" fmla="*/ 9 w 307"/>
                <a:gd name="T7" fmla="*/ 8 h 8"/>
                <a:gd name="T8" fmla="*/ 56 w 307"/>
                <a:gd name="T9" fmla="*/ 8 h 8"/>
                <a:gd name="T10" fmla="*/ 56 w 307"/>
                <a:gd name="T11" fmla="*/ 8 h 8"/>
                <a:gd name="T12" fmla="*/ 56 w 307"/>
                <a:gd name="T13" fmla="*/ 8 h 8"/>
                <a:gd name="T14" fmla="*/ 56 w 307"/>
                <a:gd name="T15" fmla="*/ 8 h 8"/>
                <a:gd name="T16" fmla="*/ 138 w 307"/>
                <a:gd name="T17" fmla="*/ 8 h 8"/>
                <a:gd name="T18" fmla="*/ 138 w 307"/>
                <a:gd name="T19" fmla="*/ 0 h 8"/>
                <a:gd name="T20" fmla="*/ 222 w 307"/>
                <a:gd name="T21" fmla="*/ 0 h 8"/>
                <a:gd name="T22" fmla="*/ 196 w 307"/>
                <a:gd name="T23" fmla="*/ 0 h 8"/>
                <a:gd name="T24" fmla="*/ 196 w 307"/>
                <a:gd name="T25" fmla="*/ 8 h 8"/>
                <a:gd name="T26" fmla="*/ 222 w 307"/>
                <a:gd name="T27" fmla="*/ 8 h 8"/>
                <a:gd name="T28" fmla="*/ 222 w 307"/>
                <a:gd name="T29" fmla="*/ 0 h 8"/>
                <a:gd name="T30" fmla="*/ 307 w 307"/>
                <a:gd name="T31" fmla="*/ 0 h 8"/>
                <a:gd name="T32" fmla="*/ 252 w 307"/>
                <a:gd name="T33" fmla="*/ 0 h 8"/>
                <a:gd name="T34" fmla="*/ 252 w 307"/>
                <a:gd name="T35" fmla="*/ 8 h 8"/>
                <a:gd name="T36" fmla="*/ 299 w 307"/>
                <a:gd name="T37" fmla="*/ 8 h 8"/>
                <a:gd name="T38" fmla="*/ 303 w 307"/>
                <a:gd name="T39" fmla="*/ 4 h 8"/>
                <a:gd name="T40" fmla="*/ 307 w 307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7" h="8">
                  <a:moveTo>
                    <a:pt x="13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7" y="7"/>
                    <a:pt x="9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1" y="6"/>
                    <a:pt x="302" y="5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7" name="任意多边形 709">
              <a:extLst>
                <a:ext uri="{FF2B5EF4-FFF2-40B4-BE49-F238E27FC236}">
                  <a16:creationId xmlns:a16="http://schemas.microsoft.com/office/drawing/2014/main" id="{A9903908-E77A-431C-9F5C-A8928A27FF5A}"/>
                </a:ext>
              </a:extLst>
            </p:cNvPr>
            <p:cNvSpPr/>
            <p:nvPr/>
          </p:nvSpPr>
          <p:spPr bwMode="auto">
            <a:xfrm>
              <a:off x="6943726" y="4799013"/>
              <a:ext cx="7938" cy="9525"/>
            </a:xfrm>
            <a:custGeom>
              <a:avLst/>
              <a:gdLst>
                <a:gd name="T0" fmla="*/ 0 w 3"/>
                <a:gd name="T1" fmla="*/ 0 h 3"/>
                <a:gd name="T2" fmla="*/ 3 w 3"/>
                <a:gd name="T3" fmla="*/ 3 h 3"/>
                <a:gd name="T4" fmla="*/ 3 w 3"/>
                <a:gd name="T5" fmla="*/ 3 h 3"/>
                <a:gd name="T6" fmla="*/ 0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solidFill>
              <a:srgbClr val="719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8" name="任意多边形 710">
              <a:extLst>
                <a:ext uri="{FF2B5EF4-FFF2-40B4-BE49-F238E27FC236}">
                  <a16:creationId xmlns:a16="http://schemas.microsoft.com/office/drawing/2014/main" id="{76AE9843-D0B6-4C95-8D94-AD49C8CCCEA2}"/>
                </a:ext>
              </a:extLst>
            </p:cNvPr>
            <p:cNvSpPr/>
            <p:nvPr/>
          </p:nvSpPr>
          <p:spPr bwMode="auto">
            <a:xfrm>
              <a:off x="6621463" y="4783138"/>
              <a:ext cx="330200" cy="25400"/>
            </a:xfrm>
            <a:custGeom>
              <a:avLst/>
              <a:gdLst>
                <a:gd name="T0" fmla="*/ 26 w 111"/>
                <a:gd name="T1" fmla="*/ 0 h 8"/>
                <a:gd name="T2" fmla="*/ 0 w 111"/>
                <a:gd name="T3" fmla="*/ 0 h 8"/>
                <a:gd name="T4" fmla="*/ 0 w 111"/>
                <a:gd name="T5" fmla="*/ 8 h 8"/>
                <a:gd name="T6" fmla="*/ 26 w 111"/>
                <a:gd name="T7" fmla="*/ 8 h 8"/>
                <a:gd name="T8" fmla="*/ 26 w 111"/>
                <a:gd name="T9" fmla="*/ 0 h 8"/>
                <a:gd name="T10" fmla="*/ 103 w 111"/>
                <a:gd name="T11" fmla="*/ 0 h 8"/>
                <a:gd name="T12" fmla="*/ 56 w 111"/>
                <a:gd name="T13" fmla="*/ 0 h 8"/>
                <a:gd name="T14" fmla="*/ 56 w 111"/>
                <a:gd name="T15" fmla="*/ 8 h 8"/>
                <a:gd name="T16" fmla="*/ 111 w 111"/>
                <a:gd name="T17" fmla="*/ 8 h 8"/>
                <a:gd name="T18" fmla="*/ 108 w 111"/>
                <a:gd name="T19" fmla="*/ 5 h 8"/>
                <a:gd name="T20" fmla="*/ 103 w 111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8">
                  <a:moveTo>
                    <a:pt x="2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0"/>
                    <a:pt x="26" y="0"/>
                    <a:pt x="26" y="0"/>
                  </a:cubicBezTo>
                  <a:moveTo>
                    <a:pt x="103" y="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7"/>
                    <a:pt x="109" y="6"/>
                    <a:pt x="108" y="5"/>
                  </a:cubicBezTo>
                  <a:cubicBezTo>
                    <a:pt x="106" y="3"/>
                    <a:pt x="105" y="2"/>
                    <a:pt x="103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9" name="任意多边形 711">
              <a:extLst>
                <a:ext uri="{FF2B5EF4-FFF2-40B4-BE49-F238E27FC236}">
                  <a16:creationId xmlns:a16="http://schemas.microsoft.com/office/drawing/2014/main" id="{934CFC5E-4953-4FAF-800F-5ED8E8F72E00}"/>
                </a:ext>
              </a:extLst>
            </p:cNvPr>
            <p:cNvSpPr/>
            <p:nvPr/>
          </p:nvSpPr>
          <p:spPr bwMode="auto">
            <a:xfrm>
              <a:off x="6038851" y="4795838"/>
              <a:ext cx="11113" cy="12700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3" y="1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1"/>
                    <a:pt x="4" y="0"/>
                  </a:cubicBezTo>
                </a:path>
              </a:pathLst>
            </a:custGeom>
            <a:solidFill>
              <a:srgbClr val="6F8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0" name="任意多边形 712">
              <a:extLst>
                <a:ext uri="{FF2B5EF4-FFF2-40B4-BE49-F238E27FC236}">
                  <a16:creationId xmlns:a16="http://schemas.microsoft.com/office/drawing/2014/main" id="{581DBE5B-A470-41EB-984D-DB3057B638CB}"/>
                </a:ext>
              </a:extLst>
            </p:cNvPr>
            <p:cNvSpPr/>
            <p:nvPr/>
          </p:nvSpPr>
          <p:spPr bwMode="auto">
            <a:xfrm>
              <a:off x="6038851" y="4783138"/>
              <a:ext cx="409575" cy="25400"/>
            </a:xfrm>
            <a:custGeom>
              <a:avLst/>
              <a:gdLst>
                <a:gd name="T0" fmla="*/ 138 w 138"/>
                <a:gd name="T1" fmla="*/ 0 h 8"/>
                <a:gd name="T2" fmla="*/ 9 w 138"/>
                <a:gd name="T3" fmla="*/ 0 h 8"/>
                <a:gd name="T4" fmla="*/ 4 w 138"/>
                <a:gd name="T5" fmla="*/ 4 h 8"/>
                <a:gd name="T6" fmla="*/ 0 w 138"/>
                <a:gd name="T7" fmla="*/ 8 h 8"/>
                <a:gd name="T8" fmla="*/ 138 w 138"/>
                <a:gd name="T9" fmla="*/ 8 h 8"/>
                <a:gd name="T10" fmla="*/ 138 w 1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8">
                  <a:moveTo>
                    <a:pt x="1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2"/>
                    <a:pt x="6" y="3"/>
                    <a:pt x="4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1" name="任意多边形 713">
              <a:extLst>
                <a:ext uri="{FF2B5EF4-FFF2-40B4-BE49-F238E27FC236}">
                  <a16:creationId xmlns:a16="http://schemas.microsoft.com/office/drawing/2014/main" id="{AF1B42A3-1778-408D-89AD-F3C4D118AFBC}"/>
                </a:ext>
              </a:extLst>
            </p:cNvPr>
            <p:cNvSpPr/>
            <p:nvPr/>
          </p:nvSpPr>
          <p:spPr bwMode="auto">
            <a:xfrm>
              <a:off x="6448426" y="4808538"/>
              <a:ext cx="173038" cy="133350"/>
            </a:xfrm>
            <a:custGeom>
              <a:avLst/>
              <a:gdLst>
                <a:gd name="T0" fmla="*/ 109 w 109"/>
                <a:gd name="T1" fmla="*/ 71 h 84"/>
                <a:gd name="T2" fmla="*/ 0 w 109"/>
                <a:gd name="T3" fmla="*/ 71 h 84"/>
                <a:gd name="T4" fmla="*/ 0 w 109"/>
                <a:gd name="T5" fmla="*/ 84 h 84"/>
                <a:gd name="T6" fmla="*/ 109 w 109"/>
                <a:gd name="T7" fmla="*/ 84 h 84"/>
                <a:gd name="T8" fmla="*/ 109 w 109"/>
                <a:gd name="T9" fmla="*/ 71 h 84"/>
                <a:gd name="T10" fmla="*/ 109 w 109"/>
                <a:gd name="T11" fmla="*/ 0 h 84"/>
                <a:gd name="T12" fmla="*/ 0 w 109"/>
                <a:gd name="T13" fmla="*/ 0 h 84"/>
                <a:gd name="T14" fmla="*/ 0 w 109"/>
                <a:gd name="T15" fmla="*/ 30 h 84"/>
                <a:gd name="T16" fmla="*/ 109 w 109"/>
                <a:gd name="T17" fmla="*/ 30 h 84"/>
                <a:gd name="T18" fmla="*/ 109 w 109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84">
                  <a:moveTo>
                    <a:pt x="109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109" y="84"/>
                  </a:lnTo>
                  <a:lnTo>
                    <a:pt x="109" y="71"/>
                  </a:lnTo>
                  <a:close/>
                  <a:moveTo>
                    <a:pt x="109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09" y="3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2" name="任意多边形 714">
              <a:extLst>
                <a:ext uri="{FF2B5EF4-FFF2-40B4-BE49-F238E27FC236}">
                  <a16:creationId xmlns:a16="http://schemas.microsoft.com/office/drawing/2014/main" id="{E83D20A1-43CF-49C9-A9AF-D172B8E1ECC0}"/>
                </a:ext>
              </a:extLst>
            </p:cNvPr>
            <p:cNvSpPr/>
            <p:nvPr/>
          </p:nvSpPr>
          <p:spPr bwMode="auto">
            <a:xfrm>
              <a:off x="6448426" y="4808538"/>
              <a:ext cx="173038" cy="133350"/>
            </a:xfrm>
            <a:custGeom>
              <a:avLst/>
              <a:gdLst>
                <a:gd name="T0" fmla="*/ 109 w 109"/>
                <a:gd name="T1" fmla="*/ 71 h 84"/>
                <a:gd name="T2" fmla="*/ 0 w 109"/>
                <a:gd name="T3" fmla="*/ 71 h 84"/>
                <a:gd name="T4" fmla="*/ 0 w 109"/>
                <a:gd name="T5" fmla="*/ 84 h 84"/>
                <a:gd name="T6" fmla="*/ 109 w 109"/>
                <a:gd name="T7" fmla="*/ 84 h 84"/>
                <a:gd name="T8" fmla="*/ 109 w 109"/>
                <a:gd name="T9" fmla="*/ 71 h 84"/>
                <a:gd name="T10" fmla="*/ 109 w 109"/>
                <a:gd name="T11" fmla="*/ 0 h 84"/>
                <a:gd name="T12" fmla="*/ 0 w 109"/>
                <a:gd name="T13" fmla="*/ 0 h 84"/>
                <a:gd name="T14" fmla="*/ 0 w 109"/>
                <a:gd name="T15" fmla="*/ 30 h 84"/>
                <a:gd name="T16" fmla="*/ 109 w 109"/>
                <a:gd name="T17" fmla="*/ 30 h 84"/>
                <a:gd name="T18" fmla="*/ 109 w 109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84">
                  <a:moveTo>
                    <a:pt x="109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109" y="84"/>
                  </a:lnTo>
                  <a:lnTo>
                    <a:pt x="109" y="71"/>
                  </a:lnTo>
                  <a:moveTo>
                    <a:pt x="109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09" y="30"/>
                  </a:lnTo>
                  <a:lnTo>
                    <a:pt x="10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3" name="矩形 492">
              <a:extLst>
                <a:ext uri="{FF2B5EF4-FFF2-40B4-BE49-F238E27FC236}">
                  <a16:creationId xmlns:a16="http://schemas.microsoft.com/office/drawing/2014/main" id="{41EEA533-53C3-4A95-9077-D73D4B7C6F98}"/>
                </a:ext>
              </a:extLst>
            </p:cNvPr>
            <p:cNvSpPr/>
            <p:nvPr/>
          </p:nvSpPr>
          <p:spPr bwMode="auto">
            <a:xfrm>
              <a:off x="6448426" y="4856163"/>
              <a:ext cx="173038" cy="6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4" name="矩形 493">
              <a:extLst>
                <a:ext uri="{FF2B5EF4-FFF2-40B4-BE49-F238E27FC236}">
                  <a16:creationId xmlns:a16="http://schemas.microsoft.com/office/drawing/2014/main" id="{53131425-8FC1-478F-87DA-3564C961A882}"/>
                </a:ext>
              </a:extLst>
            </p:cNvPr>
            <p:cNvSpPr/>
            <p:nvPr/>
          </p:nvSpPr>
          <p:spPr bwMode="auto">
            <a:xfrm>
              <a:off x="6448426" y="4856163"/>
              <a:ext cx="173038" cy="6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5" name="矩形 494">
              <a:extLst>
                <a:ext uri="{FF2B5EF4-FFF2-40B4-BE49-F238E27FC236}">
                  <a16:creationId xmlns:a16="http://schemas.microsoft.com/office/drawing/2014/main" id="{675D70EB-86EF-4328-AD5B-42DE2B14BFE1}"/>
                </a:ext>
              </a:extLst>
            </p:cNvPr>
            <p:cNvSpPr/>
            <p:nvPr/>
          </p:nvSpPr>
          <p:spPr bwMode="auto">
            <a:xfrm>
              <a:off x="6448426" y="4941888"/>
              <a:ext cx="173038" cy="23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6" name="矩形 495">
              <a:extLst>
                <a:ext uri="{FF2B5EF4-FFF2-40B4-BE49-F238E27FC236}">
                  <a16:creationId xmlns:a16="http://schemas.microsoft.com/office/drawing/2014/main" id="{59C807DD-B874-417E-B3E8-774920E5B50D}"/>
                </a:ext>
              </a:extLst>
            </p:cNvPr>
            <p:cNvSpPr/>
            <p:nvPr/>
          </p:nvSpPr>
          <p:spPr bwMode="auto">
            <a:xfrm>
              <a:off x="6448426" y="4941888"/>
              <a:ext cx="173038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7" name="矩形 496">
              <a:extLst>
                <a:ext uri="{FF2B5EF4-FFF2-40B4-BE49-F238E27FC236}">
                  <a16:creationId xmlns:a16="http://schemas.microsoft.com/office/drawing/2014/main" id="{712E52D8-D740-408F-B995-E39FB90E0AEA}"/>
                </a:ext>
              </a:extLst>
            </p:cNvPr>
            <p:cNvSpPr/>
            <p:nvPr/>
          </p:nvSpPr>
          <p:spPr bwMode="auto">
            <a:xfrm>
              <a:off x="6448426" y="4783138"/>
              <a:ext cx="173038" cy="25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8" name="矩形 497">
              <a:extLst>
                <a:ext uri="{FF2B5EF4-FFF2-40B4-BE49-F238E27FC236}">
                  <a16:creationId xmlns:a16="http://schemas.microsoft.com/office/drawing/2014/main" id="{7F6505C2-9E6A-4964-841A-70A7199E6FDB}"/>
                </a:ext>
              </a:extLst>
            </p:cNvPr>
            <p:cNvSpPr/>
            <p:nvPr/>
          </p:nvSpPr>
          <p:spPr bwMode="auto">
            <a:xfrm>
              <a:off x="6448426" y="4783138"/>
              <a:ext cx="173038" cy="2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9" name="任意多边形 721">
              <a:extLst>
                <a:ext uri="{FF2B5EF4-FFF2-40B4-BE49-F238E27FC236}">
                  <a16:creationId xmlns:a16="http://schemas.microsoft.com/office/drawing/2014/main" id="{D0283BD3-D9F0-452F-AE69-AD9C808E90BF}"/>
                </a:ext>
              </a:extLst>
            </p:cNvPr>
            <p:cNvSpPr/>
            <p:nvPr/>
          </p:nvSpPr>
          <p:spPr bwMode="auto">
            <a:xfrm>
              <a:off x="6699251" y="4808538"/>
              <a:ext cx="88900" cy="133350"/>
            </a:xfrm>
            <a:custGeom>
              <a:avLst/>
              <a:gdLst>
                <a:gd name="T0" fmla="*/ 56 w 56"/>
                <a:gd name="T1" fmla="*/ 71 h 84"/>
                <a:gd name="T2" fmla="*/ 0 w 56"/>
                <a:gd name="T3" fmla="*/ 71 h 84"/>
                <a:gd name="T4" fmla="*/ 0 w 56"/>
                <a:gd name="T5" fmla="*/ 84 h 84"/>
                <a:gd name="T6" fmla="*/ 56 w 56"/>
                <a:gd name="T7" fmla="*/ 84 h 84"/>
                <a:gd name="T8" fmla="*/ 56 w 56"/>
                <a:gd name="T9" fmla="*/ 71 h 84"/>
                <a:gd name="T10" fmla="*/ 56 w 56"/>
                <a:gd name="T11" fmla="*/ 0 h 84"/>
                <a:gd name="T12" fmla="*/ 0 w 56"/>
                <a:gd name="T13" fmla="*/ 0 h 84"/>
                <a:gd name="T14" fmla="*/ 0 w 56"/>
                <a:gd name="T15" fmla="*/ 30 h 84"/>
                <a:gd name="T16" fmla="*/ 56 w 56"/>
                <a:gd name="T17" fmla="*/ 30 h 84"/>
                <a:gd name="T18" fmla="*/ 56 w 56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4">
                  <a:moveTo>
                    <a:pt x="56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56" y="84"/>
                  </a:lnTo>
                  <a:lnTo>
                    <a:pt x="56" y="71"/>
                  </a:lnTo>
                  <a:close/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0" name="任意多边形 722">
              <a:extLst>
                <a:ext uri="{FF2B5EF4-FFF2-40B4-BE49-F238E27FC236}">
                  <a16:creationId xmlns:a16="http://schemas.microsoft.com/office/drawing/2014/main" id="{AA55CDB6-E7C3-4642-90E3-D195DB7C06D2}"/>
                </a:ext>
              </a:extLst>
            </p:cNvPr>
            <p:cNvSpPr/>
            <p:nvPr/>
          </p:nvSpPr>
          <p:spPr bwMode="auto">
            <a:xfrm>
              <a:off x="6699251" y="4808538"/>
              <a:ext cx="88900" cy="133350"/>
            </a:xfrm>
            <a:custGeom>
              <a:avLst/>
              <a:gdLst>
                <a:gd name="T0" fmla="*/ 56 w 56"/>
                <a:gd name="T1" fmla="*/ 71 h 84"/>
                <a:gd name="T2" fmla="*/ 0 w 56"/>
                <a:gd name="T3" fmla="*/ 71 h 84"/>
                <a:gd name="T4" fmla="*/ 0 w 56"/>
                <a:gd name="T5" fmla="*/ 84 h 84"/>
                <a:gd name="T6" fmla="*/ 56 w 56"/>
                <a:gd name="T7" fmla="*/ 84 h 84"/>
                <a:gd name="T8" fmla="*/ 56 w 56"/>
                <a:gd name="T9" fmla="*/ 71 h 84"/>
                <a:gd name="T10" fmla="*/ 56 w 56"/>
                <a:gd name="T11" fmla="*/ 0 h 84"/>
                <a:gd name="T12" fmla="*/ 0 w 56"/>
                <a:gd name="T13" fmla="*/ 0 h 84"/>
                <a:gd name="T14" fmla="*/ 0 w 56"/>
                <a:gd name="T15" fmla="*/ 30 h 84"/>
                <a:gd name="T16" fmla="*/ 56 w 56"/>
                <a:gd name="T17" fmla="*/ 30 h 84"/>
                <a:gd name="T18" fmla="*/ 56 w 56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4">
                  <a:moveTo>
                    <a:pt x="56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56" y="84"/>
                  </a:lnTo>
                  <a:lnTo>
                    <a:pt x="56" y="71"/>
                  </a:lnTo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1" name="矩形 500">
              <a:extLst>
                <a:ext uri="{FF2B5EF4-FFF2-40B4-BE49-F238E27FC236}">
                  <a16:creationId xmlns:a16="http://schemas.microsoft.com/office/drawing/2014/main" id="{96CFAA8B-316C-41D2-8A06-DBBC3ECFA4EF}"/>
                </a:ext>
              </a:extLst>
            </p:cNvPr>
            <p:cNvSpPr/>
            <p:nvPr/>
          </p:nvSpPr>
          <p:spPr bwMode="auto">
            <a:xfrm>
              <a:off x="6699251" y="4856163"/>
              <a:ext cx="88900" cy="6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2" name="矩形 501">
              <a:extLst>
                <a:ext uri="{FF2B5EF4-FFF2-40B4-BE49-F238E27FC236}">
                  <a16:creationId xmlns:a16="http://schemas.microsoft.com/office/drawing/2014/main" id="{53CE6182-8E7E-40A3-B8B3-40D6C5DB8390}"/>
                </a:ext>
              </a:extLst>
            </p:cNvPr>
            <p:cNvSpPr/>
            <p:nvPr/>
          </p:nvSpPr>
          <p:spPr bwMode="auto">
            <a:xfrm>
              <a:off x="6699251" y="4856163"/>
              <a:ext cx="88900" cy="6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3" name="矩形 502">
              <a:extLst>
                <a:ext uri="{FF2B5EF4-FFF2-40B4-BE49-F238E27FC236}">
                  <a16:creationId xmlns:a16="http://schemas.microsoft.com/office/drawing/2014/main" id="{FE516A0F-633E-4667-B3EA-08A4A3634050}"/>
                </a:ext>
              </a:extLst>
            </p:cNvPr>
            <p:cNvSpPr/>
            <p:nvPr/>
          </p:nvSpPr>
          <p:spPr bwMode="auto">
            <a:xfrm>
              <a:off x="6699251" y="4941888"/>
              <a:ext cx="88900" cy="23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4" name="矩形 503">
              <a:extLst>
                <a:ext uri="{FF2B5EF4-FFF2-40B4-BE49-F238E27FC236}">
                  <a16:creationId xmlns:a16="http://schemas.microsoft.com/office/drawing/2014/main" id="{9A4A002C-F3EE-40A2-8B2C-B980D3286A81}"/>
                </a:ext>
              </a:extLst>
            </p:cNvPr>
            <p:cNvSpPr/>
            <p:nvPr/>
          </p:nvSpPr>
          <p:spPr bwMode="auto">
            <a:xfrm>
              <a:off x="6699251" y="4941888"/>
              <a:ext cx="88900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5" name="矩形 504">
              <a:extLst>
                <a:ext uri="{FF2B5EF4-FFF2-40B4-BE49-F238E27FC236}">
                  <a16:creationId xmlns:a16="http://schemas.microsoft.com/office/drawing/2014/main" id="{3901C107-C331-4B56-A50D-75DABAE81635}"/>
                </a:ext>
              </a:extLst>
            </p:cNvPr>
            <p:cNvSpPr/>
            <p:nvPr/>
          </p:nvSpPr>
          <p:spPr bwMode="auto">
            <a:xfrm>
              <a:off x="6699251" y="4783138"/>
              <a:ext cx="88900" cy="25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6" name="矩形 505">
              <a:extLst>
                <a:ext uri="{FF2B5EF4-FFF2-40B4-BE49-F238E27FC236}">
                  <a16:creationId xmlns:a16="http://schemas.microsoft.com/office/drawing/2014/main" id="{2DBA6F3D-68AB-4CAB-A54B-1ABDF941EF6F}"/>
                </a:ext>
              </a:extLst>
            </p:cNvPr>
            <p:cNvSpPr/>
            <p:nvPr/>
          </p:nvSpPr>
          <p:spPr bwMode="auto">
            <a:xfrm>
              <a:off x="6699251" y="4783138"/>
              <a:ext cx="88900" cy="2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7" name="任意多边形 729">
              <a:extLst>
                <a:ext uri="{FF2B5EF4-FFF2-40B4-BE49-F238E27FC236}">
                  <a16:creationId xmlns:a16="http://schemas.microsoft.com/office/drawing/2014/main" id="{798A8A26-39F7-4B3C-8D9B-97F47E11018C}"/>
                </a:ext>
              </a:extLst>
            </p:cNvPr>
            <p:cNvSpPr/>
            <p:nvPr/>
          </p:nvSpPr>
          <p:spPr bwMode="auto">
            <a:xfrm>
              <a:off x="6181726" y="4965700"/>
              <a:ext cx="914400" cy="182562"/>
            </a:xfrm>
            <a:custGeom>
              <a:avLst/>
              <a:gdLst>
                <a:gd name="T0" fmla="*/ 307 w 307"/>
                <a:gd name="T1" fmla="*/ 8 h 61"/>
                <a:gd name="T2" fmla="*/ 307 w 307"/>
                <a:gd name="T3" fmla="*/ 53 h 61"/>
                <a:gd name="T4" fmla="*/ 299 w 307"/>
                <a:gd name="T5" fmla="*/ 61 h 61"/>
                <a:gd name="T6" fmla="*/ 8 w 307"/>
                <a:gd name="T7" fmla="*/ 61 h 61"/>
                <a:gd name="T8" fmla="*/ 0 w 307"/>
                <a:gd name="T9" fmla="*/ 53 h 61"/>
                <a:gd name="T10" fmla="*/ 0 w 307"/>
                <a:gd name="T11" fmla="*/ 8 h 61"/>
                <a:gd name="T12" fmla="*/ 8 w 307"/>
                <a:gd name="T13" fmla="*/ 0 h 61"/>
                <a:gd name="T14" fmla="*/ 299 w 307"/>
                <a:gd name="T15" fmla="*/ 0 h 61"/>
                <a:gd name="T16" fmla="*/ 307 w 307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8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5" y="3"/>
                    <a:pt x="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8" name="任意多边形 730">
              <a:extLst>
                <a:ext uri="{FF2B5EF4-FFF2-40B4-BE49-F238E27FC236}">
                  <a16:creationId xmlns:a16="http://schemas.microsoft.com/office/drawing/2014/main" id="{F5450E32-8DED-41D0-891F-2B5D51320D61}"/>
                </a:ext>
              </a:extLst>
            </p:cNvPr>
            <p:cNvSpPr/>
            <p:nvPr/>
          </p:nvSpPr>
          <p:spPr bwMode="auto">
            <a:xfrm>
              <a:off x="6181726" y="4972050"/>
              <a:ext cx="914400" cy="182562"/>
            </a:xfrm>
            <a:custGeom>
              <a:avLst/>
              <a:gdLst>
                <a:gd name="T0" fmla="*/ 5 w 307"/>
                <a:gd name="T1" fmla="*/ 57 h 61"/>
                <a:gd name="T2" fmla="*/ 8 w 307"/>
                <a:gd name="T3" fmla="*/ 61 h 61"/>
                <a:gd name="T4" fmla="*/ 8 w 307"/>
                <a:gd name="T5" fmla="*/ 61 h 61"/>
                <a:gd name="T6" fmla="*/ 5 w 307"/>
                <a:gd name="T7" fmla="*/ 57 h 61"/>
                <a:gd name="T8" fmla="*/ 303 w 307"/>
                <a:gd name="T9" fmla="*/ 57 h 61"/>
                <a:gd name="T10" fmla="*/ 299 w 307"/>
                <a:gd name="T11" fmla="*/ 61 h 61"/>
                <a:gd name="T12" fmla="*/ 239 w 307"/>
                <a:gd name="T13" fmla="*/ 61 h 61"/>
                <a:gd name="T14" fmla="*/ 239 w 307"/>
                <a:gd name="T15" fmla="*/ 61 h 61"/>
                <a:gd name="T16" fmla="*/ 299 w 307"/>
                <a:gd name="T17" fmla="*/ 61 h 61"/>
                <a:gd name="T18" fmla="*/ 303 w 307"/>
                <a:gd name="T19" fmla="*/ 57 h 61"/>
                <a:gd name="T20" fmla="*/ 222 w 307"/>
                <a:gd name="T21" fmla="*/ 46 h 61"/>
                <a:gd name="T22" fmla="*/ 196 w 307"/>
                <a:gd name="T23" fmla="*/ 46 h 61"/>
                <a:gd name="T24" fmla="*/ 196 w 307"/>
                <a:gd name="T25" fmla="*/ 53 h 61"/>
                <a:gd name="T26" fmla="*/ 222 w 307"/>
                <a:gd name="T27" fmla="*/ 53 h 61"/>
                <a:gd name="T28" fmla="*/ 222 w 307"/>
                <a:gd name="T29" fmla="*/ 46 h 61"/>
                <a:gd name="T30" fmla="*/ 307 w 307"/>
                <a:gd name="T31" fmla="*/ 46 h 61"/>
                <a:gd name="T32" fmla="*/ 252 w 307"/>
                <a:gd name="T33" fmla="*/ 46 h 61"/>
                <a:gd name="T34" fmla="*/ 252 w 307"/>
                <a:gd name="T35" fmla="*/ 53 h 61"/>
                <a:gd name="T36" fmla="*/ 307 w 307"/>
                <a:gd name="T37" fmla="*/ 53 h 61"/>
                <a:gd name="T38" fmla="*/ 307 w 307"/>
                <a:gd name="T39" fmla="*/ 53 h 61"/>
                <a:gd name="T40" fmla="*/ 307 w 307"/>
                <a:gd name="T41" fmla="*/ 46 h 61"/>
                <a:gd name="T42" fmla="*/ 137 w 307"/>
                <a:gd name="T43" fmla="*/ 8 h 61"/>
                <a:gd name="T44" fmla="*/ 0 w 307"/>
                <a:gd name="T45" fmla="*/ 8 h 61"/>
                <a:gd name="T46" fmla="*/ 0 w 307"/>
                <a:gd name="T47" fmla="*/ 8 h 61"/>
                <a:gd name="T48" fmla="*/ 0 w 307"/>
                <a:gd name="T49" fmla="*/ 53 h 61"/>
                <a:gd name="T50" fmla="*/ 0 w 307"/>
                <a:gd name="T51" fmla="*/ 53 h 61"/>
                <a:gd name="T52" fmla="*/ 137 w 307"/>
                <a:gd name="T53" fmla="*/ 53 h 61"/>
                <a:gd name="T54" fmla="*/ 137 w 307"/>
                <a:gd name="T55" fmla="*/ 46 h 61"/>
                <a:gd name="T56" fmla="*/ 0 w 307"/>
                <a:gd name="T57" fmla="*/ 46 h 61"/>
                <a:gd name="T58" fmla="*/ 0 w 307"/>
                <a:gd name="T59" fmla="*/ 24 h 61"/>
                <a:gd name="T60" fmla="*/ 137 w 307"/>
                <a:gd name="T61" fmla="*/ 24 h 61"/>
                <a:gd name="T62" fmla="*/ 137 w 307"/>
                <a:gd name="T63" fmla="*/ 8 h 61"/>
                <a:gd name="T64" fmla="*/ 222 w 307"/>
                <a:gd name="T65" fmla="*/ 8 h 61"/>
                <a:gd name="T66" fmla="*/ 196 w 307"/>
                <a:gd name="T67" fmla="*/ 8 h 61"/>
                <a:gd name="T68" fmla="*/ 196 w 307"/>
                <a:gd name="T69" fmla="*/ 24 h 61"/>
                <a:gd name="T70" fmla="*/ 222 w 307"/>
                <a:gd name="T71" fmla="*/ 24 h 61"/>
                <a:gd name="T72" fmla="*/ 222 w 307"/>
                <a:gd name="T73" fmla="*/ 8 h 61"/>
                <a:gd name="T74" fmla="*/ 307 w 307"/>
                <a:gd name="T75" fmla="*/ 8 h 61"/>
                <a:gd name="T76" fmla="*/ 252 w 307"/>
                <a:gd name="T77" fmla="*/ 8 h 61"/>
                <a:gd name="T78" fmla="*/ 252 w 307"/>
                <a:gd name="T79" fmla="*/ 24 h 61"/>
                <a:gd name="T80" fmla="*/ 307 w 307"/>
                <a:gd name="T81" fmla="*/ 24 h 61"/>
                <a:gd name="T82" fmla="*/ 307 w 307"/>
                <a:gd name="T83" fmla="*/ 8 h 61"/>
                <a:gd name="T84" fmla="*/ 307 w 307"/>
                <a:gd name="T85" fmla="*/ 8 h 61"/>
                <a:gd name="T86" fmla="*/ 8 w 307"/>
                <a:gd name="T87" fmla="*/ 0 h 61"/>
                <a:gd name="T88" fmla="*/ 8 w 307"/>
                <a:gd name="T89" fmla="*/ 0 h 61"/>
                <a:gd name="T90" fmla="*/ 5 w 307"/>
                <a:gd name="T91" fmla="*/ 4 h 61"/>
                <a:gd name="T92" fmla="*/ 8 w 307"/>
                <a:gd name="T93" fmla="*/ 0 h 61"/>
                <a:gd name="T94" fmla="*/ 299 w 307"/>
                <a:gd name="T95" fmla="*/ 0 h 61"/>
                <a:gd name="T96" fmla="*/ 299 w 307"/>
                <a:gd name="T97" fmla="*/ 0 h 61"/>
                <a:gd name="T98" fmla="*/ 303 w 307"/>
                <a:gd name="T99" fmla="*/ 4 h 61"/>
                <a:gd name="T100" fmla="*/ 299 w 307"/>
                <a:gd name="T101" fmla="*/ 0 h 61"/>
                <a:gd name="T102" fmla="*/ 299 w 307"/>
                <a:gd name="T103" fmla="*/ 0 h 61"/>
                <a:gd name="T104" fmla="*/ 299 w 307"/>
                <a:gd name="T10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7" h="61">
                  <a:moveTo>
                    <a:pt x="5" y="57"/>
                  </a:move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60"/>
                    <a:pt x="6" y="58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0" y="59"/>
                    <a:pt x="299" y="61"/>
                  </a:cubicBezTo>
                  <a:cubicBezTo>
                    <a:pt x="239" y="61"/>
                    <a:pt x="239" y="61"/>
                    <a:pt x="239" y="61"/>
                  </a:cubicBezTo>
                  <a:cubicBezTo>
                    <a:pt x="239" y="61"/>
                    <a:pt x="239" y="61"/>
                    <a:pt x="23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2" y="46"/>
                  </a:moveTo>
                  <a:cubicBezTo>
                    <a:pt x="196" y="46"/>
                    <a:pt x="196" y="46"/>
                    <a:pt x="196" y="46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6"/>
                    <a:pt x="222" y="46"/>
                    <a:pt x="222" y="46"/>
                  </a:cubicBezTo>
                  <a:moveTo>
                    <a:pt x="307" y="46"/>
                  </a:moveTo>
                  <a:cubicBezTo>
                    <a:pt x="252" y="46"/>
                    <a:pt x="252" y="46"/>
                    <a:pt x="252" y="4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6"/>
                    <a:pt x="307" y="46"/>
                    <a:pt x="307" y="46"/>
                  </a:cubicBezTo>
                  <a:moveTo>
                    <a:pt x="137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8"/>
                    <a:pt x="137" y="8"/>
                    <a:pt x="137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6" y="3"/>
                    <a:pt x="7" y="1"/>
                    <a:pt x="8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0" y="1"/>
                    <a:pt x="302" y="3"/>
                    <a:pt x="303" y="4"/>
                  </a:cubicBezTo>
                  <a:cubicBezTo>
                    <a:pt x="302" y="3"/>
                    <a:pt x="300" y="2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9" name="任意多边形 731">
              <a:extLst>
                <a:ext uri="{FF2B5EF4-FFF2-40B4-BE49-F238E27FC236}">
                  <a16:creationId xmlns:a16="http://schemas.microsoft.com/office/drawing/2014/main" id="{BC7ED357-405F-4FD8-B927-985847F86C8E}"/>
                </a:ext>
              </a:extLst>
            </p:cNvPr>
            <p:cNvSpPr/>
            <p:nvPr/>
          </p:nvSpPr>
          <p:spPr bwMode="auto">
            <a:xfrm>
              <a:off x="6181726" y="5037138"/>
              <a:ext cx="914400" cy="65087"/>
            </a:xfrm>
            <a:custGeom>
              <a:avLst/>
              <a:gdLst>
                <a:gd name="T0" fmla="*/ 257 w 576"/>
                <a:gd name="T1" fmla="*/ 0 h 41"/>
                <a:gd name="T2" fmla="*/ 0 w 576"/>
                <a:gd name="T3" fmla="*/ 0 h 41"/>
                <a:gd name="T4" fmla="*/ 0 w 576"/>
                <a:gd name="T5" fmla="*/ 41 h 41"/>
                <a:gd name="T6" fmla="*/ 257 w 576"/>
                <a:gd name="T7" fmla="*/ 41 h 41"/>
                <a:gd name="T8" fmla="*/ 257 w 576"/>
                <a:gd name="T9" fmla="*/ 0 h 41"/>
                <a:gd name="T10" fmla="*/ 416 w 576"/>
                <a:gd name="T11" fmla="*/ 0 h 41"/>
                <a:gd name="T12" fmla="*/ 367 w 576"/>
                <a:gd name="T13" fmla="*/ 0 h 41"/>
                <a:gd name="T14" fmla="*/ 367 w 576"/>
                <a:gd name="T15" fmla="*/ 41 h 41"/>
                <a:gd name="T16" fmla="*/ 416 w 576"/>
                <a:gd name="T17" fmla="*/ 41 h 41"/>
                <a:gd name="T18" fmla="*/ 416 w 576"/>
                <a:gd name="T19" fmla="*/ 0 h 41"/>
                <a:gd name="T20" fmla="*/ 576 w 576"/>
                <a:gd name="T21" fmla="*/ 0 h 41"/>
                <a:gd name="T22" fmla="*/ 472 w 576"/>
                <a:gd name="T23" fmla="*/ 0 h 41"/>
                <a:gd name="T24" fmla="*/ 472 w 576"/>
                <a:gd name="T25" fmla="*/ 41 h 41"/>
                <a:gd name="T26" fmla="*/ 576 w 576"/>
                <a:gd name="T27" fmla="*/ 41 h 41"/>
                <a:gd name="T28" fmla="*/ 576 w 576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1">
                  <a:moveTo>
                    <a:pt x="257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7" y="41"/>
                  </a:lnTo>
                  <a:lnTo>
                    <a:pt x="257" y="0"/>
                  </a:lnTo>
                  <a:close/>
                  <a:moveTo>
                    <a:pt x="416" y="0"/>
                  </a:moveTo>
                  <a:lnTo>
                    <a:pt x="367" y="0"/>
                  </a:lnTo>
                  <a:lnTo>
                    <a:pt x="367" y="41"/>
                  </a:lnTo>
                  <a:lnTo>
                    <a:pt x="416" y="41"/>
                  </a:lnTo>
                  <a:lnTo>
                    <a:pt x="416" y="0"/>
                  </a:lnTo>
                  <a:close/>
                  <a:moveTo>
                    <a:pt x="576" y="0"/>
                  </a:moveTo>
                  <a:lnTo>
                    <a:pt x="472" y="0"/>
                  </a:lnTo>
                  <a:lnTo>
                    <a:pt x="472" y="41"/>
                  </a:lnTo>
                  <a:lnTo>
                    <a:pt x="576" y="41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0" name="任意多边形 732">
              <a:extLst>
                <a:ext uri="{FF2B5EF4-FFF2-40B4-BE49-F238E27FC236}">
                  <a16:creationId xmlns:a16="http://schemas.microsoft.com/office/drawing/2014/main" id="{9E789DD2-F573-40A3-986F-74C58E895E41}"/>
                </a:ext>
              </a:extLst>
            </p:cNvPr>
            <p:cNvSpPr/>
            <p:nvPr/>
          </p:nvSpPr>
          <p:spPr bwMode="auto">
            <a:xfrm>
              <a:off x="6181726" y="5037138"/>
              <a:ext cx="914400" cy="65087"/>
            </a:xfrm>
            <a:custGeom>
              <a:avLst/>
              <a:gdLst>
                <a:gd name="T0" fmla="*/ 257 w 576"/>
                <a:gd name="T1" fmla="*/ 0 h 41"/>
                <a:gd name="T2" fmla="*/ 0 w 576"/>
                <a:gd name="T3" fmla="*/ 0 h 41"/>
                <a:gd name="T4" fmla="*/ 0 w 576"/>
                <a:gd name="T5" fmla="*/ 41 h 41"/>
                <a:gd name="T6" fmla="*/ 257 w 576"/>
                <a:gd name="T7" fmla="*/ 41 h 41"/>
                <a:gd name="T8" fmla="*/ 257 w 576"/>
                <a:gd name="T9" fmla="*/ 0 h 41"/>
                <a:gd name="T10" fmla="*/ 416 w 576"/>
                <a:gd name="T11" fmla="*/ 0 h 41"/>
                <a:gd name="T12" fmla="*/ 367 w 576"/>
                <a:gd name="T13" fmla="*/ 0 h 41"/>
                <a:gd name="T14" fmla="*/ 367 w 576"/>
                <a:gd name="T15" fmla="*/ 41 h 41"/>
                <a:gd name="T16" fmla="*/ 416 w 576"/>
                <a:gd name="T17" fmla="*/ 41 h 41"/>
                <a:gd name="T18" fmla="*/ 416 w 576"/>
                <a:gd name="T19" fmla="*/ 0 h 41"/>
                <a:gd name="T20" fmla="*/ 576 w 576"/>
                <a:gd name="T21" fmla="*/ 0 h 41"/>
                <a:gd name="T22" fmla="*/ 472 w 576"/>
                <a:gd name="T23" fmla="*/ 0 h 41"/>
                <a:gd name="T24" fmla="*/ 472 w 576"/>
                <a:gd name="T25" fmla="*/ 41 h 41"/>
                <a:gd name="T26" fmla="*/ 576 w 576"/>
                <a:gd name="T27" fmla="*/ 41 h 41"/>
                <a:gd name="T28" fmla="*/ 576 w 576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1">
                  <a:moveTo>
                    <a:pt x="257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7" y="41"/>
                  </a:lnTo>
                  <a:lnTo>
                    <a:pt x="257" y="0"/>
                  </a:lnTo>
                  <a:moveTo>
                    <a:pt x="416" y="0"/>
                  </a:moveTo>
                  <a:lnTo>
                    <a:pt x="367" y="0"/>
                  </a:lnTo>
                  <a:lnTo>
                    <a:pt x="367" y="41"/>
                  </a:lnTo>
                  <a:lnTo>
                    <a:pt x="416" y="41"/>
                  </a:lnTo>
                  <a:lnTo>
                    <a:pt x="416" y="0"/>
                  </a:lnTo>
                  <a:moveTo>
                    <a:pt x="576" y="0"/>
                  </a:moveTo>
                  <a:lnTo>
                    <a:pt x="472" y="0"/>
                  </a:lnTo>
                  <a:lnTo>
                    <a:pt x="472" y="41"/>
                  </a:lnTo>
                  <a:lnTo>
                    <a:pt x="576" y="41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1" name="任意多边形 733">
              <a:extLst>
                <a:ext uri="{FF2B5EF4-FFF2-40B4-BE49-F238E27FC236}">
                  <a16:creationId xmlns:a16="http://schemas.microsoft.com/office/drawing/2014/main" id="{FE3EE510-7B26-4C26-A566-2DAD69F731B0}"/>
                </a:ext>
              </a:extLst>
            </p:cNvPr>
            <p:cNvSpPr/>
            <p:nvPr/>
          </p:nvSpPr>
          <p:spPr bwMode="auto">
            <a:xfrm>
              <a:off x="7083426" y="5124450"/>
              <a:ext cx="12700" cy="11112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1"/>
                    <a:pt x="4" y="0"/>
                  </a:cubicBezTo>
                </a:path>
              </a:pathLst>
            </a:custGeom>
            <a:solidFill>
              <a:srgbClr val="284D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2" name="任意多边形 334">
              <a:extLst>
                <a:ext uri="{FF2B5EF4-FFF2-40B4-BE49-F238E27FC236}">
                  <a16:creationId xmlns:a16="http://schemas.microsoft.com/office/drawing/2014/main" id="{07AA9461-3824-42BA-9BEA-9409C1F860B1}"/>
                </a:ext>
              </a:extLst>
            </p:cNvPr>
            <p:cNvSpPr/>
            <p:nvPr/>
          </p:nvSpPr>
          <p:spPr bwMode="auto">
            <a:xfrm>
              <a:off x="6181726" y="5124450"/>
              <a:ext cx="14288" cy="11112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36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3" name="任意多边形 335">
              <a:extLst>
                <a:ext uri="{FF2B5EF4-FFF2-40B4-BE49-F238E27FC236}">
                  <a16:creationId xmlns:a16="http://schemas.microsoft.com/office/drawing/2014/main" id="{792F56B3-73CE-4386-B7A4-C0254E23961E}"/>
                </a:ext>
              </a:extLst>
            </p:cNvPr>
            <p:cNvSpPr/>
            <p:nvPr/>
          </p:nvSpPr>
          <p:spPr bwMode="auto">
            <a:xfrm>
              <a:off x="6181726" y="5124450"/>
              <a:ext cx="914400" cy="23812"/>
            </a:xfrm>
            <a:custGeom>
              <a:avLst/>
              <a:gdLst>
                <a:gd name="T0" fmla="*/ 137 w 307"/>
                <a:gd name="T1" fmla="*/ 0 h 8"/>
                <a:gd name="T2" fmla="*/ 0 w 307"/>
                <a:gd name="T3" fmla="*/ 0 h 8"/>
                <a:gd name="T4" fmla="*/ 5 w 307"/>
                <a:gd name="T5" fmla="*/ 4 h 8"/>
                <a:gd name="T6" fmla="*/ 8 w 307"/>
                <a:gd name="T7" fmla="*/ 8 h 8"/>
                <a:gd name="T8" fmla="*/ 137 w 307"/>
                <a:gd name="T9" fmla="*/ 8 h 8"/>
                <a:gd name="T10" fmla="*/ 137 w 307"/>
                <a:gd name="T11" fmla="*/ 0 h 8"/>
                <a:gd name="T12" fmla="*/ 222 w 307"/>
                <a:gd name="T13" fmla="*/ 0 h 8"/>
                <a:gd name="T14" fmla="*/ 196 w 307"/>
                <a:gd name="T15" fmla="*/ 0 h 8"/>
                <a:gd name="T16" fmla="*/ 196 w 307"/>
                <a:gd name="T17" fmla="*/ 8 h 8"/>
                <a:gd name="T18" fmla="*/ 222 w 307"/>
                <a:gd name="T19" fmla="*/ 8 h 8"/>
                <a:gd name="T20" fmla="*/ 222 w 307"/>
                <a:gd name="T21" fmla="*/ 0 h 8"/>
                <a:gd name="T22" fmla="*/ 307 w 307"/>
                <a:gd name="T23" fmla="*/ 0 h 8"/>
                <a:gd name="T24" fmla="*/ 252 w 307"/>
                <a:gd name="T25" fmla="*/ 0 h 8"/>
                <a:gd name="T26" fmla="*/ 252 w 307"/>
                <a:gd name="T27" fmla="*/ 8 h 8"/>
                <a:gd name="T28" fmla="*/ 239 w 307"/>
                <a:gd name="T29" fmla="*/ 8 h 8"/>
                <a:gd name="T30" fmla="*/ 239 w 307"/>
                <a:gd name="T31" fmla="*/ 8 h 8"/>
                <a:gd name="T32" fmla="*/ 299 w 307"/>
                <a:gd name="T33" fmla="*/ 8 h 8"/>
                <a:gd name="T34" fmla="*/ 303 w 307"/>
                <a:gd name="T35" fmla="*/ 4 h 8"/>
                <a:gd name="T36" fmla="*/ 307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1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7" y="7"/>
                    <a:pt x="8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0" y="6"/>
                    <a:pt x="302" y="5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4" name="任意多边形 336">
              <a:extLst>
                <a:ext uri="{FF2B5EF4-FFF2-40B4-BE49-F238E27FC236}">
                  <a16:creationId xmlns:a16="http://schemas.microsoft.com/office/drawing/2014/main" id="{32CDE92C-FC16-4887-8072-2CEAB589BFE8}"/>
                </a:ext>
              </a:extLst>
            </p:cNvPr>
            <p:cNvSpPr/>
            <p:nvPr/>
          </p:nvSpPr>
          <p:spPr bwMode="auto">
            <a:xfrm>
              <a:off x="6181726" y="4978400"/>
              <a:ext cx="14288" cy="11112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3" y="1"/>
                    <a:pt x="2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2"/>
                    <a:pt x="3" y="1"/>
                    <a:pt x="5" y="0"/>
                  </a:cubicBezTo>
                </a:path>
              </a:pathLst>
            </a:custGeom>
            <a:solidFill>
              <a:srgbClr val="759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5" name="任意多边形 337">
              <a:extLst>
                <a:ext uri="{FF2B5EF4-FFF2-40B4-BE49-F238E27FC236}">
                  <a16:creationId xmlns:a16="http://schemas.microsoft.com/office/drawing/2014/main" id="{89010312-F952-44BB-8F2C-3E8D754DA15C}"/>
                </a:ext>
              </a:extLst>
            </p:cNvPr>
            <p:cNvSpPr/>
            <p:nvPr/>
          </p:nvSpPr>
          <p:spPr bwMode="auto">
            <a:xfrm>
              <a:off x="7083426" y="4978400"/>
              <a:ext cx="12700" cy="11112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2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3"/>
                    <a:pt x="1" y="1"/>
                    <a:pt x="0" y="0"/>
                  </a:cubicBezTo>
                </a:path>
              </a:pathLst>
            </a:custGeom>
            <a:solidFill>
              <a:srgbClr val="6C8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6" name="任意多边形 338">
              <a:extLst>
                <a:ext uri="{FF2B5EF4-FFF2-40B4-BE49-F238E27FC236}">
                  <a16:creationId xmlns:a16="http://schemas.microsoft.com/office/drawing/2014/main" id="{0E58374F-04ED-4D41-8064-FABF8F6FEEE0}"/>
                </a:ext>
              </a:extLst>
            </p:cNvPr>
            <p:cNvSpPr/>
            <p:nvPr/>
          </p:nvSpPr>
          <p:spPr bwMode="auto">
            <a:xfrm>
              <a:off x="6181726" y="4965700"/>
              <a:ext cx="914400" cy="23812"/>
            </a:xfrm>
            <a:custGeom>
              <a:avLst/>
              <a:gdLst>
                <a:gd name="T0" fmla="*/ 299 w 307"/>
                <a:gd name="T1" fmla="*/ 0 h 8"/>
                <a:gd name="T2" fmla="*/ 204 w 307"/>
                <a:gd name="T3" fmla="*/ 0 h 8"/>
                <a:gd name="T4" fmla="*/ 174 w 307"/>
                <a:gd name="T5" fmla="*/ 0 h 8"/>
                <a:gd name="T6" fmla="*/ 148 w 307"/>
                <a:gd name="T7" fmla="*/ 0 h 8"/>
                <a:gd name="T8" fmla="*/ 90 w 307"/>
                <a:gd name="T9" fmla="*/ 0 h 8"/>
                <a:gd name="T10" fmla="*/ 8 w 307"/>
                <a:gd name="T11" fmla="*/ 0 h 8"/>
                <a:gd name="T12" fmla="*/ 5 w 307"/>
                <a:gd name="T13" fmla="*/ 4 h 8"/>
                <a:gd name="T14" fmla="*/ 0 w 307"/>
                <a:gd name="T15" fmla="*/ 8 h 8"/>
                <a:gd name="T16" fmla="*/ 137 w 307"/>
                <a:gd name="T17" fmla="*/ 8 h 8"/>
                <a:gd name="T18" fmla="*/ 137 w 307"/>
                <a:gd name="T19" fmla="*/ 0 h 8"/>
                <a:gd name="T20" fmla="*/ 196 w 307"/>
                <a:gd name="T21" fmla="*/ 0 h 8"/>
                <a:gd name="T22" fmla="*/ 196 w 307"/>
                <a:gd name="T23" fmla="*/ 8 h 8"/>
                <a:gd name="T24" fmla="*/ 222 w 307"/>
                <a:gd name="T25" fmla="*/ 8 h 8"/>
                <a:gd name="T26" fmla="*/ 222 w 307"/>
                <a:gd name="T27" fmla="*/ 0 h 8"/>
                <a:gd name="T28" fmla="*/ 252 w 307"/>
                <a:gd name="T29" fmla="*/ 0 h 8"/>
                <a:gd name="T30" fmla="*/ 252 w 307"/>
                <a:gd name="T31" fmla="*/ 8 h 8"/>
                <a:gd name="T32" fmla="*/ 307 w 307"/>
                <a:gd name="T33" fmla="*/ 8 h 8"/>
                <a:gd name="T34" fmla="*/ 303 w 307"/>
                <a:gd name="T35" fmla="*/ 4 h 8"/>
                <a:gd name="T36" fmla="*/ 299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299" y="0"/>
                  </a:moveTo>
                  <a:cubicBezTo>
                    <a:pt x="204" y="0"/>
                    <a:pt x="204" y="0"/>
                    <a:pt x="204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3" y="5"/>
                    <a:pt x="2" y="6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5"/>
                    <a:pt x="303" y="4"/>
                  </a:cubicBezTo>
                  <a:cubicBezTo>
                    <a:pt x="302" y="3"/>
                    <a:pt x="300" y="1"/>
                    <a:pt x="299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7" name="任意多边形 339">
              <a:extLst>
                <a:ext uri="{FF2B5EF4-FFF2-40B4-BE49-F238E27FC236}">
                  <a16:creationId xmlns:a16="http://schemas.microsoft.com/office/drawing/2014/main" id="{E1996D20-F174-424B-8F77-57027E28EDF9}"/>
                </a:ext>
              </a:extLst>
            </p:cNvPr>
            <p:cNvSpPr/>
            <p:nvPr/>
          </p:nvSpPr>
          <p:spPr bwMode="auto">
            <a:xfrm>
              <a:off x="6589714" y="4989512"/>
              <a:ext cx="174625" cy="134937"/>
            </a:xfrm>
            <a:custGeom>
              <a:avLst/>
              <a:gdLst>
                <a:gd name="T0" fmla="*/ 110 w 110"/>
                <a:gd name="T1" fmla="*/ 71 h 85"/>
                <a:gd name="T2" fmla="*/ 0 w 110"/>
                <a:gd name="T3" fmla="*/ 71 h 85"/>
                <a:gd name="T4" fmla="*/ 0 w 110"/>
                <a:gd name="T5" fmla="*/ 85 h 85"/>
                <a:gd name="T6" fmla="*/ 110 w 110"/>
                <a:gd name="T7" fmla="*/ 85 h 85"/>
                <a:gd name="T8" fmla="*/ 110 w 110"/>
                <a:gd name="T9" fmla="*/ 71 h 85"/>
                <a:gd name="T10" fmla="*/ 110 w 110"/>
                <a:gd name="T11" fmla="*/ 0 h 85"/>
                <a:gd name="T12" fmla="*/ 0 w 110"/>
                <a:gd name="T13" fmla="*/ 0 h 85"/>
                <a:gd name="T14" fmla="*/ 0 w 110"/>
                <a:gd name="T15" fmla="*/ 30 h 85"/>
                <a:gd name="T16" fmla="*/ 110 w 110"/>
                <a:gd name="T17" fmla="*/ 30 h 85"/>
                <a:gd name="T18" fmla="*/ 110 w 110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85">
                  <a:moveTo>
                    <a:pt x="110" y="71"/>
                  </a:moveTo>
                  <a:lnTo>
                    <a:pt x="0" y="71"/>
                  </a:lnTo>
                  <a:lnTo>
                    <a:pt x="0" y="85"/>
                  </a:lnTo>
                  <a:lnTo>
                    <a:pt x="110" y="85"/>
                  </a:lnTo>
                  <a:lnTo>
                    <a:pt x="110" y="71"/>
                  </a:lnTo>
                  <a:close/>
                  <a:moveTo>
                    <a:pt x="110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0" y="3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8" name="任意多边形 340">
              <a:extLst>
                <a:ext uri="{FF2B5EF4-FFF2-40B4-BE49-F238E27FC236}">
                  <a16:creationId xmlns:a16="http://schemas.microsoft.com/office/drawing/2014/main" id="{F25AFCA7-0B2E-448E-81C9-2E86C8456904}"/>
                </a:ext>
              </a:extLst>
            </p:cNvPr>
            <p:cNvSpPr/>
            <p:nvPr/>
          </p:nvSpPr>
          <p:spPr bwMode="auto">
            <a:xfrm>
              <a:off x="6589714" y="4989512"/>
              <a:ext cx="174625" cy="134937"/>
            </a:xfrm>
            <a:custGeom>
              <a:avLst/>
              <a:gdLst>
                <a:gd name="T0" fmla="*/ 110 w 110"/>
                <a:gd name="T1" fmla="*/ 71 h 85"/>
                <a:gd name="T2" fmla="*/ 0 w 110"/>
                <a:gd name="T3" fmla="*/ 71 h 85"/>
                <a:gd name="T4" fmla="*/ 0 w 110"/>
                <a:gd name="T5" fmla="*/ 85 h 85"/>
                <a:gd name="T6" fmla="*/ 110 w 110"/>
                <a:gd name="T7" fmla="*/ 85 h 85"/>
                <a:gd name="T8" fmla="*/ 110 w 110"/>
                <a:gd name="T9" fmla="*/ 71 h 85"/>
                <a:gd name="T10" fmla="*/ 110 w 110"/>
                <a:gd name="T11" fmla="*/ 0 h 85"/>
                <a:gd name="T12" fmla="*/ 0 w 110"/>
                <a:gd name="T13" fmla="*/ 0 h 85"/>
                <a:gd name="T14" fmla="*/ 0 w 110"/>
                <a:gd name="T15" fmla="*/ 30 h 85"/>
                <a:gd name="T16" fmla="*/ 110 w 110"/>
                <a:gd name="T17" fmla="*/ 30 h 85"/>
                <a:gd name="T18" fmla="*/ 110 w 110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85">
                  <a:moveTo>
                    <a:pt x="110" y="71"/>
                  </a:moveTo>
                  <a:lnTo>
                    <a:pt x="0" y="71"/>
                  </a:lnTo>
                  <a:lnTo>
                    <a:pt x="0" y="85"/>
                  </a:lnTo>
                  <a:lnTo>
                    <a:pt x="110" y="85"/>
                  </a:lnTo>
                  <a:lnTo>
                    <a:pt x="110" y="71"/>
                  </a:lnTo>
                  <a:moveTo>
                    <a:pt x="110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0" y="30"/>
                  </a:lnTo>
                  <a:lnTo>
                    <a:pt x="1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9" name="矩形 518">
              <a:extLst>
                <a:ext uri="{FF2B5EF4-FFF2-40B4-BE49-F238E27FC236}">
                  <a16:creationId xmlns:a16="http://schemas.microsoft.com/office/drawing/2014/main" id="{EC5369AE-9EA0-4EBD-941E-E52F9943D842}"/>
                </a:ext>
              </a:extLst>
            </p:cNvPr>
            <p:cNvSpPr/>
            <p:nvPr/>
          </p:nvSpPr>
          <p:spPr bwMode="auto">
            <a:xfrm>
              <a:off x="6589714" y="5037137"/>
              <a:ext cx="174625" cy="6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0" name="矩形 519">
              <a:extLst>
                <a:ext uri="{FF2B5EF4-FFF2-40B4-BE49-F238E27FC236}">
                  <a16:creationId xmlns:a16="http://schemas.microsoft.com/office/drawing/2014/main" id="{44427C07-948D-4D0F-923E-97FD928DB6DD}"/>
                </a:ext>
              </a:extLst>
            </p:cNvPr>
            <p:cNvSpPr/>
            <p:nvPr/>
          </p:nvSpPr>
          <p:spPr bwMode="auto">
            <a:xfrm>
              <a:off x="6589714" y="5037137"/>
              <a:ext cx="174625" cy="6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1" name="矩形 520">
              <a:extLst>
                <a:ext uri="{FF2B5EF4-FFF2-40B4-BE49-F238E27FC236}">
                  <a16:creationId xmlns:a16="http://schemas.microsoft.com/office/drawing/2014/main" id="{AA40E72B-48B1-4AC1-82A6-80E8C9C5C291}"/>
                </a:ext>
              </a:extLst>
            </p:cNvPr>
            <p:cNvSpPr/>
            <p:nvPr/>
          </p:nvSpPr>
          <p:spPr bwMode="auto">
            <a:xfrm>
              <a:off x="6589714" y="5124450"/>
              <a:ext cx="174625" cy="23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2" name="矩形 521">
              <a:extLst>
                <a:ext uri="{FF2B5EF4-FFF2-40B4-BE49-F238E27FC236}">
                  <a16:creationId xmlns:a16="http://schemas.microsoft.com/office/drawing/2014/main" id="{7DF77C8F-CD13-48E9-A137-B8C45CCB3ED9}"/>
                </a:ext>
              </a:extLst>
            </p:cNvPr>
            <p:cNvSpPr/>
            <p:nvPr/>
          </p:nvSpPr>
          <p:spPr bwMode="auto">
            <a:xfrm>
              <a:off x="6589714" y="5124450"/>
              <a:ext cx="174625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3" name="矩形 522">
              <a:extLst>
                <a:ext uri="{FF2B5EF4-FFF2-40B4-BE49-F238E27FC236}">
                  <a16:creationId xmlns:a16="http://schemas.microsoft.com/office/drawing/2014/main" id="{B5D3B8FA-332E-4115-971D-ABB640B2BDE9}"/>
                </a:ext>
              </a:extLst>
            </p:cNvPr>
            <p:cNvSpPr/>
            <p:nvPr/>
          </p:nvSpPr>
          <p:spPr bwMode="auto">
            <a:xfrm>
              <a:off x="6589714" y="4965700"/>
              <a:ext cx="174625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4" name="矩形 523">
              <a:extLst>
                <a:ext uri="{FF2B5EF4-FFF2-40B4-BE49-F238E27FC236}">
                  <a16:creationId xmlns:a16="http://schemas.microsoft.com/office/drawing/2014/main" id="{AF86C2FB-D785-4EE5-8B5F-C069E2945D65}"/>
                </a:ext>
              </a:extLst>
            </p:cNvPr>
            <p:cNvSpPr/>
            <p:nvPr/>
          </p:nvSpPr>
          <p:spPr bwMode="auto">
            <a:xfrm>
              <a:off x="6589714" y="4965700"/>
              <a:ext cx="174625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5" name="任意多边形 347">
              <a:extLst>
                <a:ext uri="{FF2B5EF4-FFF2-40B4-BE49-F238E27FC236}">
                  <a16:creationId xmlns:a16="http://schemas.microsoft.com/office/drawing/2014/main" id="{E9A6C0AE-839A-44AF-9C2F-2E5069BA5F4C}"/>
                </a:ext>
              </a:extLst>
            </p:cNvPr>
            <p:cNvSpPr/>
            <p:nvPr/>
          </p:nvSpPr>
          <p:spPr bwMode="auto">
            <a:xfrm>
              <a:off x="6842126" y="4989512"/>
              <a:ext cx="88900" cy="134937"/>
            </a:xfrm>
            <a:custGeom>
              <a:avLst/>
              <a:gdLst>
                <a:gd name="T0" fmla="*/ 56 w 56"/>
                <a:gd name="T1" fmla="*/ 71 h 85"/>
                <a:gd name="T2" fmla="*/ 0 w 56"/>
                <a:gd name="T3" fmla="*/ 71 h 85"/>
                <a:gd name="T4" fmla="*/ 0 w 56"/>
                <a:gd name="T5" fmla="*/ 85 h 85"/>
                <a:gd name="T6" fmla="*/ 56 w 56"/>
                <a:gd name="T7" fmla="*/ 85 h 85"/>
                <a:gd name="T8" fmla="*/ 56 w 56"/>
                <a:gd name="T9" fmla="*/ 71 h 85"/>
                <a:gd name="T10" fmla="*/ 56 w 56"/>
                <a:gd name="T11" fmla="*/ 0 h 85"/>
                <a:gd name="T12" fmla="*/ 0 w 56"/>
                <a:gd name="T13" fmla="*/ 0 h 85"/>
                <a:gd name="T14" fmla="*/ 0 w 56"/>
                <a:gd name="T15" fmla="*/ 30 h 85"/>
                <a:gd name="T16" fmla="*/ 56 w 56"/>
                <a:gd name="T17" fmla="*/ 30 h 85"/>
                <a:gd name="T18" fmla="*/ 56 w 56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5">
                  <a:moveTo>
                    <a:pt x="56" y="71"/>
                  </a:moveTo>
                  <a:lnTo>
                    <a:pt x="0" y="71"/>
                  </a:lnTo>
                  <a:lnTo>
                    <a:pt x="0" y="85"/>
                  </a:lnTo>
                  <a:lnTo>
                    <a:pt x="56" y="85"/>
                  </a:lnTo>
                  <a:lnTo>
                    <a:pt x="56" y="71"/>
                  </a:lnTo>
                  <a:close/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6" name="任意多边形 348">
              <a:extLst>
                <a:ext uri="{FF2B5EF4-FFF2-40B4-BE49-F238E27FC236}">
                  <a16:creationId xmlns:a16="http://schemas.microsoft.com/office/drawing/2014/main" id="{40CD34CD-7F60-4794-A33F-6531C671848E}"/>
                </a:ext>
              </a:extLst>
            </p:cNvPr>
            <p:cNvSpPr/>
            <p:nvPr/>
          </p:nvSpPr>
          <p:spPr bwMode="auto">
            <a:xfrm>
              <a:off x="6842126" y="4989512"/>
              <a:ext cx="88900" cy="134937"/>
            </a:xfrm>
            <a:custGeom>
              <a:avLst/>
              <a:gdLst>
                <a:gd name="T0" fmla="*/ 56 w 56"/>
                <a:gd name="T1" fmla="*/ 71 h 85"/>
                <a:gd name="T2" fmla="*/ 0 w 56"/>
                <a:gd name="T3" fmla="*/ 71 h 85"/>
                <a:gd name="T4" fmla="*/ 0 w 56"/>
                <a:gd name="T5" fmla="*/ 85 h 85"/>
                <a:gd name="T6" fmla="*/ 56 w 56"/>
                <a:gd name="T7" fmla="*/ 85 h 85"/>
                <a:gd name="T8" fmla="*/ 56 w 56"/>
                <a:gd name="T9" fmla="*/ 71 h 85"/>
                <a:gd name="T10" fmla="*/ 56 w 56"/>
                <a:gd name="T11" fmla="*/ 0 h 85"/>
                <a:gd name="T12" fmla="*/ 0 w 56"/>
                <a:gd name="T13" fmla="*/ 0 h 85"/>
                <a:gd name="T14" fmla="*/ 0 w 56"/>
                <a:gd name="T15" fmla="*/ 30 h 85"/>
                <a:gd name="T16" fmla="*/ 56 w 56"/>
                <a:gd name="T17" fmla="*/ 30 h 85"/>
                <a:gd name="T18" fmla="*/ 56 w 56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5">
                  <a:moveTo>
                    <a:pt x="56" y="71"/>
                  </a:moveTo>
                  <a:lnTo>
                    <a:pt x="0" y="71"/>
                  </a:lnTo>
                  <a:lnTo>
                    <a:pt x="0" y="85"/>
                  </a:lnTo>
                  <a:lnTo>
                    <a:pt x="56" y="85"/>
                  </a:lnTo>
                  <a:lnTo>
                    <a:pt x="56" y="71"/>
                  </a:lnTo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7" name="矩形 526">
              <a:extLst>
                <a:ext uri="{FF2B5EF4-FFF2-40B4-BE49-F238E27FC236}">
                  <a16:creationId xmlns:a16="http://schemas.microsoft.com/office/drawing/2014/main" id="{86D37844-FA68-418C-92FF-9AAFB0EA830F}"/>
                </a:ext>
              </a:extLst>
            </p:cNvPr>
            <p:cNvSpPr/>
            <p:nvPr/>
          </p:nvSpPr>
          <p:spPr bwMode="auto">
            <a:xfrm>
              <a:off x="6842126" y="5037137"/>
              <a:ext cx="88900" cy="65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8" name="矩形 527">
              <a:extLst>
                <a:ext uri="{FF2B5EF4-FFF2-40B4-BE49-F238E27FC236}">
                  <a16:creationId xmlns:a16="http://schemas.microsoft.com/office/drawing/2014/main" id="{39B182CC-82C8-4322-A58F-E8BE2AE1662B}"/>
                </a:ext>
              </a:extLst>
            </p:cNvPr>
            <p:cNvSpPr/>
            <p:nvPr/>
          </p:nvSpPr>
          <p:spPr bwMode="auto">
            <a:xfrm>
              <a:off x="6842126" y="5037137"/>
              <a:ext cx="88900" cy="6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9" name="任意多边形 351">
              <a:extLst>
                <a:ext uri="{FF2B5EF4-FFF2-40B4-BE49-F238E27FC236}">
                  <a16:creationId xmlns:a16="http://schemas.microsoft.com/office/drawing/2014/main" id="{CDB63AB8-A937-411D-9635-9D852E5D91F3}"/>
                </a:ext>
              </a:extLst>
            </p:cNvPr>
            <p:cNvSpPr/>
            <p:nvPr/>
          </p:nvSpPr>
          <p:spPr bwMode="auto">
            <a:xfrm>
              <a:off x="6842126" y="5124450"/>
              <a:ext cx="88900" cy="23812"/>
            </a:xfrm>
            <a:custGeom>
              <a:avLst/>
              <a:gdLst>
                <a:gd name="T0" fmla="*/ 30 w 30"/>
                <a:gd name="T1" fmla="*/ 0 h 8"/>
                <a:gd name="T2" fmla="*/ 0 w 30"/>
                <a:gd name="T3" fmla="*/ 0 h 8"/>
                <a:gd name="T4" fmla="*/ 0 w 30"/>
                <a:gd name="T5" fmla="*/ 8 h 8"/>
                <a:gd name="T6" fmla="*/ 17 w 30"/>
                <a:gd name="T7" fmla="*/ 8 h 8"/>
                <a:gd name="T8" fmla="*/ 17 w 30"/>
                <a:gd name="T9" fmla="*/ 8 h 8"/>
                <a:gd name="T10" fmla="*/ 17 w 30"/>
                <a:gd name="T11" fmla="*/ 8 h 8"/>
                <a:gd name="T12" fmla="*/ 17 w 30"/>
                <a:gd name="T13" fmla="*/ 8 h 8"/>
                <a:gd name="T14" fmla="*/ 30 w 30"/>
                <a:gd name="T15" fmla="*/ 8 h 8"/>
                <a:gd name="T16" fmla="*/ 30 w 30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8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0" name="矩形 529">
              <a:extLst>
                <a:ext uri="{FF2B5EF4-FFF2-40B4-BE49-F238E27FC236}">
                  <a16:creationId xmlns:a16="http://schemas.microsoft.com/office/drawing/2014/main" id="{C1E356CE-8076-42BC-8B1D-7E79A8C99AAE}"/>
                </a:ext>
              </a:extLst>
            </p:cNvPr>
            <p:cNvSpPr/>
            <p:nvPr/>
          </p:nvSpPr>
          <p:spPr bwMode="auto">
            <a:xfrm>
              <a:off x="6842126" y="4965700"/>
              <a:ext cx="88900" cy="23812"/>
            </a:xfrm>
            <a:prstGeom prst="rect">
              <a:avLst/>
            </a:prstGeom>
            <a:solidFill>
              <a:srgbClr val="ABC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1" name="矩形 530">
              <a:extLst>
                <a:ext uri="{FF2B5EF4-FFF2-40B4-BE49-F238E27FC236}">
                  <a16:creationId xmlns:a16="http://schemas.microsoft.com/office/drawing/2014/main" id="{55E21363-B7F4-4A3E-9611-E606193EF997}"/>
                </a:ext>
              </a:extLst>
            </p:cNvPr>
            <p:cNvSpPr/>
            <p:nvPr/>
          </p:nvSpPr>
          <p:spPr bwMode="auto">
            <a:xfrm>
              <a:off x="6842126" y="4965700"/>
              <a:ext cx="88900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2" name="任意多边形 354">
              <a:extLst>
                <a:ext uri="{FF2B5EF4-FFF2-40B4-BE49-F238E27FC236}">
                  <a16:creationId xmlns:a16="http://schemas.microsoft.com/office/drawing/2014/main" id="{723F976E-8F95-4125-8B18-EF67D8F3C5A6}"/>
                </a:ext>
              </a:extLst>
            </p:cNvPr>
            <p:cNvSpPr/>
            <p:nvPr/>
          </p:nvSpPr>
          <p:spPr bwMode="auto">
            <a:xfrm>
              <a:off x="6002339" y="5148262"/>
              <a:ext cx="914400" cy="180975"/>
            </a:xfrm>
            <a:custGeom>
              <a:avLst/>
              <a:gdLst>
                <a:gd name="T0" fmla="*/ 307 w 307"/>
                <a:gd name="T1" fmla="*/ 8 h 61"/>
                <a:gd name="T2" fmla="*/ 307 w 307"/>
                <a:gd name="T3" fmla="*/ 53 h 61"/>
                <a:gd name="T4" fmla="*/ 299 w 307"/>
                <a:gd name="T5" fmla="*/ 61 h 61"/>
                <a:gd name="T6" fmla="*/ 9 w 307"/>
                <a:gd name="T7" fmla="*/ 61 h 61"/>
                <a:gd name="T8" fmla="*/ 0 w 307"/>
                <a:gd name="T9" fmla="*/ 53 h 61"/>
                <a:gd name="T10" fmla="*/ 0 w 307"/>
                <a:gd name="T11" fmla="*/ 8 h 61"/>
                <a:gd name="T12" fmla="*/ 9 w 307"/>
                <a:gd name="T13" fmla="*/ 0 h 61"/>
                <a:gd name="T14" fmla="*/ 299 w 307"/>
                <a:gd name="T15" fmla="*/ 0 h 61"/>
                <a:gd name="T16" fmla="*/ 307 w 307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8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5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8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3" name="任意多边形 355">
              <a:extLst>
                <a:ext uri="{FF2B5EF4-FFF2-40B4-BE49-F238E27FC236}">
                  <a16:creationId xmlns:a16="http://schemas.microsoft.com/office/drawing/2014/main" id="{90DCAB02-1CA4-4151-BA15-C96392476461}"/>
                </a:ext>
              </a:extLst>
            </p:cNvPr>
            <p:cNvSpPr/>
            <p:nvPr/>
          </p:nvSpPr>
          <p:spPr bwMode="auto">
            <a:xfrm>
              <a:off x="6002339" y="5154612"/>
              <a:ext cx="914400" cy="180975"/>
            </a:xfrm>
            <a:custGeom>
              <a:avLst/>
              <a:gdLst>
                <a:gd name="T0" fmla="*/ 5 w 307"/>
                <a:gd name="T1" fmla="*/ 57 h 61"/>
                <a:gd name="T2" fmla="*/ 9 w 307"/>
                <a:gd name="T3" fmla="*/ 61 h 61"/>
                <a:gd name="T4" fmla="*/ 32 w 307"/>
                <a:gd name="T5" fmla="*/ 61 h 61"/>
                <a:gd name="T6" fmla="*/ 32 w 307"/>
                <a:gd name="T7" fmla="*/ 61 h 61"/>
                <a:gd name="T8" fmla="*/ 9 w 307"/>
                <a:gd name="T9" fmla="*/ 61 h 61"/>
                <a:gd name="T10" fmla="*/ 5 w 307"/>
                <a:gd name="T11" fmla="*/ 57 h 61"/>
                <a:gd name="T12" fmla="*/ 303 w 307"/>
                <a:gd name="T13" fmla="*/ 57 h 61"/>
                <a:gd name="T14" fmla="*/ 299 w 307"/>
                <a:gd name="T15" fmla="*/ 61 h 61"/>
                <a:gd name="T16" fmla="*/ 299 w 307"/>
                <a:gd name="T17" fmla="*/ 61 h 61"/>
                <a:gd name="T18" fmla="*/ 303 w 307"/>
                <a:gd name="T19" fmla="*/ 57 h 61"/>
                <a:gd name="T20" fmla="*/ 222 w 307"/>
                <a:gd name="T21" fmla="*/ 47 h 61"/>
                <a:gd name="T22" fmla="*/ 196 w 307"/>
                <a:gd name="T23" fmla="*/ 47 h 61"/>
                <a:gd name="T24" fmla="*/ 196 w 307"/>
                <a:gd name="T25" fmla="*/ 53 h 61"/>
                <a:gd name="T26" fmla="*/ 222 w 307"/>
                <a:gd name="T27" fmla="*/ 53 h 61"/>
                <a:gd name="T28" fmla="*/ 222 w 307"/>
                <a:gd name="T29" fmla="*/ 47 h 61"/>
                <a:gd name="T30" fmla="*/ 307 w 307"/>
                <a:gd name="T31" fmla="*/ 47 h 61"/>
                <a:gd name="T32" fmla="*/ 252 w 307"/>
                <a:gd name="T33" fmla="*/ 47 h 61"/>
                <a:gd name="T34" fmla="*/ 252 w 307"/>
                <a:gd name="T35" fmla="*/ 53 h 61"/>
                <a:gd name="T36" fmla="*/ 307 w 307"/>
                <a:gd name="T37" fmla="*/ 53 h 61"/>
                <a:gd name="T38" fmla="*/ 307 w 307"/>
                <a:gd name="T39" fmla="*/ 53 h 61"/>
                <a:gd name="T40" fmla="*/ 307 w 307"/>
                <a:gd name="T41" fmla="*/ 47 h 61"/>
                <a:gd name="T42" fmla="*/ 138 w 307"/>
                <a:gd name="T43" fmla="*/ 8 h 61"/>
                <a:gd name="T44" fmla="*/ 0 w 307"/>
                <a:gd name="T45" fmla="*/ 8 h 61"/>
                <a:gd name="T46" fmla="*/ 0 w 307"/>
                <a:gd name="T47" fmla="*/ 8 h 61"/>
                <a:gd name="T48" fmla="*/ 0 w 307"/>
                <a:gd name="T49" fmla="*/ 53 h 61"/>
                <a:gd name="T50" fmla="*/ 0 w 307"/>
                <a:gd name="T51" fmla="*/ 53 h 61"/>
                <a:gd name="T52" fmla="*/ 138 w 307"/>
                <a:gd name="T53" fmla="*/ 53 h 61"/>
                <a:gd name="T54" fmla="*/ 138 w 307"/>
                <a:gd name="T55" fmla="*/ 47 h 61"/>
                <a:gd name="T56" fmla="*/ 0 w 307"/>
                <a:gd name="T57" fmla="*/ 47 h 61"/>
                <a:gd name="T58" fmla="*/ 0 w 307"/>
                <a:gd name="T59" fmla="*/ 24 h 61"/>
                <a:gd name="T60" fmla="*/ 138 w 307"/>
                <a:gd name="T61" fmla="*/ 24 h 61"/>
                <a:gd name="T62" fmla="*/ 138 w 307"/>
                <a:gd name="T63" fmla="*/ 8 h 61"/>
                <a:gd name="T64" fmla="*/ 222 w 307"/>
                <a:gd name="T65" fmla="*/ 8 h 61"/>
                <a:gd name="T66" fmla="*/ 196 w 307"/>
                <a:gd name="T67" fmla="*/ 8 h 61"/>
                <a:gd name="T68" fmla="*/ 196 w 307"/>
                <a:gd name="T69" fmla="*/ 24 h 61"/>
                <a:gd name="T70" fmla="*/ 222 w 307"/>
                <a:gd name="T71" fmla="*/ 24 h 61"/>
                <a:gd name="T72" fmla="*/ 222 w 307"/>
                <a:gd name="T73" fmla="*/ 8 h 61"/>
                <a:gd name="T74" fmla="*/ 307 w 307"/>
                <a:gd name="T75" fmla="*/ 8 h 61"/>
                <a:gd name="T76" fmla="*/ 252 w 307"/>
                <a:gd name="T77" fmla="*/ 8 h 61"/>
                <a:gd name="T78" fmla="*/ 252 w 307"/>
                <a:gd name="T79" fmla="*/ 24 h 61"/>
                <a:gd name="T80" fmla="*/ 307 w 307"/>
                <a:gd name="T81" fmla="*/ 24 h 61"/>
                <a:gd name="T82" fmla="*/ 307 w 307"/>
                <a:gd name="T83" fmla="*/ 8 h 61"/>
                <a:gd name="T84" fmla="*/ 307 w 307"/>
                <a:gd name="T85" fmla="*/ 8 h 61"/>
                <a:gd name="T86" fmla="*/ 9 w 307"/>
                <a:gd name="T87" fmla="*/ 0 h 61"/>
                <a:gd name="T88" fmla="*/ 9 w 307"/>
                <a:gd name="T89" fmla="*/ 0 h 61"/>
                <a:gd name="T90" fmla="*/ 5 w 307"/>
                <a:gd name="T91" fmla="*/ 3 h 61"/>
                <a:gd name="T92" fmla="*/ 9 w 307"/>
                <a:gd name="T93" fmla="*/ 0 h 61"/>
                <a:gd name="T94" fmla="*/ 299 w 307"/>
                <a:gd name="T95" fmla="*/ 0 h 61"/>
                <a:gd name="T96" fmla="*/ 299 w 307"/>
                <a:gd name="T97" fmla="*/ 0 h 61"/>
                <a:gd name="T98" fmla="*/ 303 w 307"/>
                <a:gd name="T99" fmla="*/ 4 h 61"/>
                <a:gd name="T100" fmla="*/ 299 w 307"/>
                <a:gd name="T10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7" h="61">
                  <a:moveTo>
                    <a:pt x="5" y="57"/>
                  </a:moveTo>
                  <a:cubicBezTo>
                    <a:pt x="9" y="61"/>
                    <a:pt x="9" y="61"/>
                    <a:pt x="9" y="61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9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1" y="59"/>
                    <a:pt x="29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2" y="47"/>
                  </a:moveTo>
                  <a:cubicBezTo>
                    <a:pt x="196" y="47"/>
                    <a:pt x="196" y="47"/>
                    <a:pt x="196" y="47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7"/>
                    <a:pt x="222" y="47"/>
                    <a:pt x="222" y="47"/>
                  </a:cubicBezTo>
                  <a:moveTo>
                    <a:pt x="307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moveTo>
                    <a:pt x="138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8"/>
                    <a:pt x="138" y="8"/>
                    <a:pt x="138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2"/>
                    <a:pt x="5" y="3"/>
                  </a:cubicBezTo>
                  <a:cubicBezTo>
                    <a:pt x="6" y="2"/>
                    <a:pt x="7" y="1"/>
                    <a:pt x="9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1" y="2"/>
                    <a:pt x="302" y="3"/>
                    <a:pt x="303" y="4"/>
                  </a:cubicBezTo>
                  <a:cubicBezTo>
                    <a:pt x="302" y="3"/>
                    <a:pt x="301" y="2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4" name="任意多边形 356">
              <a:extLst>
                <a:ext uri="{FF2B5EF4-FFF2-40B4-BE49-F238E27FC236}">
                  <a16:creationId xmlns:a16="http://schemas.microsoft.com/office/drawing/2014/main" id="{E0D4C046-6E12-49AE-895A-C02667762BF4}"/>
                </a:ext>
              </a:extLst>
            </p:cNvPr>
            <p:cNvSpPr/>
            <p:nvPr/>
          </p:nvSpPr>
          <p:spPr bwMode="auto">
            <a:xfrm>
              <a:off x="6002339" y="5219700"/>
              <a:ext cx="914400" cy="68262"/>
            </a:xfrm>
            <a:custGeom>
              <a:avLst/>
              <a:gdLst>
                <a:gd name="T0" fmla="*/ 259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9 w 576"/>
                <a:gd name="T7" fmla="*/ 43 h 43"/>
                <a:gd name="T8" fmla="*/ 259 w 576"/>
                <a:gd name="T9" fmla="*/ 0 h 43"/>
                <a:gd name="T10" fmla="*/ 416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6 w 576"/>
                <a:gd name="T17" fmla="*/ 43 h 43"/>
                <a:gd name="T18" fmla="*/ 416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9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9" y="43"/>
                  </a:lnTo>
                  <a:lnTo>
                    <a:pt x="259" y="0"/>
                  </a:lnTo>
                  <a:close/>
                  <a:moveTo>
                    <a:pt x="416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6" y="43"/>
                  </a:lnTo>
                  <a:lnTo>
                    <a:pt x="416" y="0"/>
                  </a:lnTo>
                  <a:close/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5" name="任意多边形 357">
              <a:extLst>
                <a:ext uri="{FF2B5EF4-FFF2-40B4-BE49-F238E27FC236}">
                  <a16:creationId xmlns:a16="http://schemas.microsoft.com/office/drawing/2014/main" id="{920D5085-3E5C-48B4-B115-28E96A8D5C95}"/>
                </a:ext>
              </a:extLst>
            </p:cNvPr>
            <p:cNvSpPr/>
            <p:nvPr/>
          </p:nvSpPr>
          <p:spPr bwMode="auto">
            <a:xfrm>
              <a:off x="6002339" y="5219700"/>
              <a:ext cx="914400" cy="68262"/>
            </a:xfrm>
            <a:custGeom>
              <a:avLst/>
              <a:gdLst>
                <a:gd name="T0" fmla="*/ 259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9 w 576"/>
                <a:gd name="T7" fmla="*/ 43 h 43"/>
                <a:gd name="T8" fmla="*/ 259 w 576"/>
                <a:gd name="T9" fmla="*/ 0 h 43"/>
                <a:gd name="T10" fmla="*/ 416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6 w 576"/>
                <a:gd name="T17" fmla="*/ 43 h 43"/>
                <a:gd name="T18" fmla="*/ 416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9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9" y="43"/>
                  </a:lnTo>
                  <a:lnTo>
                    <a:pt x="259" y="0"/>
                  </a:lnTo>
                  <a:moveTo>
                    <a:pt x="416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6" y="43"/>
                  </a:lnTo>
                  <a:lnTo>
                    <a:pt x="416" y="0"/>
                  </a:lnTo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6" name="任意多边形 358">
              <a:extLst>
                <a:ext uri="{FF2B5EF4-FFF2-40B4-BE49-F238E27FC236}">
                  <a16:creationId xmlns:a16="http://schemas.microsoft.com/office/drawing/2014/main" id="{FC12B49A-33BD-4527-BC5E-0D8E3A0183C5}"/>
                </a:ext>
              </a:extLst>
            </p:cNvPr>
            <p:cNvSpPr/>
            <p:nvPr/>
          </p:nvSpPr>
          <p:spPr bwMode="auto">
            <a:xfrm>
              <a:off x="6904039" y="5305425"/>
              <a:ext cx="12700" cy="12700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1"/>
                    <a:pt x="4" y="0"/>
                  </a:cubicBezTo>
                </a:path>
              </a:pathLst>
            </a:custGeom>
            <a:solidFill>
              <a:srgbClr val="2E58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7" name="任意多边形 359">
              <a:extLst>
                <a:ext uri="{FF2B5EF4-FFF2-40B4-BE49-F238E27FC236}">
                  <a16:creationId xmlns:a16="http://schemas.microsoft.com/office/drawing/2014/main" id="{9053481A-B54D-46C6-B21B-04BF56D683AC}"/>
                </a:ext>
              </a:extLst>
            </p:cNvPr>
            <p:cNvSpPr/>
            <p:nvPr/>
          </p:nvSpPr>
          <p:spPr bwMode="auto">
            <a:xfrm>
              <a:off x="6002339" y="5305425"/>
              <a:ext cx="14288" cy="12700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B5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8" name="任意多边形 360">
              <a:extLst>
                <a:ext uri="{FF2B5EF4-FFF2-40B4-BE49-F238E27FC236}">
                  <a16:creationId xmlns:a16="http://schemas.microsoft.com/office/drawing/2014/main" id="{E2D19C41-A7A5-4FAB-BF7A-B67E94FDD4E7}"/>
                </a:ext>
              </a:extLst>
            </p:cNvPr>
            <p:cNvSpPr/>
            <p:nvPr/>
          </p:nvSpPr>
          <p:spPr bwMode="auto">
            <a:xfrm>
              <a:off x="6000751" y="5305424"/>
              <a:ext cx="914400" cy="23812"/>
            </a:xfrm>
            <a:custGeom>
              <a:avLst/>
              <a:gdLst>
                <a:gd name="T0" fmla="*/ 138 w 307"/>
                <a:gd name="T1" fmla="*/ 0 h 8"/>
                <a:gd name="T2" fmla="*/ 0 w 307"/>
                <a:gd name="T3" fmla="*/ 0 h 8"/>
                <a:gd name="T4" fmla="*/ 5 w 307"/>
                <a:gd name="T5" fmla="*/ 4 h 8"/>
                <a:gd name="T6" fmla="*/ 9 w 307"/>
                <a:gd name="T7" fmla="*/ 8 h 8"/>
                <a:gd name="T8" fmla="*/ 32 w 307"/>
                <a:gd name="T9" fmla="*/ 8 h 8"/>
                <a:gd name="T10" fmla="*/ 33 w 307"/>
                <a:gd name="T11" fmla="*/ 8 h 8"/>
                <a:gd name="T12" fmla="*/ 33 w 307"/>
                <a:gd name="T13" fmla="*/ 8 h 8"/>
                <a:gd name="T14" fmla="*/ 33 w 307"/>
                <a:gd name="T15" fmla="*/ 8 h 8"/>
                <a:gd name="T16" fmla="*/ 138 w 307"/>
                <a:gd name="T17" fmla="*/ 8 h 8"/>
                <a:gd name="T18" fmla="*/ 138 w 307"/>
                <a:gd name="T19" fmla="*/ 0 h 8"/>
                <a:gd name="T20" fmla="*/ 222 w 307"/>
                <a:gd name="T21" fmla="*/ 0 h 8"/>
                <a:gd name="T22" fmla="*/ 196 w 307"/>
                <a:gd name="T23" fmla="*/ 0 h 8"/>
                <a:gd name="T24" fmla="*/ 196 w 307"/>
                <a:gd name="T25" fmla="*/ 8 h 8"/>
                <a:gd name="T26" fmla="*/ 220 w 307"/>
                <a:gd name="T27" fmla="*/ 8 h 8"/>
                <a:gd name="T28" fmla="*/ 222 w 307"/>
                <a:gd name="T29" fmla="*/ 8 h 8"/>
                <a:gd name="T30" fmla="*/ 222 w 307"/>
                <a:gd name="T31" fmla="*/ 0 h 8"/>
                <a:gd name="T32" fmla="*/ 307 w 307"/>
                <a:gd name="T33" fmla="*/ 0 h 8"/>
                <a:gd name="T34" fmla="*/ 252 w 307"/>
                <a:gd name="T35" fmla="*/ 0 h 8"/>
                <a:gd name="T36" fmla="*/ 252 w 307"/>
                <a:gd name="T37" fmla="*/ 8 h 8"/>
                <a:gd name="T38" fmla="*/ 276 w 307"/>
                <a:gd name="T39" fmla="*/ 8 h 8"/>
                <a:gd name="T40" fmla="*/ 299 w 307"/>
                <a:gd name="T41" fmla="*/ 8 h 8"/>
                <a:gd name="T42" fmla="*/ 303 w 307"/>
                <a:gd name="T43" fmla="*/ 4 h 8"/>
                <a:gd name="T44" fmla="*/ 307 w 307"/>
                <a:gd name="T4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7" h="8">
                  <a:moveTo>
                    <a:pt x="13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6"/>
                    <a:pt x="7" y="7"/>
                    <a:pt x="9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0" y="8"/>
                    <a:pt x="220" y="8"/>
                    <a:pt x="220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76" y="8"/>
                    <a:pt x="276" y="8"/>
                    <a:pt x="276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1" y="6"/>
                    <a:pt x="302" y="5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9" name="任意多边形 361">
              <a:extLst>
                <a:ext uri="{FF2B5EF4-FFF2-40B4-BE49-F238E27FC236}">
                  <a16:creationId xmlns:a16="http://schemas.microsoft.com/office/drawing/2014/main" id="{D429D703-D37F-4D66-A716-5A194F8B813B}"/>
                </a:ext>
              </a:extLst>
            </p:cNvPr>
            <p:cNvSpPr/>
            <p:nvPr/>
          </p:nvSpPr>
          <p:spPr bwMode="auto">
            <a:xfrm>
              <a:off x="6002339" y="5156200"/>
              <a:ext cx="14288" cy="15875"/>
            </a:xfrm>
            <a:custGeom>
              <a:avLst/>
              <a:gdLst>
                <a:gd name="T0" fmla="*/ 5 w 5"/>
                <a:gd name="T1" fmla="*/ 0 h 5"/>
                <a:gd name="T2" fmla="*/ 0 w 5"/>
                <a:gd name="T3" fmla="*/ 5 h 5"/>
                <a:gd name="T4" fmla="*/ 0 w 5"/>
                <a:gd name="T5" fmla="*/ 5 h 5"/>
                <a:gd name="T6" fmla="*/ 5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3"/>
                    <a:pt x="4" y="2"/>
                    <a:pt x="5" y="0"/>
                  </a:cubicBezTo>
                </a:path>
              </a:pathLst>
            </a:custGeom>
            <a:solidFill>
              <a:srgbClr val="6F8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0" name="任意多边形 362">
              <a:extLst>
                <a:ext uri="{FF2B5EF4-FFF2-40B4-BE49-F238E27FC236}">
                  <a16:creationId xmlns:a16="http://schemas.microsoft.com/office/drawing/2014/main" id="{59BB54E5-A907-460F-99BE-0861283CB826}"/>
                </a:ext>
              </a:extLst>
            </p:cNvPr>
            <p:cNvSpPr/>
            <p:nvPr/>
          </p:nvSpPr>
          <p:spPr bwMode="auto">
            <a:xfrm>
              <a:off x="6904039" y="5159375"/>
              <a:ext cx="12700" cy="12700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3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1" y="1"/>
                    <a:pt x="0" y="0"/>
                  </a:cubicBezTo>
                </a:path>
              </a:pathLst>
            </a:custGeom>
            <a:solidFill>
              <a:srgbClr val="719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1" name="任意多边形 363">
              <a:extLst>
                <a:ext uri="{FF2B5EF4-FFF2-40B4-BE49-F238E27FC236}">
                  <a16:creationId xmlns:a16="http://schemas.microsoft.com/office/drawing/2014/main" id="{875D91CA-FE24-49C0-91BF-B87DD13E5D55}"/>
                </a:ext>
              </a:extLst>
            </p:cNvPr>
            <p:cNvSpPr/>
            <p:nvPr/>
          </p:nvSpPr>
          <p:spPr bwMode="auto">
            <a:xfrm>
              <a:off x="6002339" y="5148262"/>
              <a:ext cx="914400" cy="23812"/>
            </a:xfrm>
            <a:custGeom>
              <a:avLst/>
              <a:gdLst>
                <a:gd name="T0" fmla="*/ 299 w 307"/>
                <a:gd name="T1" fmla="*/ 0 h 8"/>
                <a:gd name="T2" fmla="*/ 256 w 307"/>
                <a:gd name="T3" fmla="*/ 0 h 8"/>
                <a:gd name="T4" fmla="*/ 197 w 307"/>
                <a:gd name="T5" fmla="*/ 0 h 8"/>
                <a:gd name="T6" fmla="*/ 9 w 307"/>
                <a:gd name="T7" fmla="*/ 0 h 8"/>
                <a:gd name="T8" fmla="*/ 5 w 307"/>
                <a:gd name="T9" fmla="*/ 3 h 8"/>
                <a:gd name="T10" fmla="*/ 0 w 307"/>
                <a:gd name="T11" fmla="*/ 8 h 8"/>
                <a:gd name="T12" fmla="*/ 138 w 307"/>
                <a:gd name="T13" fmla="*/ 8 h 8"/>
                <a:gd name="T14" fmla="*/ 138 w 307"/>
                <a:gd name="T15" fmla="*/ 0 h 8"/>
                <a:gd name="T16" fmla="*/ 196 w 307"/>
                <a:gd name="T17" fmla="*/ 0 h 8"/>
                <a:gd name="T18" fmla="*/ 196 w 307"/>
                <a:gd name="T19" fmla="*/ 8 h 8"/>
                <a:gd name="T20" fmla="*/ 222 w 307"/>
                <a:gd name="T21" fmla="*/ 8 h 8"/>
                <a:gd name="T22" fmla="*/ 222 w 307"/>
                <a:gd name="T23" fmla="*/ 0 h 8"/>
                <a:gd name="T24" fmla="*/ 252 w 307"/>
                <a:gd name="T25" fmla="*/ 0 h 8"/>
                <a:gd name="T26" fmla="*/ 252 w 307"/>
                <a:gd name="T27" fmla="*/ 8 h 8"/>
                <a:gd name="T28" fmla="*/ 307 w 307"/>
                <a:gd name="T29" fmla="*/ 8 h 8"/>
                <a:gd name="T30" fmla="*/ 303 w 307"/>
                <a:gd name="T31" fmla="*/ 4 h 8"/>
                <a:gd name="T32" fmla="*/ 299 w 307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8">
                  <a:moveTo>
                    <a:pt x="299" y="0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2"/>
                    <a:pt x="5" y="3"/>
                  </a:cubicBezTo>
                  <a:cubicBezTo>
                    <a:pt x="4" y="5"/>
                    <a:pt x="2" y="6"/>
                    <a:pt x="0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6" y="7"/>
                    <a:pt x="304" y="5"/>
                    <a:pt x="303" y="4"/>
                  </a:cubicBezTo>
                  <a:cubicBezTo>
                    <a:pt x="302" y="3"/>
                    <a:pt x="301" y="2"/>
                    <a:pt x="299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2" name="任意多边形 364">
              <a:extLst>
                <a:ext uri="{FF2B5EF4-FFF2-40B4-BE49-F238E27FC236}">
                  <a16:creationId xmlns:a16="http://schemas.microsoft.com/office/drawing/2014/main" id="{6B1600A3-D547-43F2-8239-6B204A37D517}"/>
                </a:ext>
              </a:extLst>
            </p:cNvPr>
            <p:cNvSpPr/>
            <p:nvPr/>
          </p:nvSpPr>
          <p:spPr bwMode="auto">
            <a:xfrm>
              <a:off x="6413501" y="5172075"/>
              <a:ext cx="173038" cy="133350"/>
            </a:xfrm>
            <a:custGeom>
              <a:avLst/>
              <a:gdLst>
                <a:gd name="T0" fmla="*/ 109 w 109"/>
                <a:gd name="T1" fmla="*/ 73 h 84"/>
                <a:gd name="T2" fmla="*/ 0 w 109"/>
                <a:gd name="T3" fmla="*/ 73 h 84"/>
                <a:gd name="T4" fmla="*/ 0 w 109"/>
                <a:gd name="T5" fmla="*/ 84 h 84"/>
                <a:gd name="T6" fmla="*/ 109 w 109"/>
                <a:gd name="T7" fmla="*/ 84 h 84"/>
                <a:gd name="T8" fmla="*/ 109 w 109"/>
                <a:gd name="T9" fmla="*/ 73 h 84"/>
                <a:gd name="T10" fmla="*/ 109 w 109"/>
                <a:gd name="T11" fmla="*/ 0 h 84"/>
                <a:gd name="T12" fmla="*/ 0 w 109"/>
                <a:gd name="T13" fmla="*/ 0 h 84"/>
                <a:gd name="T14" fmla="*/ 0 w 109"/>
                <a:gd name="T15" fmla="*/ 30 h 84"/>
                <a:gd name="T16" fmla="*/ 109 w 109"/>
                <a:gd name="T17" fmla="*/ 30 h 84"/>
                <a:gd name="T18" fmla="*/ 109 w 109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84">
                  <a:moveTo>
                    <a:pt x="109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09" y="84"/>
                  </a:lnTo>
                  <a:lnTo>
                    <a:pt x="109" y="73"/>
                  </a:lnTo>
                  <a:close/>
                  <a:moveTo>
                    <a:pt x="109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09" y="3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3" name="任意多边形 365">
              <a:extLst>
                <a:ext uri="{FF2B5EF4-FFF2-40B4-BE49-F238E27FC236}">
                  <a16:creationId xmlns:a16="http://schemas.microsoft.com/office/drawing/2014/main" id="{16AEDA8D-BCBB-46B7-8107-3D255774F912}"/>
                </a:ext>
              </a:extLst>
            </p:cNvPr>
            <p:cNvSpPr/>
            <p:nvPr/>
          </p:nvSpPr>
          <p:spPr bwMode="auto">
            <a:xfrm>
              <a:off x="6413501" y="5172075"/>
              <a:ext cx="173038" cy="133350"/>
            </a:xfrm>
            <a:custGeom>
              <a:avLst/>
              <a:gdLst>
                <a:gd name="T0" fmla="*/ 109 w 109"/>
                <a:gd name="T1" fmla="*/ 73 h 84"/>
                <a:gd name="T2" fmla="*/ 0 w 109"/>
                <a:gd name="T3" fmla="*/ 73 h 84"/>
                <a:gd name="T4" fmla="*/ 0 w 109"/>
                <a:gd name="T5" fmla="*/ 84 h 84"/>
                <a:gd name="T6" fmla="*/ 109 w 109"/>
                <a:gd name="T7" fmla="*/ 84 h 84"/>
                <a:gd name="T8" fmla="*/ 109 w 109"/>
                <a:gd name="T9" fmla="*/ 73 h 84"/>
                <a:gd name="T10" fmla="*/ 109 w 109"/>
                <a:gd name="T11" fmla="*/ 0 h 84"/>
                <a:gd name="T12" fmla="*/ 0 w 109"/>
                <a:gd name="T13" fmla="*/ 0 h 84"/>
                <a:gd name="T14" fmla="*/ 0 w 109"/>
                <a:gd name="T15" fmla="*/ 30 h 84"/>
                <a:gd name="T16" fmla="*/ 109 w 109"/>
                <a:gd name="T17" fmla="*/ 30 h 84"/>
                <a:gd name="T18" fmla="*/ 109 w 109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84">
                  <a:moveTo>
                    <a:pt x="109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09" y="84"/>
                  </a:lnTo>
                  <a:lnTo>
                    <a:pt x="109" y="73"/>
                  </a:lnTo>
                  <a:moveTo>
                    <a:pt x="109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09" y="30"/>
                  </a:lnTo>
                  <a:lnTo>
                    <a:pt x="10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4" name="矩形 543">
              <a:extLst>
                <a:ext uri="{FF2B5EF4-FFF2-40B4-BE49-F238E27FC236}">
                  <a16:creationId xmlns:a16="http://schemas.microsoft.com/office/drawing/2014/main" id="{5A9A3EC7-8068-4056-AC2F-6C7E8ADC8DB9}"/>
                </a:ext>
              </a:extLst>
            </p:cNvPr>
            <p:cNvSpPr/>
            <p:nvPr/>
          </p:nvSpPr>
          <p:spPr bwMode="auto">
            <a:xfrm>
              <a:off x="6413501" y="5219700"/>
              <a:ext cx="173038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5" name="矩形 544">
              <a:extLst>
                <a:ext uri="{FF2B5EF4-FFF2-40B4-BE49-F238E27FC236}">
                  <a16:creationId xmlns:a16="http://schemas.microsoft.com/office/drawing/2014/main" id="{4BED3935-E842-4E69-91E8-02900E09BC97}"/>
                </a:ext>
              </a:extLst>
            </p:cNvPr>
            <p:cNvSpPr/>
            <p:nvPr/>
          </p:nvSpPr>
          <p:spPr bwMode="auto">
            <a:xfrm>
              <a:off x="6413501" y="5219700"/>
              <a:ext cx="173038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6" name="任意多边形 368">
              <a:extLst>
                <a:ext uri="{FF2B5EF4-FFF2-40B4-BE49-F238E27FC236}">
                  <a16:creationId xmlns:a16="http://schemas.microsoft.com/office/drawing/2014/main" id="{B1336F13-05C0-4C80-A154-55642D033157}"/>
                </a:ext>
              </a:extLst>
            </p:cNvPr>
            <p:cNvSpPr/>
            <p:nvPr/>
          </p:nvSpPr>
          <p:spPr bwMode="auto">
            <a:xfrm>
              <a:off x="6413501" y="5305425"/>
              <a:ext cx="173038" cy="23812"/>
            </a:xfrm>
            <a:custGeom>
              <a:avLst/>
              <a:gdLst>
                <a:gd name="T0" fmla="*/ 109 w 109"/>
                <a:gd name="T1" fmla="*/ 0 h 15"/>
                <a:gd name="T2" fmla="*/ 0 w 109"/>
                <a:gd name="T3" fmla="*/ 0 h 15"/>
                <a:gd name="T4" fmla="*/ 0 w 109"/>
                <a:gd name="T5" fmla="*/ 15 h 15"/>
                <a:gd name="T6" fmla="*/ 43 w 109"/>
                <a:gd name="T7" fmla="*/ 15 h 15"/>
                <a:gd name="T8" fmla="*/ 109 w 109"/>
                <a:gd name="T9" fmla="*/ 15 h 15"/>
                <a:gd name="T10" fmla="*/ 109 w 109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15">
                  <a:moveTo>
                    <a:pt x="109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3" y="15"/>
                  </a:lnTo>
                  <a:lnTo>
                    <a:pt x="109" y="1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7" name="任意多边形 369">
              <a:extLst>
                <a:ext uri="{FF2B5EF4-FFF2-40B4-BE49-F238E27FC236}">
                  <a16:creationId xmlns:a16="http://schemas.microsoft.com/office/drawing/2014/main" id="{BFC5FF06-D126-4E9F-BA02-183C2FA48305}"/>
                </a:ext>
              </a:extLst>
            </p:cNvPr>
            <p:cNvSpPr/>
            <p:nvPr/>
          </p:nvSpPr>
          <p:spPr bwMode="auto">
            <a:xfrm>
              <a:off x="6413501" y="5305425"/>
              <a:ext cx="173038" cy="23812"/>
            </a:xfrm>
            <a:custGeom>
              <a:avLst/>
              <a:gdLst>
                <a:gd name="T0" fmla="*/ 109 w 109"/>
                <a:gd name="T1" fmla="*/ 0 h 15"/>
                <a:gd name="T2" fmla="*/ 0 w 109"/>
                <a:gd name="T3" fmla="*/ 0 h 15"/>
                <a:gd name="T4" fmla="*/ 0 w 109"/>
                <a:gd name="T5" fmla="*/ 15 h 15"/>
                <a:gd name="T6" fmla="*/ 43 w 109"/>
                <a:gd name="T7" fmla="*/ 15 h 15"/>
                <a:gd name="T8" fmla="*/ 109 w 109"/>
                <a:gd name="T9" fmla="*/ 15 h 15"/>
                <a:gd name="T10" fmla="*/ 109 w 109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15">
                  <a:moveTo>
                    <a:pt x="109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3" y="15"/>
                  </a:lnTo>
                  <a:lnTo>
                    <a:pt x="109" y="15"/>
                  </a:lnTo>
                  <a:lnTo>
                    <a:pt x="10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8" name="矩形 547">
              <a:extLst>
                <a:ext uri="{FF2B5EF4-FFF2-40B4-BE49-F238E27FC236}">
                  <a16:creationId xmlns:a16="http://schemas.microsoft.com/office/drawing/2014/main" id="{265EE626-4746-4C6F-885C-A35221C18161}"/>
                </a:ext>
              </a:extLst>
            </p:cNvPr>
            <p:cNvSpPr/>
            <p:nvPr/>
          </p:nvSpPr>
          <p:spPr bwMode="auto">
            <a:xfrm>
              <a:off x="6413501" y="5148262"/>
              <a:ext cx="173038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9" name="矩形 548">
              <a:extLst>
                <a:ext uri="{FF2B5EF4-FFF2-40B4-BE49-F238E27FC236}">
                  <a16:creationId xmlns:a16="http://schemas.microsoft.com/office/drawing/2014/main" id="{C75C06F9-601F-4C15-A92D-0A069DCCC317}"/>
                </a:ext>
              </a:extLst>
            </p:cNvPr>
            <p:cNvSpPr/>
            <p:nvPr/>
          </p:nvSpPr>
          <p:spPr bwMode="auto">
            <a:xfrm>
              <a:off x="6413501" y="5148262"/>
              <a:ext cx="173038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0" name="任意多边形 372">
              <a:extLst>
                <a:ext uri="{FF2B5EF4-FFF2-40B4-BE49-F238E27FC236}">
                  <a16:creationId xmlns:a16="http://schemas.microsoft.com/office/drawing/2014/main" id="{268A1046-21B6-4CAC-8AA6-4AAB1D710CE1}"/>
                </a:ext>
              </a:extLst>
            </p:cNvPr>
            <p:cNvSpPr/>
            <p:nvPr/>
          </p:nvSpPr>
          <p:spPr bwMode="auto">
            <a:xfrm>
              <a:off x="6662739" y="5172075"/>
              <a:ext cx="90488" cy="133350"/>
            </a:xfrm>
            <a:custGeom>
              <a:avLst/>
              <a:gdLst>
                <a:gd name="T0" fmla="*/ 57 w 57"/>
                <a:gd name="T1" fmla="*/ 73 h 84"/>
                <a:gd name="T2" fmla="*/ 0 w 57"/>
                <a:gd name="T3" fmla="*/ 73 h 84"/>
                <a:gd name="T4" fmla="*/ 0 w 57"/>
                <a:gd name="T5" fmla="*/ 84 h 84"/>
                <a:gd name="T6" fmla="*/ 57 w 57"/>
                <a:gd name="T7" fmla="*/ 84 h 84"/>
                <a:gd name="T8" fmla="*/ 57 w 57"/>
                <a:gd name="T9" fmla="*/ 73 h 84"/>
                <a:gd name="T10" fmla="*/ 57 w 57"/>
                <a:gd name="T11" fmla="*/ 0 h 84"/>
                <a:gd name="T12" fmla="*/ 0 w 57"/>
                <a:gd name="T13" fmla="*/ 0 h 84"/>
                <a:gd name="T14" fmla="*/ 0 w 57"/>
                <a:gd name="T15" fmla="*/ 30 h 84"/>
                <a:gd name="T16" fmla="*/ 57 w 57"/>
                <a:gd name="T17" fmla="*/ 30 h 84"/>
                <a:gd name="T18" fmla="*/ 57 w 57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84">
                  <a:moveTo>
                    <a:pt x="57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7" y="84"/>
                  </a:lnTo>
                  <a:lnTo>
                    <a:pt x="57" y="73"/>
                  </a:lnTo>
                  <a:close/>
                  <a:moveTo>
                    <a:pt x="57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7" y="3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8A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1" name="任意多边形 373">
              <a:extLst>
                <a:ext uri="{FF2B5EF4-FFF2-40B4-BE49-F238E27FC236}">
                  <a16:creationId xmlns:a16="http://schemas.microsoft.com/office/drawing/2014/main" id="{1BC4A722-3692-4C24-A60E-B7A8056C8753}"/>
                </a:ext>
              </a:extLst>
            </p:cNvPr>
            <p:cNvSpPr/>
            <p:nvPr/>
          </p:nvSpPr>
          <p:spPr bwMode="auto">
            <a:xfrm>
              <a:off x="6662739" y="5172075"/>
              <a:ext cx="90488" cy="133350"/>
            </a:xfrm>
            <a:custGeom>
              <a:avLst/>
              <a:gdLst>
                <a:gd name="T0" fmla="*/ 57 w 57"/>
                <a:gd name="T1" fmla="*/ 73 h 84"/>
                <a:gd name="T2" fmla="*/ 0 w 57"/>
                <a:gd name="T3" fmla="*/ 73 h 84"/>
                <a:gd name="T4" fmla="*/ 0 w 57"/>
                <a:gd name="T5" fmla="*/ 84 h 84"/>
                <a:gd name="T6" fmla="*/ 57 w 57"/>
                <a:gd name="T7" fmla="*/ 84 h 84"/>
                <a:gd name="T8" fmla="*/ 57 w 57"/>
                <a:gd name="T9" fmla="*/ 73 h 84"/>
                <a:gd name="T10" fmla="*/ 57 w 57"/>
                <a:gd name="T11" fmla="*/ 0 h 84"/>
                <a:gd name="T12" fmla="*/ 0 w 57"/>
                <a:gd name="T13" fmla="*/ 0 h 84"/>
                <a:gd name="T14" fmla="*/ 0 w 57"/>
                <a:gd name="T15" fmla="*/ 30 h 84"/>
                <a:gd name="T16" fmla="*/ 57 w 57"/>
                <a:gd name="T17" fmla="*/ 30 h 84"/>
                <a:gd name="T18" fmla="*/ 57 w 57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84">
                  <a:moveTo>
                    <a:pt x="57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7" y="84"/>
                  </a:lnTo>
                  <a:lnTo>
                    <a:pt x="57" y="73"/>
                  </a:lnTo>
                  <a:moveTo>
                    <a:pt x="57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7" y="30"/>
                  </a:lnTo>
                  <a:lnTo>
                    <a:pt x="57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2" name="矩形 551">
              <a:extLst>
                <a:ext uri="{FF2B5EF4-FFF2-40B4-BE49-F238E27FC236}">
                  <a16:creationId xmlns:a16="http://schemas.microsoft.com/office/drawing/2014/main" id="{5B7090AD-AAEF-40CB-BA52-5A7B107F50EE}"/>
                </a:ext>
              </a:extLst>
            </p:cNvPr>
            <p:cNvSpPr/>
            <p:nvPr/>
          </p:nvSpPr>
          <p:spPr bwMode="auto">
            <a:xfrm>
              <a:off x="6662739" y="5219700"/>
              <a:ext cx="90488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3" name="矩形 552">
              <a:extLst>
                <a:ext uri="{FF2B5EF4-FFF2-40B4-BE49-F238E27FC236}">
                  <a16:creationId xmlns:a16="http://schemas.microsoft.com/office/drawing/2014/main" id="{84F9D62E-D009-4672-941F-E1FF9BE749E8}"/>
                </a:ext>
              </a:extLst>
            </p:cNvPr>
            <p:cNvSpPr/>
            <p:nvPr/>
          </p:nvSpPr>
          <p:spPr bwMode="auto">
            <a:xfrm>
              <a:off x="6662739" y="5219700"/>
              <a:ext cx="90488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4" name="任意多边形 376">
              <a:extLst>
                <a:ext uri="{FF2B5EF4-FFF2-40B4-BE49-F238E27FC236}">
                  <a16:creationId xmlns:a16="http://schemas.microsoft.com/office/drawing/2014/main" id="{5EE0BDBB-DFAF-4480-812D-5DE6CADC9C3B}"/>
                </a:ext>
              </a:extLst>
            </p:cNvPr>
            <p:cNvSpPr/>
            <p:nvPr/>
          </p:nvSpPr>
          <p:spPr bwMode="auto">
            <a:xfrm>
              <a:off x="6662739" y="5305425"/>
              <a:ext cx="90488" cy="23812"/>
            </a:xfrm>
            <a:custGeom>
              <a:avLst/>
              <a:gdLst>
                <a:gd name="T0" fmla="*/ 57 w 57"/>
                <a:gd name="T1" fmla="*/ 0 h 15"/>
                <a:gd name="T2" fmla="*/ 0 w 57"/>
                <a:gd name="T3" fmla="*/ 0 h 15"/>
                <a:gd name="T4" fmla="*/ 0 w 57"/>
                <a:gd name="T5" fmla="*/ 15 h 15"/>
                <a:gd name="T6" fmla="*/ 46 w 57"/>
                <a:gd name="T7" fmla="*/ 15 h 15"/>
                <a:gd name="T8" fmla="*/ 57 w 57"/>
                <a:gd name="T9" fmla="*/ 15 h 15"/>
                <a:gd name="T10" fmla="*/ 57 w 57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15">
                  <a:moveTo>
                    <a:pt x="57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6" y="15"/>
                  </a:lnTo>
                  <a:lnTo>
                    <a:pt x="57" y="1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5" name="任意多边形 377">
              <a:extLst>
                <a:ext uri="{FF2B5EF4-FFF2-40B4-BE49-F238E27FC236}">
                  <a16:creationId xmlns:a16="http://schemas.microsoft.com/office/drawing/2014/main" id="{B407D12F-45CB-450D-AF2E-AF53561ECDFF}"/>
                </a:ext>
              </a:extLst>
            </p:cNvPr>
            <p:cNvSpPr/>
            <p:nvPr/>
          </p:nvSpPr>
          <p:spPr bwMode="auto">
            <a:xfrm>
              <a:off x="6662739" y="5305425"/>
              <a:ext cx="90488" cy="23812"/>
            </a:xfrm>
            <a:custGeom>
              <a:avLst/>
              <a:gdLst>
                <a:gd name="T0" fmla="*/ 57 w 57"/>
                <a:gd name="T1" fmla="*/ 0 h 15"/>
                <a:gd name="T2" fmla="*/ 0 w 57"/>
                <a:gd name="T3" fmla="*/ 0 h 15"/>
                <a:gd name="T4" fmla="*/ 0 w 57"/>
                <a:gd name="T5" fmla="*/ 15 h 15"/>
                <a:gd name="T6" fmla="*/ 46 w 57"/>
                <a:gd name="T7" fmla="*/ 15 h 15"/>
                <a:gd name="T8" fmla="*/ 57 w 57"/>
                <a:gd name="T9" fmla="*/ 15 h 15"/>
                <a:gd name="T10" fmla="*/ 57 w 57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15">
                  <a:moveTo>
                    <a:pt x="57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6" y="15"/>
                  </a:lnTo>
                  <a:lnTo>
                    <a:pt x="57" y="15"/>
                  </a:lnTo>
                  <a:lnTo>
                    <a:pt x="5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6" name="矩形 555">
              <a:extLst>
                <a:ext uri="{FF2B5EF4-FFF2-40B4-BE49-F238E27FC236}">
                  <a16:creationId xmlns:a16="http://schemas.microsoft.com/office/drawing/2014/main" id="{2E0BA24D-9097-44CD-990F-15F1BCE38A69}"/>
                </a:ext>
              </a:extLst>
            </p:cNvPr>
            <p:cNvSpPr/>
            <p:nvPr/>
          </p:nvSpPr>
          <p:spPr bwMode="auto">
            <a:xfrm>
              <a:off x="6662739" y="5148262"/>
              <a:ext cx="90488" cy="23812"/>
            </a:xfrm>
            <a:prstGeom prst="rect">
              <a:avLst/>
            </a:prstGeom>
            <a:solidFill>
              <a:srgbClr val="ABC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7" name="矩形 556">
              <a:extLst>
                <a:ext uri="{FF2B5EF4-FFF2-40B4-BE49-F238E27FC236}">
                  <a16:creationId xmlns:a16="http://schemas.microsoft.com/office/drawing/2014/main" id="{11D7382C-0B29-4BEA-A55A-EA3943441D0E}"/>
                </a:ext>
              </a:extLst>
            </p:cNvPr>
            <p:cNvSpPr/>
            <p:nvPr/>
          </p:nvSpPr>
          <p:spPr bwMode="auto">
            <a:xfrm>
              <a:off x="6662739" y="5148262"/>
              <a:ext cx="90488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8" name="任意多边形 380">
              <a:extLst>
                <a:ext uri="{FF2B5EF4-FFF2-40B4-BE49-F238E27FC236}">
                  <a16:creationId xmlns:a16="http://schemas.microsoft.com/office/drawing/2014/main" id="{B6D0E901-E873-4EDF-B6C7-31D891C8EE70}"/>
                </a:ext>
              </a:extLst>
            </p:cNvPr>
            <p:cNvSpPr/>
            <p:nvPr/>
          </p:nvSpPr>
          <p:spPr bwMode="auto">
            <a:xfrm>
              <a:off x="6073776" y="5329237"/>
              <a:ext cx="914400" cy="182562"/>
            </a:xfrm>
            <a:custGeom>
              <a:avLst/>
              <a:gdLst>
                <a:gd name="T0" fmla="*/ 307 w 307"/>
                <a:gd name="T1" fmla="*/ 8 h 61"/>
                <a:gd name="T2" fmla="*/ 307 w 307"/>
                <a:gd name="T3" fmla="*/ 53 h 61"/>
                <a:gd name="T4" fmla="*/ 299 w 307"/>
                <a:gd name="T5" fmla="*/ 61 h 61"/>
                <a:gd name="T6" fmla="*/ 9 w 307"/>
                <a:gd name="T7" fmla="*/ 61 h 61"/>
                <a:gd name="T8" fmla="*/ 0 w 307"/>
                <a:gd name="T9" fmla="*/ 53 h 61"/>
                <a:gd name="T10" fmla="*/ 0 w 307"/>
                <a:gd name="T11" fmla="*/ 8 h 61"/>
                <a:gd name="T12" fmla="*/ 9 w 307"/>
                <a:gd name="T13" fmla="*/ 0 h 61"/>
                <a:gd name="T14" fmla="*/ 299 w 307"/>
                <a:gd name="T15" fmla="*/ 0 h 61"/>
                <a:gd name="T16" fmla="*/ 307 w 307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8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5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9" name="任意多边形 381">
              <a:extLst>
                <a:ext uri="{FF2B5EF4-FFF2-40B4-BE49-F238E27FC236}">
                  <a16:creationId xmlns:a16="http://schemas.microsoft.com/office/drawing/2014/main" id="{9DA0433E-5EAB-4B3C-8BBE-9588819198F3}"/>
                </a:ext>
              </a:extLst>
            </p:cNvPr>
            <p:cNvSpPr/>
            <p:nvPr/>
          </p:nvSpPr>
          <p:spPr bwMode="auto">
            <a:xfrm>
              <a:off x="6073776" y="5329237"/>
              <a:ext cx="914400" cy="182562"/>
            </a:xfrm>
            <a:custGeom>
              <a:avLst/>
              <a:gdLst>
                <a:gd name="T0" fmla="*/ 303 w 307"/>
                <a:gd name="T1" fmla="*/ 57 h 61"/>
                <a:gd name="T2" fmla="*/ 299 w 307"/>
                <a:gd name="T3" fmla="*/ 61 h 61"/>
                <a:gd name="T4" fmla="*/ 299 w 307"/>
                <a:gd name="T5" fmla="*/ 61 h 61"/>
                <a:gd name="T6" fmla="*/ 303 w 307"/>
                <a:gd name="T7" fmla="*/ 57 h 61"/>
                <a:gd name="T8" fmla="*/ 5 w 307"/>
                <a:gd name="T9" fmla="*/ 57 h 61"/>
                <a:gd name="T10" fmla="*/ 9 w 307"/>
                <a:gd name="T11" fmla="*/ 61 h 61"/>
                <a:gd name="T12" fmla="*/ 77 w 307"/>
                <a:gd name="T13" fmla="*/ 61 h 61"/>
                <a:gd name="T14" fmla="*/ 77 w 307"/>
                <a:gd name="T15" fmla="*/ 61 h 61"/>
                <a:gd name="T16" fmla="*/ 9 w 307"/>
                <a:gd name="T17" fmla="*/ 61 h 61"/>
                <a:gd name="T18" fmla="*/ 5 w 307"/>
                <a:gd name="T19" fmla="*/ 57 h 61"/>
                <a:gd name="T20" fmla="*/ 222 w 307"/>
                <a:gd name="T21" fmla="*/ 47 h 61"/>
                <a:gd name="T22" fmla="*/ 196 w 307"/>
                <a:gd name="T23" fmla="*/ 47 h 61"/>
                <a:gd name="T24" fmla="*/ 196 w 307"/>
                <a:gd name="T25" fmla="*/ 53 h 61"/>
                <a:gd name="T26" fmla="*/ 222 w 307"/>
                <a:gd name="T27" fmla="*/ 53 h 61"/>
                <a:gd name="T28" fmla="*/ 222 w 307"/>
                <a:gd name="T29" fmla="*/ 47 h 61"/>
                <a:gd name="T30" fmla="*/ 307 w 307"/>
                <a:gd name="T31" fmla="*/ 47 h 61"/>
                <a:gd name="T32" fmla="*/ 252 w 307"/>
                <a:gd name="T33" fmla="*/ 47 h 61"/>
                <a:gd name="T34" fmla="*/ 252 w 307"/>
                <a:gd name="T35" fmla="*/ 53 h 61"/>
                <a:gd name="T36" fmla="*/ 307 w 307"/>
                <a:gd name="T37" fmla="*/ 53 h 61"/>
                <a:gd name="T38" fmla="*/ 307 w 307"/>
                <a:gd name="T39" fmla="*/ 53 h 61"/>
                <a:gd name="T40" fmla="*/ 307 w 307"/>
                <a:gd name="T41" fmla="*/ 47 h 61"/>
                <a:gd name="T42" fmla="*/ 137 w 307"/>
                <a:gd name="T43" fmla="*/ 8 h 61"/>
                <a:gd name="T44" fmla="*/ 0 w 307"/>
                <a:gd name="T45" fmla="*/ 8 h 61"/>
                <a:gd name="T46" fmla="*/ 0 w 307"/>
                <a:gd name="T47" fmla="*/ 8 h 61"/>
                <a:gd name="T48" fmla="*/ 0 w 307"/>
                <a:gd name="T49" fmla="*/ 53 h 61"/>
                <a:gd name="T50" fmla="*/ 0 w 307"/>
                <a:gd name="T51" fmla="*/ 53 h 61"/>
                <a:gd name="T52" fmla="*/ 137 w 307"/>
                <a:gd name="T53" fmla="*/ 53 h 61"/>
                <a:gd name="T54" fmla="*/ 137 w 307"/>
                <a:gd name="T55" fmla="*/ 47 h 61"/>
                <a:gd name="T56" fmla="*/ 0 w 307"/>
                <a:gd name="T57" fmla="*/ 47 h 61"/>
                <a:gd name="T58" fmla="*/ 0 w 307"/>
                <a:gd name="T59" fmla="*/ 24 h 61"/>
                <a:gd name="T60" fmla="*/ 137 w 307"/>
                <a:gd name="T61" fmla="*/ 24 h 61"/>
                <a:gd name="T62" fmla="*/ 137 w 307"/>
                <a:gd name="T63" fmla="*/ 8 h 61"/>
                <a:gd name="T64" fmla="*/ 222 w 307"/>
                <a:gd name="T65" fmla="*/ 8 h 61"/>
                <a:gd name="T66" fmla="*/ 196 w 307"/>
                <a:gd name="T67" fmla="*/ 8 h 61"/>
                <a:gd name="T68" fmla="*/ 196 w 307"/>
                <a:gd name="T69" fmla="*/ 24 h 61"/>
                <a:gd name="T70" fmla="*/ 222 w 307"/>
                <a:gd name="T71" fmla="*/ 24 h 61"/>
                <a:gd name="T72" fmla="*/ 222 w 307"/>
                <a:gd name="T73" fmla="*/ 8 h 61"/>
                <a:gd name="T74" fmla="*/ 307 w 307"/>
                <a:gd name="T75" fmla="*/ 8 h 61"/>
                <a:gd name="T76" fmla="*/ 252 w 307"/>
                <a:gd name="T77" fmla="*/ 8 h 61"/>
                <a:gd name="T78" fmla="*/ 252 w 307"/>
                <a:gd name="T79" fmla="*/ 24 h 61"/>
                <a:gd name="T80" fmla="*/ 307 w 307"/>
                <a:gd name="T81" fmla="*/ 24 h 61"/>
                <a:gd name="T82" fmla="*/ 307 w 307"/>
                <a:gd name="T83" fmla="*/ 8 h 61"/>
                <a:gd name="T84" fmla="*/ 307 w 307"/>
                <a:gd name="T85" fmla="*/ 8 h 61"/>
                <a:gd name="T86" fmla="*/ 9 w 307"/>
                <a:gd name="T87" fmla="*/ 0 h 61"/>
                <a:gd name="T88" fmla="*/ 9 w 307"/>
                <a:gd name="T89" fmla="*/ 0 h 61"/>
                <a:gd name="T90" fmla="*/ 5 w 307"/>
                <a:gd name="T91" fmla="*/ 4 h 61"/>
                <a:gd name="T92" fmla="*/ 9 w 307"/>
                <a:gd name="T93" fmla="*/ 0 h 61"/>
                <a:gd name="T94" fmla="*/ 299 w 307"/>
                <a:gd name="T95" fmla="*/ 0 h 61"/>
                <a:gd name="T96" fmla="*/ 299 w 307"/>
                <a:gd name="T97" fmla="*/ 0 h 61"/>
                <a:gd name="T98" fmla="*/ 303 w 307"/>
                <a:gd name="T99" fmla="*/ 4 h 61"/>
                <a:gd name="T100" fmla="*/ 299 w 307"/>
                <a:gd name="T101" fmla="*/ 0 h 61"/>
                <a:gd name="T102" fmla="*/ 299 w 307"/>
                <a:gd name="T103" fmla="*/ 0 h 61"/>
                <a:gd name="T104" fmla="*/ 299 w 307"/>
                <a:gd name="T10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7" h="61">
                  <a:moveTo>
                    <a:pt x="303" y="57"/>
                  </a:moveTo>
                  <a:cubicBezTo>
                    <a:pt x="302" y="59"/>
                    <a:pt x="300" y="60"/>
                    <a:pt x="29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5" y="57"/>
                  </a:moveTo>
                  <a:cubicBezTo>
                    <a:pt x="9" y="61"/>
                    <a:pt x="9" y="61"/>
                    <a:pt x="9" y="61"/>
                  </a:cubicBezTo>
                  <a:cubicBezTo>
                    <a:pt x="77" y="61"/>
                    <a:pt x="77" y="61"/>
                    <a:pt x="77" y="61"/>
                  </a:cubicBezTo>
                  <a:cubicBezTo>
                    <a:pt x="77" y="61"/>
                    <a:pt x="77" y="61"/>
                    <a:pt x="77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8"/>
                    <a:pt x="5" y="57"/>
                  </a:cubicBezTo>
                  <a:moveTo>
                    <a:pt x="222" y="47"/>
                  </a:moveTo>
                  <a:cubicBezTo>
                    <a:pt x="196" y="47"/>
                    <a:pt x="196" y="47"/>
                    <a:pt x="196" y="47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7"/>
                    <a:pt x="222" y="47"/>
                    <a:pt x="222" y="47"/>
                  </a:cubicBezTo>
                  <a:moveTo>
                    <a:pt x="307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moveTo>
                    <a:pt x="137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47"/>
                    <a:pt x="137" y="47"/>
                    <a:pt x="13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8"/>
                    <a:pt x="137" y="8"/>
                    <a:pt x="137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6" y="3"/>
                    <a:pt x="7" y="1"/>
                    <a:pt x="9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0" y="2"/>
                    <a:pt x="302" y="3"/>
                    <a:pt x="303" y="4"/>
                  </a:cubicBezTo>
                  <a:cubicBezTo>
                    <a:pt x="302" y="3"/>
                    <a:pt x="301" y="2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0" name="任意多边形 382">
              <a:extLst>
                <a:ext uri="{FF2B5EF4-FFF2-40B4-BE49-F238E27FC236}">
                  <a16:creationId xmlns:a16="http://schemas.microsoft.com/office/drawing/2014/main" id="{27F7316A-1DDC-4D06-AF6C-834AE1CE11EA}"/>
                </a:ext>
              </a:extLst>
            </p:cNvPr>
            <p:cNvSpPr/>
            <p:nvPr/>
          </p:nvSpPr>
          <p:spPr bwMode="auto">
            <a:xfrm>
              <a:off x="6073776" y="5400675"/>
              <a:ext cx="914400" cy="68262"/>
            </a:xfrm>
            <a:custGeom>
              <a:avLst/>
              <a:gdLst>
                <a:gd name="T0" fmla="*/ 257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7 w 576"/>
                <a:gd name="T7" fmla="*/ 43 h 43"/>
                <a:gd name="T8" fmla="*/ 257 w 576"/>
                <a:gd name="T9" fmla="*/ 0 h 43"/>
                <a:gd name="T10" fmla="*/ 417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7 w 576"/>
                <a:gd name="T17" fmla="*/ 43 h 43"/>
                <a:gd name="T18" fmla="*/ 417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7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7" y="43"/>
                  </a:lnTo>
                  <a:lnTo>
                    <a:pt x="257" y="0"/>
                  </a:lnTo>
                  <a:close/>
                  <a:moveTo>
                    <a:pt x="417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7" y="43"/>
                  </a:lnTo>
                  <a:lnTo>
                    <a:pt x="417" y="0"/>
                  </a:lnTo>
                  <a:close/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1" name="任意多边形 383">
              <a:extLst>
                <a:ext uri="{FF2B5EF4-FFF2-40B4-BE49-F238E27FC236}">
                  <a16:creationId xmlns:a16="http://schemas.microsoft.com/office/drawing/2014/main" id="{F96917A9-B996-448A-8EB3-F7EB81FD030E}"/>
                </a:ext>
              </a:extLst>
            </p:cNvPr>
            <p:cNvSpPr/>
            <p:nvPr/>
          </p:nvSpPr>
          <p:spPr bwMode="auto">
            <a:xfrm>
              <a:off x="6073776" y="5400675"/>
              <a:ext cx="914400" cy="68262"/>
            </a:xfrm>
            <a:custGeom>
              <a:avLst/>
              <a:gdLst>
                <a:gd name="T0" fmla="*/ 257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7 w 576"/>
                <a:gd name="T7" fmla="*/ 43 h 43"/>
                <a:gd name="T8" fmla="*/ 257 w 576"/>
                <a:gd name="T9" fmla="*/ 0 h 43"/>
                <a:gd name="T10" fmla="*/ 417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7 w 576"/>
                <a:gd name="T17" fmla="*/ 43 h 43"/>
                <a:gd name="T18" fmla="*/ 417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7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7" y="43"/>
                  </a:lnTo>
                  <a:lnTo>
                    <a:pt x="257" y="0"/>
                  </a:lnTo>
                  <a:moveTo>
                    <a:pt x="417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7" y="43"/>
                  </a:lnTo>
                  <a:lnTo>
                    <a:pt x="417" y="0"/>
                  </a:lnTo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2" name="任意多边形 384">
              <a:extLst>
                <a:ext uri="{FF2B5EF4-FFF2-40B4-BE49-F238E27FC236}">
                  <a16:creationId xmlns:a16="http://schemas.microsoft.com/office/drawing/2014/main" id="{04E2B1EE-4EA1-484D-A25C-38403C5A5D59}"/>
                </a:ext>
              </a:extLst>
            </p:cNvPr>
            <p:cNvSpPr/>
            <p:nvPr/>
          </p:nvSpPr>
          <p:spPr bwMode="auto">
            <a:xfrm>
              <a:off x="6975476" y="5487987"/>
              <a:ext cx="12700" cy="11112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2"/>
                    <a:pt x="4" y="0"/>
                  </a:cubicBezTo>
                </a:path>
              </a:pathLst>
            </a:custGeom>
            <a:solidFill>
              <a:srgbClr val="284D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3" name="任意多边形 385">
              <a:extLst>
                <a:ext uri="{FF2B5EF4-FFF2-40B4-BE49-F238E27FC236}">
                  <a16:creationId xmlns:a16="http://schemas.microsoft.com/office/drawing/2014/main" id="{EBBF03EA-E114-4F95-87BC-660A4800D2AB}"/>
                </a:ext>
              </a:extLst>
            </p:cNvPr>
            <p:cNvSpPr/>
            <p:nvPr/>
          </p:nvSpPr>
          <p:spPr bwMode="auto">
            <a:xfrm>
              <a:off x="6073776" y="5487987"/>
              <a:ext cx="14288" cy="11112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36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4" name="任意多边形 386">
              <a:extLst>
                <a:ext uri="{FF2B5EF4-FFF2-40B4-BE49-F238E27FC236}">
                  <a16:creationId xmlns:a16="http://schemas.microsoft.com/office/drawing/2014/main" id="{65E4E9BD-3671-46DC-8528-72B0503E6331}"/>
                </a:ext>
              </a:extLst>
            </p:cNvPr>
            <p:cNvSpPr/>
            <p:nvPr/>
          </p:nvSpPr>
          <p:spPr bwMode="auto">
            <a:xfrm>
              <a:off x="6073776" y="5487987"/>
              <a:ext cx="914400" cy="23812"/>
            </a:xfrm>
            <a:custGeom>
              <a:avLst/>
              <a:gdLst>
                <a:gd name="T0" fmla="*/ 137 w 307"/>
                <a:gd name="T1" fmla="*/ 0 h 8"/>
                <a:gd name="T2" fmla="*/ 0 w 307"/>
                <a:gd name="T3" fmla="*/ 0 h 8"/>
                <a:gd name="T4" fmla="*/ 5 w 307"/>
                <a:gd name="T5" fmla="*/ 4 h 8"/>
                <a:gd name="T6" fmla="*/ 9 w 307"/>
                <a:gd name="T7" fmla="*/ 8 h 8"/>
                <a:gd name="T8" fmla="*/ 77 w 307"/>
                <a:gd name="T9" fmla="*/ 8 h 8"/>
                <a:gd name="T10" fmla="*/ 77 w 307"/>
                <a:gd name="T11" fmla="*/ 8 h 8"/>
                <a:gd name="T12" fmla="*/ 77 w 307"/>
                <a:gd name="T13" fmla="*/ 8 h 8"/>
                <a:gd name="T14" fmla="*/ 77 w 307"/>
                <a:gd name="T15" fmla="*/ 8 h 8"/>
                <a:gd name="T16" fmla="*/ 137 w 307"/>
                <a:gd name="T17" fmla="*/ 8 h 8"/>
                <a:gd name="T18" fmla="*/ 137 w 307"/>
                <a:gd name="T19" fmla="*/ 0 h 8"/>
                <a:gd name="T20" fmla="*/ 222 w 307"/>
                <a:gd name="T21" fmla="*/ 0 h 8"/>
                <a:gd name="T22" fmla="*/ 196 w 307"/>
                <a:gd name="T23" fmla="*/ 0 h 8"/>
                <a:gd name="T24" fmla="*/ 196 w 307"/>
                <a:gd name="T25" fmla="*/ 8 h 8"/>
                <a:gd name="T26" fmla="*/ 222 w 307"/>
                <a:gd name="T27" fmla="*/ 8 h 8"/>
                <a:gd name="T28" fmla="*/ 222 w 307"/>
                <a:gd name="T29" fmla="*/ 0 h 8"/>
                <a:gd name="T30" fmla="*/ 307 w 307"/>
                <a:gd name="T31" fmla="*/ 0 h 8"/>
                <a:gd name="T32" fmla="*/ 252 w 307"/>
                <a:gd name="T33" fmla="*/ 0 h 8"/>
                <a:gd name="T34" fmla="*/ 252 w 307"/>
                <a:gd name="T35" fmla="*/ 8 h 8"/>
                <a:gd name="T36" fmla="*/ 299 w 307"/>
                <a:gd name="T37" fmla="*/ 8 h 8"/>
                <a:gd name="T38" fmla="*/ 303 w 307"/>
                <a:gd name="T39" fmla="*/ 4 h 8"/>
                <a:gd name="T40" fmla="*/ 307 w 307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7" h="8">
                  <a:moveTo>
                    <a:pt x="1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7" y="7"/>
                    <a:pt x="9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0" y="7"/>
                    <a:pt x="302" y="6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5" name="任意多边形 387">
              <a:extLst>
                <a:ext uri="{FF2B5EF4-FFF2-40B4-BE49-F238E27FC236}">
                  <a16:creationId xmlns:a16="http://schemas.microsoft.com/office/drawing/2014/main" id="{5AE369C1-C05D-4CE7-A42C-8F3FF0B7C5F9}"/>
                </a:ext>
              </a:extLst>
            </p:cNvPr>
            <p:cNvSpPr/>
            <p:nvPr/>
          </p:nvSpPr>
          <p:spPr bwMode="auto">
            <a:xfrm>
              <a:off x="6975476" y="5341937"/>
              <a:ext cx="12700" cy="11112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3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1" y="1"/>
                    <a:pt x="0" y="0"/>
                  </a:cubicBezTo>
                </a:path>
              </a:pathLst>
            </a:custGeom>
            <a:solidFill>
              <a:srgbClr val="6C8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6" name="任意多边形 388">
              <a:extLst>
                <a:ext uri="{FF2B5EF4-FFF2-40B4-BE49-F238E27FC236}">
                  <a16:creationId xmlns:a16="http://schemas.microsoft.com/office/drawing/2014/main" id="{133C8E41-06E5-4977-9BCE-B8C77CC66BAC}"/>
                </a:ext>
              </a:extLst>
            </p:cNvPr>
            <p:cNvSpPr/>
            <p:nvPr/>
          </p:nvSpPr>
          <p:spPr bwMode="auto">
            <a:xfrm>
              <a:off x="6824664" y="5329237"/>
              <a:ext cx="163513" cy="23812"/>
            </a:xfrm>
            <a:custGeom>
              <a:avLst/>
              <a:gdLst>
                <a:gd name="T0" fmla="*/ 47 w 55"/>
                <a:gd name="T1" fmla="*/ 0 h 8"/>
                <a:gd name="T2" fmla="*/ 0 w 55"/>
                <a:gd name="T3" fmla="*/ 0 h 8"/>
                <a:gd name="T4" fmla="*/ 0 w 55"/>
                <a:gd name="T5" fmla="*/ 8 h 8"/>
                <a:gd name="T6" fmla="*/ 55 w 55"/>
                <a:gd name="T7" fmla="*/ 8 h 8"/>
                <a:gd name="T8" fmla="*/ 51 w 55"/>
                <a:gd name="T9" fmla="*/ 4 h 8"/>
                <a:gd name="T10" fmla="*/ 47 w 55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8">
                  <a:moveTo>
                    <a:pt x="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4" y="7"/>
                    <a:pt x="52" y="5"/>
                    <a:pt x="51" y="4"/>
                  </a:cubicBezTo>
                  <a:cubicBezTo>
                    <a:pt x="50" y="3"/>
                    <a:pt x="48" y="2"/>
                    <a:pt x="47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7" name="矩形 566">
              <a:extLst>
                <a:ext uri="{FF2B5EF4-FFF2-40B4-BE49-F238E27FC236}">
                  <a16:creationId xmlns:a16="http://schemas.microsoft.com/office/drawing/2014/main" id="{A253B74E-610F-487A-AE3F-A636995D2F59}"/>
                </a:ext>
              </a:extLst>
            </p:cNvPr>
            <p:cNvSpPr/>
            <p:nvPr/>
          </p:nvSpPr>
          <p:spPr bwMode="auto">
            <a:xfrm>
              <a:off x="6657976" y="5329237"/>
              <a:ext cx="77788" cy="2381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8" name="矩形 567">
              <a:extLst>
                <a:ext uri="{FF2B5EF4-FFF2-40B4-BE49-F238E27FC236}">
                  <a16:creationId xmlns:a16="http://schemas.microsoft.com/office/drawing/2014/main" id="{D9BB792D-00A1-4C8E-9D67-2EC42CD386DF}"/>
                </a:ext>
              </a:extLst>
            </p:cNvPr>
            <p:cNvSpPr/>
            <p:nvPr/>
          </p:nvSpPr>
          <p:spPr bwMode="auto">
            <a:xfrm>
              <a:off x="6657976" y="5329237"/>
              <a:ext cx="77788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9" name="任意多边形 391">
              <a:extLst>
                <a:ext uri="{FF2B5EF4-FFF2-40B4-BE49-F238E27FC236}">
                  <a16:creationId xmlns:a16="http://schemas.microsoft.com/office/drawing/2014/main" id="{568426EC-4721-4BEA-8F5A-AEBB39AE64BC}"/>
                </a:ext>
              </a:extLst>
            </p:cNvPr>
            <p:cNvSpPr/>
            <p:nvPr/>
          </p:nvSpPr>
          <p:spPr bwMode="auto">
            <a:xfrm>
              <a:off x="6073776" y="5341937"/>
              <a:ext cx="14288" cy="11112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3" y="1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1"/>
                    <a:pt x="5" y="0"/>
                  </a:cubicBezTo>
                </a:path>
              </a:pathLst>
            </a:custGeom>
            <a:solidFill>
              <a:srgbClr val="759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0" name="任意多边形 392">
              <a:extLst>
                <a:ext uri="{FF2B5EF4-FFF2-40B4-BE49-F238E27FC236}">
                  <a16:creationId xmlns:a16="http://schemas.microsoft.com/office/drawing/2014/main" id="{3AAB4E0B-F79E-441F-9E37-F865CEA7C504}"/>
                </a:ext>
              </a:extLst>
            </p:cNvPr>
            <p:cNvSpPr/>
            <p:nvPr/>
          </p:nvSpPr>
          <p:spPr bwMode="auto">
            <a:xfrm>
              <a:off x="6073776" y="5329237"/>
              <a:ext cx="407988" cy="23812"/>
            </a:xfrm>
            <a:custGeom>
              <a:avLst/>
              <a:gdLst>
                <a:gd name="T0" fmla="*/ 137 w 137"/>
                <a:gd name="T1" fmla="*/ 0 h 8"/>
                <a:gd name="T2" fmla="*/ 9 w 137"/>
                <a:gd name="T3" fmla="*/ 0 h 8"/>
                <a:gd name="T4" fmla="*/ 5 w 137"/>
                <a:gd name="T5" fmla="*/ 4 h 8"/>
                <a:gd name="T6" fmla="*/ 0 w 137"/>
                <a:gd name="T7" fmla="*/ 8 h 8"/>
                <a:gd name="T8" fmla="*/ 137 w 137"/>
                <a:gd name="T9" fmla="*/ 8 h 8"/>
                <a:gd name="T10" fmla="*/ 137 w 137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">
                  <a:moveTo>
                    <a:pt x="1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1" name="任意多边形 393">
              <a:extLst>
                <a:ext uri="{FF2B5EF4-FFF2-40B4-BE49-F238E27FC236}">
                  <a16:creationId xmlns:a16="http://schemas.microsoft.com/office/drawing/2014/main" id="{4ED85CBC-FDE2-41C2-8EAA-59179E7E86F1}"/>
                </a:ext>
              </a:extLst>
            </p:cNvPr>
            <p:cNvSpPr/>
            <p:nvPr/>
          </p:nvSpPr>
          <p:spPr bwMode="auto">
            <a:xfrm>
              <a:off x="6481764" y="5353050"/>
              <a:ext cx="176213" cy="134937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2" name="任意多边形 394">
              <a:extLst>
                <a:ext uri="{FF2B5EF4-FFF2-40B4-BE49-F238E27FC236}">
                  <a16:creationId xmlns:a16="http://schemas.microsoft.com/office/drawing/2014/main" id="{6DE9D8A3-037D-4BA8-9051-4F8D5747A30D}"/>
                </a:ext>
              </a:extLst>
            </p:cNvPr>
            <p:cNvSpPr/>
            <p:nvPr/>
          </p:nvSpPr>
          <p:spPr bwMode="auto">
            <a:xfrm>
              <a:off x="6481764" y="5353050"/>
              <a:ext cx="176213" cy="134937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3" name="矩形 572">
              <a:extLst>
                <a:ext uri="{FF2B5EF4-FFF2-40B4-BE49-F238E27FC236}">
                  <a16:creationId xmlns:a16="http://schemas.microsoft.com/office/drawing/2014/main" id="{EF892BD7-D80E-4BD5-B5AC-207F96C273D9}"/>
                </a:ext>
              </a:extLst>
            </p:cNvPr>
            <p:cNvSpPr/>
            <p:nvPr/>
          </p:nvSpPr>
          <p:spPr bwMode="auto">
            <a:xfrm>
              <a:off x="6480774" y="5400675"/>
              <a:ext cx="176213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4" name="矩形 573">
              <a:extLst>
                <a:ext uri="{FF2B5EF4-FFF2-40B4-BE49-F238E27FC236}">
                  <a16:creationId xmlns:a16="http://schemas.microsoft.com/office/drawing/2014/main" id="{65D35772-7CE1-4520-9DAF-472D2235E766}"/>
                </a:ext>
              </a:extLst>
            </p:cNvPr>
            <p:cNvSpPr/>
            <p:nvPr/>
          </p:nvSpPr>
          <p:spPr bwMode="auto">
            <a:xfrm>
              <a:off x="6481764" y="5400675"/>
              <a:ext cx="176213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5" name="矩形 574">
              <a:extLst>
                <a:ext uri="{FF2B5EF4-FFF2-40B4-BE49-F238E27FC236}">
                  <a16:creationId xmlns:a16="http://schemas.microsoft.com/office/drawing/2014/main" id="{62EDC012-5211-46DB-B72D-48B188377954}"/>
                </a:ext>
              </a:extLst>
            </p:cNvPr>
            <p:cNvSpPr/>
            <p:nvPr/>
          </p:nvSpPr>
          <p:spPr bwMode="auto">
            <a:xfrm>
              <a:off x="6481764" y="5487987"/>
              <a:ext cx="176213" cy="23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6" name="矩形 575">
              <a:extLst>
                <a:ext uri="{FF2B5EF4-FFF2-40B4-BE49-F238E27FC236}">
                  <a16:creationId xmlns:a16="http://schemas.microsoft.com/office/drawing/2014/main" id="{1EDA7589-5794-4FDF-B8E7-0F29639FF29B}"/>
                </a:ext>
              </a:extLst>
            </p:cNvPr>
            <p:cNvSpPr/>
            <p:nvPr/>
          </p:nvSpPr>
          <p:spPr bwMode="auto">
            <a:xfrm>
              <a:off x="6481764" y="5487987"/>
              <a:ext cx="176213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7" name="任意多边形 399">
              <a:extLst>
                <a:ext uri="{FF2B5EF4-FFF2-40B4-BE49-F238E27FC236}">
                  <a16:creationId xmlns:a16="http://schemas.microsoft.com/office/drawing/2014/main" id="{7B344AEB-5660-4661-9A8D-46DFE1C61355}"/>
                </a:ext>
              </a:extLst>
            </p:cNvPr>
            <p:cNvSpPr/>
            <p:nvPr/>
          </p:nvSpPr>
          <p:spPr bwMode="auto">
            <a:xfrm>
              <a:off x="6481764" y="5329237"/>
              <a:ext cx="176213" cy="23812"/>
            </a:xfrm>
            <a:custGeom>
              <a:avLst/>
              <a:gdLst>
                <a:gd name="T0" fmla="*/ 111 w 111"/>
                <a:gd name="T1" fmla="*/ 0 h 15"/>
                <a:gd name="T2" fmla="*/ 66 w 111"/>
                <a:gd name="T3" fmla="*/ 0 h 15"/>
                <a:gd name="T4" fmla="*/ 0 w 111"/>
                <a:gd name="T5" fmla="*/ 0 h 15"/>
                <a:gd name="T6" fmla="*/ 0 w 111"/>
                <a:gd name="T7" fmla="*/ 15 h 15"/>
                <a:gd name="T8" fmla="*/ 111 w 111"/>
                <a:gd name="T9" fmla="*/ 15 h 15"/>
                <a:gd name="T10" fmla="*/ 111 w 1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">
                  <a:moveTo>
                    <a:pt x="111" y="0"/>
                  </a:moveTo>
                  <a:lnTo>
                    <a:pt x="6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1" y="15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8" name="任意多边形 400">
              <a:extLst>
                <a:ext uri="{FF2B5EF4-FFF2-40B4-BE49-F238E27FC236}">
                  <a16:creationId xmlns:a16="http://schemas.microsoft.com/office/drawing/2014/main" id="{3CC6CC03-5341-4F8F-8DD5-8DA34C6BE0A5}"/>
                </a:ext>
              </a:extLst>
            </p:cNvPr>
            <p:cNvSpPr/>
            <p:nvPr/>
          </p:nvSpPr>
          <p:spPr bwMode="auto">
            <a:xfrm>
              <a:off x="6481764" y="5329237"/>
              <a:ext cx="176213" cy="23812"/>
            </a:xfrm>
            <a:custGeom>
              <a:avLst/>
              <a:gdLst>
                <a:gd name="T0" fmla="*/ 111 w 111"/>
                <a:gd name="T1" fmla="*/ 0 h 15"/>
                <a:gd name="T2" fmla="*/ 66 w 111"/>
                <a:gd name="T3" fmla="*/ 0 h 15"/>
                <a:gd name="T4" fmla="*/ 0 w 111"/>
                <a:gd name="T5" fmla="*/ 0 h 15"/>
                <a:gd name="T6" fmla="*/ 0 w 111"/>
                <a:gd name="T7" fmla="*/ 15 h 15"/>
                <a:gd name="T8" fmla="*/ 111 w 111"/>
                <a:gd name="T9" fmla="*/ 15 h 15"/>
                <a:gd name="T10" fmla="*/ 111 w 1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">
                  <a:moveTo>
                    <a:pt x="111" y="0"/>
                  </a:moveTo>
                  <a:lnTo>
                    <a:pt x="6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1" y="15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9" name="任意多边形 401">
              <a:extLst>
                <a:ext uri="{FF2B5EF4-FFF2-40B4-BE49-F238E27FC236}">
                  <a16:creationId xmlns:a16="http://schemas.microsoft.com/office/drawing/2014/main" id="{46056C43-0A05-4EB9-A55C-8906114D767C}"/>
                </a:ext>
              </a:extLst>
            </p:cNvPr>
            <p:cNvSpPr/>
            <p:nvPr/>
          </p:nvSpPr>
          <p:spPr bwMode="auto">
            <a:xfrm>
              <a:off x="6735764" y="5353050"/>
              <a:ext cx="88900" cy="134937"/>
            </a:xfrm>
            <a:custGeom>
              <a:avLst/>
              <a:gdLst>
                <a:gd name="T0" fmla="*/ 56 w 56"/>
                <a:gd name="T1" fmla="*/ 73 h 85"/>
                <a:gd name="T2" fmla="*/ 0 w 56"/>
                <a:gd name="T3" fmla="*/ 73 h 85"/>
                <a:gd name="T4" fmla="*/ 0 w 56"/>
                <a:gd name="T5" fmla="*/ 85 h 85"/>
                <a:gd name="T6" fmla="*/ 56 w 56"/>
                <a:gd name="T7" fmla="*/ 85 h 85"/>
                <a:gd name="T8" fmla="*/ 56 w 56"/>
                <a:gd name="T9" fmla="*/ 73 h 85"/>
                <a:gd name="T10" fmla="*/ 56 w 56"/>
                <a:gd name="T11" fmla="*/ 0 h 85"/>
                <a:gd name="T12" fmla="*/ 0 w 56"/>
                <a:gd name="T13" fmla="*/ 0 h 85"/>
                <a:gd name="T14" fmla="*/ 0 w 56"/>
                <a:gd name="T15" fmla="*/ 30 h 85"/>
                <a:gd name="T16" fmla="*/ 56 w 56"/>
                <a:gd name="T17" fmla="*/ 30 h 85"/>
                <a:gd name="T18" fmla="*/ 56 w 56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5">
                  <a:moveTo>
                    <a:pt x="56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6" y="85"/>
                  </a:lnTo>
                  <a:lnTo>
                    <a:pt x="56" y="73"/>
                  </a:lnTo>
                  <a:close/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0" name="任意多边形 402">
              <a:extLst>
                <a:ext uri="{FF2B5EF4-FFF2-40B4-BE49-F238E27FC236}">
                  <a16:creationId xmlns:a16="http://schemas.microsoft.com/office/drawing/2014/main" id="{525F9E76-DE18-4D9C-B798-7850D51932F1}"/>
                </a:ext>
              </a:extLst>
            </p:cNvPr>
            <p:cNvSpPr/>
            <p:nvPr/>
          </p:nvSpPr>
          <p:spPr bwMode="auto">
            <a:xfrm>
              <a:off x="6735764" y="5353050"/>
              <a:ext cx="88900" cy="134937"/>
            </a:xfrm>
            <a:custGeom>
              <a:avLst/>
              <a:gdLst>
                <a:gd name="T0" fmla="*/ 56 w 56"/>
                <a:gd name="T1" fmla="*/ 73 h 85"/>
                <a:gd name="T2" fmla="*/ 0 w 56"/>
                <a:gd name="T3" fmla="*/ 73 h 85"/>
                <a:gd name="T4" fmla="*/ 0 w 56"/>
                <a:gd name="T5" fmla="*/ 85 h 85"/>
                <a:gd name="T6" fmla="*/ 56 w 56"/>
                <a:gd name="T7" fmla="*/ 85 h 85"/>
                <a:gd name="T8" fmla="*/ 56 w 56"/>
                <a:gd name="T9" fmla="*/ 73 h 85"/>
                <a:gd name="T10" fmla="*/ 56 w 56"/>
                <a:gd name="T11" fmla="*/ 0 h 85"/>
                <a:gd name="T12" fmla="*/ 0 w 56"/>
                <a:gd name="T13" fmla="*/ 0 h 85"/>
                <a:gd name="T14" fmla="*/ 0 w 56"/>
                <a:gd name="T15" fmla="*/ 30 h 85"/>
                <a:gd name="T16" fmla="*/ 56 w 56"/>
                <a:gd name="T17" fmla="*/ 30 h 85"/>
                <a:gd name="T18" fmla="*/ 56 w 56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5">
                  <a:moveTo>
                    <a:pt x="56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6" y="85"/>
                  </a:lnTo>
                  <a:lnTo>
                    <a:pt x="56" y="73"/>
                  </a:lnTo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1" name="矩形 580">
              <a:extLst>
                <a:ext uri="{FF2B5EF4-FFF2-40B4-BE49-F238E27FC236}">
                  <a16:creationId xmlns:a16="http://schemas.microsoft.com/office/drawing/2014/main" id="{D48B7DD6-5CCD-4108-8C69-610B4283BEBD}"/>
                </a:ext>
              </a:extLst>
            </p:cNvPr>
            <p:cNvSpPr/>
            <p:nvPr/>
          </p:nvSpPr>
          <p:spPr bwMode="auto">
            <a:xfrm>
              <a:off x="6735764" y="5400675"/>
              <a:ext cx="88900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2" name="矩形 581">
              <a:extLst>
                <a:ext uri="{FF2B5EF4-FFF2-40B4-BE49-F238E27FC236}">
                  <a16:creationId xmlns:a16="http://schemas.microsoft.com/office/drawing/2014/main" id="{7CB51719-433F-4676-88C0-1E58A7707962}"/>
                </a:ext>
              </a:extLst>
            </p:cNvPr>
            <p:cNvSpPr/>
            <p:nvPr/>
          </p:nvSpPr>
          <p:spPr bwMode="auto">
            <a:xfrm>
              <a:off x="6735764" y="5400675"/>
              <a:ext cx="88900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3" name="矩形 582">
              <a:extLst>
                <a:ext uri="{FF2B5EF4-FFF2-40B4-BE49-F238E27FC236}">
                  <a16:creationId xmlns:a16="http://schemas.microsoft.com/office/drawing/2014/main" id="{69D581A5-DFB6-4DD9-8CDD-DF1017DEE82B}"/>
                </a:ext>
              </a:extLst>
            </p:cNvPr>
            <p:cNvSpPr/>
            <p:nvPr/>
          </p:nvSpPr>
          <p:spPr bwMode="auto">
            <a:xfrm>
              <a:off x="6735764" y="5487987"/>
              <a:ext cx="88900" cy="23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4" name="矩形 583">
              <a:extLst>
                <a:ext uri="{FF2B5EF4-FFF2-40B4-BE49-F238E27FC236}">
                  <a16:creationId xmlns:a16="http://schemas.microsoft.com/office/drawing/2014/main" id="{C09B9468-2C4A-4AF0-8197-AEC8810C7E58}"/>
                </a:ext>
              </a:extLst>
            </p:cNvPr>
            <p:cNvSpPr/>
            <p:nvPr/>
          </p:nvSpPr>
          <p:spPr bwMode="auto">
            <a:xfrm>
              <a:off x="6735764" y="5487987"/>
              <a:ext cx="88900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5" name="任意多边形 407">
              <a:extLst>
                <a:ext uri="{FF2B5EF4-FFF2-40B4-BE49-F238E27FC236}">
                  <a16:creationId xmlns:a16="http://schemas.microsoft.com/office/drawing/2014/main" id="{B94705C9-33F7-455B-837C-2E9D2BFFB2E5}"/>
                </a:ext>
              </a:extLst>
            </p:cNvPr>
            <p:cNvSpPr/>
            <p:nvPr/>
          </p:nvSpPr>
          <p:spPr bwMode="auto">
            <a:xfrm>
              <a:off x="6735764" y="5329237"/>
              <a:ext cx="88900" cy="23812"/>
            </a:xfrm>
            <a:custGeom>
              <a:avLst/>
              <a:gdLst>
                <a:gd name="T0" fmla="*/ 56 w 56"/>
                <a:gd name="T1" fmla="*/ 0 h 15"/>
                <a:gd name="T2" fmla="*/ 11 w 56"/>
                <a:gd name="T3" fmla="*/ 0 h 15"/>
                <a:gd name="T4" fmla="*/ 0 w 56"/>
                <a:gd name="T5" fmla="*/ 0 h 15"/>
                <a:gd name="T6" fmla="*/ 0 w 56"/>
                <a:gd name="T7" fmla="*/ 15 h 15"/>
                <a:gd name="T8" fmla="*/ 56 w 56"/>
                <a:gd name="T9" fmla="*/ 15 h 15"/>
                <a:gd name="T10" fmla="*/ 56 w 56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5">
                  <a:moveTo>
                    <a:pt x="56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6" y="1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6" name="任意多边形 408">
              <a:extLst>
                <a:ext uri="{FF2B5EF4-FFF2-40B4-BE49-F238E27FC236}">
                  <a16:creationId xmlns:a16="http://schemas.microsoft.com/office/drawing/2014/main" id="{79E87F69-59DE-40FD-BE5B-0C5C29372A22}"/>
                </a:ext>
              </a:extLst>
            </p:cNvPr>
            <p:cNvSpPr/>
            <p:nvPr/>
          </p:nvSpPr>
          <p:spPr bwMode="auto">
            <a:xfrm>
              <a:off x="6735764" y="5329237"/>
              <a:ext cx="88900" cy="23812"/>
            </a:xfrm>
            <a:custGeom>
              <a:avLst/>
              <a:gdLst>
                <a:gd name="T0" fmla="*/ 56 w 56"/>
                <a:gd name="T1" fmla="*/ 0 h 15"/>
                <a:gd name="T2" fmla="*/ 11 w 56"/>
                <a:gd name="T3" fmla="*/ 0 h 15"/>
                <a:gd name="T4" fmla="*/ 0 w 56"/>
                <a:gd name="T5" fmla="*/ 0 h 15"/>
                <a:gd name="T6" fmla="*/ 0 w 56"/>
                <a:gd name="T7" fmla="*/ 15 h 15"/>
                <a:gd name="T8" fmla="*/ 56 w 56"/>
                <a:gd name="T9" fmla="*/ 15 h 15"/>
                <a:gd name="T10" fmla="*/ 56 w 56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5">
                  <a:moveTo>
                    <a:pt x="56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6" y="15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7" name="任意多边形 409">
              <a:extLst>
                <a:ext uri="{FF2B5EF4-FFF2-40B4-BE49-F238E27FC236}">
                  <a16:creationId xmlns:a16="http://schemas.microsoft.com/office/drawing/2014/main" id="{2C42FF48-3171-4C39-B63D-E6D2BEA4B2CA}"/>
                </a:ext>
              </a:extLst>
            </p:cNvPr>
            <p:cNvSpPr/>
            <p:nvPr/>
          </p:nvSpPr>
          <p:spPr bwMode="auto">
            <a:xfrm>
              <a:off x="6278564" y="5511800"/>
              <a:ext cx="914400" cy="180975"/>
            </a:xfrm>
            <a:custGeom>
              <a:avLst/>
              <a:gdLst>
                <a:gd name="T0" fmla="*/ 307 w 307"/>
                <a:gd name="T1" fmla="*/ 8 h 61"/>
                <a:gd name="T2" fmla="*/ 307 w 307"/>
                <a:gd name="T3" fmla="*/ 53 h 61"/>
                <a:gd name="T4" fmla="*/ 298 w 307"/>
                <a:gd name="T5" fmla="*/ 61 h 61"/>
                <a:gd name="T6" fmla="*/ 8 w 307"/>
                <a:gd name="T7" fmla="*/ 61 h 61"/>
                <a:gd name="T8" fmla="*/ 0 w 307"/>
                <a:gd name="T9" fmla="*/ 53 h 61"/>
                <a:gd name="T10" fmla="*/ 0 w 307"/>
                <a:gd name="T11" fmla="*/ 8 h 61"/>
                <a:gd name="T12" fmla="*/ 8 w 307"/>
                <a:gd name="T13" fmla="*/ 0 h 61"/>
                <a:gd name="T14" fmla="*/ 298 w 307"/>
                <a:gd name="T15" fmla="*/ 0 h 61"/>
                <a:gd name="T16" fmla="*/ 307 w 307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8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8" y="61"/>
                    <a:pt x="298" y="61"/>
                    <a:pt x="29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5" y="3"/>
                    <a:pt x="8" y="0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302" y="3"/>
                    <a:pt x="304" y="5"/>
                    <a:pt x="307" y="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8" name="任意多边形 410">
              <a:extLst>
                <a:ext uri="{FF2B5EF4-FFF2-40B4-BE49-F238E27FC236}">
                  <a16:creationId xmlns:a16="http://schemas.microsoft.com/office/drawing/2014/main" id="{61101194-9470-4C3B-B688-13D9721AAE19}"/>
                </a:ext>
              </a:extLst>
            </p:cNvPr>
            <p:cNvSpPr/>
            <p:nvPr/>
          </p:nvSpPr>
          <p:spPr bwMode="auto">
            <a:xfrm>
              <a:off x="6278564" y="5518150"/>
              <a:ext cx="914400" cy="180975"/>
            </a:xfrm>
            <a:custGeom>
              <a:avLst/>
              <a:gdLst>
                <a:gd name="T0" fmla="*/ 4 w 307"/>
                <a:gd name="T1" fmla="*/ 57 h 61"/>
                <a:gd name="T2" fmla="*/ 8 w 307"/>
                <a:gd name="T3" fmla="*/ 61 h 61"/>
                <a:gd name="T4" fmla="*/ 8 w 307"/>
                <a:gd name="T5" fmla="*/ 61 h 61"/>
                <a:gd name="T6" fmla="*/ 4 w 307"/>
                <a:gd name="T7" fmla="*/ 57 h 61"/>
                <a:gd name="T8" fmla="*/ 302 w 307"/>
                <a:gd name="T9" fmla="*/ 57 h 61"/>
                <a:gd name="T10" fmla="*/ 298 w 307"/>
                <a:gd name="T11" fmla="*/ 61 h 61"/>
                <a:gd name="T12" fmla="*/ 230 w 307"/>
                <a:gd name="T13" fmla="*/ 61 h 61"/>
                <a:gd name="T14" fmla="*/ 230 w 307"/>
                <a:gd name="T15" fmla="*/ 61 h 61"/>
                <a:gd name="T16" fmla="*/ 298 w 307"/>
                <a:gd name="T17" fmla="*/ 61 h 61"/>
                <a:gd name="T18" fmla="*/ 302 w 307"/>
                <a:gd name="T19" fmla="*/ 57 h 61"/>
                <a:gd name="T20" fmla="*/ 222 w 307"/>
                <a:gd name="T21" fmla="*/ 47 h 61"/>
                <a:gd name="T22" fmla="*/ 196 w 307"/>
                <a:gd name="T23" fmla="*/ 47 h 61"/>
                <a:gd name="T24" fmla="*/ 196 w 307"/>
                <a:gd name="T25" fmla="*/ 53 h 61"/>
                <a:gd name="T26" fmla="*/ 222 w 307"/>
                <a:gd name="T27" fmla="*/ 53 h 61"/>
                <a:gd name="T28" fmla="*/ 222 w 307"/>
                <a:gd name="T29" fmla="*/ 47 h 61"/>
                <a:gd name="T30" fmla="*/ 307 w 307"/>
                <a:gd name="T31" fmla="*/ 47 h 61"/>
                <a:gd name="T32" fmla="*/ 251 w 307"/>
                <a:gd name="T33" fmla="*/ 47 h 61"/>
                <a:gd name="T34" fmla="*/ 251 w 307"/>
                <a:gd name="T35" fmla="*/ 53 h 61"/>
                <a:gd name="T36" fmla="*/ 307 w 307"/>
                <a:gd name="T37" fmla="*/ 53 h 61"/>
                <a:gd name="T38" fmla="*/ 307 w 307"/>
                <a:gd name="T39" fmla="*/ 53 h 61"/>
                <a:gd name="T40" fmla="*/ 307 w 307"/>
                <a:gd name="T41" fmla="*/ 47 h 61"/>
                <a:gd name="T42" fmla="*/ 137 w 307"/>
                <a:gd name="T43" fmla="*/ 8 h 61"/>
                <a:gd name="T44" fmla="*/ 0 w 307"/>
                <a:gd name="T45" fmla="*/ 8 h 61"/>
                <a:gd name="T46" fmla="*/ 0 w 307"/>
                <a:gd name="T47" fmla="*/ 8 h 61"/>
                <a:gd name="T48" fmla="*/ 0 w 307"/>
                <a:gd name="T49" fmla="*/ 53 h 61"/>
                <a:gd name="T50" fmla="*/ 0 w 307"/>
                <a:gd name="T51" fmla="*/ 53 h 61"/>
                <a:gd name="T52" fmla="*/ 137 w 307"/>
                <a:gd name="T53" fmla="*/ 53 h 61"/>
                <a:gd name="T54" fmla="*/ 137 w 307"/>
                <a:gd name="T55" fmla="*/ 47 h 61"/>
                <a:gd name="T56" fmla="*/ 0 w 307"/>
                <a:gd name="T57" fmla="*/ 47 h 61"/>
                <a:gd name="T58" fmla="*/ 0 w 307"/>
                <a:gd name="T59" fmla="*/ 24 h 61"/>
                <a:gd name="T60" fmla="*/ 137 w 307"/>
                <a:gd name="T61" fmla="*/ 24 h 61"/>
                <a:gd name="T62" fmla="*/ 137 w 307"/>
                <a:gd name="T63" fmla="*/ 8 h 61"/>
                <a:gd name="T64" fmla="*/ 222 w 307"/>
                <a:gd name="T65" fmla="*/ 8 h 61"/>
                <a:gd name="T66" fmla="*/ 196 w 307"/>
                <a:gd name="T67" fmla="*/ 8 h 61"/>
                <a:gd name="T68" fmla="*/ 196 w 307"/>
                <a:gd name="T69" fmla="*/ 24 h 61"/>
                <a:gd name="T70" fmla="*/ 222 w 307"/>
                <a:gd name="T71" fmla="*/ 24 h 61"/>
                <a:gd name="T72" fmla="*/ 222 w 307"/>
                <a:gd name="T73" fmla="*/ 8 h 61"/>
                <a:gd name="T74" fmla="*/ 307 w 307"/>
                <a:gd name="T75" fmla="*/ 8 h 61"/>
                <a:gd name="T76" fmla="*/ 251 w 307"/>
                <a:gd name="T77" fmla="*/ 8 h 61"/>
                <a:gd name="T78" fmla="*/ 251 w 307"/>
                <a:gd name="T79" fmla="*/ 24 h 61"/>
                <a:gd name="T80" fmla="*/ 307 w 307"/>
                <a:gd name="T81" fmla="*/ 24 h 61"/>
                <a:gd name="T82" fmla="*/ 307 w 307"/>
                <a:gd name="T83" fmla="*/ 8 h 61"/>
                <a:gd name="T84" fmla="*/ 307 w 307"/>
                <a:gd name="T85" fmla="*/ 8 h 61"/>
                <a:gd name="T86" fmla="*/ 8 w 307"/>
                <a:gd name="T87" fmla="*/ 0 h 61"/>
                <a:gd name="T88" fmla="*/ 8 w 307"/>
                <a:gd name="T89" fmla="*/ 0 h 61"/>
                <a:gd name="T90" fmla="*/ 4 w 307"/>
                <a:gd name="T91" fmla="*/ 4 h 61"/>
                <a:gd name="T92" fmla="*/ 8 w 307"/>
                <a:gd name="T93" fmla="*/ 0 h 61"/>
                <a:gd name="T94" fmla="*/ 298 w 307"/>
                <a:gd name="T95" fmla="*/ 0 h 61"/>
                <a:gd name="T96" fmla="*/ 298 w 307"/>
                <a:gd name="T97" fmla="*/ 0 h 61"/>
                <a:gd name="T98" fmla="*/ 303 w 307"/>
                <a:gd name="T99" fmla="*/ 4 h 61"/>
                <a:gd name="T100" fmla="*/ 299 w 307"/>
                <a:gd name="T101" fmla="*/ 0 h 61"/>
                <a:gd name="T102" fmla="*/ 298 w 307"/>
                <a:gd name="T103" fmla="*/ 0 h 61"/>
                <a:gd name="T104" fmla="*/ 298 w 307"/>
                <a:gd name="T10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7" h="61">
                  <a:moveTo>
                    <a:pt x="4" y="57"/>
                  </a:move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60"/>
                    <a:pt x="5" y="58"/>
                    <a:pt x="4" y="57"/>
                  </a:cubicBezTo>
                  <a:moveTo>
                    <a:pt x="302" y="57"/>
                  </a:moveTo>
                  <a:cubicBezTo>
                    <a:pt x="301" y="59"/>
                    <a:pt x="300" y="60"/>
                    <a:pt x="298" y="61"/>
                  </a:cubicBezTo>
                  <a:cubicBezTo>
                    <a:pt x="230" y="61"/>
                    <a:pt x="230" y="61"/>
                    <a:pt x="230" y="61"/>
                  </a:cubicBezTo>
                  <a:cubicBezTo>
                    <a:pt x="230" y="61"/>
                    <a:pt x="230" y="61"/>
                    <a:pt x="230" y="61"/>
                  </a:cubicBezTo>
                  <a:cubicBezTo>
                    <a:pt x="298" y="61"/>
                    <a:pt x="298" y="61"/>
                    <a:pt x="298" y="61"/>
                  </a:cubicBezTo>
                  <a:cubicBezTo>
                    <a:pt x="302" y="57"/>
                    <a:pt x="302" y="57"/>
                    <a:pt x="302" y="57"/>
                  </a:cubicBezTo>
                  <a:moveTo>
                    <a:pt x="222" y="47"/>
                  </a:moveTo>
                  <a:cubicBezTo>
                    <a:pt x="196" y="47"/>
                    <a:pt x="196" y="47"/>
                    <a:pt x="196" y="47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7"/>
                    <a:pt x="222" y="47"/>
                    <a:pt x="222" y="47"/>
                  </a:cubicBezTo>
                  <a:moveTo>
                    <a:pt x="307" y="47"/>
                  </a:moveTo>
                  <a:cubicBezTo>
                    <a:pt x="251" y="47"/>
                    <a:pt x="251" y="47"/>
                    <a:pt x="251" y="47"/>
                  </a:cubicBezTo>
                  <a:cubicBezTo>
                    <a:pt x="251" y="53"/>
                    <a:pt x="251" y="53"/>
                    <a:pt x="251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moveTo>
                    <a:pt x="137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47"/>
                    <a:pt x="137" y="47"/>
                    <a:pt x="13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8"/>
                    <a:pt x="137" y="8"/>
                    <a:pt x="137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1" y="8"/>
                    <a:pt x="251" y="8"/>
                    <a:pt x="251" y="8"/>
                  </a:cubicBezTo>
                  <a:cubicBezTo>
                    <a:pt x="251" y="24"/>
                    <a:pt x="251" y="24"/>
                    <a:pt x="251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3"/>
                    <a:pt x="4" y="4"/>
                  </a:cubicBezTo>
                  <a:cubicBezTo>
                    <a:pt x="6" y="3"/>
                    <a:pt x="7" y="1"/>
                    <a:pt x="8" y="0"/>
                  </a:cubicBezTo>
                  <a:moveTo>
                    <a:pt x="298" y="0"/>
                  </a:moveTo>
                  <a:cubicBezTo>
                    <a:pt x="298" y="0"/>
                    <a:pt x="298" y="0"/>
                    <a:pt x="298" y="0"/>
                  </a:cubicBezTo>
                  <a:cubicBezTo>
                    <a:pt x="300" y="2"/>
                    <a:pt x="301" y="3"/>
                    <a:pt x="303" y="4"/>
                  </a:cubicBezTo>
                  <a:cubicBezTo>
                    <a:pt x="301" y="3"/>
                    <a:pt x="300" y="2"/>
                    <a:pt x="299" y="0"/>
                  </a:cubicBezTo>
                  <a:cubicBezTo>
                    <a:pt x="299" y="0"/>
                    <a:pt x="299" y="0"/>
                    <a:pt x="298" y="0"/>
                  </a:cubicBezTo>
                  <a:cubicBezTo>
                    <a:pt x="298" y="0"/>
                    <a:pt x="298" y="0"/>
                    <a:pt x="298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9" name="任意多边形 411">
              <a:extLst>
                <a:ext uri="{FF2B5EF4-FFF2-40B4-BE49-F238E27FC236}">
                  <a16:creationId xmlns:a16="http://schemas.microsoft.com/office/drawing/2014/main" id="{BDD3CD98-8730-4A4D-9F41-5F082C9E79E9}"/>
                </a:ext>
              </a:extLst>
            </p:cNvPr>
            <p:cNvSpPr/>
            <p:nvPr/>
          </p:nvSpPr>
          <p:spPr bwMode="auto">
            <a:xfrm>
              <a:off x="6278564" y="5583237"/>
              <a:ext cx="914400" cy="68262"/>
            </a:xfrm>
            <a:custGeom>
              <a:avLst/>
              <a:gdLst>
                <a:gd name="T0" fmla="*/ 258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8 w 576"/>
                <a:gd name="T7" fmla="*/ 43 h 43"/>
                <a:gd name="T8" fmla="*/ 258 w 576"/>
                <a:gd name="T9" fmla="*/ 0 h 43"/>
                <a:gd name="T10" fmla="*/ 417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7 w 576"/>
                <a:gd name="T17" fmla="*/ 43 h 43"/>
                <a:gd name="T18" fmla="*/ 417 w 576"/>
                <a:gd name="T19" fmla="*/ 0 h 43"/>
                <a:gd name="T20" fmla="*/ 576 w 576"/>
                <a:gd name="T21" fmla="*/ 0 h 43"/>
                <a:gd name="T22" fmla="*/ 471 w 576"/>
                <a:gd name="T23" fmla="*/ 0 h 43"/>
                <a:gd name="T24" fmla="*/ 471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8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8" y="43"/>
                  </a:lnTo>
                  <a:lnTo>
                    <a:pt x="258" y="0"/>
                  </a:lnTo>
                  <a:close/>
                  <a:moveTo>
                    <a:pt x="417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7" y="43"/>
                  </a:lnTo>
                  <a:lnTo>
                    <a:pt x="417" y="0"/>
                  </a:lnTo>
                  <a:close/>
                  <a:moveTo>
                    <a:pt x="576" y="0"/>
                  </a:moveTo>
                  <a:lnTo>
                    <a:pt x="471" y="0"/>
                  </a:lnTo>
                  <a:lnTo>
                    <a:pt x="471" y="43"/>
                  </a:lnTo>
                  <a:lnTo>
                    <a:pt x="576" y="4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0" name="任意多边形 412">
              <a:extLst>
                <a:ext uri="{FF2B5EF4-FFF2-40B4-BE49-F238E27FC236}">
                  <a16:creationId xmlns:a16="http://schemas.microsoft.com/office/drawing/2014/main" id="{945630D6-508A-4FED-8483-6EDC87EAFC32}"/>
                </a:ext>
              </a:extLst>
            </p:cNvPr>
            <p:cNvSpPr/>
            <p:nvPr/>
          </p:nvSpPr>
          <p:spPr bwMode="auto">
            <a:xfrm>
              <a:off x="6278564" y="5583237"/>
              <a:ext cx="914400" cy="68262"/>
            </a:xfrm>
            <a:custGeom>
              <a:avLst/>
              <a:gdLst>
                <a:gd name="T0" fmla="*/ 258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8 w 576"/>
                <a:gd name="T7" fmla="*/ 43 h 43"/>
                <a:gd name="T8" fmla="*/ 258 w 576"/>
                <a:gd name="T9" fmla="*/ 0 h 43"/>
                <a:gd name="T10" fmla="*/ 417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7 w 576"/>
                <a:gd name="T17" fmla="*/ 43 h 43"/>
                <a:gd name="T18" fmla="*/ 417 w 576"/>
                <a:gd name="T19" fmla="*/ 0 h 43"/>
                <a:gd name="T20" fmla="*/ 576 w 576"/>
                <a:gd name="T21" fmla="*/ 0 h 43"/>
                <a:gd name="T22" fmla="*/ 471 w 576"/>
                <a:gd name="T23" fmla="*/ 0 h 43"/>
                <a:gd name="T24" fmla="*/ 471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8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8" y="43"/>
                  </a:lnTo>
                  <a:lnTo>
                    <a:pt x="258" y="0"/>
                  </a:lnTo>
                  <a:moveTo>
                    <a:pt x="417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7" y="43"/>
                  </a:lnTo>
                  <a:lnTo>
                    <a:pt x="417" y="0"/>
                  </a:lnTo>
                  <a:moveTo>
                    <a:pt x="576" y="0"/>
                  </a:moveTo>
                  <a:lnTo>
                    <a:pt x="471" y="0"/>
                  </a:lnTo>
                  <a:lnTo>
                    <a:pt x="471" y="43"/>
                  </a:lnTo>
                  <a:lnTo>
                    <a:pt x="576" y="43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1" name="任意多边形 413">
              <a:extLst>
                <a:ext uri="{FF2B5EF4-FFF2-40B4-BE49-F238E27FC236}">
                  <a16:creationId xmlns:a16="http://schemas.microsoft.com/office/drawing/2014/main" id="{2931305A-BCDA-4A7C-9B8C-66816E781F40}"/>
                </a:ext>
              </a:extLst>
            </p:cNvPr>
            <p:cNvSpPr/>
            <p:nvPr/>
          </p:nvSpPr>
          <p:spPr bwMode="auto">
            <a:xfrm>
              <a:off x="7178676" y="5668962"/>
              <a:ext cx="14288" cy="12700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2"/>
                    <a:pt x="5" y="0"/>
                  </a:cubicBezTo>
                </a:path>
              </a:pathLst>
            </a:custGeom>
            <a:solidFill>
              <a:srgbClr val="2E58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2" name="任意多边形 414">
              <a:extLst>
                <a:ext uri="{FF2B5EF4-FFF2-40B4-BE49-F238E27FC236}">
                  <a16:creationId xmlns:a16="http://schemas.microsoft.com/office/drawing/2014/main" id="{35FFFE4D-E176-4D8F-8C78-EB921D9D1E35}"/>
                </a:ext>
              </a:extLst>
            </p:cNvPr>
            <p:cNvSpPr/>
            <p:nvPr/>
          </p:nvSpPr>
          <p:spPr bwMode="auto">
            <a:xfrm>
              <a:off x="6278564" y="5668962"/>
              <a:ext cx="12700" cy="12700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0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B5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3" name="任意多边形 415">
              <a:extLst>
                <a:ext uri="{FF2B5EF4-FFF2-40B4-BE49-F238E27FC236}">
                  <a16:creationId xmlns:a16="http://schemas.microsoft.com/office/drawing/2014/main" id="{FC3AF843-84A9-445E-862D-0D66652DFB74}"/>
                </a:ext>
              </a:extLst>
            </p:cNvPr>
            <p:cNvSpPr/>
            <p:nvPr/>
          </p:nvSpPr>
          <p:spPr bwMode="auto">
            <a:xfrm>
              <a:off x="6278564" y="5668962"/>
              <a:ext cx="914400" cy="23812"/>
            </a:xfrm>
            <a:custGeom>
              <a:avLst/>
              <a:gdLst>
                <a:gd name="T0" fmla="*/ 137 w 307"/>
                <a:gd name="T1" fmla="*/ 0 h 8"/>
                <a:gd name="T2" fmla="*/ 0 w 307"/>
                <a:gd name="T3" fmla="*/ 0 h 8"/>
                <a:gd name="T4" fmla="*/ 4 w 307"/>
                <a:gd name="T5" fmla="*/ 4 h 8"/>
                <a:gd name="T6" fmla="*/ 8 w 307"/>
                <a:gd name="T7" fmla="*/ 8 h 8"/>
                <a:gd name="T8" fmla="*/ 137 w 307"/>
                <a:gd name="T9" fmla="*/ 8 h 8"/>
                <a:gd name="T10" fmla="*/ 137 w 307"/>
                <a:gd name="T11" fmla="*/ 0 h 8"/>
                <a:gd name="T12" fmla="*/ 222 w 307"/>
                <a:gd name="T13" fmla="*/ 0 h 8"/>
                <a:gd name="T14" fmla="*/ 196 w 307"/>
                <a:gd name="T15" fmla="*/ 0 h 8"/>
                <a:gd name="T16" fmla="*/ 196 w 307"/>
                <a:gd name="T17" fmla="*/ 8 h 8"/>
                <a:gd name="T18" fmla="*/ 222 w 307"/>
                <a:gd name="T19" fmla="*/ 8 h 8"/>
                <a:gd name="T20" fmla="*/ 222 w 307"/>
                <a:gd name="T21" fmla="*/ 0 h 8"/>
                <a:gd name="T22" fmla="*/ 307 w 307"/>
                <a:gd name="T23" fmla="*/ 0 h 8"/>
                <a:gd name="T24" fmla="*/ 251 w 307"/>
                <a:gd name="T25" fmla="*/ 0 h 8"/>
                <a:gd name="T26" fmla="*/ 251 w 307"/>
                <a:gd name="T27" fmla="*/ 8 h 8"/>
                <a:gd name="T28" fmla="*/ 230 w 307"/>
                <a:gd name="T29" fmla="*/ 8 h 8"/>
                <a:gd name="T30" fmla="*/ 230 w 307"/>
                <a:gd name="T31" fmla="*/ 8 h 8"/>
                <a:gd name="T32" fmla="*/ 298 w 307"/>
                <a:gd name="T33" fmla="*/ 8 h 8"/>
                <a:gd name="T34" fmla="*/ 302 w 307"/>
                <a:gd name="T35" fmla="*/ 4 h 8"/>
                <a:gd name="T36" fmla="*/ 307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1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5"/>
                    <a:pt x="7" y="7"/>
                    <a:pt x="8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1" y="0"/>
                    <a:pt x="251" y="0"/>
                    <a:pt x="251" y="0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230" y="8"/>
                    <a:pt x="230" y="8"/>
                    <a:pt x="230" y="8"/>
                  </a:cubicBezTo>
                  <a:cubicBezTo>
                    <a:pt x="230" y="8"/>
                    <a:pt x="230" y="8"/>
                    <a:pt x="230" y="8"/>
                  </a:cubicBezTo>
                  <a:cubicBezTo>
                    <a:pt x="298" y="8"/>
                    <a:pt x="298" y="8"/>
                    <a:pt x="298" y="8"/>
                  </a:cubicBezTo>
                  <a:cubicBezTo>
                    <a:pt x="300" y="7"/>
                    <a:pt x="301" y="6"/>
                    <a:pt x="302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4" name="任意多边形 416">
              <a:extLst>
                <a:ext uri="{FF2B5EF4-FFF2-40B4-BE49-F238E27FC236}">
                  <a16:creationId xmlns:a16="http://schemas.microsoft.com/office/drawing/2014/main" id="{C25688A7-2E44-4F75-9E76-391B3F31357D}"/>
                </a:ext>
              </a:extLst>
            </p:cNvPr>
            <p:cNvSpPr/>
            <p:nvPr/>
          </p:nvSpPr>
          <p:spPr bwMode="auto">
            <a:xfrm>
              <a:off x="6278564" y="5522912"/>
              <a:ext cx="12700" cy="12700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3" y="1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1"/>
                    <a:pt x="4" y="0"/>
                  </a:cubicBezTo>
                </a:path>
              </a:pathLst>
            </a:custGeom>
            <a:solidFill>
              <a:srgbClr val="6F8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5" name="任意多边形 417">
              <a:extLst>
                <a:ext uri="{FF2B5EF4-FFF2-40B4-BE49-F238E27FC236}">
                  <a16:creationId xmlns:a16="http://schemas.microsoft.com/office/drawing/2014/main" id="{6A45C38B-B8B3-4F03-B754-1D633F80511E}"/>
                </a:ext>
              </a:extLst>
            </p:cNvPr>
            <p:cNvSpPr/>
            <p:nvPr/>
          </p:nvSpPr>
          <p:spPr bwMode="auto">
            <a:xfrm>
              <a:off x="7181851" y="5522912"/>
              <a:ext cx="11113" cy="12700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2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3"/>
                    <a:pt x="1" y="1"/>
                    <a:pt x="0" y="0"/>
                  </a:cubicBezTo>
                </a:path>
              </a:pathLst>
            </a:custGeom>
            <a:solidFill>
              <a:srgbClr val="719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6" name="任意多边形 418">
              <a:extLst>
                <a:ext uri="{FF2B5EF4-FFF2-40B4-BE49-F238E27FC236}">
                  <a16:creationId xmlns:a16="http://schemas.microsoft.com/office/drawing/2014/main" id="{006F900F-FC3E-408E-868B-1473911D8586}"/>
                </a:ext>
              </a:extLst>
            </p:cNvPr>
            <p:cNvSpPr/>
            <p:nvPr/>
          </p:nvSpPr>
          <p:spPr bwMode="auto">
            <a:xfrm>
              <a:off x="6278564" y="5511800"/>
              <a:ext cx="914400" cy="23812"/>
            </a:xfrm>
            <a:custGeom>
              <a:avLst/>
              <a:gdLst>
                <a:gd name="T0" fmla="*/ 298 w 307"/>
                <a:gd name="T1" fmla="*/ 0 h 8"/>
                <a:gd name="T2" fmla="*/ 183 w 307"/>
                <a:gd name="T3" fmla="*/ 0 h 8"/>
                <a:gd name="T4" fmla="*/ 153 w 307"/>
                <a:gd name="T5" fmla="*/ 0 h 8"/>
                <a:gd name="T6" fmla="*/ 127 w 307"/>
                <a:gd name="T7" fmla="*/ 0 h 8"/>
                <a:gd name="T8" fmla="*/ 68 w 307"/>
                <a:gd name="T9" fmla="*/ 0 h 8"/>
                <a:gd name="T10" fmla="*/ 8 w 307"/>
                <a:gd name="T11" fmla="*/ 0 h 8"/>
                <a:gd name="T12" fmla="*/ 4 w 307"/>
                <a:gd name="T13" fmla="*/ 4 h 8"/>
                <a:gd name="T14" fmla="*/ 0 w 307"/>
                <a:gd name="T15" fmla="*/ 8 h 8"/>
                <a:gd name="T16" fmla="*/ 137 w 307"/>
                <a:gd name="T17" fmla="*/ 8 h 8"/>
                <a:gd name="T18" fmla="*/ 137 w 307"/>
                <a:gd name="T19" fmla="*/ 0 h 8"/>
                <a:gd name="T20" fmla="*/ 196 w 307"/>
                <a:gd name="T21" fmla="*/ 0 h 8"/>
                <a:gd name="T22" fmla="*/ 196 w 307"/>
                <a:gd name="T23" fmla="*/ 8 h 8"/>
                <a:gd name="T24" fmla="*/ 222 w 307"/>
                <a:gd name="T25" fmla="*/ 8 h 8"/>
                <a:gd name="T26" fmla="*/ 222 w 307"/>
                <a:gd name="T27" fmla="*/ 0 h 8"/>
                <a:gd name="T28" fmla="*/ 251 w 307"/>
                <a:gd name="T29" fmla="*/ 0 h 8"/>
                <a:gd name="T30" fmla="*/ 251 w 307"/>
                <a:gd name="T31" fmla="*/ 8 h 8"/>
                <a:gd name="T32" fmla="*/ 307 w 307"/>
                <a:gd name="T33" fmla="*/ 8 h 8"/>
                <a:gd name="T34" fmla="*/ 303 w 307"/>
                <a:gd name="T35" fmla="*/ 4 h 8"/>
                <a:gd name="T36" fmla="*/ 298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298" y="0"/>
                  </a:moveTo>
                  <a:cubicBezTo>
                    <a:pt x="183" y="0"/>
                    <a:pt x="183" y="0"/>
                    <a:pt x="18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3"/>
                    <a:pt x="4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5"/>
                    <a:pt x="303" y="4"/>
                  </a:cubicBezTo>
                  <a:cubicBezTo>
                    <a:pt x="301" y="3"/>
                    <a:pt x="300" y="2"/>
                    <a:pt x="298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7" name="任意多边形 419">
              <a:extLst>
                <a:ext uri="{FF2B5EF4-FFF2-40B4-BE49-F238E27FC236}">
                  <a16:creationId xmlns:a16="http://schemas.microsoft.com/office/drawing/2014/main" id="{2620A44A-A817-4892-8E3D-19805E4A8CCB}"/>
                </a:ext>
              </a:extLst>
            </p:cNvPr>
            <p:cNvSpPr/>
            <p:nvPr/>
          </p:nvSpPr>
          <p:spPr bwMode="auto">
            <a:xfrm>
              <a:off x="6688139" y="5535612"/>
              <a:ext cx="174625" cy="133350"/>
            </a:xfrm>
            <a:custGeom>
              <a:avLst/>
              <a:gdLst>
                <a:gd name="T0" fmla="*/ 110 w 110"/>
                <a:gd name="T1" fmla="*/ 73 h 84"/>
                <a:gd name="T2" fmla="*/ 0 w 110"/>
                <a:gd name="T3" fmla="*/ 73 h 84"/>
                <a:gd name="T4" fmla="*/ 0 w 110"/>
                <a:gd name="T5" fmla="*/ 84 h 84"/>
                <a:gd name="T6" fmla="*/ 110 w 110"/>
                <a:gd name="T7" fmla="*/ 84 h 84"/>
                <a:gd name="T8" fmla="*/ 110 w 110"/>
                <a:gd name="T9" fmla="*/ 73 h 84"/>
                <a:gd name="T10" fmla="*/ 110 w 110"/>
                <a:gd name="T11" fmla="*/ 0 h 84"/>
                <a:gd name="T12" fmla="*/ 0 w 110"/>
                <a:gd name="T13" fmla="*/ 0 h 84"/>
                <a:gd name="T14" fmla="*/ 0 w 110"/>
                <a:gd name="T15" fmla="*/ 30 h 84"/>
                <a:gd name="T16" fmla="*/ 110 w 110"/>
                <a:gd name="T17" fmla="*/ 30 h 84"/>
                <a:gd name="T18" fmla="*/ 110 w 110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84">
                  <a:moveTo>
                    <a:pt x="110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10" y="84"/>
                  </a:lnTo>
                  <a:lnTo>
                    <a:pt x="110" y="73"/>
                  </a:lnTo>
                  <a:close/>
                  <a:moveTo>
                    <a:pt x="110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0" y="3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8" name="任意多边形 420">
              <a:extLst>
                <a:ext uri="{FF2B5EF4-FFF2-40B4-BE49-F238E27FC236}">
                  <a16:creationId xmlns:a16="http://schemas.microsoft.com/office/drawing/2014/main" id="{A870C3E6-1419-4451-AA60-805CBC51F718}"/>
                </a:ext>
              </a:extLst>
            </p:cNvPr>
            <p:cNvSpPr/>
            <p:nvPr/>
          </p:nvSpPr>
          <p:spPr bwMode="auto">
            <a:xfrm>
              <a:off x="6688139" y="5535612"/>
              <a:ext cx="174625" cy="133350"/>
            </a:xfrm>
            <a:custGeom>
              <a:avLst/>
              <a:gdLst>
                <a:gd name="T0" fmla="*/ 110 w 110"/>
                <a:gd name="T1" fmla="*/ 73 h 84"/>
                <a:gd name="T2" fmla="*/ 0 w 110"/>
                <a:gd name="T3" fmla="*/ 73 h 84"/>
                <a:gd name="T4" fmla="*/ 0 w 110"/>
                <a:gd name="T5" fmla="*/ 84 h 84"/>
                <a:gd name="T6" fmla="*/ 110 w 110"/>
                <a:gd name="T7" fmla="*/ 84 h 84"/>
                <a:gd name="T8" fmla="*/ 110 w 110"/>
                <a:gd name="T9" fmla="*/ 73 h 84"/>
                <a:gd name="T10" fmla="*/ 110 w 110"/>
                <a:gd name="T11" fmla="*/ 0 h 84"/>
                <a:gd name="T12" fmla="*/ 0 w 110"/>
                <a:gd name="T13" fmla="*/ 0 h 84"/>
                <a:gd name="T14" fmla="*/ 0 w 110"/>
                <a:gd name="T15" fmla="*/ 30 h 84"/>
                <a:gd name="T16" fmla="*/ 110 w 110"/>
                <a:gd name="T17" fmla="*/ 30 h 84"/>
                <a:gd name="T18" fmla="*/ 110 w 110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84">
                  <a:moveTo>
                    <a:pt x="110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10" y="84"/>
                  </a:lnTo>
                  <a:lnTo>
                    <a:pt x="110" y="73"/>
                  </a:lnTo>
                  <a:moveTo>
                    <a:pt x="110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0" y="30"/>
                  </a:lnTo>
                  <a:lnTo>
                    <a:pt x="1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9" name="矩形 598">
              <a:extLst>
                <a:ext uri="{FF2B5EF4-FFF2-40B4-BE49-F238E27FC236}">
                  <a16:creationId xmlns:a16="http://schemas.microsoft.com/office/drawing/2014/main" id="{DEE85F05-4E8C-4155-86EC-61A945EF5EA1}"/>
                </a:ext>
              </a:extLst>
            </p:cNvPr>
            <p:cNvSpPr/>
            <p:nvPr/>
          </p:nvSpPr>
          <p:spPr bwMode="auto">
            <a:xfrm>
              <a:off x="6688139" y="5583237"/>
              <a:ext cx="174625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0" name="矩形 599">
              <a:extLst>
                <a:ext uri="{FF2B5EF4-FFF2-40B4-BE49-F238E27FC236}">
                  <a16:creationId xmlns:a16="http://schemas.microsoft.com/office/drawing/2014/main" id="{B345A75E-F18D-41F5-9C34-EB0E91C8F1B8}"/>
                </a:ext>
              </a:extLst>
            </p:cNvPr>
            <p:cNvSpPr/>
            <p:nvPr/>
          </p:nvSpPr>
          <p:spPr bwMode="auto">
            <a:xfrm>
              <a:off x="6688139" y="5583237"/>
              <a:ext cx="174625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1" name="矩形 600">
              <a:extLst>
                <a:ext uri="{FF2B5EF4-FFF2-40B4-BE49-F238E27FC236}">
                  <a16:creationId xmlns:a16="http://schemas.microsoft.com/office/drawing/2014/main" id="{A1FCE6D0-3FE6-48FE-854E-185252CD743A}"/>
                </a:ext>
              </a:extLst>
            </p:cNvPr>
            <p:cNvSpPr/>
            <p:nvPr/>
          </p:nvSpPr>
          <p:spPr bwMode="auto">
            <a:xfrm>
              <a:off x="6688139" y="5668962"/>
              <a:ext cx="174625" cy="23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2" name="矩形 601">
              <a:extLst>
                <a:ext uri="{FF2B5EF4-FFF2-40B4-BE49-F238E27FC236}">
                  <a16:creationId xmlns:a16="http://schemas.microsoft.com/office/drawing/2014/main" id="{6E5B459B-E609-4E69-AA85-4FEF6DBD852D}"/>
                </a:ext>
              </a:extLst>
            </p:cNvPr>
            <p:cNvSpPr/>
            <p:nvPr/>
          </p:nvSpPr>
          <p:spPr bwMode="auto">
            <a:xfrm>
              <a:off x="6688139" y="5668962"/>
              <a:ext cx="174625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3" name="矩形 602">
              <a:extLst>
                <a:ext uri="{FF2B5EF4-FFF2-40B4-BE49-F238E27FC236}">
                  <a16:creationId xmlns:a16="http://schemas.microsoft.com/office/drawing/2014/main" id="{097ACA48-39E6-46EE-B834-639E7FDA887D}"/>
                </a:ext>
              </a:extLst>
            </p:cNvPr>
            <p:cNvSpPr/>
            <p:nvPr/>
          </p:nvSpPr>
          <p:spPr bwMode="auto">
            <a:xfrm>
              <a:off x="6688139" y="5511800"/>
              <a:ext cx="174625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4" name="矩形 603">
              <a:extLst>
                <a:ext uri="{FF2B5EF4-FFF2-40B4-BE49-F238E27FC236}">
                  <a16:creationId xmlns:a16="http://schemas.microsoft.com/office/drawing/2014/main" id="{E2D4C428-4D7D-4F6B-8392-85E63DEB1487}"/>
                </a:ext>
              </a:extLst>
            </p:cNvPr>
            <p:cNvSpPr/>
            <p:nvPr/>
          </p:nvSpPr>
          <p:spPr bwMode="auto">
            <a:xfrm>
              <a:off x="6688139" y="5511800"/>
              <a:ext cx="174625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5" name="任意多边形 427">
              <a:extLst>
                <a:ext uri="{FF2B5EF4-FFF2-40B4-BE49-F238E27FC236}">
                  <a16:creationId xmlns:a16="http://schemas.microsoft.com/office/drawing/2014/main" id="{999B531B-764D-4D3D-9BE0-1F9CC0287570}"/>
                </a:ext>
              </a:extLst>
            </p:cNvPr>
            <p:cNvSpPr/>
            <p:nvPr/>
          </p:nvSpPr>
          <p:spPr bwMode="auto">
            <a:xfrm>
              <a:off x="6940551" y="5535612"/>
              <a:ext cx="85725" cy="133350"/>
            </a:xfrm>
            <a:custGeom>
              <a:avLst/>
              <a:gdLst>
                <a:gd name="T0" fmla="*/ 54 w 54"/>
                <a:gd name="T1" fmla="*/ 73 h 84"/>
                <a:gd name="T2" fmla="*/ 0 w 54"/>
                <a:gd name="T3" fmla="*/ 73 h 84"/>
                <a:gd name="T4" fmla="*/ 0 w 54"/>
                <a:gd name="T5" fmla="*/ 84 h 84"/>
                <a:gd name="T6" fmla="*/ 54 w 54"/>
                <a:gd name="T7" fmla="*/ 84 h 84"/>
                <a:gd name="T8" fmla="*/ 54 w 54"/>
                <a:gd name="T9" fmla="*/ 73 h 84"/>
                <a:gd name="T10" fmla="*/ 54 w 54"/>
                <a:gd name="T11" fmla="*/ 0 h 84"/>
                <a:gd name="T12" fmla="*/ 0 w 54"/>
                <a:gd name="T13" fmla="*/ 0 h 84"/>
                <a:gd name="T14" fmla="*/ 0 w 54"/>
                <a:gd name="T15" fmla="*/ 30 h 84"/>
                <a:gd name="T16" fmla="*/ 54 w 54"/>
                <a:gd name="T17" fmla="*/ 30 h 84"/>
                <a:gd name="T18" fmla="*/ 54 w 54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4">
                  <a:moveTo>
                    <a:pt x="54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4" y="84"/>
                  </a:lnTo>
                  <a:lnTo>
                    <a:pt x="54" y="73"/>
                  </a:lnTo>
                  <a:close/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6" name="任意多边形 428">
              <a:extLst>
                <a:ext uri="{FF2B5EF4-FFF2-40B4-BE49-F238E27FC236}">
                  <a16:creationId xmlns:a16="http://schemas.microsoft.com/office/drawing/2014/main" id="{68606B91-1045-486E-A85B-D467A22E87D3}"/>
                </a:ext>
              </a:extLst>
            </p:cNvPr>
            <p:cNvSpPr/>
            <p:nvPr/>
          </p:nvSpPr>
          <p:spPr bwMode="auto">
            <a:xfrm>
              <a:off x="6940551" y="5535612"/>
              <a:ext cx="85725" cy="133350"/>
            </a:xfrm>
            <a:custGeom>
              <a:avLst/>
              <a:gdLst>
                <a:gd name="T0" fmla="*/ 54 w 54"/>
                <a:gd name="T1" fmla="*/ 73 h 84"/>
                <a:gd name="T2" fmla="*/ 0 w 54"/>
                <a:gd name="T3" fmla="*/ 73 h 84"/>
                <a:gd name="T4" fmla="*/ 0 w 54"/>
                <a:gd name="T5" fmla="*/ 84 h 84"/>
                <a:gd name="T6" fmla="*/ 54 w 54"/>
                <a:gd name="T7" fmla="*/ 84 h 84"/>
                <a:gd name="T8" fmla="*/ 54 w 54"/>
                <a:gd name="T9" fmla="*/ 73 h 84"/>
                <a:gd name="T10" fmla="*/ 54 w 54"/>
                <a:gd name="T11" fmla="*/ 0 h 84"/>
                <a:gd name="T12" fmla="*/ 0 w 54"/>
                <a:gd name="T13" fmla="*/ 0 h 84"/>
                <a:gd name="T14" fmla="*/ 0 w 54"/>
                <a:gd name="T15" fmla="*/ 30 h 84"/>
                <a:gd name="T16" fmla="*/ 54 w 54"/>
                <a:gd name="T17" fmla="*/ 30 h 84"/>
                <a:gd name="T18" fmla="*/ 54 w 54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4">
                  <a:moveTo>
                    <a:pt x="54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4" y="84"/>
                  </a:lnTo>
                  <a:lnTo>
                    <a:pt x="54" y="73"/>
                  </a:lnTo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7" name="矩形 606">
              <a:extLst>
                <a:ext uri="{FF2B5EF4-FFF2-40B4-BE49-F238E27FC236}">
                  <a16:creationId xmlns:a16="http://schemas.microsoft.com/office/drawing/2014/main" id="{8D4A9E1B-0C8A-437F-8D8A-F0C3A9986040}"/>
                </a:ext>
              </a:extLst>
            </p:cNvPr>
            <p:cNvSpPr/>
            <p:nvPr/>
          </p:nvSpPr>
          <p:spPr bwMode="auto">
            <a:xfrm>
              <a:off x="6940551" y="5583237"/>
              <a:ext cx="85725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8" name="矩形 607">
              <a:extLst>
                <a:ext uri="{FF2B5EF4-FFF2-40B4-BE49-F238E27FC236}">
                  <a16:creationId xmlns:a16="http://schemas.microsoft.com/office/drawing/2014/main" id="{B2BEEBE4-E4D6-4BF8-A189-1FB7B4FB2447}"/>
                </a:ext>
              </a:extLst>
            </p:cNvPr>
            <p:cNvSpPr/>
            <p:nvPr/>
          </p:nvSpPr>
          <p:spPr bwMode="auto">
            <a:xfrm>
              <a:off x="6940551" y="5583237"/>
              <a:ext cx="85725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9" name="任意多边形 431">
              <a:extLst>
                <a:ext uri="{FF2B5EF4-FFF2-40B4-BE49-F238E27FC236}">
                  <a16:creationId xmlns:a16="http://schemas.microsoft.com/office/drawing/2014/main" id="{A5586DB9-1A6A-4BE2-B2F9-3DAAF665DDD3}"/>
                </a:ext>
              </a:extLst>
            </p:cNvPr>
            <p:cNvSpPr/>
            <p:nvPr/>
          </p:nvSpPr>
          <p:spPr bwMode="auto">
            <a:xfrm>
              <a:off x="6940551" y="5668962"/>
              <a:ext cx="85725" cy="23812"/>
            </a:xfrm>
            <a:custGeom>
              <a:avLst/>
              <a:gdLst>
                <a:gd name="T0" fmla="*/ 29 w 29"/>
                <a:gd name="T1" fmla="*/ 0 h 8"/>
                <a:gd name="T2" fmla="*/ 0 w 29"/>
                <a:gd name="T3" fmla="*/ 0 h 8"/>
                <a:gd name="T4" fmla="*/ 0 w 29"/>
                <a:gd name="T5" fmla="*/ 8 h 8"/>
                <a:gd name="T6" fmla="*/ 8 w 29"/>
                <a:gd name="T7" fmla="*/ 8 h 8"/>
                <a:gd name="T8" fmla="*/ 8 w 29"/>
                <a:gd name="T9" fmla="*/ 8 h 8"/>
                <a:gd name="T10" fmla="*/ 29 w 29"/>
                <a:gd name="T11" fmla="*/ 8 h 8"/>
                <a:gd name="T12" fmla="*/ 29 w 29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8">
                  <a:moveTo>
                    <a:pt x="2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0" name="矩形 609">
              <a:extLst>
                <a:ext uri="{FF2B5EF4-FFF2-40B4-BE49-F238E27FC236}">
                  <a16:creationId xmlns:a16="http://schemas.microsoft.com/office/drawing/2014/main" id="{B5FD1423-C470-46A7-A7DD-6918B274E3C0}"/>
                </a:ext>
              </a:extLst>
            </p:cNvPr>
            <p:cNvSpPr/>
            <p:nvPr/>
          </p:nvSpPr>
          <p:spPr bwMode="auto">
            <a:xfrm>
              <a:off x="6940551" y="5511800"/>
              <a:ext cx="85725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1" name="矩形 610">
              <a:extLst>
                <a:ext uri="{FF2B5EF4-FFF2-40B4-BE49-F238E27FC236}">
                  <a16:creationId xmlns:a16="http://schemas.microsoft.com/office/drawing/2014/main" id="{A74BADAA-4F1C-4B43-BB74-8FDD31E51E8E}"/>
                </a:ext>
              </a:extLst>
            </p:cNvPr>
            <p:cNvSpPr/>
            <p:nvPr/>
          </p:nvSpPr>
          <p:spPr bwMode="auto">
            <a:xfrm>
              <a:off x="6940551" y="5511800"/>
              <a:ext cx="85725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2" name="任意多边形 434">
              <a:extLst>
                <a:ext uri="{FF2B5EF4-FFF2-40B4-BE49-F238E27FC236}">
                  <a16:creationId xmlns:a16="http://schemas.microsoft.com/office/drawing/2014/main" id="{BC972AC4-4239-4240-B305-04EAF3766E22}"/>
                </a:ext>
              </a:extLst>
            </p:cNvPr>
            <p:cNvSpPr/>
            <p:nvPr/>
          </p:nvSpPr>
          <p:spPr bwMode="auto">
            <a:xfrm>
              <a:off x="6073776" y="5692775"/>
              <a:ext cx="914400" cy="182562"/>
            </a:xfrm>
            <a:custGeom>
              <a:avLst/>
              <a:gdLst>
                <a:gd name="T0" fmla="*/ 307 w 307"/>
                <a:gd name="T1" fmla="*/ 9 h 61"/>
                <a:gd name="T2" fmla="*/ 307 w 307"/>
                <a:gd name="T3" fmla="*/ 53 h 61"/>
                <a:gd name="T4" fmla="*/ 299 w 307"/>
                <a:gd name="T5" fmla="*/ 61 h 61"/>
                <a:gd name="T6" fmla="*/ 9 w 307"/>
                <a:gd name="T7" fmla="*/ 61 h 61"/>
                <a:gd name="T8" fmla="*/ 0 w 307"/>
                <a:gd name="T9" fmla="*/ 53 h 61"/>
                <a:gd name="T10" fmla="*/ 0 w 307"/>
                <a:gd name="T11" fmla="*/ 9 h 61"/>
                <a:gd name="T12" fmla="*/ 9 w 307"/>
                <a:gd name="T13" fmla="*/ 0 h 61"/>
                <a:gd name="T14" fmla="*/ 299 w 307"/>
                <a:gd name="T15" fmla="*/ 0 h 61"/>
                <a:gd name="T16" fmla="*/ 307 w 307"/>
                <a:gd name="T17" fmla="*/ 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9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5"/>
                    <a:pt x="5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9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3" name="任意多边形 435">
              <a:extLst>
                <a:ext uri="{FF2B5EF4-FFF2-40B4-BE49-F238E27FC236}">
                  <a16:creationId xmlns:a16="http://schemas.microsoft.com/office/drawing/2014/main" id="{68A1988D-7308-4A38-B4CD-BA203FA9CC60}"/>
                </a:ext>
              </a:extLst>
            </p:cNvPr>
            <p:cNvSpPr/>
            <p:nvPr/>
          </p:nvSpPr>
          <p:spPr bwMode="auto">
            <a:xfrm>
              <a:off x="6073776" y="5699125"/>
              <a:ext cx="914400" cy="182562"/>
            </a:xfrm>
            <a:custGeom>
              <a:avLst/>
              <a:gdLst>
                <a:gd name="T0" fmla="*/ 303 w 307"/>
                <a:gd name="T1" fmla="*/ 57 h 61"/>
                <a:gd name="T2" fmla="*/ 299 w 307"/>
                <a:gd name="T3" fmla="*/ 61 h 61"/>
                <a:gd name="T4" fmla="*/ 9 w 307"/>
                <a:gd name="T5" fmla="*/ 61 h 61"/>
                <a:gd name="T6" fmla="*/ 5 w 307"/>
                <a:gd name="T7" fmla="*/ 58 h 61"/>
                <a:gd name="T8" fmla="*/ 9 w 307"/>
                <a:gd name="T9" fmla="*/ 61 h 61"/>
                <a:gd name="T10" fmla="*/ 299 w 307"/>
                <a:gd name="T11" fmla="*/ 61 h 61"/>
                <a:gd name="T12" fmla="*/ 303 w 307"/>
                <a:gd name="T13" fmla="*/ 57 h 61"/>
                <a:gd name="T14" fmla="*/ 222 w 307"/>
                <a:gd name="T15" fmla="*/ 47 h 61"/>
                <a:gd name="T16" fmla="*/ 196 w 307"/>
                <a:gd name="T17" fmla="*/ 47 h 61"/>
                <a:gd name="T18" fmla="*/ 196 w 307"/>
                <a:gd name="T19" fmla="*/ 53 h 61"/>
                <a:gd name="T20" fmla="*/ 222 w 307"/>
                <a:gd name="T21" fmla="*/ 53 h 61"/>
                <a:gd name="T22" fmla="*/ 222 w 307"/>
                <a:gd name="T23" fmla="*/ 47 h 61"/>
                <a:gd name="T24" fmla="*/ 307 w 307"/>
                <a:gd name="T25" fmla="*/ 47 h 61"/>
                <a:gd name="T26" fmla="*/ 252 w 307"/>
                <a:gd name="T27" fmla="*/ 47 h 61"/>
                <a:gd name="T28" fmla="*/ 252 w 307"/>
                <a:gd name="T29" fmla="*/ 53 h 61"/>
                <a:gd name="T30" fmla="*/ 307 w 307"/>
                <a:gd name="T31" fmla="*/ 53 h 61"/>
                <a:gd name="T32" fmla="*/ 307 w 307"/>
                <a:gd name="T33" fmla="*/ 53 h 61"/>
                <a:gd name="T34" fmla="*/ 307 w 307"/>
                <a:gd name="T35" fmla="*/ 47 h 61"/>
                <a:gd name="T36" fmla="*/ 137 w 307"/>
                <a:gd name="T37" fmla="*/ 8 h 61"/>
                <a:gd name="T38" fmla="*/ 0 w 307"/>
                <a:gd name="T39" fmla="*/ 8 h 61"/>
                <a:gd name="T40" fmla="*/ 0 w 307"/>
                <a:gd name="T41" fmla="*/ 9 h 61"/>
                <a:gd name="T42" fmla="*/ 0 w 307"/>
                <a:gd name="T43" fmla="*/ 53 h 61"/>
                <a:gd name="T44" fmla="*/ 0 w 307"/>
                <a:gd name="T45" fmla="*/ 53 h 61"/>
                <a:gd name="T46" fmla="*/ 137 w 307"/>
                <a:gd name="T47" fmla="*/ 53 h 61"/>
                <a:gd name="T48" fmla="*/ 137 w 307"/>
                <a:gd name="T49" fmla="*/ 47 h 61"/>
                <a:gd name="T50" fmla="*/ 0 w 307"/>
                <a:gd name="T51" fmla="*/ 47 h 61"/>
                <a:gd name="T52" fmla="*/ 0 w 307"/>
                <a:gd name="T53" fmla="*/ 24 h 61"/>
                <a:gd name="T54" fmla="*/ 137 w 307"/>
                <a:gd name="T55" fmla="*/ 24 h 61"/>
                <a:gd name="T56" fmla="*/ 137 w 307"/>
                <a:gd name="T57" fmla="*/ 8 h 61"/>
                <a:gd name="T58" fmla="*/ 222 w 307"/>
                <a:gd name="T59" fmla="*/ 8 h 61"/>
                <a:gd name="T60" fmla="*/ 196 w 307"/>
                <a:gd name="T61" fmla="*/ 8 h 61"/>
                <a:gd name="T62" fmla="*/ 196 w 307"/>
                <a:gd name="T63" fmla="*/ 24 h 61"/>
                <a:gd name="T64" fmla="*/ 222 w 307"/>
                <a:gd name="T65" fmla="*/ 24 h 61"/>
                <a:gd name="T66" fmla="*/ 222 w 307"/>
                <a:gd name="T67" fmla="*/ 8 h 61"/>
                <a:gd name="T68" fmla="*/ 307 w 307"/>
                <a:gd name="T69" fmla="*/ 8 h 61"/>
                <a:gd name="T70" fmla="*/ 252 w 307"/>
                <a:gd name="T71" fmla="*/ 8 h 61"/>
                <a:gd name="T72" fmla="*/ 252 w 307"/>
                <a:gd name="T73" fmla="*/ 24 h 61"/>
                <a:gd name="T74" fmla="*/ 307 w 307"/>
                <a:gd name="T75" fmla="*/ 24 h 61"/>
                <a:gd name="T76" fmla="*/ 307 w 307"/>
                <a:gd name="T77" fmla="*/ 9 h 61"/>
                <a:gd name="T78" fmla="*/ 307 w 307"/>
                <a:gd name="T79" fmla="*/ 8 h 61"/>
                <a:gd name="T80" fmla="*/ 299 w 307"/>
                <a:gd name="T81" fmla="*/ 0 h 61"/>
                <a:gd name="T82" fmla="*/ 265 w 307"/>
                <a:gd name="T83" fmla="*/ 0 h 61"/>
                <a:gd name="T84" fmla="*/ 206 w 307"/>
                <a:gd name="T85" fmla="*/ 0 h 61"/>
                <a:gd name="T86" fmla="*/ 9 w 307"/>
                <a:gd name="T87" fmla="*/ 0 h 61"/>
                <a:gd name="T88" fmla="*/ 5 w 307"/>
                <a:gd name="T89" fmla="*/ 4 h 61"/>
                <a:gd name="T90" fmla="*/ 9 w 307"/>
                <a:gd name="T91" fmla="*/ 0 h 61"/>
                <a:gd name="T92" fmla="*/ 137 w 307"/>
                <a:gd name="T93" fmla="*/ 0 h 61"/>
                <a:gd name="T94" fmla="*/ 196 w 307"/>
                <a:gd name="T95" fmla="*/ 0 h 61"/>
                <a:gd name="T96" fmla="*/ 222 w 307"/>
                <a:gd name="T97" fmla="*/ 0 h 61"/>
                <a:gd name="T98" fmla="*/ 252 w 307"/>
                <a:gd name="T99" fmla="*/ 0 h 61"/>
                <a:gd name="T100" fmla="*/ 299 w 307"/>
                <a:gd name="T101" fmla="*/ 0 h 61"/>
                <a:gd name="T102" fmla="*/ 303 w 307"/>
                <a:gd name="T103" fmla="*/ 4 h 61"/>
                <a:gd name="T104" fmla="*/ 299 w 307"/>
                <a:gd name="T10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7" h="61">
                  <a:moveTo>
                    <a:pt x="303" y="57"/>
                  </a:moveTo>
                  <a:cubicBezTo>
                    <a:pt x="302" y="59"/>
                    <a:pt x="300" y="60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9"/>
                    <a:pt x="5" y="58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2" y="47"/>
                  </a:moveTo>
                  <a:cubicBezTo>
                    <a:pt x="196" y="47"/>
                    <a:pt x="196" y="47"/>
                    <a:pt x="196" y="47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7"/>
                    <a:pt x="222" y="47"/>
                    <a:pt x="222" y="47"/>
                  </a:cubicBezTo>
                  <a:moveTo>
                    <a:pt x="307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moveTo>
                    <a:pt x="137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47"/>
                    <a:pt x="137" y="47"/>
                    <a:pt x="13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8"/>
                    <a:pt x="137" y="8"/>
                    <a:pt x="137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9"/>
                    <a:pt x="307" y="9"/>
                    <a:pt x="307" y="9"/>
                  </a:cubicBezTo>
                  <a:cubicBezTo>
                    <a:pt x="307" y="9"/>
                    <a:pt x="307" y="8"/>
                    <a:pt x="307" y="8"/>
                  </a:cubicBezTo>
                  <a:moveTo>
                    <a:pt x="299" y="0"/>
                  </a:moveTo>
                  <a:cubicBezTo>
                    <a:pt x="265" y="0"/>
                    <a:pt x="265" y="0"/>
                    <a:pt x="265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6" y="3"/>
                    <a:pt x="7" y="1"/>
                    <a:pt x="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0" y="2"/>
                    <a:pt x="302" y="3"/>
                    <a:pt x="303" y="4"/>
                  </a:cubicBezTo>
                  <a:cubicBezTo>
                    <a:pt x="302" y="3"/>
                    <a:pt x="301" y="2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4" name="任意多边形 436">
              <a:extLst>
                <a:ext uri="{FF2B5EF4-FFF2-40B4-BE49-F238E27FC236}">
                  <a16:creationId xmlns:a16="http://schemas.microsoft.com/office/drawing/2014/main" id="{7CB7719D-0E87-4767-8410-25C334E59051}"/>
                </a:ext>
              </a:extLst>
            </p:cNvPr>
            <p:cNvSpPr/>
            <p:nvPr/>
          </p:nvSpPr>
          <p:spPr bwMode="auto">
            <a:xfrm>
              <a:off x="6073776" y="5764212"/>
              <a:ext cx="914400" cy="68262"/>
            </a:xfrm>
            <a:custGeom>
              <a:avLst/>
              <a:gdLst>
                <a:gd name="T0" fmla="*/ 257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7 w 576"/>
                <a:gd name="T7" fmla="*/ 43 h 43"/>
                <a:gd name="T8" fmla="*/ 257 w 576"/>
                <a:gd name="T9" fmla="*/ 0 h 43"/>
                <a:gd name="T10" fmla="*/ 417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7 w 576"/>
                <a:gd name="T17" fmla="*/ 43 h 43"/>
                <a:gd name="T18" fmla="*/ 417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7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7" y="43"/>
                  </a:lnTo>
                  <a:lnTo>
                    <a:pt x="257" y="0"/>
                  </a:lnTo>
                  <a:close/>
                  <a:moveTo>
                    <a:pt x="417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7" y="43"/>
                  </a:lnTo>
                  <a:lnTo>
                    <a:pt x="417" y="0"/>
                  </a:lnTo>
                  <a:close/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5" name="任意多边形 437">
              <a:extLst>
                <a:ext uri="{FF2B5EF4-FFF2-40B4-BE49-F238E27FC236}">
                  <a16:creationId xmlns:a16="http://schemas.microsoft.com/office/drawing/2014/main" id="{236170A8-AADB-4AB5-88AE-7C9483040499}"/>
                </a:ext>
              </a:extLst>
            </p:cNvPr>
            <p:cNvSpPr/>
            <p:nvPr/>
          </p:nvSpPr>
          <p:spPr bwMode="auto">
            <a:xfrm>
              <a:off x="6073776" y="5764212"/>
              <a:ext cx="914400" cy="68262"/>
            </a:xfrm>
            <a:custGeom>
              <a:avLst/>
              <a:gdLst>
                <a:gd name="T0" fmla="*/ 257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7 w 576"/>
                <a:gd name="T7" fmla="*/ 43 h 43"/>
                <a:gd name="T8" fmla="*/ 257 w 576"/>
                <a:gd name="T9" fmla="*/ 0 h 43"/>
                <a:gd name="T10" fmla="*/ 417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7 w 576"/>
                <a:gd name="T17" fmla="*/ 43 h 43"/>
                <a:gd name="T18" fmla="*/ 417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7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7" y="43"/>
                  </a:lnTo>
                  <a:lnTo>
                    <a:pt x="257" y="0"/>
                  </a:lnTo>
                  <a:moveTo>
                    <a:pt x="417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7" y="43"/>
                  </a:lnTo>
                  <a:lnTo>
                    <a:pt x="417" y="0"/>
                  </a:lnTo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6" name="任意多边形 438">
              <a:extLst>
                <a:ext uri="{FF2B5EF4-FFF2-40B4-BE49-F238E27FC236}">
                  <a16:creationId xmlns:a16="http://schemas.microsoft.com/office/drawing/2014/main" id="{F8305307-2BEF-43E0-85B5-E305D7839C68}"/>
                </a:ext>
              </a:extLst>
            </p:cNvPr>
            <p:cNvSpPr/>
            <p:nvPr/>
          </p:nvSpPr>
          <p:spPr bwMode="auto">
            <a:xfrm>
              <a:off x="6975476" y="5851525"/>
              <a:ext cx="12700" cy="11112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2"/>
                    <a:pt x="4" y="0"/>
                  </a:cubicBezTo>
                </a:path>
              </a:pathLst>
            </a:custGeom>
            <a:solidFill>
              <a:srgbClr val="2E58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7" name="任意多边形 439">
              <a:extLst>
                <a:ext uri="{FF2B5EF4-FFF2-40B4-BE49-F238E27FC236}">
                  <a16:creationId xmlns:a16="http://schemas.microsoft.com/office/drawing/2014/main" id="{9DA0F733-5ECF-49D5-8211-7A8287BA3D44}"/>
                </a:ext>
              </a:extLst>
            </p:cNvPr>
            <p:cNvSpPr/>
            <p:nvPr/>
          </p:nvSpPr>
          <p:spPr bwMode="auto">
            <a:xfrm>
              <a:off x="6073776" y="5851525"/>
              <a:ext cx="14288" cy="14287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5 w 5"/>
                <a:gd name="T5" fmla="*/ 5 h 5"/>
                <a:gd name="T6" fmla="*/ 0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5" y="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B5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8" name="任意多边形 440">
              <a:extLst>
                <a:ext uri="{FF2B5EF4-FFF2-40B4-BE49-F238E27FC236}">
                  <a16:creationId xmlns:a16="http://schemas.microsoft.com/office/drawing/2014/main" id="{9D8E86A0-01F5-4A1E-8E3B-F6FB458B9D11}"/>
                </a:ext>
              </a:extLst>
            </p:cNvPr>
            <p:cNvSpPr/>
            <p:nvPr/>
          </p:nvSpPr>
          <p:spPr bwMode="auto">
            <a:xfrm>
              <a:off x="6073776" y="5851525"/>
              <a:ext cx="914400" cy="23812"/>
            </a:xfrm>
            <a:custGeom>
              <a:avLst/>
              <a:gdLst>
                <a:gd name="T0" fmla="*/ 307 w 307"/>
                <a:gd name="T1" fmla="*/ 0 h 8"/>
                <a:gd name="T2" fmla="*/ 252 w 307"/>
                <a:gd name="T3" fmla="*/ 0 h 8"/>
                <a:gd name="T4" fmla="*/ 252 w 307"/>
                <a:gd name="T5" fmla="*/ 8 h 8"/>
                <a:gd name="T6" fmla="*/ 222 w 307"/>
                <a:gd name="T7" fmla="*/ 8 h 8"/>
                <a:gd name="T8" fmla="*/ 222 w 307"/>
                <a:gd name="T9" fmla="*/ 0 h 8"/>
                <a:gd name="T10" fmla="*/ 196 w 307"/>
                <a:gd name="T11" fmla="*/ 0 h 8"/>
                <a:gd name="T12" fmla="*/ 196 w 307"/>
                <a:gd name="T13" fmla="*/ 8 h 8"/>
                <a:gd name="T14" fmla="*/ 137 w 307"/>
                <a:gd name="T15" fmla="*/ 8 h 8"/>
                <a:gd name="T16" fmla="*/ 137 w 307"/>
                <a:gd name="T17" fmla="*/ 0 h 8"/>
                <a:gd name="T18" fmla="*/ 0 w 307"/>
                <a:gd name="T19" fmla="*/ 0 h 8"/>
                <a:gd name="T20" fmla="*/ 5 w 307"/>
                <a:gd name="T21" fmla="*/ 5 h 8"/>
                <a:gd name="T22" fmla="*/ 9 w 307"/>
                <a:gd name="T23" fmla="*/ 8 h 8"/>
                <a:gd name="T24" fmla="*/ 299 w 307"/>
                <a:gd name="T25" fmla="*/ 8 h 8"/>
                <a:gd name="T26" fmla="*/ 303 w 307"/>
                <a:gd name="T27" fmla="*/ 4 h 8"/>
                <a:gd name="T28" fmla="*/ 307 w 307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7" h="8"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6"/>
                    <a:pt x="7" y="7"/>
                    <a:pt x="9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0" y="7"/>
                    <a:pt x="302" y="6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9" name="任意多边形 441">
              <a:extLst>
                <a:ext uri="{FF2B5EF4-FFF2-40B4-BE49-F238E27FC236}">
                  <a16:creationId xmlns:a16="http://schemas.microsoft.com/office/drawing/2014/main" id="{B4AD9E68-6A97-4DAB-8D2B-EFBD837FE1AE}"/>
                </a:ext>
              </a:extLst>
            </p:cNvPr>
            <p:cNvSpPr/>
            <p:nvPr/>
          </p:nvSpPr>
          <p:spPr bwMode="auto">
            <a:xfrm>
              <a:off x="6975476" y="5705475"/>
              <a:ext cx="12700" cy="11112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2"/>
                    <a:pt x="3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1" y="2"/>
                    <a:pt x="0" y="0"/>
                  </a:cubicBezTo>
                </a:path>
              </a:pathLst>
            </a:custGeom>
            <a:solidFill>
              <a:srgbClr val="719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0" name="任意多边形 442">
              <a:extLst>
                <a:ext uri="{FF2B5EF4-FFF2-40B4-BE49-F238E27FC236}">
                  <a16:creationId xmlns:a16="http://schemas.microsoft.com/office/drawing/2014/main" id="{816A1CFA-EE25-41ED-931D-331527C362B4}"/>
                </a:ext>
              </a:extLst>
            </p:cNvPr>
            <p:cNvSpPr/>
            <p:nvPr/>
          </p:nvSpPr>
          <p:spPr bwMode="auto">
            <a:xfrm>
              <a:off x="6657976" y="5692775"/>
              <a:ext cx="330200" cy="23812"/>
            </a:xfrm>
            <a:custGeom>
              <a:avLst/>
              <a:gdLst>
                <a:gd name="T0" fmla="*/ 26 w 111"/>
                <a:gd name="T1" fmla="*/ 0 h 8"/>
                <a:gd name="T2" fmla="*/ 0 w 111"/>
                <a:gd name="T3" fmla="*/ 0 h 8"/>
                <a:gd name="T4" fmla="*/ 0 w 111"/>
                <a:gd name="T5" fmla="*/ 8 h 8"/>
                <a:gd name="T6" fmla="*/ 26 w 111"/>
                <a:gd name="T7" fmla="*/ 8 h 8"/>
                <a:gd name="T8" fmla="*/ 26 w 111"/>
                <a:gd name="T9" fmla="*/ 0 h 8"/>
                <a:gd name="T10" fmla="*/ 103 w 111"/>
                <a:gd name="T11" fmla="*/ 0 h 8"/>
                <a:gd name="T12" fmla="*/ 56 w 111"/>
                <a:gd name="T13" fmla="*/ 0 h 8"/>
                <a:gd name="T14" fmla="*/ 56 w 111"/>
                <a:gd name="T15" fmla="*/ 8 h 8"/>
                <a:gd name="T16" fmla="*/ 111 w 111"/>
                <a:gd name="T17" fmla="*/ 8 h 8"/>
                <a:gd name="T18" fmla="*/ 107 w 111"/>
                <a:gd name="T19" fmla="*/ 4 h 8"/>
                <a:gd name="T20" fmla="*/ 103 w 111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8">
                  <a:moveTo>
                    <a:pt x="2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0"/>
                    <a:pt x="26" y="0"/>
                    <a:pt x="26" y="0"/>
                  </a:cubicBezTo>
                  <a:moveTo>
                    <a:pt x="103" y="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7"/>
                    <a:pt x="108" y="6"/>
                    <a:pt x="107" y="4"/>
                  </a:cubicBezTo>
                  <a:cubicBezTo>
                    <a:pt x="106" y="3"/>
                    <a:pt x="104" y="2"/>
                    <a:pt x="103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1" name="任意多边形 443">
              <a:extLst>
                <a:ext uri="{FF2B5EF4-FFF2-40B4-BE49-F238E27FC236}">
                  <a16:creationId xmlns:a16="http://schemas.microsoft.com/office/drawing/2014/main" id="{E23D44D0-8F27-4E4A-9A58-32B61B316843}"/>
                </a:ext>
              </a:extLst>
            </p:cNvPr>
            <p:cNvSpPr/>
            <p:nvPr/>
          </p:nvSpPr>
          <p:spPr bwMode="auto">
            <a:xfrm>
              <a:off x="6073776" y="5705475"/>
              <a:ext cx="14288" cy="11112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3" y="1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1"/>
                    <a:pt x="5" y="0"/>
                  </a:cubicBezTo>
                </a:path>
              </a:pathLst>
            </a:custGeom>
            <a:solidFill>
              <a:srgbClr val="6F8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2" name="任意多边形 444">
              <a:extLst>
                <a:ext uri="{FF2B5EF4-FFF2-40B4-BE49-F238E27FC236}">
                  <a16:creationId xmlns:a16="http://schemas.microsoft.com/office/drawing/2014/main" id="{9A7D8FB9-92AC-4F5D-9681-272A8E86B666}"/>
                </a:ext>
              </a:extLst>
            </p:cNvPr>
            <p:cNvSpPr/>
            <p:nvPr/>
          </p:nvSpPr>
          <p:spPr bwMode="auto">
            <a:xfrm>
              <a:off x="6073776" y="5692775"/>
              <a:ext cx="407988" cy="23812"/>
            </a:xfrm>
            <a:custGeom>
              <a:avLst/>
              <a:gdLst>
                <a:gd name="T0" fmla="*/ 137 w 137"/>
                <a:gd name="T1" fmla="*/ 0 h 8"/>
                <a:gd name="T2" fmla="*/ 9 w 137"/>
                <a:gd name="T3" fmla="*/ 0 h 8"/>
                <a:gd name="T4" fmla="*/ 5 w 137"/>
                <a:gd name="T5" fmla="*/ 4 h 8"/>
                <a:gd name="T6" fmla="*/ 0 w 137"/>
                <a:gd name="T7" fmla="*/ 8 h 8"/>
                <a:gd name="T8" fmla="*/ 137 w 137"/>
                <a:gd name="T9" fmla="*/ 8 h 8"/>
                <a:gd name="T10" fmla="*/ 137 w 137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">
                  <a:moveTo>
                    <a:pt x="13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3" name="任意多边形 445">
              <a:extLst>
                <a:ext uri="{FF2B5EF4-FFF2-40B4-BE49-F238E27FC236}">
                  <a16:creationId xmlns:a16="http://schemas.microsoft.com/office/drawing/2014/main" id="{F2F9AF43-D593-4FC5-9862-B8EC20424E04}"/>
                </a:ext>
              </a:extLst>
            </p:cNvPr>
            <p:cNvSpPr/>
            <p:nvPr/>
          </p:nvSpPr>
          <p:spPr bwMode="auto">
            <a:xfrm>
              <a:off x="6481764" y="5716587"/>
              <a:ext cx="176213" cy="134937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4" name="任意多边形 446">
              <a:extLst>
                <a:ext uri="{FF2B5EF4-FFF2-40B4-BE49-F238E27FC236}">
                  <a16:creationId xmlns:a16="http://schemas.microsoft.com/office/drawing/2014/main" id="{B17D3C8A-A8DE-48EB-BA6C-FCBF9891FB0A}"/>
                </a:ext>
              </a:extLst>
            </p:cNvPr>
            <p:cNvSpPr/>
            <p:nvPr/>
          </p:nvSpPr>
          <p:spPr bwMode="auto">
            <a:xfrm>
              <a:off x="6481764" y="5716587"/>
              <a:ext cx="176213" cy="134937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5" name="矩形 624">
              <a:extLst>
                <a:ext uri="{FF2B5EF4-FFF2-40B4-BE49-F238E27FC236}">
                  <a16:creationId xmlns:a16="http://schemas.microsoft.com/office/drawing/2014/main" id="{0D399E8F-FD80-45E7-B2A9-4DA26289CC09}"/>
                </a:ext>
              </a:extLst>
            </p:cNvPr>
            <p:cNvSpPr/>
            <p:nvPr/>
          </p:nvSpPr>
          <p:spPr bwMode="auto">
            <a:xfrm>
              <a:off x="6481764" y="5764212"/>
              <a:ext cx="176213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6" name="矩形 625">
              <a:extLst>
                <a:ext uri="{FF2B5EF4-FFF2-40B4-BE49-F238E27FC236}">
                  <a16:creationId xmlns:a16="http://schemas.microsoft.com/office/drawing/2014/main" id="{E4F2DE61-A351-486C-88BA-EA902C95D27E}"/>
                </a:ext>
              </a:extLst>
            </p:cNvPr>
            <p:cNvSpPr/>
            <p:nvPr/>
          </p:nvSpPr>
          <p:spPr bwMode="auto">
            <a:xfrm>
              <a:off x="6481764" y="5764212"/>
              <a:ext cx="176213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7" name="矩形 626">
              <a:extLst>
                <a:ext uri="{FF2B5EF4-FFF2-40B4-BE49-F238E27FC236}">
                  <a16:creationId xmlns:a16="http://schemas.microsoft.com/office/drawing/2014/main" id="{B2EAA86A-F5FA-4C55-B450-811B212E8A5F}"/>
                </a:ext>
              </a:extLst>
            </p:cNvPr>
            <p:cNvSpPr/>
            <p:nvPr/>
          </p:nvSpPr>
          <p:spPr bwMode="auto">
            <a:xfrm>
              <a:off x="6481764" y="5851525"/>
              <a:ext cx="176213" cy="2381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8" name="矩形 627">
              <a:extLst>
                <a:ext uri="{FF2B5EF4-FFF2-40B4-BE49-F238E27FC236}">
                  <a16:creationId xmlns:a16="http://schemas.microsoft.com/office/drawing/2014/main" id="{17A638C5-9C3C-46DA-B12C-45BC0708E356}"/>
                </a:ext>
              </a:extLst>
            </p:cNvPr>
            <p:cNvSpPr/>
            <p:nvPr/>
          </p:nvSpPr>
          <p:spPr bwMode="auto">
            <a:xfrm>
              <a:off x="6481764" y="5851525"/>
              <a:ext cx="176213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9" name="矩形 628">
              <a:extLst>
                <a:ext uri="{FF2B5EF4-FFF2-40B4-BE49-F238E27FC236}">
                  <a16:creationId xmlns:a16="http://schemas.microsoft.com/office/drawing/2014/main" id="{158FB9DE-943D-4FDA-94DF-4BEB3D85AA5B}"/>
                </a:ext>
              </a:extLst>
            </p:cNvPr>
            <p:cNvSpPr/>
            <p:nvPr/>
          </p:nvSpPr>
          <p:spPr bwMode="auto">
            <a:xfrm>
              <a:off x="6481764" y="5692775"/>
              <a:ext cx="176213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0" name="矩形 629">
              <a:extLst>
                <a:ext uri="{FF2B5EF4-FFF2-40B4-BE49-F238E27FC236}">
                  <a16:creationId xmlns:a16="http://schemas.microsoft.com/office/drawing/2014/main" id="{901CE19E-2896-4C06-A43E-2A40CA1082CE}"/>
                </a:ext>
              </a:extLst>
            </p:cNvPr>
            <p:cNvSpPr/>
            <p:nvPr/>
          </p:nvSpPr>
          <p:spPr bwMode="auto">
            <a:xfrm>
              <a:off x="6481764" y="5692775"/>
              <a:ext cx="176213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1" name="任意多边形 453">
              <a:extLst>
                <a:ext uri="{FF2B5EF4-FFF2-40B4-BE49-F238E27FC236}">
                  <a16:creationId xmlns:a16="http://schemas.microsoft.com/office/drawing/2014/main" id="{92E65C15-F466-4A89-9A6F-D74DB7A52A57}"/>
                </a:ext>
              </a:extLst>
            </p:cNvPr>
            <p:cNvSpPr/>
            <p:nvPr/>
          </p:nvSpPr>
          <p:spPr bwMode="auto">
            <a:xfrm>
              <a:off x="6735764" y="5716587"/>
              <a:ext cx="88900" cy="134937"/>
            </a:xfrm>
            <a:custGeom>
              <a:avLst/>
              <a:gdLst>
                <a:gd name="T0" fmla="*/ 56 w 56"/>
                <a:gd name="T1" fmla="*/ 73 h 85"/>
                <a:gd name="T2" fmla="*/ 0 w 56"/>
                <a:gd name="T3" fmla="*/ 73 h 85"/>
                <a:gd name="T4" fmla="*/ 0 w 56"/>
                <a:gd name="T5" fmla="*/ 85 h 85"/>
                <a:gd name="T6" fmla="*/ 56 w 56"/>
                <a:gd name="T7" fmla="*/ 85 h 85"/>
                <a:gd name="T8" fmla="*/ 56 w 56"/>
                <a:gd name="T9" fmla="*/ 73 h 85"/>
                <a:gd name="T10" fmla="*/ 56 w 56"/>
                <a:gd name="T11" fmla="*/ 0 h 85"/>
                <a:gd name="T12" fmla="*/ 0 w 56"/>
                <a:gd name="T13" fmla="*/ 0 h 85"/>
                <a:gd name="T14" fmla="*/ 0 w 56"/>
                <a:gd name="T15" fmla="*/ 30 h 85"/>
                <a:gd name="T16" fmla="*/ 56 w 56"/>
                <a:gd name="T17" fmla="*/ 30 h 85"/>
                <a:gd name="T18" fmla="*/ 56 w 56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5">
                  <a:moveTo>
                    <a:pt x="56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6" y="85"/>
                  </a:lnTo>
                  <a:lnTo>
                    <a:pt x="56" y="73"/>
                  </a:lnTo>
                  <a:close/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2" name="任意多边形 454">
              <a:extLst>
                <a:ext uri="{FF2B5EF4-FFF2-40B4-BE49-F238E27FC236}">
                  <a16:creationId xmlns:a16="http://schemas.microsoft.com/office/drawing/2014/main" id="{A18C3B86-E1D7-42C1-A4EB-CB4DFD2C637E}"/>
                </a:ext>
              </a:extLst>
            </p:cNvPr>
            <p:cNvSpPr/>
            <p:nvPr/>
          </p:nvSpPr>
          <p:spPr bwMode="auto">
            <a:xfrm>
              <a:off x="6735764" y="5716587"/>
              <a:ext cx="88900" cy="134937"/>
            </a:xfrm>
            <a:custGeom>
              <a:avLst/>
              <a:gdLst>
                <a:gd name="T0" fmla="*/ 56 w 56"/>
                <a:gd name="T1" fmla="*/ 73 h 85"/>
                <a:gd name="T2" fmla="*/ 0 w 56"/>
                <a:gd name="T3" fmla="*/ 73 h 85"/>
                <a:gd name="T4" fmla="*/ 0 w 56"/>
                <a:gd name="T5" fmla="*/ 85 h 85"/>
                <a:gd name="T6" fmla="*/ 56 w 56"/>
                <a:gd name="T7" fmla="*/ 85 h 85"/>
                <a:gd name="T8" fmla="*/ 56 w 56"/>
                <a:gd name="T9" fmla="*/ 73 h 85"/>
                <a:gd name="T10" fmla="*/ 56 w 56"/>
                <a:gd name="T11" fmla="*/ 0 h 85"/>
                <a:gd name="T12" fmla="*/ 0 w 56"/>
                <a:gd name="T13" fmla="*/ 0 h 85"/>
                <a:gd name="T14" fmla="*/ 0 w 56"/>
                <a:gd name="T15" fmla="*/ 30 h 85"/>
                <a:gd name="T16" fmla="*/ 56 w 56"/>
                <a:gd name="T17" fmla="*/ 30 h 85"/>
                <a:gd name="T18" fmla="*/ 56 w 56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5">
                  <a:moveTo>
                    <a:pt x="56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6" y="85"/>
                  </a:lnTo>
                  <a:lnTo>
                    <a:pt x="56" y="73"/>
                  </a:lnTo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3" name="矩形 632">
              <a:extLst>
                <a:ext uri="{FF2B5EF4-FFF2-40B4-BE49-F238E27FC236}">
                  <a16:creationId xmlns:a16="http://schemas.microsoft.com/office/drawing/2014/main" id="{066C04A3-A8B1-43C0-AF63-97249C6EEC52}"/>
                </a:ext>
              </a:extLst>
            </p:cNvPr>
            <p:cNvSpPr/>
            <p:nvPr/>
          </p:nvSpPr>
          <p:spPr bwMode="auto">
            <a:xfrm>
              <a:off x="6735764" y="5764212"/>
              <a:ext cx="88900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4" name="矩形 633">
              <a:extLst>
                <a:ext uri="{FF2B5EF4-FFF2-40B4-BE49-F238E27FC236}">
                  <a16:creationId xmlns:a16="http://schemas.microsoft.com/office/drawing/2014/main" id="{BF848C93-3380-45AB-9ADA-D202054FCF83}"/>
                </a:ext>
              </a:extLst>
            </p:cNvPr>
            <p:cNvSpPr/>
            <p:nvPr/>
          </p:nvSpPr>
          <p:spPr bwMode="auto">
            <a:xfrm>
              <a:off x="6735764" y="5764212"/>
              <a:ext cx="88900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5" name="矩形 634">
              <a:extLst>
                <a:ext uri="{FF2B5EF4-FFF2-40B4-BE49-F238E27FC236}">
                  <a16:creationId xmlns:a16="http://schemas.microsoft.com/office/drawing/2014/main" id="{5C733667-5DBE-49BD-B850-4121A9B76867}"/>
                </a:ext>
              </a:extLst>
            </p:cNvPr>
            <p:cNvSpPr/>
            <p:nvPr/>
          </p:nvSpPr>
          <p:spPr bwMode="auto">
            <a:xfrm>
              <a:off x="6735764" y="5851525"/>
              <a:ext cx="88900" cy="2381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6" name="矩形 635">
              <a:extLst>
                <a:ext uri="{FF2B5EF4-FFF2-40B4-BE49-F238E27FC236}">
                  <a16:creationId xmlns:a16="http://schemas.microsoft.com/office/drawing/2014/main" id="{0FD3FB90-1CF5-4810-B5C1-308CC17905C9}"/>
                </a:ext>
              </a:extLst>
            </p:cNvPr>
            <p:cNvSpPr/>
            <p:nvPr/>
          </p:nvSpPr>
          <p:spPr bwMode="auto">
            <a:xfrm>
              <a:off x="6735764" y="5851525"/>
              <a:ext cx="88900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7" name="矩形 636">
              <a:extLst>
                <a:ext uri="{FF2B5EF4-FFF2-40B4-BE49-F238E27FC236}">
                  <a16:creationId xmlns:a16="http://schemas.microsoft.com/office/drawing/2014/main" id="{34E813A2-FC5B-4FD2-AA01-4F1FABDF089B}"/>
                </a:ext>
              </a:extLst>
            </p:cNvPr>
            <p:cNvSpPr/>
            <p:nvPr/>
          </p:nvSpPr>
          <p:spPr bwMode="auto">
            <a:xfrm>
              <a:off x="6735764" y="5692775"/>
              <a:ext cx="88900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8" name="矩形 637">
              <a:extLst>
                <a:ext uri="{FF2B5EF4-FFF2-40B4-BE49-F238E27FC236}">
                  <a16:creationId xmlns:a16="http://schemas.microsoft.com/office/drawing/2014/main" id="{8B88305E-F917-4921-B4E0-B4ACD172071A}"/>
                </a:ext>
              </a:extLst>
            </p:cNvPr>
            <p:cNvSpPr/>
            <p:nvPr/>
          </p:nvSpPr>
          <p:spPr bwMode="auto">
            <a:xfrm>
              <a:off x="6735764" y="5692775"/>
              <a:ext cx="88900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9" name="任意多边形 461">
              <a:extLst>
                <a:ext uri="{FF2B5EF4-FFF2-40B4-BE49-F238E27FC236}">
                  <a16:creationId xmlns:a16="http://schemas.microsoft.com/office/drawing/2014/main" id="{69A938EC-EF76-40AE-9037-40F06D7EB64E}"/>
                </a:ext>
              </a:extLst>
            </p:cNvPr>
            <p:cNvSpPr/>
            <p:nvPr/>
          </p:nvSpPr>
          <p:spPr bwMode="auto">
            <a:xfrm>
              <a:off x="4959351" y="5148262"/>
              <a:ext cx="914400" cy="180975"/>
            </a:xfrm>
            <a:custGeom>
              <a:avLst/>
              <a:gdLst>
                <a:gd name="T0" fmla="*/ 307 w 307"/>
                <a:gd name="T1" fmla="*/ 8 h 61"/>
                <a:gd name="T2" fmla="*/ 307 w 307"/>
                <a:gd name="T3" fmla="*/ 53 h 61"/>
                <a:gd name="T4" fmla="*/ 299 w 307"/>
                <a:gd name="T5" fmla="*/ 61 h 61"/>
                <a:gd name="T6" fmla="*/ 8 w 307"/>
                <a:gd name="T7" fmla="*/ 61 h 61"/>
                <a:gd name="T8" fmla="*/ 0 w 307"/>
                <a:gd name="T9" fmla="*/ 53 h 61"/>
                <a:gd name="T10" fmla="*/ 0 w 307"/>
                <a:gd name="T11" fmla="*/ 8 h 61"/>
                <a:gd name="T12" fmla="*/ 8 w 307"/>
                <a:gd name="T13" fmla="*/ 0 h 61"/>
                <a:gd name="T14" fmla="*/ 299 w 307"/>
                <a:gd name="T15" fmla="*/ 0 h 61"/>
                <a:gd name="T16" fmla="*/ 307 w 307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8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5" y="3"/>
                    <a:pt x="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8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0" name="任意多边形 462">
              <a:extLst>
                <a:ext uri="{FF2B5EF4-FFF2-40B4-BE49-F238E27FC236}">
                  <a16:creationId xmlns:a16="http://schemas.microsoft.com/office/drawing/2014/main" id="{CD8A0D38-2E6E-48B6-A1EA-50BDA82270F6}"/>
                </a:ext>
              </a:extLst>
            </p:cNvPr>
            <p:cNvSpPr/>
            <p:nvPr/>
          </p:nvSpPr>
          <p:spPr bwMode="auto">
            <a:xfrm>
              <a:off x="4959351" y="5154612"/>
              <a:ext cx="914400" cy="180975"/>
            </a:xfrm>
            <a:custGeom>
              <a:avLst/>
              <a:gdLst>
                <a:gd name="T0" fmla="*/ 5 w 307"/>
                <a:gd name="T1" fmla="*/ 58 h 61"/>
                <a:gd name="T2" fmla="*/ 8 w 307"/>
                <a:gd name="T3" fmla="*/ 61 h 61"/>
                <a:gd name="T4" fmla="*/ 32 w 307"/>
                <a:gd name="T5" fmla="*/ 61 h 61"/>
                <a:gd name="T6" fmla="*/ 32 w 307"/>
                <a:gd name="T7" fmla="*/ 61 h 61"/>
                <a:gd name="T8" fmla="*/ 8 w 307"/>
                <a:gd name="T9" fmla="*/ 61 h 61"/>
                <a:gd name="T10" fmla="*/ 5 w 307"/>
                <a:gd name="T11" fmla="*/ 58 h 61"/>
                <a:gd name="T12" fmla="*/ 303 w 307"/>
                <a:gd name="T13" fmla="*/ 57 h 61"/>
                <a:gd name="T14" fmla="*/ 299 w 307"/>
                <a:gd name="T15" fmla="*/ 61 h 61"/>
                <a:gd name="T16" fmla="*/ 299 w 307"/>
                <a:gd name="T17" fmla="*/ 61 h 61"/>
                <a:gd name="T18" fmla="*/ 303 w 307"/>
                <a:gd name="T19" fmla="*/ 57 h 61"/>
                <a:gd name="T20" fmla="*/ 222 w 307"/>
                <a:gd name="T21" fmla="*/ 47 h 61"/>
                <a:gd name="T22" fmla="*/ 196 w 307"/>
                <a:gd name="T23" fmla="*/ 47 h 61"/>
                <a:gd name="T24" fmla="*/ 196 w 307"/>
                <a:gd name="T25" fmla="*/ 53 h 61"/>
                <a:gd name="T26" fmla="*/ 222 w 307"/>
                <a:gd name="T27" fmla="*/ 53 h 61"/>
                <a:gd name="T28" fmla="*/ 222 w 307"/>
                <a:gd name="T29" fmla="*/ 47 h 61"/>
                <a:gd name="T30" fmla="*/ 307 w 307"/>
                <a:gd name="T31" fmla="*/ 47 h 61"/>
                <a:gd name="T32" fmla="*/ 252 w 307"/>
                <a:gd name="T33" fmla="*/ 47 h 61"/>
                <a:gd name="T34" fmla="*/ 252 w 307"/>
                <a:gd name="T35" fmla="*/ 53 h 61"/>
                <a:gd name="T36" fmla="*/ 307 w 307"/>
                <a:gd name="T37" fmla="*/ 53 h 61"/>
                <a:gd name="T38" fmla="*/ 307 w 307"/>
                <a:gd name="T39" fmla="*/ 53 h 61"/>
                <a:gd name="T40" fmla="*/ 307 w 307"/>
                <a:gd name="T41" fmla="*/ 47 h 61"/>
                <a:gd name="T42" fmla="*/ 137 w 307"/>
                <a:gd name="T43" fmla="*/ 8 h 61"/>
                <a:gd name="T44" fmla="*/ 0 w 307"/>
                <a:gd name="T45" fmla="*/ 8 h 61"/>
                <a:gd name="T46" fmla="*/ 0 w 307"/>
                <a:gd name="T47" fmla="*/ 8 h 61"/>
                <a:gd name="T48" fmla="*/ 0 w 307"/>
                <a:gd name="T49" fmla="*/ 53 h 61"/>
                <a:gd name="T50" fmla="*/ 0 w 307"/>
                <a:gd name="T51" fmla="*/ 53 h 61"/>
                <a:gd name="T52" fmla="*/ 137 w 307"/>
                <a:gd name="T53" fmla="*/ 53 h 61"/>
                <a:gd name="T54" fmla="*/ 137 w 307"/>
                <a:gd name="T55" fmla="*/ 47 h 61"/>
                <a:gd name="T56" fmla="*/ 0 w 307"/>
                <a:gd name="T57" fmla="*/ 47 h 61"/>
                <a:gd name="T58" fmla="*/ 0 w 307"/>
                <a:gd name="T59" fmla="*/ 24 h 61"/>
                <a:gd name="T60" fmla="*/ 137 w 307"/>
                <a:gd name="T61" fmla="*/ 24 h 61"/>
                <a:gd name="T62" fmla="*/ 137 w 307"/>
                <a:gd name="T63" fmla="*/ 8 h 61"/>
                <a:gd name="T64" fmla="*/ 222 w 307"/>
                <a:gd name="T65" fmla="*/ 8 h 61"/>
                <a:gd name="T66" fmla="*/ 196 w 307"/>
                <a:gd name="T67" fmla="*/ 8 h 61"/>
                <a:gd name="T68" fmla="*/ 196 w 307"/>
                <a:gd name="T69" fmla="*/ 24 h 61"/>
                <a:gd name="T70" fmla="*/ 222 w 307"/>
                <a:gd name="T71" fmla="*/ 24 h 61"/>
                <a:gd name="T72" fmla="*/ 222 w 307"/>
                <a:gd name="T73" fmla="*/ 8 h 61"/>
                <a:gd name="T74" fmla="*/ 307 w 307"/>
                <a:gd name="T75" fmla="*/ 8 h 61"/>
                <a:gd name="T76" fmla="*/ 252 w 307"/>
                <a:gd name="T77" fmla="*/ 8 h 61"/>
                <a:gd name="T78" fmla="*/ 252 w 307"/>
                <a:gd name="T79" fmla="*/ 24 h 61"/>
                <a:gd name="T80" fmla="*/ 307 w 307"/>
                <a:gd name="T81" fmla="*/ 24 h 61"/>
                <a:gd name="T82" fmla="*/ 307 w 307"/>
                <a:gd name="T83" fmla="*/ 8 h 61"/>
                <a:gd name="T84" fmla="*/ 307 w 307"/>
                <a:gd name="T85" fmla="*/ 8 h 61"/>
                <a:gd name="T86" fmla="*/ 8 w 307"/>
                <a:gd name="T87" fmla="*/ 0 h 61"/>
                <a:gd name="T88" fmla="*/ 8 w 307"/>
                <a:gd name="T89" fmla="*/ 0 h 61"/>
                <a:gd name="T90" fmla="*/ 5 w 307"/>
                <a:gd name="T91" fmla="*/ 4 h 61"/>
                <a:gd name="T92" fmla="*/ 8 w 307"/>
                <a:gd name="T93" fmla="*/ 0 h 61"/>
                <a:gd name="T94" fmla="*/ 299 w 307"/>
                <a:gd name="T95" fmla="*/ 0 h 61"/>
                <a:gd name="T96" fmla="*/ 299 w 307"/>
                <a:gd name="T97" fmla="*/ 0 h 61"/>
                <a:gd name="T98" fmla="*/ 303 w 307"/>
                <a:gd name="T99" fmla="*/ 4 h 61"/>
                <a:gd name="T100" fmla="*/ 299 w 307"/>
                <a:gd name="T101" fmla="*/ 0 h 61"/>
                <a:gd name="T102" fmla="*/ 299 w 307"/>
                <a:gd name="T103" fmla="*/ 0 h 61"/>
                <a:gd name="T104" fmla="*/ 299 w 307"/>
                <a:gd name="T10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7" h="61">
                  <a:moveTo>
                    <a:pt x="5" y="58"/>
                  </a:moveTo>
                  <a:cubicBezTo>
                    <a:pt x="8" y="61"/>
                    <a:pt x="8" y="61"/>
                    <a:pt x="8" y="61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60"/>
                    <a:pt x="6" y="59"/>
                    <a:pt x="5" y="58"/>
                  </a:cubicBezTo>
                  <a:moveTo>
                    <a:pt x="303" y="57"/>
                  </a:moveTo>
                  <a:cubicBezTo>
                    <a:pt x="302" y="58"/>
                    <a:pt x="301" y="59"/>
                    <a:pt x="29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2" y="47"/>
                  </a:moveTo>
                  <a:cubicBezTo>
                    <a:pt x="196" y="47"/>
                    <a:pt x="196" y="47"/>
                    <a:pt x="196" y="47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7"/>
                    <a:pt x="222" y="47"/>
                    <a:pt x="222" y="47"/>
                  </a:cubicBezTo>
                  <a:moveTo>
                    <a:pt x="307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moveTo>
                    <a:pt x="137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47"/>
                    <a:pt x="137" y="47"/>
                    <a:pt x="13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8"/>
                    <a:pt x="137" y="8"/>
                    <a:pt x="137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2"/>
                    <a:pt x="5" y="4"/>
                  </a:cubicBezTo>
                  <a:cubicBezTo>
                    <a:pt x="6" y="2"/>
                    <a:pt x="7" y="1"/>
                    <a:pt x="8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0" y="2"/>
                    <a:pt x="302" y="3"/>
                    <a:pt x="303" y="4"/>
                  </a:cubicBezTo>
                  <a:cubicBezTo>
                    <a:pt x="302" y="3"/>
                    <a:pt x="301" y="2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1" name="任意多边形 463">
              <a:extLst>
                <a:ext uri="{FF2B5EF4-FFF2-40B4-BE49-F238E27FC236}">
                  <a16:creationId xmlns:a16="http://schemas.microsoft.com/office/drawing/2014/main" id="{2133CEE9-FBD9-4A3D-A087-973767759AA0}"/>
                </a:ext>
              </a:extLst>
            </p:cNvPr>
            <p:cNvSpPr/>
            <p:nvPr/>
          </p:nvSpPr>
          <p:spPr bwMode="auto">
            <a:xfrm>
              <a:off x="4959351" y="5219700"/>
              <a:ext cx="914400" cy="68262"/>
            </a:xfrm>
            <a:custGeom>
              <a:avLst/>
              <a:gdLst>
                <a:gd name="T0" fmla="*/ 257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7 w 576"/>
                <a:gd name="T7" fmla="*/ 43 h 43"/>
                <a:gd name="T8" fmla="*/ 257 w 576"/>
                <a:gd name="T9" fmla="*/ 0 h 43"/>
                <a:gd name="T10" fmla="*/ 417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7 w 576"/>
                <a:gd name="T17" fmla="*/ 43 h 43"/>
                <a:gd name="T18" fmla="*/ 417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7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7" y="43"/>
                  </a:lnTo>
                  <a:lnTo>
                    <a:pt x="257" y="0"/>
                  </a:lnTo>
                  <a:close/>
                  <a:moveTo>
                    <a:pt x="417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7" y="43"/>
                  </a:lnTo>
                  <a:lnTo>
                    <a:pt x="417" y="0"/>
                  </a:lnTo>
                  <a:close/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2" name="任意多边形 464">
              <a:extLst>
                <a:ext uri="{FF2B5EF4-FFF2-40B4-BE49-F238E27FC236}">
                  <a16:creationId xmlns:a16="http://schemas.microsoft.com/office/drawing/2014/main" id="{8324E01E-D87F-49B1-BF13-45652CFC00FC}"/>
                </a:ext>
              </a:extLst>
            </p:cNvPr>
            <p:cNvSpPr/>
            <p:nvPr/>
          </p:nvSpPr>
          <p:spPr bwMode="auto">
            <a:xfrm>
              <a:off x="4959351" y="5219700"/>
              <a:ext cx="914400" cy="68262"/>
            </a:xfrm>
            <a:custGeom>
              <a:avLst/>
              <a:gdLst>
                <a:gd name="T0" fmla="*/ 257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7 w 576"/>
                <a:gd name="T7" fmla="*/ 43 h 43"/>
                <a:gd name="T8" fmla="*/ 257 w 576"/>
                <a:gd name="T9" fmla="*/ 0 h 43"/>
                <a:gd name="T10" fmla="*/ 417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7 w 576"/>
                <a:gd name="T17" fmla="*/ 43 h 43"/>
                <a:gd name="T18" fmla="*/ 417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7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7" y="43"/>
                  </a:lnTo>
                  <a:lnTo>
                    <a:pt x="257" y="0"/>
                  </a:lnTo>
                  <a:moveTo>
                    <a:pt x="417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7" y="43"/>
                  </a:lnTo>
                  <a:lnTo>
                    <a:pt x="417" y="0"/>
                  </a:lnTo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3" name="任意多边形 465">
              <a:extLst>
                <a:ext uri="{FF2B5EF4-FFF2-40B4-BE49-F238E27FC236}">
                  <a16:creationId xmlns:a16="http://schemas.microsoft.com/office/drawing/2014/main" id="{873FD629-C70C-4CA2-A866-8EF123DE6ABF}"/>
                </a:ext>
              </a:extLst>
            </p:cNvPr>
            <p:cNvSpPr/>
            <p:nvPr/>
          </p:nvSpPr>
          <p:spPr bwMode="auto">
            <a:xfrm>
              <a:off x="5862639" y="5305425"/>
              <a:ext cx="11113" cy="12700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1"/>
                    <a:pt x="4" y="0"/>
                  </a:cubicBezTo>
                </a:path>
              </a:pathLst>
            </a:custGeom>
            <a:solidFill>
              <a:srgbClr val="2B5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4" name="任意多边形 466">
              <a:extLst>
                <a:ext uri="{FF2B5EF4-FFF2-40B4-BE49-F238E27FC236}">
                  <a16:creationId xmlns:a16="http://schemas.microsoft.com/office/drawing/2014/main" id="{6E9A80D0-5D86-4108-8110-533E0A56FDBB}"/>
                </a:ext>
              </a:extLst>
            </p:cNvPr>
            <p:cNvSpPr/>
            <p:nvPr/>
          </p:nvSpPr>
          <p:spPr bwMode="auto">
            <a:xfrm>
              <a:off x="4959351" y="5305425"/>
              <a:ext cx="15875" cy="14287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5 w 5"/>
                <a:gd name="T5" fmla="*/ 5 h 5"/>
                <a:gd name="T6" fmla="*/ 0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5" y="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5" name="任意多边形 467">
              <a:extLst>
                <a:ext uri="{FF2B5EF4-FFF2-40B4-BE49-F238E27FC236}">
                  <a16:creationId xmlns:a16="http://schemas.microsoft.com/office/drawing/2014/main" id="{AEBCFDE8-3195-4031-ABF8-9080FD97F57D}"/>
                </a:ext>
              </a:extLst>
            </p:cNvPr>
            <p:cNvSpPr/>
            <p:nvPr/>
          </p:nvSpPr>
          <p:spPr bwMode="auto">
            <a:xfrm>
              <a:off x="4959351" y="5305425"/>
              <a:ext cx="914400" cy="23812"/>
            </a:xfrm>
            <a:custGeom>
              <a:avLst/>
              <a:gdLst>
                <a:gd name="T0" fmla="*/ 137 w 307"/>
                <a:gd name="T1" fmla="*/ 0 h 8"/>
                <a:gd name="T2" fmla="*/ 0 w 307"/>
                <a:gd name="T3" fmla="*/ 0 h 8"/>
                <a:gd name="T4" fmla="*/ 5 w 307"/>
                <a:gd name="T5" fmla="*/ 5 h 8"/>
                <a:gd name="T6" fmla="*/ 8 w 307"/>
                <a:gd name="T7" fmla="*/ 8 h 8"/>
                <a:gd name="T8" fmla="*/ 32 w 307"/>
                <a:gd name="T9" fmla="*/ 8 h 8"/>
                <a:gd name="T10" fmla="*/ 32 w 307"/>
                <a:gd name="T11" fmla="*/ 8 h 8"/>
                <a:gd name="T12" fmla="*/ 32 w 307"/>
                <a:gd name="T13" fmla="*/ 8 h 8"/>
                <a:gd name="T14" fmla="*/ 32 w 307"/>
                <a:gd name="T15" fmla="*/ 8 h 8"/>
                <a:gd name="T16" fmla="*/ 137 w 307"/>
                <a:gd name="T17" fmla="*/ 8 h 8"/>
                <a:gd name="T18" fmla="*/ 137 w 307"/>
                <a:gd name="T19" fmla="*/ 0 h 8"/>
                <a:gd name="T20" fmla="*/ 222 w 307"/>
                <a:gd name="T21" fmla="*/ 0 h 8"/>
                <a:gd name="T22" fmla="*/ 196 w 307"/>
                <a:gd name="T23" fmla="*/ 0 h 8"/>
                <a:gd name="T24" fmla="*/ 196 w 307"/>
                <a:gd name="T25" fmla="*/ 8 h 8"/>
                <a:gd name="T26" fmla="*/ 220 w 307"/>
                <a:gd name="T27" fmla="*/ 8 h 8"/>
                <a:gd name="T28" fmla="*/ 222 w 307"/>
                <a:gd name="T29" fmla="*/ 8 h 8"/>
                <a:gd name="T30" fmla="*/ 222 w 307"/>
                <a:gd name="T31" fmla="*/ 0 h 8"/>
                <a:gd name="T32" fmla="*/ 307 w 307"/>
                <a:gd name="T33" fmla="*/ 0 h 8"/>
                <a:gd name="T34" fmla="*/ 252 w 307"/>
                <a:gd name="T35" fmla="*/ 0 h 8"/>
                <a:gd name="T36" fmla="*/ 252 w 307"/>
                <a:gd name="T37" fmla="*/ 8 h 8"/>
                <a:gd name="T38" fmla="*/ 276 w 307"/>
                <a:gd name="T39" fmla="*/ 8 h 8"/>
                <a:gd name="T40" fmla="*/ 299 w 307"/>
                <a:gd name="T41" fmla="*/ 8 h 8"/>
                <a:gd name="T42" fmla="*/ 303 w 307"/>
                <a:gd name="T43" fmla="*/ 4 h 8"/>
                <a:gd name="T44" fmla="*/ 307 w 307"/>
                <a:gd name="T4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7" h="8">
                  <a:moveTo>
                    <a:pt x="1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0" y="8"/>
                    <a:pt x="220" y="8"/>
                    <a:pt x="220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76" y="8"/>
                    <a:pt x="276" y="8"/>
                    <a:pt x="276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1" y="6"/>
                    <a:pt x="302" y="5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6" name="任意多边形 468">
              <a:extLst>
                <a:ext uri="{FF2B5EF4-FFF2-40B4-BE49-F238E27FC236}">
                  <a16:creationId xmlns:a16="http://schemas.microsoft.com/office/drawing/2014/main" id="{DEA8DA11-BFF2-45D3-8B9B-4FA6A8745231}"/>
                </a:ext>
              </a:extLst>
            </p:cNvPr>
            <p:cNvSpPr/>
            <p:nvPr/>
          </p:nvSpPr>
          <p:spPr bwMode="auto">
            <a:xfrm>
              <a:off x="4959351" y="5168900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7" name="任意多边形 469">
              <a:extLst>
                <a:ext uri="{FF2B5EF4-FFF2-40B4-BE49-F238E27FC236}">
                  <a16:creationId xmlns:a16="http://schemas.microsoft.com/office/drawing/2014/main" id="{33613BBD-F666-4417-99B8-73F00A7F9DF3}"/>
                </a:ext>
              </a:extLst>
            </p:cNvPr>
            <p:cNvSpPr/>
            <p:nvPr/>
          </p:nvSpPr>
          <p:spPr bwMode="auto">
            <a:xfrm>
              <a:off x="4965701" y="5159375"/>
              <a:ext cx="9525" cy="9525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0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1" y="1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1"/>
                    <a:pt x="2" y="1"/>
                    <a:pt x="3" y="0"/>
                  </a:cubicBezTo>
                </a:path>
              </a:pathLst>
            </a:custGeom>
            <a:solidFill>
              <a:srgbClr val="FC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8" name="任意多边形 470">
              <a:extLst>
                <a:ext uri="{FF2B5EF4-FFF2-40B4-BE49-F238E27FC236}">
                  <a16:creationId xmlns:a16="http://schemas.microsoft.com/office/drawing/2014/main" id="{D4F4E45A-FA21-47B2-BD71-3CAA131F14FA}"/>
                </a:ext>
              </a:extLst>
            </p:cNvPr>
            <p:cNvSpPr/>
            <p:nvPr/>
          </p:nvSpPr>
          <p:spPr bwMode="auto">
            <a:xfrm>
              <a:off x="5862639" y="5159375"/>
              <a:ext cx="11113" cy="12700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3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1" y="1"/>
                    <a:pt x="0" y="0"/>
                  </a:cubicBezTo>
                </a:path>
              </a:pathLst>
            </a:custGeom>
            <a:solidFill>
              <a:srgbClr val="6F8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9" name="任意多边形 471">
              <a:extLst>
                <a:ext uri="{FF2B5EF4-FFF2-40B4-BE49-F238E27FC236}">
                  <a16:creationId xmlns:a16="http://schemas.microsoft.com/office/drawing/2014/main" id="{34336C37-44E1-4EEE-94A2-C03A79A08CC0}"/>
                </a:ext>
              </a:extLst>
            </p:cNvPr>
            <p:cNvSpPr/>
            <p:nvPr/>
          </p:nvSpPr>
          <p:spPr bwMode="auto">
            <a:xfrm>
              <a:off x="4959351" y="5148262"/>
              <a:ext cx="914400" cy="23812"/>
            </a:xfrm>
            <a:custGeom>
              <a:avLst/>
              <a:gdLst>
                <a:gd name="T0" fmla="*/ 299 w 307"/>
                <a:gd name="T1" fmla="*/ 0 h 8"/>
                <a:gd name="T2" fmla="*/ 105 w 307"/>
                <a:gd name="T3" fmla="*/ 0 h 8"/>
                <a:gd name="T4" fmla="*/ 8 w 307"/>
                <a:gd name="T5" fmla="*/ 0 h 8"/>
                <a:gd name="T6" fmla="*/ 5 w 307"/>
                <a:gd name="T7" fmla="*/ 4 h 8"/>
                <a:gd name="T8" fmla="*/ 0 w 307"/>
                <a:gd name="T9" fmla="*/ 8 h 8"/>
                <a:gd name="T10" fmla="*/ 137 w 307"/>
                <a:gd name="T11" fmla="*/ 8 h 8"/>
                <a:gd name="T12" fmla="*/ 137 w 307"/>
                <a:gd name="T13" fmla="*/ 0 h 8"/>
                <a:gd name="T14" fmla="*/ 196 w 307"/>
                <a:gd name="T15" fmla="*/ 0 h 8"/>
                <a:gd name="T16" fmla="*/ 196 w 307"/>
                <a:gd name="T17" fmla="*/ 8 h 8"/>
                <a:gd name="T18" fmla="*/ 222 w 307"/>
                <a:gd name="T19" fmla="*/ 8 h 8"/>
                <a:gd name="T20" fmla="*/ 222 w 307"/>
                <a:gd name="T21" fmla="*/ 0 h 8"/>
                <a:gd name="T22" fmla="*/ 252 w 307"/>
                <a:gd name="T23" fmla="*/ 0 h 8"/>
                <a:gd name="T24" fmla="*/ 252 w 307"/>
                <a:gd name="T25" fmla="*/ 8 h 8"/>
                <a:gd name="T26" fmla="*/ 307 w 307"/>
                <a:gd name="T27" fmla="*/ 8 h 8"/>
                <a:gd name="T28" fmla="*/ 303 w 307"/>
                <a:gd name="T29" fmla="*/ 4 h 8"/>
                <a:gd name="T30" fmla="*/ 299 w 307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7" h="8">
                  <a:moveTo>
                    <a:pt x="299" y="0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2"/>
                    <a:pt x="5" y="4"/>
                  </a:cubicBezTo>
                  <a:cubicBezTo>
                    <a:pt x="3" y="5"/>
                    <a:pt x="2" y="6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6" y="7"/>
                    <a:pt x="304" y="5"/>
                    <a:pt x="303" y="4"/>
                  </a:cubicBezTo>
                  <a:cubicBezTo>
                    <a:pt x="302" y="3"/>
                    <a:pt x="300" y="2"/>
                    <a:pt x="299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0" name="任意多边形 472">
              <a:extLst>
                <a:ext uri="{FF2B5EF4-FFF2-40B4-BE49-F238E27FC236}">
                  <a16:creationId xmlns:a16="http://schemas.microsoft.com/office/drawing/2014/main" id="{3EDEF006-E8CB-4CFE-8973-DA2CE8935B48}"/>
                </a:ext>
              </a:extLst>
            </p:cNvPr>
            <p:cNvSpPr/>
            <p:nvPr/>
          </p:nvSpPr>
          <p:spPr bwMode="auto">
            <a:xfrm>
              <a:off x="5367339" y="5172075"/>
              <a:ext cx="176213" cy="133350"/>
            </a:xfrm>
            <a:custGeom>
              <a:avLst/>
              <a:gdLst>
                <a:gd name="T0" fmla="*/ 111 w 111"/>
                <a:gd name="T1" fmla="*/ 73 h 84"/>
                <a:gd name="T2" fmla="*/ 0 w 111"/>
                <a:gd name="T3" fmla="*/ 73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3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3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1" name="任意多边形 473">
              <a:extLst>
                <a:ext uri="{FF2B5EF4-FFF2-40B4-BE49-F238E27FC236}">
                  <a16:creationId xmlns:a16="http://schemas.microsoft.com/office/drawing/2014/main" id="{B2EE13A9-7C97-4FE4-A478-D89F68A39163}"/>
                </a:ext>
              </a:extLst>
            </p:cNvPr>
            <p:cNvSpPr/>
            <p:nvPr/>
          </p:nvSpPr>
          <p:spPr bwMode="auto">
            <a:xfrm>
              <a:off x="5367339" y="5172075"/>
              <a:ext cx="176213" cy="133350"/>
            </a:xfrm>
            <a:custGeom>
              <a:avLst/>
              <a:gdLst>
                <a:gd name="T0" fmla="*/ 111 w 111"/>
                <a:gd name="T1" fmla="*/ 73 h 84"/>
                <a:gd name="T2" fmla="*/ 0 w 111"/>
                <a:gd name="T3" fmla="*/ 73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3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3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2" name="矩形 651">
              <a:extLst>
                <a:ext uri="{FF2B5EF4-FFF2-40B4-BE49-F238E27FC236}">
                  <a16:creationId xmlns:a16="http://schemas.microsoft.com/office/drawing/2014/main" id="{E4B2C200-8DAC-4370-AB2E-011C4B23CBAF}"/>
                </a:ext>
              </a:extLst>
            </p:cNvPr>
            <p:cNvSpPr/>
            <p:nvPr/>
          </p:nvSpPr>
          <p:spPr bwMode="auto">
            <a:xfrm>
              <a:off x="5367339" y="5219700"/>
              <a:ext cx="176213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3" name="矩形 652">
              <a:extLst>
                <a:ext uri="{FF2B5EF4-FFF2-40B4-BE49-F238E27FC236}">
                  <a16:creationId xmlns:a16="http://schemas.microsoft.com/office/drawing/2014/main" id="{7ED8C962-281A-4E1E-A0A8-4875FF79E9DE}"/>
                </a:ext>
              </a:extLst>
            </p:cNvPr>
            <p:cNvSpPr/>
            <p:nvPr/>
          </p:nvSpPr>
          <p:spPr bwMode="auto">
            <a:xfrm>
              <a:off x="5367339" y="5219700"/>
              <a:ext cx="176213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4" name="任意多边形 476">
              <a:extLst>
                <a:ext uri="{FF2B5EF4-FFF2-40B4-BE49-F238E27FC236}">
                  <a16:creationId xmlns:a16="http://schemas.microsoft.com/office/drawing/2014/main" id="{E229E487-3FBA-4406-93D1-8FA819E0AA22}"/>
                </a:ext>
              </a:extLst>
            </p:cNvPr>
            <p:cNvSpPr/>
            <p:nvPr/>
          </p:nvSpPr>
          <p:spPr bwMode="auto">
            <a:xfrm>
              <a:off x="5367339" y="5305425"/>
              <a:ext cx="176213" cy="23812"/>
            </a:xfrm>
            <a:custGeom>
              <a:avLst/>
              <a:gdLst>
                <a:gd name="T0" fmla="*/ 111 w 111"/>
                <a:gd name="T1" fmla="*/ 0 h 15"/>
                <a:gd name="T2" fmla="*/ 0 w 111"/>
                <a:gd name="T3" fmla="*/ 0 h 15"/>
                <a:gd name="T4" fmla="*/ 0 w 111"/>
                <a:gd name="T5" fmla="*/ 15 h 15"/>
                <a:gd name="T6" fmla="*/ 45 w 111"/>
                <a:gd name="T7" fmla="*/ 15 h 15"/>
                <a:gd name="T8" fmla="*/ 111 w 111"/>
                <a:gd name="T9" fmla="*/ 15 h 15"/>
                <a:gd name="T10" fmla="*/ 111 w 1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">
                  <a:moveTo>
                    <a:pt x="111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5" y="15"/>
                  </a:lnTo>
                  <a:lnTo>
                    <a:pt x="111" y="15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5" name="任意多边形 477">
              <a:extLst>
                <a:ext uri="{FF2B5EF4-FFF2-40B4-BE49-F238E27FC236}">
                  <a16:creationId xmlns:a16="http://schemas.microsoft.com/office/drawing/2014/main" id="{E6DD7433-5BAB-410C-A70A-034C964E9B35}"/>
                </a:ext>
              </a:extLst>
            </p:cNvPr>
            <p:cNvSpPr/>
            <p:nvPr/>
          </p:nvSpPr>
          <p:spPr bwMode="auto">
            <a:xfrm>
              <a:off x="5367339" y="5305425"/>
              <a:ext cx="176213" cy="23812"/>
            </a:xfrm>
            <a:custGeom>
              <a:avLst/>
              <a:gdLst>
                <a:gd name="T0" fmla="*/ 111 w 111"/>
                <a:gd name="T1" fmla="*/ 0 h 15"/>
                <a:gd name="T2" fmla="*/ 0 w 111"/>
                <a:gd name="T3" fmla="*/ 0 h 15"/>
                <a:gd name="T4" fmla="*/ 0 w 111"/>
                <a:gd name="T5" fmla="*/ 15 h 15"/>
                <a:gd name="T6" fmla="*/ 45 w 111"/>
                <a:gd name="T7" fmla="*/ 15 h 15"/>
                <a:gd name="T8" fmla="*/ 111 w 111"/>
                <a:gd name="T9" fmla="*/ 15 h 15"/>
                <a:gd name="T10" fmla="*/ 111 w 1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">
                  <a:moveTo>
                    <a:pt x="111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5" y="15"/>
                  </a:lnTo>
                  <a:lnTo>
                    <a:pt x="111" y="15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6" name="矩形 655">
              <a:extLst>
                <a:ext uri="{FF2B5EF4-FFF2-40B4-BE49-F238E27FC236}">
                  <a16:creationId xmlns:a16="http://schemas.microsoft.com/office/drawing/2014/main" id="{EF50271D-25E9-4BF1-BCFC-41949F215996}"/>
                </a:ext>
              </a:extLst>
            </p:cNvPr>
            <p:cNvSpPr/>
            <p:nvPr/>
          </p:nvSpPr>
          <p:spPr bwMode="auto">
            <a:xfrm>
              <a:off x="5367339" y="5148262"/>
              <a:ext cx="176213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7" name="矩形 656">
              <a:extLst>
                <a:ext uri="{FF2B5EF4-FFF2-40B4-BE49-F238E27FC236}">
                  <a16:creationId xmlns:a16="http://schemas.microsoft.com/office/drawing/2014/main" id="{5BEA5263-1133-4137-8995-C8F770A7AFBB}"/>
                </a:ext>
              </a:extLst>
            </p:cNvPr>
            <p:cNvSpPr/>
            <p:nvPr/>
          </p:nvSpPr>
          <p:spPr bwMode="auto">
            <a:xfrm>
              <a:off x="5367339" y="5148262"/>
              <a:ext cx="176213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8" name="任意多边形 480">
              <a:extLst>
                <a:ext uri="{FF2B5EF4-FFF2-40B4-BE49-F238E27FC236}">
                  <a16:creationId xmlns:a16="http://schemas.microsoft.com/office/drawing/2014/main" id="{ACCB0C5D-414E-4700-851B-9306D9E03658}"/>
                </a:ext>
              </a:extLst>
            </p:cNvPr>
            <p:cNvSpPr/>
            <p:nvPr/>
          </p:nvSpPr>
          <p:spPr bwMode="auto">
            <a:xfrm>
              <a:off x="5621339" y="5172075"/>
              <a:ext cx="88900" cy="133350"/>
            </a:xfrm>
            <a:custGeom>
              <a:avLst/>
              <a:gdLst>
                <a:gd name="T0" fmla="*/ 56 w 56"/>
                <a:gd name="T1" fmla="*/ 73 h 84"/>
                <a:gd name="T2" fmla="*/ 0 w 56"/>
                <a:gd name="T3" fmla="*/ 73 h 84"/>
                <a:gd name="T4" fmla="*/ 0 w 56"/>
                <a:gd name="T5" fmla="*/ 84 h 84"/>
                <a:gd name="T6" fmla="*/ 56 w 56"/>
                <a:gd name="T7" fmla="*/ 84 h 84"/>
                <a:gd name="T8" fmla="*/ 56 w 56"/>
                <a:gd name="T9" fmla="*/ 73 h 84"/>
                <a:gd name="T10" fmla="*/ 56 w 56"/>
                <a:gd name="T11" fmla="*/ 0 h 84"/>
                <a:gd name="T12" fmla="*/ 0 w 56"/>
                <a:gd name="T13" fmla="*/ 0 h 84"/>
                <a:gd name="T14" fmla="*/ 0 w 56"/>
                <a:gd name="T15" fmla="*/ 30 h 84"/>
                <a:gd name="T16" fmla="*/ 56 w 56"/>
                <a:gd name="T17" fmla="*/ 30 h 84"/>
                <a:gd name="T18" fmla="*/ 56 w 56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4">
                  <a:moveTo>
                    <a:pt x="56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6" y="84"/>
                  </a:lnTo>
                  <a:lnTo>
                    <a:pt x="56" y="73"/>
                  </a:lnTo>
                  <a:close/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9" name="任意多边形 481">
              <a:extLst>
                <a:ext uri="{FF2B5EF4-FFF2-40B4-BE49-F238E27FC236}">
                  <a16:creationId xmlns:a16="http://schemas.microsoft.com/office/drawing/2014/main" id="{81E4F76D-4D1B-4D08-9CDF-A1DF703863A3}"/>
                </a:ext>
              </a:extLst>
            </p:cNvPr>
            <p:cNvSpPr/>
            <p:nvPr/>
          </p:nvSpPr>
          <p:spPr bwMode="auto">
            <a:xfrm>
              <a:off x="5621339" y="5172075"/>
              <a:ext cx="88900" cy="133350"/>
            </a:xfrm>
            <a:custGeom>
              <a:avLst/>
              <a:gdLst>
                <a:gd name="T0" fmla="*/ 56 w 56"/>
                <a:gd name="T1" fmla="*/ 73 h 84"/>
                <a:gd name="T2" fmla="*/ 0 w 56"/>
                <a:gd name="T3" fmla="*/ 73 h 84"/>
                <a:gd name="T4" fmla="*/ 0 w 56"/>
                <a:gd name="T5" fmla="*/ 84 h 84"/>
                <a:gd name="T6" fmla="*/ 56 w 56"/>
                <a:gd name="T7" fmla="*/ 84 h 84"/>
                <a:gd name="T8" fmla="*/ 56 w 56"/>
                <a:gd name="T9" fmla="*/ 73 h 84"/>
                <a:gd name="T10" fmla="*/ 56 w 56"/>
                <a:gd name="T11" fmla="*/ 0 h 84"/>
                <a:gd name="T12" fmla="*/ 0 w 56"/>
                <a:gd name="T13" fmla="*/ 0 h 84"/>
                <a:gd name="T14" fmla="*/ 0 w 56"/>
                <a:gd name="T15" fmla="*/ 30 h 84"/>
                <a:gd name="T16" fmla="*/ 56 w 56"/>
                <a:gd name="T17" fmla="*/ 30 h 84"/>
                <a:gd name="T18" fmla="*/ 56 w 56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4">
                  <a:moveTo>
                    <a:pt x="56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6" y="84"/>
                  </a:lnTo>
                  <a:lnTo>
                    <a:pt x="56" y="73"/>
                  </a:lnTo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0" name="矩形 659">
              <a:extLst>
                <a:ext uri="{FF2B5EF4-FFF2-40B4-BE49-F238E27FC236}">
                  <a16:creationId xmlns:a16="http://schemas.microsoft.com/office/drawing/2014/main" id="{EC69070C-77F7-4674-BEF4-8D9B8EE2B839}"/>
                </a:ext>
              </a:extLst>
            </p:cNvPr>
            <p:cNvSpPr/>
            <p:nvPr/>
          </p:nvSpPr>
          <p:spPr bwMode="auto">
            <a:xfrm>
              <a:off x="5621339" y="5219700"/>
              <a:ext cx="88900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1" name="矩形 660">
              <a:extLst>
                <a:ext uri="{FF2B5EF4-FFF2-40B4-BE49-F238E27FC236}">
                  <a16:creationId xmlns:a16="http://schemas.microsoft.com/office/drawing/2014/main" id="{988C07E9-1442-4BD5-91D4-085D10322CE7}"/>
                </a:ext>
              </a:extLst>
            </p:cNvPr>
            <p:cNvSpPr/>
            <p:nvPr/>
          </p:nvSpPr>
          <p:spPr bwMode="auto">
            <a:xfrm>
              <a:off x="5621339" y="5219700"/>
              <a:ext cx="88900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2" name="任意多边形 484">
              <a:extLst>
                <a:ext uri="{FF2B5EF4-FFF2-40B4-BE49-F238E27FC236}">
                  <a16:creationId xmlns:a16="http://schemas.microsoft.com/office/drawing/2014/main" id="{352852EF-BC0A-43D4-B8A7-7746DB98D681}"/>
                </a:ext>
              </a:extLst>
            </p:cNvPr>
            <p:cNvSpPr/>
            <p:nvPr/>
          </p:nvSpPr>
          <p:spPr bwMode="auto">
            <a:xfrm>
              <a:off x="5621339" y="5305425"/>
              <a:ext cx="88900" cy="23812"/>
            </a:xfrm>
            <a:custGeom>
              <a:avLst/>
              <a:gdLst>
                <a:gd name="T0" fmla="*/ 56 w 56"/>
                <a:gd name="T1" fmla="*/ 0 h 15"/>
                <a:gd name="T2" fmla="*/ 0 w 56"/>
                <a:gd name="T3" fmla="*/ 0 h 15"/>
                <a:gd name="T4" fmla="*/ 0 w 56"/>
                <a:gd name="T5" fmla="*/ 15 h 15"/>
                <a:gd name="T6" fmla="*/ 45 w 56"/>
                <a:gd name="T7" fmla="*/ 15 h 15"/>
                <a:gd name="T8" fmla="*/ 56 w 56"/>
                <a:gd name="T9" fmla="*/ 15 h 15"/>
                <a:gd name="T10" fmla="*/ 56 w 56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5">
                  <a:moveTo>
                    <a:pt x="56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5" y="15"/>
                  </a:lnTo>
                  <a:lnTo>
                    <a:pt x="56" y="1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3" name="任意多边形 485">
              <a:extLst>
                <a:ext uri="{FF2B5EF4-FFF2-40B4-BE49-F238E27FC236}">
                  <a16:creationId xmlns:a16="http://schemas.microsoft.com/office/drawing/2014/main" id="{CD3B167E-B548-4022-9C94-DCB35DDB0A2A}"/>
                </a:ext>
              </a:extLst>
            </p:cNvPr>
            <p:cNvSpPr/>
            <p:nvPr/>
          </p:nvSpPr>
          <p:spPr bwMode="auto">
            <a:xfrm>
              <a:off x="5621339" y="5305425"/>
              <a:ext cx="88900" cy="23812"/>
            </a:xfrm>
            <a:custGeom>
              <a:avLst/>
              <a:gdLst>
                <a:gd name="T0" fmla="*/ 56 w 56"/>
                <a:gd name="T1" fmla="*/ 0 h 15"/>
                <a:gd name="T2" fmla="*/ 0 w 56"/>
                <a:gd name="T3" fmla="*/ 0 h 15"/>
                <a:gd name="T4" fmla="*/ 0 w 56"/>
                <a:gd name="T5" fmla="*/ 15 h 15"/>
                <a:gd name="T6" fmla="*/ 45 w 56"/>
                <a:gd name="T7" fmla="*/ 15 h 15"/>
                <a:gd name="T8" fmla="*/ 56 w 56"/>
                <a:gd name="T9" fmla="*/ 15 h 15"/>
                <a:gd name="T10" fmla="*/ 56 w 56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5">
                  <a:moveTo>
                    <a:pt x="56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5" y="15"/>
                  </a:lnTo>
                  <a:lnTo>
                    <a:pt x="56" y="15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4" name="矩形 663">
              <a:extLst>
                <a:ext uri="{FF2B5EF4-FFF2-40B4-BE49-F238E27FC236}">
                  <a16:creationId xmlns:a16="http://schemas.microsoft.com/office/drawing/2014/main" id="{688068A8-EDE0-4088-91C8-551F492DBA2E}"/>
                </a:ext>
              </a:extLst>
            </p:cNvPr>
            <p:cNvSpPr/>
            <p:nvPr/>
          </p:nvSpPr>
          <p:spPr bwMode="auto">
            <a:xfrm>
              <a:off x="5621339" y="5148262"/>
              <a:ext cx="88900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5" name="矩形 664">
              <a:extLst>
                <a:ext uri="{FF2B5EF4-FFF2-40B4-BE49-F238E27FC236}">
                  <a16:creationId xmlns:a16="http://schemas.microsoft.com/office/drawing/2014/main" id="{27E4E184-5C16-4D91-9DA2-595A5AC2BA39}"/>
                </a:ext>
              </a:extLst>
            </p:cNvPr>
            <p:cNvSpPr/>
            <p:nvPr/>
          </p:nvSpPr>
          <p:spPr bwMode="auto">
            <a:xfrm>
              <a:off x="5621339" y="5148262"/>
              <a:ext cx="88900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6" name="任意多边形 488">
              <a:extLst>
                <a:ext uri="{FF2B5EF4-FFF2-40B4-BE49-F238E27FC236}">
                  <a16:creationId xmlns:a16="http://schemas.microsoft.com/office/drawing/2014/main" id="{C195BD14-D454-427B-A277-ED8C83FA15C5}"/>
                </a:ext>
              </a:extLst>
            </p:cNvPr>
            <p:cNvSpPr/>
            <p:nvPr/>
          </p:nvSpPr>
          <p:spPr bwMode="auto">
            <a:xfrm>
              <a:off x="5030789" y="5329237"/>
              <a:ext cx="914400" cy="182562"/>
            </a:xfrm>
            <a:custGeom>
              <a:avLst/>
              <a:gdLst>
                <a:gd name="T0" fmla="*/ 307 w 307"/>
                <a:gd name="T1" fmla="*/ 8 h 61"/>
                <a:gd name="T2" fmla="*/ 307 w 307"/>
                <a:gd name="T3" fmla="*/ 53 h 61"/>
                <a:gd name="T4" fmla="*/ 299 w 307"/>
                <a:gd name="T5" fmla="*/ 61 h 61"/>
                <a:gd name="T6" fmla="*/ 8 w 307"/>
                <a:gd name="T7" fmla="*/ 61 h 61"/>
                <a:gd name="T8" fmla="*/ 0 w 307"/>
                <a:gd name="T9" fmla="*/ 53 h 61"/>
                <a:gd name="T10" fmla="*/ 0 w 307"/>
                <a:gd name="T11" fmla="*/ 8 h 61"/>
                <a:gd name="T12" fmla="*/ 8 w 307"/>
                <a:gd name="T13" fmla="*/ 0 h 61"/>
                <a:gd name="T14" fmla="*/ 299 w 307"/>
                <a:gd name="T15" fmla="*/ 0 h 61"/>
                <a:gd name="T16" fmla="*/ 307 w 307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8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5" y="3"/>
                    <a:pt x="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8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7" name="任意多边形 489">
              <a:extLst>
                <a:ext uri="{FF2B5EF4-FFF2-40B4-BE49-F238E27FC236}">
                  <a16:creationId xmlns:a16="http://schemas.microsoft.com/office/drawing/2014/main" id="{B05DAEB0-F19A-42C7-B08D-194482309B40}"/>
                </a:ext>
              </a:extLst>
            </p:cNvPr>
            <p:cNvSpPr/>
            <p:nvPr/>
          </p:nvSpPr>
          <p:spPr bwMode="auto">
            <a:xfrm>
              <a:off x="5030789" y="5335587"/>
              <a:ext cx="914400" cy="182562"/>
            </a:xfrm>
            <a:custGeom>
              <a:avLst/>
              <a:gdLst>
                <a:gd name="T0" fmla="*/ 5 w 307"/>
                <a:gd name="T1" fmla="*/ 57 h 61"/>
                <a:gd name="T2" fmla="*/ 8 w 307"/>
                <a:gd name="T3" fmla="*/ 61 h 61"/>
                <a:gd name="T4" fmla="*/ 32 w 307"/>
                <a:gd name="T5" fmla="*/ 61 h 61"/>
                <a:gd name="T6" fmla="*/ 32 w 307"/>
                <a:gd name="T7" fmla="*/ 61 h 61"/>
                <a:gd name="T8" fmla="*/ 8 w 307"/>
                <a:gd name="T9" fmla="*/ 61 h 61"/>
                <a:gd name="T10" fmla="*/ 5 w 307"/>
                <a:gd name="T11" fmla="*/ 57 h 61"/>
                <a:gd name="T12" fmla="*/ 303 w 307"/>
                <a:gd name="T13" fmla="*/ 57 h 61"/>
                <a:gd name="T14" fmla="*/ 299 w 307"/>
                <a:gd name="T15" fmla="*/ 61 h 61"/>
                <a:gd name="T16" fmla="*/ 299 w 307"/>
                <a:gd name="T17" fmla="*/ 61 h 61"/>
                <a:gd name="T18" fmla="*/ 303 w 307"/>
                <a:gd name="T19" fmla="*/ 57 h 61"/>
                <a:gd name="T20" fmla="*/ 222 w 307"/>
                <a:gd name="T21" fmla="*/ 47 h 61"/>
                <a:gd name="T22" fmla="*/ 196 w 307"/>
                <a:gd name="T23" fmla="*/ 47 h 61"/>
                <a:gd name="T24" fmla="*/ 196 w 307"/>
                <a:gd name="T25" fmla="*/ 53 h 61"/>
                <a:gd name="T26" fmla="*/ 222 w 307"/>
                <a:gd name="T27" fmla="*/ 53 h 61"/>
                <a:gd name="T28" fmla="*/ 222 w 307"/>
                <a:gd name="T29" fmla="*/ 47 h 61"/>
                <a:gd name="T30" fmla="*/ 307 w 307"/>
                <a:gd name="T31" fmla="*/ 47 h 61"/>
                <a:gd name="T32" fmla="*/ 252 w 307"/>
                <a:gd name="T33" fmla="*/ 47 h 61"/>
                <a:gd name="T34" fmla="*/ 252 w 307"/>
                <a:gd name="T35" fmla="*/ 53 h 61"/>
                <a:gd name="T36" fmla="*/ 307 w 307"/>
                <a:gd name="T37" fmla="*/ 53 h 61"/>
                <a:gd name="T38" fmla="*/ 307 w 307"/>
                <a:gd name="T39" fmla="*/ 53 h 61"/>
                <a:gd name="T40" fmla="*/ 307 w 307"/>
                <a:gd name="T41" fmla="*/ 47 h 61"/>
                <a:gd name="T42" fmla="*/ 137 w 307"/>
                <a:gd name="T43" fmla="*/ 8 h 61"/>
                <a:gd name="T44" fmla="*/ 0 w 307"/>
                <a:gd name="T45" fmla="*/ 8 h 61"/>
                <a:gd name="T46" fmla="*/ 0 w 307"/>
                <a:gd name="T47" fmla="*/ 8 h 61"/>
                <a:gd name="T48" fmla="*/ 0 w 307"/>
                <a:gd name="T49" fmla="*/ 53 h 61"/>
                <a:gd name="T50" fmla="*/ 0 w 307"/>
                <a:gd name="T51" fmla="*/ 53 h 61"/>
                <a:gd name="T52" fmla="*/ 137 w 307"/>
                <a:gd name="T53" fmla="*/ 53 h 61"/>
                <a:gd name="T54" fmla="*/ 137 w 307"/>
                <a:gd name="T55" fmla="*/ 47 h 61"/>
                <a:gd name="T56" fmla="*/ 0 w 307"/>
                <a:gd name="T57" fmla="*/ 47 h 61"/>
                <a:gd name="T58" fmla="*/ 0 w 307"/>
                <a:gd name="T59" fmla="*/ 24 h 61"/>
                <a:gd name="T60" fmla="*/ 137 w 307"/>
                <a:gd name="T61" fmla="*/ 24 h 61"/>
                <a:gd name="T62" fmla="*/ 137 w 307"/>
                <a:gd name="T63" fmla="*/ 8 h 61"/>
                <a:gd name="T64" fmla="*/ 222 w 307"/>
                <a:gd name="T65" fmla="*/ 8 h 61"/>
                <a:gd name="T66" fmla="*/ 196 w 307"/>
                <a:gd name="T67" fmla="*/ 8 h 61"/>
                <a:gd name="T68" fmla="*/ 196 w 307"/>
                <a:gd name="T69" fmla="*/ 24 h 61"/>
                <a:gd name="T70" fmla="*/ 222 w 307"/>
                <a:gd name="T71" fmla="*/ 24 h 61"/>
                <a:gd name="T72" fmla="*/ 222 w 307"/>
                <a:gd name="T73" fmla="*/ 8 h 61"/>
                <a:gd name="T74" fmla="*/ 307 w 307"/>
                <a:gd name="T75" fmla="*/ 8 h 61"/>
                <a:gd name="T76" fmla="*/ 252 w 307"/>
                <a:gd name="T77" fmla="*/ 8 h 61"/>
                <a:gd name="T78" fmla="*/ 252 w 307"/>
                <a:gd name="T79" fmla="*/ 24 h 61"/>
                <a:gd name="T80" fmla="*/ 307 w 307"/>
                <a:gd name="T81" fmla="*/ 24 h 61"/>
                <a:gd name="T82" fmla="*/ 307 w 307"/>
                <a:gd name="T83" fmla="*/ 8 h 61"/>
                <a:gd name="T84" fmla="*/ 307 w 307"/>
                <a:gd name="T85" fmla="*/ 8 h 61"/>
                <a:gd name="T86" fmla="*/ 8 w 307"/>
                <a:gd name="T87" fmla="*/ 0 h 61"/>
                <a:gd name="T88" fmla="*/ 8 w 307"/>
                <a:gd name="T89" fmla="*/ 0 h 61"/>
                <a:gd name="T90" fmla="*/ 4 w 307"/>
                <a:gd name="T91" fmla="*/ 4 h 61"/>
                <a:gd name="T92" fmla="*/ 8 w 307"/>
                <a:gd name="T93" fmla="*/ 0 h 61"/>
                <a:gd name="T94" fmla="*/ 299 w 307"/>
                <a:gd name="T95" fmla="*/ 0 h 61"/>
                <a:gd name="T96" fmla="*/ 299 w 307"/>
                <a:gd name="T97" fmla="*/ 0 h 61"/>
                <a:gd name="T98" fmla="*/ 303 w 307"/>
                <a:gd name="T99" fmla="*/ 4 h 61"/>
                <a:gd name="T100" fmla="*/ 299 w 307"/>
                <a:gd name="T101" fmla="*/ 0 h 61"/>
                <a:gd name="T102" fmla="*/ 299 w 307"/>
                <a:gd name="T103" fmla="*/ 0 h 61"/>
                <a:gd name="T104" fmla="*/ 299 w 307"/>
                <a:gd name="T10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7" h="61">
                  <a:moveTo>
                    <a:pt x="5" y="57"/>
                  </a:moveTo>
                  <a:cubicBezTo>
                    <a:pt x="8" y="61"/>
                    <a:pt x="8" y="61"/>
                    <a:pt x="8" y="61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60"/>
                    <a:pt x="6" y="59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0" y="60"/>
                    <a:pt x="29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2" y="47"/>
                  </a:moveTo>
                  <a:cubicBezTo>
                    <a:pt x="196" y="47"/>
                    <a:pt x="196" y="47"/>
                    <a:pt x="196" y="47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7"/>
                    <a:pt x="222" y="47"/>
                    <a:pt x="222" y="47"/>
                  </a:cubicBezTo>
                  <a:moveTo>
                    <a:pt x="307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moveTo>
                    <a:pt x="137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47"/>
                    <a:pt x="137" y="47"/>
                    <a:pt x="13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8"/>
                    <a:pt x="137" y="8"/>
                    <a:pt x="137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3"/>
                    <a:pt x="4" y="4"/>
                  </a:cubicBezTo>
                  <a:cubicBezTo>
                    <a:pt x="6" y="3"/>
                    <a:pt x="7" y="1"/>
                    <a:pt x="8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0" y="2"/>
                    <a:pt x="302" y="3"/>
                    <a:pt x="303" y="4"/>
                  </a:cubicBezTo>
                  <a:cubicBezTo>
                    <a:pt x="302" y="3"/>
                    <a:pt x="300" y="2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8" name="任意多边形 490">
              <a:extLst>
                <a:ext uri="{FF2B5EF4-FFF2-40B4-BE49-F238E27FC236}">
                  <a16:creationId xmlns:a16="http://schemas.microsoft.com/office/drawing/2014/main" id="{84CECA22-F8BE-4088-8215-672997FADEF7}"/>
                </a:ext>
              </a:extLst>
            </p:cNvPr>
            <p:cNvSpPr/>
            <p:nvPr/>
          </p:nvSpPr>
          <p:spPr bwMode="auto">
            <a:xfrm>
              <a:off x="5030789" y="5400675"/>
              <a:ext cx="914400" cy="68262"/>
            </a:xfrm>
            <a:custGeom>
              <a:avLst/>
              <a:gdLst>
                <a:gd name="T0" fmla="*/ 257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7 w 576"/>
                <a:gd name="T7" fmla="*/ 43 h 43"/>
                <a:gd name="T8" fmla="*/ 257 w 576"/>
                <a:gd name="T9" fmla="*/ 0 h 43"/>
                <a:gd name="T10" fmla="*/ 417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7 w 576"/>
                <a:gd name="T17" fmla="*/ 43 h 43"/>
                <a:gd name="T18" fmla="*/ 417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7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7" y="43"/>
                  </a:lnTo>
                  <a:lnTo>
                    <a:pt x="257" y="0"/>
                  </a:lnTo>
                  <a:close/>
                  <a:moveTo>
                    <a:pt x="417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7" y="43"/>
                  </a:lnTo>
                  <a:lnTo>
                    <a:pt x="417" y="0"/>
                  </a:lnTo>
                  <a:close/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9" name="任意多边形 491">
              <a:extLst>
                <a:ext uri="{FF2B5EF4-FFF2-40B4-BE49-F238E27FC236}">
                  <a16:creationId xmlns:a16="http://schemas.microsoft.com/office/drawing/2014/main" id="{12D939AE-5771-48E1-B66D-E19AAB8ECD2D}"/>
                </a:ext>
              </a:extLst>
            </p:cNvPr>
            <p:cNvSpPr/>
            <p:nvPr/>
          </p:nvSpPr>
          <p:spPr bwMode="auto">
            <a:xfrm>
              <a:off x="5030789" y="5400675"/>
              <a:ext cx="914400" cy="68262"/>
            </a:xfrm>
            <a:custGeom>
              <a:avLst/>
              <a:gdLst>
                <a:gd name="T0" fmla="*/ 257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7 w 576"/>
                <a:gd name="T7" fmla="*/ 43 h 43"/>
                <a:gd name="T8" fmla="*/ 257 w 576"/>
                <a:gd name="T9" fmla="*/ 0 h 43"/>
                <a:gd name="T10" fmla="*/ 417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7 w 576"/>
                <a:gd name="T17" fmla="*/ 43 h 43"/>
                <a:gd name="T18" fmla="*/ 417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7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7" y="43"/>
                  </a:lnTo>
                  <a:lnTo>
                    <a:pt x="257" y="0"/>
                  </a:lnTo>
                  <a:moveTo>
                    <a:pt x="417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7" y="43"/>
                  </a:lnTo>
                  <a:lnTo>
                    <a:pt x="417" y="0"/>
                  </a:lnTo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0" name="任意多边形 492">
              <a:extLst>
                <a:ext uri="{FF2B5EF4-FFF2-40B4-BE49-F238E27FC236}">
                  <a16:creationId xmlns:a16="http://schemas.microsoft.com/office/drawing/2014/main" id="{C138142A-3A13-47AD-A389-82E114A44EB5}"/>
                </a:ext>
              </a:extLst>
            </p:cNvPr>
            <p:cNvSpPr/>
            <p:nvPr/>
          </p:nvSpPr>
          <p:spPr bwMode="auto">
            <a:xfrm>
              <a:off x="5934076" y="5487987"/>
              <a:ext cx="11113" cy="11112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2" y="2"/>
                    <a:pt x="4" y="0"/>
                  </a:cubicBezTo>
                </a:path>
              </a:pathLst>
            </a:custGeom>
            <a:solidFill>
              <a:srgbClr val="336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1" name="任意多边形 493">
              <a:extLst>
                <a:ext uri="{FF2B5EF4-FFF2-40B4-BE49-F238E27FC236}">
                  <a16:creationId xmlns:a16="http://schemas.microsoft.com/office/drawing/2014/main" id="{19EDD808-E757-47F8-9431-E7893D09A01D}"/>
                </a:ext>
              </a:extLst>
            </p:cNvPr>
            <p:cNvSpPr/>
            <p:nvPr/>
          </p:nvSpPr>
          <p:spPr bwMode="auto">
            <a:xfrm>
              <a:off x="5030789" y="5487987"/>
              <a:ext cx="15875" cy="11112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2" name="任意多边形 494">
              <a:extLst>
                <a:ext uri="{FF2B5EF4-FFF2-40B4-BE49-F238E27FC236}">
                  <a16:creationId xmlns:a16="http://schemas.microsoft.com/office/drawing/2014/main" id="{1D78ECC2-86E6-4E9C-AEA4-3BD94E8373EB}"/>
                </a:ext>
              </a:extLst>
            </p:cNvPr>
            <p:cNvSpPr/>
            <p:nvPr/>
          </p:nvSpPr>
          <p:spPr bwMode="auto">
            <a:xfrm>
              <a:off x="5030789" y="5487987"/>
              <a:ext cx="914400" cy="23812"/>
            </a:xfrm>
            <a:custGeom>
              <a:avLst/>
              <a:gdLst>
                <a:gd name="T0" fmla="*/ 137 w 307"/>
                <a:gd name="T1" fmla="*/ 0 h 8"/>
                <a:gd name="T2" fmla="*/ 0 w 307"/>
                <a:gd name="T3" fmla="*/ 0 h 8"/>
                <a:gd name="T4" fmla="*/ 5 w 307"/>
                <a:gd name="T5" fmla="*/ 4 h 8"/>
                <a:gd name="T6" fmla="*/ 8 w 307"/>
                <a:gd name="T7" fmla="*/ 8 h 8"/>
                <a:gd name="T8" fmla="*/ 32 w 307"/>
                <a:gd name="T9" fmla="*/ 8 h 8"/>
                <a:gd name="T10" fmla="*/ 32 w 307"/>
                <a:gd name="T11" fmla="*/ 8 h 8"/>
                <a:gd name="T12" fmla="*/ 32 w 307"/>
                <a:gd name="T13" fmla="*/ 8 h 8"/>
                <a:gd name="T14" fmla="*/ 32 w 307"/>
                <a:gd name="T15" fmla="*/ 8 h 8"/>
                <a:gd name="T16" fmla="*/ 137 w 307"/>
                <a:gd name="T17" fmla="*/ 8 h 8"/>
                <a:gd name="T18" fmla="*/ 137 w 307"/>
                <a:gd name="T19" fmla="*/ 0 h 8"/>
                <a:gd name="T20" fmla="*/ 222 w 307"/>
                <a:gd name="T21" fmla="*/ 0 h 8"/>
                <a:gd name="T22" fmla="*/ 196 w 307"/>
                <a:gd name="T23" fmla="*/ 0 h 8"/>
                <a:gd name="T24" fmla="*/ 196 w 307"/>
                <a:gd name="T25" fmla="*/ 8 h 8"/>
                <a:gd name="T26" fmla="*/ 222 w 307"/>
                <a:gd name="T27" fmla="*/ 8 h 8"/>
                <a:gd name="T28" fmla="*/ 222 w 307"/>
                <a:gd name="T29" fmla="*/ 0 h 8"/>
                <a:gd name="T30" fmla="*/ 307 w 307"/>
                <a:gd name="T31" fmla="*/ 0 h 8"/>
                <a:gd name="T32" fmla="*/ 252 w 307"/>
                <a:gd name="T33" fmla="*/ 0 h 8"/>
                <a:gd name="T34" fmla="*/ 252 w 307"/>
                <a:gd name="T35" fmla="*/ 8 h 8"/>
                <a:gd name="T36" fmla="*/ 299 w 307"/>
                <a:gd name="T37" fmla="*/ 8 h 8"/>
                <a:gd name="T38" fmla="*/ 303 w 307"/>
                <a:gd name="T39" fmla="*/ 4 h 8"/>
                <a:gd name="T40" fmla="*/ 307 w 307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7" h="8">
                  <a:moveTo>
                    <a:pt x="1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0" y="7"/>
                    <a:pt x="302" y="5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3" name="任意多边形 495">
              <a:extLst>
                <a:ext uri="{FF2B5EF4-FFF2-40B4-BE49-F238E27FC236}">
                  <a16:creationId xmlns:a16="http://schemas.microsoft.com/office/drawing/2014/main" id="{81F0A882-C902-4909-B3F0-936C50077830}"/>
                </a:ext>
              </a:extLst>
            </p:cNvPr>
            <p:cNvSpPr/>
            <p:nvPr/>
          </p:nvSpPr>
          <p:spPr bwMode="auto">
            <a:xfrm>
              <a:off x="5934076" y="5341937"/>
              <a:ext cx="11113" cy="11112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2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3"/>
                    <a:pt x="1" y="1"/>
                    <a:pt x="0" y="0"/>
                  </a:cubicBezTo>
                </a:path>
              </a:pathLst>
            </a:custGeom>
            <a:solidFill>
              <a:srgbClr val="759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4" name="任意多边形 496">
              <a:extLst>
                <a:ext uri="{FF2B5EF4-FFF2-40B4-BE49-F238E27FC236}">
                  <a16:creationId xmlns:a16="http://schemas.microsoft.com/office/drawing/2014/main" id="{2BD9DAE3-624B-44C7-8D25-E53888BD0FC6}"/>
                </a:ext>
              </a:extLst>
            </p:cNvPr>
            <p:cNvSpPr/>
            <p:nvPr/>
          </p:nvSpPr>
          <p:spPr bwMode="auto">
            <a:xfrm>
              <a:off x="5781676" y="5329237"/>
              <a:ext cx="163513" cy="23812"/>
            </a:xfrm>
            <a:custGeom>
              <a:avLst/>
              <a:gdLst>
                <a:gd name="T0" fmla="*/ 47 w 55"/>
                <a:gd name="T1" fmla="*/ 0 h 8"/>
                <a:gd name="T2" fmla="*/ 0 w 55"/>
                <a:gd name="T3" fmla="*/ 0 h 8"/>
                <a:gd name="T4" fmla="*/ 0 w 55"/>
                <a:gd name="T5" fmla="*/ 8 h 8"/>
                <a:gd name="T6" fmla="*/ 55 w 55"/>
                <a:gd name="T7" fmla="*/ 8 h 8"/>
                <a:gd name="T8" fmla="*/ 51 w 55"/>
                <a:gd name="T9" fmla="*/ 4 h 8"/>
                <a:gd name="T10" fmla="*/ 47 w 55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8">
                  <a:moveTo>
                    <a:pt x="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3" y="7"/>
                    <a:pt x="52" y="5"/>
                    <a:pt x="51" y="4"/>
                  </a:cubicBezTo>
                  <a:cubicBezTo>
                    <a:pt x="50" y="3"/>
                    <a:pt x="48" y="2"/>
                    <a:pt x="47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5" name="矩形 674">
              <a:extLst>
                <a:ext uri="{FF2B5EF4-FFF2-40B4-BE49-F238E27FC236}">
                  <a16:creationId xmlns:a16="http://schemas.microsoft.com/office/drawing/2014/main" id="{67C71CF4-A864-4A47-9ACB-3A240BBD862B}"/>
                </a:ext>
              </a:extLst>
            </p:cNvPr>
            <p:cNvSpPr/>
            <p:nvPr/>
          </p:nvSpPr>
          <p:spPr bwMode="auto">
            <a:xfrm>
              <a:off x="5614989" y="5329237"/>
              <a:ext cx="77788" cy="2381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6" name="矩形 675">
              <a:extLst>
                <a:ext uri="{FF2B5EF4-FFF2-40B4-BE49-F238E27FC236}">
                  <a16:creationId xmlns:a16="http://schemas.microsoft.com/office/drawing/2014/main" id="{A4F0FD70-8F4D-40D2-9541-07423D9AE18C}"/>
                </a:ext>
              </a:extLst>
            </p:cNvPr>
            <p:cNvSpPr/>
            <p:nvPr/>
          </p:nvSpPr>
          <p:spPr bwMode="auto">
            <a:xfrm>
              <a:off x="5614989" y="5329237"/>
              <a:ext cx="77788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7" name="任意多边形 499">
              <a:extLst>
                <a:ext uri="{FF2B5EF4-FFF2-40B4-BE49-F238E27FC236}">
                  <a16:creationId xmlns:a16="http://schemas.microsoft.com/office/drawing/2014/main" id="{C254FA5D-A681-457B-B8C5-5FFC815FAC46}"/>
                </a:ext>
              </a:extLst>
            </p:cNvPr>
            <p:cNvSpPr/>
            <p:nvPr/>
          </p:nvSpPr>
          <p:spPr bwMode="auto">
            <a:xfrm>
              <a:off x="5030789" y="5341937"/>
              <a:ext cx="12700" cy="1111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3" y="1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1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8" name="任意多边形 500">
              <a:extLst>
                <a:ext uri="{FF2B5EF4-FFF2-40B4-BE49-F238E27FC236}">
                  <a16:creationId xmlns:a16="http://schemas.microsoft.com/office/drawing/2014/main" id="{6BFD2E59-E261-4CBB-9041-74A91D4F63CE}"/>
                </a:ext>
              </a:extLst>
            </p:cNvPr>
            <p:cNvSpPr/>
            <p:nvPr/>
          </p:nvSpPr>
          <p:spPr bwMode="auto">
            <a:xfrm>
              <a:off x="5030789" y="5329237"/>
              <a:ext cx="407988" cy="23812"/>
            </a:xfrm>
            <a:custGeom>
              <a:avLst/>
              <a:gdLst>
                <a:gd name="T0" fmla="*/ 137 w 137"/>
                <a:gd name="T1" fmla="*/ 0 h 8"/>
                <a:gd name="T2" fmla="*/ 8 w 137"/>
                <a:gd name="T3" fmla="*/ 0 h 8"/>
                <a:gd name="T4" fmla="*/ 4 w 137"/>
                <a:gd name="T5" fmla="*/ 4 h 8"/>
                <a:gd name="T6" fmla="*/ 0 w 137"/>
                <a:gd name="T7" fmla="*/ 8 h 8"/>
                <a:gd name="T8" fmla="*/ 137 w 137"/>
                <a:gd name="T9" fmla="*/ 8 h 8"/>
                <a:gd name="T10" fmla="*/ 137 w 137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">
                  <a:moveTo>
                    <a:pt x="1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3"/>
                    <a:pt x="4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9" name="任意多边形 501">
              <a:extLst>
                <a:ext uri="{FF2B5EF4-FFF2-40B4-BE49-F238E27FC236}">
                  <a16:creationId xmlns:a16="http://schemas.microsoft.com/office/drawing/2014/main" id="{5BF4DC46-CA87-41B4-897D-3599A947FABB}"/>
                </a:ext>
              </a:extLst>
            </p:cNvPr>
            <p:cNvSpPr/>
            <p:nvPr/>
          </p:nvSpPr>
          <p:spPr bwMode="auto">
            <a:xfrm>
              <a:off x="5438776" y="5353050"/>
              <a:ext cx="176213" cy="134937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0" name="任意多边形 502">
              <a:extLst>
                <a:ext uri="{FF2B5EF4-FFF2-40B4-BE49-F238E27FC236}">
                  <a16:creationId xmlns:a16="http://schemas.microsoft.com/office/drawing/2014/main" id="{EA90E30F-3C4B-4C83-95C0-A29638FEBC42}"/>
                </a:ext>
              </a:extLst>
            </p:cNvPr>
            <p:cNvSpPr/>
            <p:nvPr/>
          </p:nvSpPr>
          <p:spPr bwMode="auto">
            <a:xfrm>
              <a:off x="5438776" y="5353050"/>
              <a:ext cx="176213" cy="134937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1" name="矩形 680">
              <a:extLst>
                <a:ext uri="{FF2B5EF4-FFF2-40B4-BE49-F238E27FC236}">
                  <a16:creationId xmlns:a16="http://schemas.microsoft.com/office/drawing/2014/main" id="{4F592D22-031D-44D2-8AFF-1FBA10CCDAE6}"/>
                </a:ext>
              </a:extLst>
            </p:cNvPr>
            <p:cNvSpPr/>
            <p:nvPr/>
          </p:nvSpPr>
          <p:spPr bwMode="auto">
            <a:xfrm>
              <a:off x="5438776" y="5400675"/>
              <a:ext cx="176213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2" name="矩形 681">
              <a:extLst>
                <a:ext uri="{FF2B5EF4-FFF2-40B4-BE49-F238E27FC236}">
                  <a16:creationId xmlns:a16="http://schemas.microsoft.com/office/drawing/2014/main" id="{C1643722-BB3F-4867-AE3B-8A09F41BF137}"/>
                </a:ext>
              </a:extLst>
            </p:cNvPr>
            <p:cNvSpPr/>
            <p:nvPr/>
          </p:nvSpPr>
          <p:spPr bwMode="auto">
            <a:xfrm>
              <a:off x="5438776" y="5400675"/>
              <a:ext cx="176213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3" name="矩形 682">
              <a:extLst>
                <a:ext uri="{FF2B5EF4-FFF2-40B4-BE49-F238E27FC236}">
                  <a16:creationId xmlns:a16="http://schemas.microsoft.com/office/drawing/2014/main" id="{B3D5669A-3AD8-492A-A56A-B0DFAE94F0CB}"/>
                </a:ext>
              </a:extLst>
            </p:cNvPr>
            <p:cNvSpPr/>
            <p:nvPr/>
          </p:nvSpPr>
          <p:spPr bwMode="auto">
            <a:xfrm>
              <a:off x="5438776" y="5487987"/>
              <a:ext cx="176213" cy="2381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4" name="矩形 683">
              <a:extLst>
                <a:ext uri="{FF2B5EF4-FFF2-40B4-BE49-F238E27FC236}">
                  <a16:creationId xmlns:a16="http://schemas.microsoft.com/office/drawing/2014/main" id="{B11FD2F6-5167-4FE3-A1CC-2FD7D8FA998F}"/>
                </a:ext>
              </a:extLst>
            </p:cNvPr>
            <p:cNvSpPr/>
            <p:nvPr/>
          </p:nvSpPr>
          <p:spPr bwMode="auto">
            <a:xfrm>
              <a:off x="5438776" y="5487987"/>
              <a:ext cx="176213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5" name="任意多边形 507">
              <a:extLst>
                <a:ext uri="{FF2B5EF4-FFF2-40B4-BE49-F238E27FC236}">
                  <a16:creationId xmlns:a16="http://schemas.microsoft.com/office/drawing/2014/main" id="{A7372CD3-8E8F-493D-BB83-135E6EA897A4}"/>
                </a:ext>
              </a:extLst>
            </p:cNvPr>
            <p:cNvSpPr/>
            <p:nvPr/>
          </p:nvSpPr>
          <p:spPr bwMode="auto">
            <a:xfrm>
              <a:off x="5438776" y="5329237"/>
              <a:ext cx="176213" cy="23812"/>
            </a:xfrm>
            <a:custGeom>
              <a:avLst/>
              <a:gdLst>
                <a:gd name="T0" fmla="*/ 111 w 111"/>
                <a:gd name="T1" fmla="*/ 0 h 15"/>
                <a:gd name="T2" fmla="*/ 66 w 111"/>
                <a:gd name="T3" fmla="*/ 0 h 15"/>
                <a:gd name="T4" fmla="*/ 0 w 111"/>
                <a:gd name="T5" fmla="*/ 0 h 15"/>
                <a:gd name="T6" fmla="*/ 0 w 111"/>
                <a:gd name="T7" fmla="*/ 15 h 15"/>
                <a:gd name="T8" fmla="*/ 111 w 111"/>
                <a:gd name="T9" fmla="*/ 15 h 15"/>
                <a:gd name="T10" fmla="*/ 111 w 1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">
                  <a:moveTo>
                    <a:pt x="111" y="0"/>
                  </a:moveTo>
                  <a:lnTo>
                    <a:pt x="6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1" y="15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6" name="任意多边形 508">
              <a:extLst>
                <a:ext uri="{FF2B5EF4-FFF2-40B4-BE49-F238E27FC236}">
                  <a16:creationId xmlns:a16="http://schemas.microsoft.com/office/drawing/2014/main" id="{BA73A70E-C5FE-4A5B-9FB9-09AB39034649}"/>
                </a:ext>
              </a:extLst>
            </p:cNvPr>
            <p:cNvSpPr/>
            <p:nvPr/>
          </p:nvSpPr>
          <p:spPr bwMode="auto">
            <a:xfrm>
              <a:off x="5438776" y="5329237"/>
              <a:ext cx="176213" cy="23812"/>
            </a:xfrm>
            <a:custGeom>
              <a:avLst/>
              <a:gdLst>
                <a:gd name="T0" fmla="*/ 111 w 111"/>
                <a:gd name="T1" fmla="*/ 0 h 15"/>
                <a:gd name="T2" fmla="*/ 66 w 111"/>
                <a:gd name="T3" fmla="*/ 0 h 15"/>
                <a:gd name="T4" fmla="*/ 0 w 111"/>
                <a:gd name="T5" fmla="*/ 0 h 15"/>
                <a:gd name="T6" fmla="*/ 0 w 111"/>
                <a:gd name="T7" fmla="*/ 15 h 15"/>
                <a:gd name="T8" fmla="*/ 111 w 111"/>
                <a:gd name="T9" fmla="*/ 15 h 15"/>
                <a:gd name="T10" fmla="*/ 111 w 1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">
                  <a:moveTo>
                    <a:pt x="111" y="0"/>
                  </a:moveTo>
                  <a:lnTo>
                    <a:pt x="6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1" y="15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7" name="任意多边形 509">
              <a:extLst>
                <a:ext uri="{FF2B5EF4-FFF2-40B4-BE49-F238E27FC236}">
                  <a16:creationId xmlns:a16="http://schemas.microsoft.com/office/drawing/2014/main" id="{C0213295-1FDC-49EF-817D-585F3B21A566}"/>
                </a:ext>
              </a:extLst>
            </p:cNvPr>
            <p:cNvSpPr/>
            <p:nvPr/>
          </p:nvSpPr>
          <p:spPr bwMode="auto">
            <a:xfrm>
              <a:off x="5692776" y="5353050"/>
              <a:ext cx="88900" cy="134937"/>
            </a:xfrm>
            <a:custGeom>
              <a:avLst/>
              <a:gdLst>
                <a:gd name="T0" fmla="*/ 56 w 56"/>
                <a:gd name="T1" fmla="*/ 73 h 85"/>
                <a:gd name="T2" fmla="*/ 0 w 56"/>
                <a:gd name="T3" fmla="*/ 73 h 85"/>
                <a:gd name="T4" fmla="*/ 0 w 56"/>
                <a:gd name="T5" fmla="*/ 85 h 85"/>
                <a:gd name="T6" fmla="*/ 56 w 56"/>
                <a:gd name="T7" fmla="*/ 85 h 85"/>
                <a:gd name="T8" fmla="*/ 56 w 56"/>
                <a:gd name="T9" fmla="*/ 73 h 85"/>
                <a:gd name="T10" fmla="*/ 56 w 56"/>
                <a:gd name="T11" fmla="*/ 0 h 85"/>
                <a:gd name="T12" fmla="*/ 0 w 56"/>
                <a:gd name="T13" fmla="*/ 0 h 85"/>
                <a:gd name="T14" fmla="*/ 0 w 56"/>
                <a:gd name="T15" fmla="*/ 30 h 85"/>
                <a:gd name="T16" fmla="*/ 56 w 56"/>
                <a:gd name="T17" fmla="*/ 30 h 85"/>
                <a:gd name="T18" fmla="*/ 56 w 56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5">
                  <a:moveTo>
                    <a:pt x="56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6" y="85"/>
                  </a:lnTo>
                  <a:lnTo>
                    <a:pt x="56" y="73"/>
                  </a:lnTo>
                  <a:close/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8" name="任意多边形 510">
              <a:extLst>
                <a:ext uri="{FF2B5EF4-FFF2-40B4-BE49-F238E27FC236}">
                  <a16:creationId xmlns:a16="http://schemas.microsoft.com/office/drawing/2014/main" id="{051B0803-B881-4343-89D0-064CCF043FFD}"/>
                </a:ext>
              </a:extLst>
            </p:cNvPr>
            <p:cNvSpPr/>
            <p:nvPr/>
          </p:nvSpPr>
          <p:spPr bwMode="auto">
            <a:xfrm>
              <a:off x="5692776" y="5353050"/>
              <a:ext cx="88900" cy="134937"/>
            </a:xfrm>
            <a:custGeom>
              <a:avLst/>
              <a:gdLst>
                <a:gd name="T0" fmla="*/ 56 w 56"/>
                <a:gd name="T1" fmla="*/ 73 h 85"/>
                <a:gd name="T2" fmla="*/ 0 w 56"/>
                <a:gd name="T3" fmla="*/ 73 h 85"/>
                <a:gd name="T4" fmla="*/ 0 w 56"/>
                <a:gd name="T5" fmla="*/ 85 h 85"/>
                <a:gd name="T6" fmla="*/ 56 w 56"/>
                <a:gd name="T7" fmla="*/ 85 h 85"/>
                <a:gd name="T8" fmla="*/ 56 w 56"/>
                <a:gd name="T9" fmla="*/ 73 h 85"/>
                <a:gd name="T10" fmla="*/ 56 w 56"/>
                <a:gd name="T11" fmla="*/ 0 h 85"/>
                <a:gd name="T12" fmla="*/ 0 w 56"/>
                <a:gd name="T13" fmla="*/ 0 h 85"/>
                <a:gd name="T14" fmla="*/ 0 w 56"/>
                <a:gd name="T15" fmla="*/ 30 h 85"/>
                <a:gd name="T16" fmla="*/ 56 w 56"/>
                <a:gd name="T17" fmla="*/ 30 h 85"/>
                <a:gd name="T18" fmla="*/ 56 w 56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5">
                  <a:moveTo>
                    <a:pt x="56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6" y="85"/>
                  </a:lnTo>
                  <a:lnTo>
                    <a:pt x="56" y="73"/>
                  </a:lnTo>
                  <a:moveTo>
                    <a:pt x="56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6" y="30"/>
                  </a:lnTo>
                  <a:lnTo>
                    <a:pt x="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9" name="矩形 688">
              <a:extLst>
                <a:ext uri="{FF2B5EF4-FFF2-40B4-BE49-F238E27FC236}">
                  <a16:creationId xmlns:a16="http://schemas.microsoft.com/office/drawing/2014/main" id="{029BD5AF-E070-4672-BF27-8CBBC63E5332}"/>
                </a:ext>
              </a:extLst>
            </p:cNvPr>
            <p:cNvSpPr/>
            <p:nvPr/>
          </p:nvSpPr>
          <p:spPr bwMode="auto">
            <a:xfrm>
              <a:off x="5692776" y="5400675"/>
              <a:ext cx="88900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0" name="矩形 689">
              <a:extLst>
                <a:ext uri="{FF2B5EF4-FFF2-40B4-BE49-F238E27FC236}">
                  <a16:creationId xmlns:a16="http://schemas.microsoft.com/office/drawing/2014/main" id="{267B9125-56AD-4C39-936C-B10CB8CB2DDE}"/>
                </a:ext>
              </a:extLst>
            </p:cNvPr>
            <p:cNvSpPr/>
            <p:nvPr/>
          </p:nvSpPr>
          <p:spPr bwMode="auto">
            <a:xfrm>
              <a:off x="5692776" y="5400675"/>
              <a:ext cx="88900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1" name="矩形 690">
              <a:extLst>
                <a:ext uri="{FF2B5EF4-FFF2-40B4-BE49-F238E27FC236}">
                  <a16:creationId xmlns:a16="http://schemas.microsoft.com/office/drawing/2014/main" id="{0F696779-E4EB-42C9-A58F-138753FEFD94}"/>
                </a:ext>
              </a:extLst>
            </p:cNvPr>
            <p:cNvSpPr/>
            <p:nvPr/>
          </p:nvSpPr>
          <p:spPr bwMode="auto">
            <a:xfrm>
              <a:off x="5692776" y="5487987"/>
              <a:ext cx="88900" cy="2381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2" name="矩形 691">
              <a:extLst>
                <a:ext uri="{FF2B5EF4-FFF2-40B4-BE49-F238E27FC236}">
                  <a16:creationId xmlns:a16="http://schemas.microsoft.com/office/drawing/2014/main" id="{635A7EEF-EF8E-47DB-83BE-CFABF8D1B16D}"/>
                </a:ext>
              </a:extLst>
            </p:cNvPr>
            <p:cNvSpPr/>
            <p:nvPr/>
          </p:nvSpPr>
          <p:spPr bwMode="auto">
            <a:xfrm>
              <a:off x="5692776" y="5487987"/>
              <a:ext cx="88900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3" name="任意多边形 515">
              <a:extLst>
                <a:ext uri="{FF2B5EF4-FFF2-40B4-BE49-F238E27FC236}">
                  <a16:creationId xmlns:a16="http://schemas.microsoft.com/office/drawing/2014/main" id="{9A78642F-663A-46D9-B09B-77E370605EBE}"/>
                </a:ext>
              </a:extLst>
            </p:cNvPr>
            <p:cNvSpPr/>
            <p:nvPr/>
          </p:nvSpPr>
          <p:spPr bwMode="auto">
            <a:xfrm>
              <a:off x="5692776" y="5329237"/>
              <a:ext cx="88900" cy="23812"/>
            </a:xfrm>
            <a:custGeom>
              <a:avLst/>
              <a:gdLst>
                <a:gd name="T0" fmla="*/ 56 w 56"/>
                <a:gd name="T1" fmla="*/ 0 h 15"/>
                <a:gd name="T2" fmla="*/ 11 w 56"/>
                <a:gd name="T3" fmla="*/ 0 h 15"/>
                <a:gd name="T4" fmla="*/ 0 w 56"/>
                <a:gd name="T5" fmla="*/ 0 h 15"/>
                <a:gd name="T6" fmla="*/ 0 w 56"/>
                <a:gd name="T7" fmla="*/ 15 h 15"/>
                <a:gd name="T8" fmla="*/ 56 w 56"/>
                <a:gd name="T9" fmla="*/ 15 h 15"/>
                <a:gd name="T10" fmla="*/ 56 w 56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5">
                  <a:moveTo>
                    <a:pt x="56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6" y="1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ABC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4" name="任意多边形 516">
              <a:extLst>
                <a:ext uri="{FF2B5EF4-FFF2-40B4-BE49-F238E27FC236}">
                  <a16:creationId xmlns:a16="http://schemas.microsoft.com/office/drawing/2014/main" id="{841E95DE-C07A-4E00-B49D-34BB050E4DE2}"/>
                </a:ext>
              </a:extLst>
            </p:cNvPr>
            <p:cNvSpPr/>
            <p:nvPr/>
          </p:nvSpPr>
          <p:spPr bwMode="auto">
            <a:xfrm>
              <a:off x="5692776" y="5329237"/>
              <a:ext cx="88900" cy="23812"/>
            </a:xfrm>
            <a:custGeom>
              <a:avLst/>
              <a:gdLst>
                <a:gd name="T0" fmla="*/ 56 w 56"/>
                <a:gd name="T1" fmla="*/ 0 h 15"/>
                <a:gd name="T2" fmla="*/ 11 w 56"/>
                <a:gd name="T3" fmla="*/ 0 h 15"/>
                <a:gd name="T4" fmla="*/ 0 w 56"/>
                <a:gd name="T5" fmla="*/ 0 h 15"/>
                <a:gd name="T6" fmla="*/ 0 w 56"/>
                <a:gd name="T7" fmla="*/ 15 h 15"/>
                <a:gd name="T8" fmla="*/ 56 w 56"/>
                <a:gd name="T9" fmla="*/ 15 h 15"/>
                <a:gd name="T10" fmla="*/ 56 w 56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5">
                  <a:moveTo>
                    <a:pt x="56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6" y="15"/>
                  </a:lnTo>
                  <a:lnTo>
                    <a:pt x="56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5" name="任意多边形 517">
              <a:extLst>
                <a:ext uri="{FF2B5EF4-FFF2-40B4-BE49-F238E27FC236}">
                  <a16:creationId xmlns:a16="http://schemas.microsoft.com/office/drawing/2014/main" id="{2C40759D-44E4-428E-807B-5019F7F199EB}"/>
                </a:ext>
              </a:extLst>
            </p:cNvPr>
            <p:cNvSpPr/>
            <p:nvPr/>
          </p:nvSpPr>
          <p:spPr bwMode="auto">
            <a:xfrm>
              <a:off x="5100639" y="5511800"/>
              <a:ext cx="915988" cy="180975"/>
            </a:xfrm>
            <a:custGeom>
              <a:avLst/>
              <a:gdLst>
                <a:gd name="T0" fmla="*/ 308 w 308"/>
                <a:gd name="T1" fmla="*/ 8 h 61"/>
                <a:gd name="T2" fmla="*/ 308 w 308"/>
                <a:gd name="T3" fmla="*/ 53 h 61"/>
                <a:gd name="T4" fmla="*/ 299 w 308"/>
                <a:gd name="T5" fmla="*/ 61 h 61"/>
                <a:gd name="T6" fmla="*/ 9 w 308"/>
                <a:gd name="T7" fmla="*/ 61 h 61"/>
                <a:gd name="T8" fmla="*/ 0 w 308"/>
                <a:gd name="T9" fmla="*/ 53 h 61"/>
                <a:gd name="T10" fmla="*/ 0 w 308"/>
                <a:gd name="T11" fmla="*/ 8 h 61"/>
                <a:gd name="T12" fmla="*/ 9 w 308"/>
                <a:gd name="T13" fmla="*/ 0 h 61"/>
                <a:gd name="T14" fmla="*/ 299 w 308"/>
                <a:gd name="T15" fmla="*/ 0 h 61"/>
                <a:gd name="T16" fmla="*/ 308 w 308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61">
                  <a:moveTo>
                    <a:pt x="308" y="8"/>
                  </a:moveTo>
                  <a:cubicBezTo>
                    <a:pt x="308" y="53"/>
                    <a:pt x="308" y="53"/>
                    <a:pt x="308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5"/>
                    <a:pt x="6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3" y="3"/>
                    <a:pt x="304" y="5"/>
                    <a:pt x="308" y="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6" name="任意多边形 518">
              <a:extLst>
                <a:ext uri="{FF2B5EF4-FFF2-40B4-BE49-F238E27FC236}">
                  <a16:creationId xmlns:a16="http://schemas.microsoft.com/office/drawing/2014/main" id="{AD119F85-9BA9-465D-8ECB-B697293F2B2B}"/>
                </a:ext>
              </a:extLst>
            </p:cNvPr>
            <p:cNvSpPr/>
            <p:nvPr/>
          </p:nvSpPr>
          <p:spPr bwMode="auto">
            <a:xfrm>
              <a:off x="5100639" y="5518150"/>
              <a:ext cx="915988" cy="180975"/>
            </a:xfrm>
            <a:custGeom>
              <a:avLst/>
              <a:gdLst>
                <a:gd name="T0" fmla="*/ 5 w 308"/>
                <a:gd name="T1" fmla="*/ 57 h 61"/>
                <a:gd name="T2" fmla="*/ 9 w 308"/>
                <a:gd name="T3" fmla="*/ 61 h 61"/>
                <a:gd name="T4" fmla="*/ 9 w 308"/>
                <a:gd name="T5" fmla="*/ 61 h 61"/>
                <a:gd name="T6" fmla="*/ 5 w 308"/>
                <a:gd name="T7" fmla="*/ 57 h 61"/>
                <a:gd name="T8" fmla="*/ 303 w 308"/>
                <a:gd name="T9" fmla="*/ 57 h 61"/>
                <a:gd name="T10" fmla="*/ 299 w 308"/>
                <a:gd name="T11" fmla="*/ 61 h 61"/>
                <a:gd name="T12" fmla="*/ 231 w 308"/>
                <a:gd name="T13" fmla="*/ 61 h 61"/>
                <a:gd name="T14" fmla="*/ 231 w 308"/>
                <a:gd name="T15" fmla="*/ 61 h 61"/>
                <a:gd name="T16" fmla="*/ 299 w 308"/>
                <a:gd name="T17" fmla="*/ 61 h 61"/>
                <a:gd name="T18" fmla="*/ 303 w 308"/>
                <a:gd name="T19" fmla="*/ 57 h 61"/>
                <a:gd name="T20" fmla="*/ 223 w 308"/>
                <a:gd name="T21" fmla="*/ 47 h 61"/>
                <a:gd name="T22" fmla="*/ 197 w 308"/>
                <a:gd name="T23" fmla="*/ 47 h 61"/>
                <a:gd name="T24" fmla="*/ 197 w 308"/>
                <a:gd name="T25" fmla="*/ 53 h 61"/>
                <a:gd name="T26" fmla="*/ 223 w 308"/>
                <a:gd name="T27" fmla="*/ 53 h 61"/>
                <a:gd name="T28" fmla="*/ 223 w 308"/>
                <a:gd name="T29" fmla="*/ 47 h 61"/>
                <a:gd name="T30" fmla="*/ 308 w 308"/>
                <a:gd name="T31" fmla="*/ 47 h 61"/>
                <a:gd name="T32" fmla="*/ 252 w 308"/>
                <a:gd name="T33" fmla="*/ 47 h 61"/>
                <a:gd name="T34" fmla="*/ 252 w 308"/>
                <a:gd name="T35" fmla="*/ 53 h 61"/>
                <a:gd name="T36" fmla="*/ 308 w 308"/>
                <a:gd name="T37" fmla="*/ 53 h 61"/>
                <a:gd name="T38" fmla="*/ 308 w 308"/>
                <a:gd name="T39" fmla="*/ 53 h 61"/>
                <a:gd name="T40" fmla="*/ 308 w 308"/>
                <a:gd name="T41" fmla="*/ 47 h 61"/>
                <a:gd name="T42" fmla="*/ 138 w 308"/>
                <a:gd name="T43" fmla="*/ 8 h 61"/>
                <a:gd name="T44" fmla="*/ 1 w 308"/>
                <a:gd name="T45" fmla="*/ 8 h 61"/>
                <a:gd name="T46" fmla="*/ 0 w 308"/>
                <a:gd name="T47" fmla="*/ 8 h 61"/>
                <a:gd name="T48" fmla="*/ 0 w 308"/>
                <a:gd name="T49" fmla="*/ 53 h 61"/>
                <a:gd name="T50" fmla="*/ 1 w 308"/>
                <a:gd name="T51" fmla="*/ 53 h 61"/>
                <a:gd name="T52" fmla="*/ 138 w 308"/>
                <a:gd name="T53" fmla="*/ 53 h 61"/>
                <a:gd name="T54" fmla="*/ 138 w 308"/>
                <a:gd name="T55" fmla="*/ 47 h 61"/>
                <a:gd name="T56" fmla="*/ 0 w 308"/>
                <a:gd name="T57" fmla="*/ 47 h 61"/>
                <a:gd name="T58" fmla="*/ 0 w 308"/>
                <a:gd name="T59" fmla="*/ 24 h 61"/>
                <a:gd name="T60" fmla="*/ 138 w 308"/>
                <a:gd name="T61" fmla="*/ 24 h 61"/>
                <a:gd name="T62" fmla="*/ 138 w 308"/>
                <a:gd name="T63" fmla="*/ 8 h 61"/>
                <a:gd name="T64" fmla="*/ 223 w 308"/>
                <a:gd name="T65" fmla="*/ 8 h 61"/>
                <a:gd name="T66" fmla="*/ 197 w 308"/>
                <a:gd name="T67" fmla="*/ 8 h 61"/>
                <a:gd name="T68" fmla="*/ 197 w 308"/>
                <a:gd name="T69" fmla="*/ 24 h 61"/>
                <a:gd name="T70" fmla="*/ 223 w 308"/>
                <a:gd name="T71" fmla="*/ 24 h 61"/>
                <a:gd name="T72" fmla="*/ 223 w 308"/>
                <a:gd name="T73" fmla="*/ 8 h 61"/>
                <a:gd name="T74" fmla="*/ 308 w 308"/>
                <a:gd name="T75" fmla="*/ 8 h 61"/>
                <a:gd name="T76" fmla="*/ 252 w 308"/>
                <a:gd name="T77" fmla="*/ 8 h 61"/>
                <a:gd name="T78" fmla="*/ 252 w 308"/>
                <a:gd name="T79" fmla="*/ 24 h 61"/>
                <a:gd name="T80" fmla="*/ 308 w 308"/>
                <a:gd name="T81" fmla="*/ 24 h 61"/>
                <a:gd name="T82" fmla="*/ 308 w 308"/>
                <a:gd name="T83" fmla="*/ 8 h 61"/>
                <a:gd name="T84" fmla="*/ 308 w 308"/>
                <a:gd name="T85" fmla="*/ 8 h 61"/>
                <a:gd name="T86" fmla="*/ 9 w 308"/>
                <a:gd name="T87" fmla="*/ 0 h 61"/>
                <a:gd name="T88" fmla="*/ 9 w 308"/>
                <a:gd name="T89" fmla="*/ 0 h 61"/>
                <a:gd name="T90" fmla="*/ 5 w 308"/>
                <a:gd name="T91" fmla="*/ 4 h 61"/>
                <a:gd name="T92" fmla="*/ 9 w 308"/>
                <a:gd name="T93" fmla="*/ 0 h 61"/>
                <a:gd name="T94" fmla="*/ 299 w 308"/>
                <a:gd name="T95" fmla="*/ 0 h 61"/>
                <a:gd name="T96" fmla="*/ 299 w 308"/>
                <a:gd name="T97" fmla="*/ 0 h 61"/>
                <a:gd name="T98" fmla="*/ 303 w 308"/>
                <a:gd name="T99" fmla="*/ 4 h 61"/>
                <a:gd name="T100" fmla="*/ 299 w 308"/>
                <a:gd name="T101" fmla="*/ 0 h 61"/>
                <a:gd name="T102" fmla="*/ 299 w 308"/>
                <a:gd name="T103" fmla="*/ 0 h 61"/>
                <a:gd name="T104" fmla="*/ 299 w 308"/>
                <a:gd name="T10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8" h="61">
                  <a:moveTo>
                    <a:pt x="5" y="57"/>
                  </a:moveTo>
                  <a:cubicBezTo>
                    <a:pt x="9" y="61"/>
                    <a:pt x="9" y="61"/>
                    <a:pt x="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8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1" y="60"/>
                    <a:pt x="299" y="61"/>
                  </a:cubicBezTo>
                  <a:cubicBezTo>
                    <a:pt x="231" y="61"/>
                    <a:pt x="231" y="61"/>
                    <a:pt x="231" y="61"/>
                  </a:cubicBezTo>
                  <a:cubicBezTo>
                    <a:pt x="231" y="61"/>
                    <a:pt x="231" y="61"/>
                    <a:pt x="231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3" y="47"/>
                  </a:moveTo>
                  <a:cubicBezTo>
                    <a:pt x="197" y="47"/>
                    <a:pt x="197" y="47"/>
                    <a:pt x="197" y="47"/>
                  </a:cubicBezTo>
                  <a:cubicBezTo>
                    <a:pt x="197" y="53"/>
                    <a:pt x="197" y="53"/>
                    <a:pt x="197" y="53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3" y="47"/>
                    <a:pt x="223" y="47"/>
                    <a:pt x="223" y="47"/>
                  </a:cubicBezTo>
                  <a:moveTo>
                    <a:pt x="308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47"/>
                    <a:pt x="308" y="47"/>
                    <a:pt x="308" y="47"/>
                  </a:cubicBezTo>
                  <a:moveTo>
                    <a:pt x="138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8"/>
                    <a:pt x="138" y="8"/>
                    <a:pt x="138" y="8"/>
                  </a:cubicBezTo>
                  <a:moveTo>
                    <a:pt x="223" y="8"/>
                  </a:moveTo>
                  <a:cubicBezTo>
                    <a:pt x="197" y="8"/>
                    <a:pt x="197" y="8"/>
                    <a:pt x="197" y="8"/>
                  </a:cubicBezTo>
                  <a:cubicBezTo>
                    <a:pt x="197" y="24"/>
                    <a:pt x="197" y="24"/>
                    <a:pt x="197" y="24"/>
                  </a:cubicBezTo>
                  <a:cubicBezTo>
                    <a:pt x="223" y="24"/>
                    <a:pt x="223" y="24"/>
                    <a:pt x="223" y="24"/>
                  </a:cubicBezTo>
                  <a:cubicBezTo>
                    <a:pt x="223" y="8"/>
                    <a:pt x="223" y="8"/>
                    <a:pt x="223" y="8"/>
                  </a:cubicBezTo>
                  <a:moveTo>
                    <a:pt x="308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8" y="8"/>
                    <a:pt x="308" y="8"/>
                    <a:pt x="308" y="8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2"/>
                    <a:pt x="6" y="3"/>
                    <a:pt x="5" y="4"/>
                  </a:cubicBezTo>
                  <a:cubicBezTo>
                    <a:pt x="6" y="3"/>
                    <a:pt x="7" y="2"/>
                    <a:pt x="9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1" y="2"/>
                    <a:pt x="302" y="3"/>
                    <a:pt x="303" y="4"/>
                  </a:cubicBezTo>
                  <a:cubicBezTo>
                    <a:pt x="302" y="3"/>
                    <a:pt x="301" y="2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299" y="0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7" name="任意多边形 519">
              <a:extLst>
                <a:ext uri="{FF2B5EF4-FFF2-40B4-BE49-F238E27FC236}">
                  <a16:creationId xmlns:a16="http://schemas.microsoft.com/office/drawing/2014/main" id="{D36D690C-F3D0-4B75-AC87-C5CFE1E43BC9}"/>
                </a:ext>
              </a:extLst>
            </p:cNvPr>
            <p:cNvSpPr/>
            <p:nvPr/>
          </p:nvSpPr>
          <p:spPr bwMode="auto">
            <a:xfrm>
              <a:off x="5100639" y="5583237"/>
              <a:ext cx="915988" cy="68262"/>
            </a:xfrm>
            <a:custGeom>
              <a:avLst/>
              <a:gdLst>
                <a:gd name="T0" fmla="*/ 258 w 577"/>
                <a:gd name="T1" fmla="*/ 0 h 43"/>
                <a:gd name="T2" fmla="*/ 0 w 577"/>
                <a:gd name="T3" fmla="*/ 0 h 43"/>
                <a:gd name="T4" fmla="*/ 0 w 577"/>
                <a:gd name="T5" fmla="*/ 43 h 43"/>
                <a:gd name="T6" fmla="*/ 258 w 577"/>
                <a:gd name="T7" fmla="*/ 43 h 43"/>
                <a:gd name="T8" fmla="*/ 258 w 577"/>
                <a:gd name="T9" fmla="*/ 0 h 43"/>
                <a:gd name="T10" fmla="*/ 418 w 577"/>
                <a:gd name="T11" fmla="*/ 0 h 43"/>
                <a:gd name="T12" fmla="*/ 369 w 577"/>
                <a:gd name="T13" fmla="*/ 0 h 43"/>
                <a:gd name="T14" fmla="*/ 369 w 577"/>
                <a:gd name="T15" fmla="*/ 43 h 43"/>
                <a:gd name="T16" fmla="*/ 418 w 577"/>
                <a:gd name="T17" fmla="*/ 43 h 43"/>
                <a:gd name="T18" fmla="*/ 418 w 577"/>
                <a:gd name="T19" fmla="*/ 0 h 43"/>
                <a:gd name="T20" fmla="*/ 577 w 577"/>
                <a:gd name="T21" fmla="*/ 0 h 43"/>
                <a:gd name="T22" fmla="*/ 472 w 577"/>
                <a:gd name="T23" fmla="*/ 0 h 43"/>
                <a:gd name="T24" fmla="*/ 472 w 577"/>
                <a:gd name="T25" fmla="*/ 43 h 43"/>
                <a:gd name="T26" fmla="*/ 577 w 577"/>
                <a:gd name="T27" fmla="*/ 43 h 43"/>
                <a:gd name="T28" fmla="*/ 577 w 577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7" h="43">
                  <a:moveTo>
                    <a:pt x="258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8" y="43"/>
                  </a:lnTo>
                  <a:lnTo>
                    <a:pt x="258" y="0"/>
                  </a:lnTo>
                  <a:close/>
                  <a:moveTo>
                    <a:pt x="418" y="0"/>
                  </a:moveTo>
                  <a:lnTo>
                    <a:pt x="369" y="0"/>
                  </a:lnTo>
                  <a:lnTo>
                    <a:pt x="369" y="43"/>
                  </a:lnTo>
                  <a:lnTo>
                    <a:pt x="418" y="43"/>
                  </a:lnTo>
                  <a:lnTo>
                    <a:pt x="418" y="0"/>
                  </a:lnTo>
                  <a:close/>
                  <a:moveTo>
                    <a:pt x="577" y="0"/>
                  </a:moveTo>
                  <a:lnTo>
                    <a:pt x="472" y="0"/>
                  </a:lnTo>
                  <a:lnTo>
                    <a:pt x="472" y="43"/>
                  </a:lnTo>
                  <a:lnTo>
                    <a:pt x="577" y="43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8" name="任意多边形 520">
              <a:extLst>
                <a:ext uri="{FF2B5EF4-FFF2-40B4-BE49-F238E27FC236}">
                  <a16:creationId xmlns:a16="http://schemas.microsoft.com/office/drawing/2014/main" id="{F59296E2-5177-488A-BDC9-EA6816D99F85}"/>
                </a:ext>
              </a:extLst>
            </p:cNvPr>
            <p:cNvSpPr/>
            <p:nvPr/>
          </p:nvSpPr>
          <p:spPr bwMode="auto">
            <a:xfrm>
              <a:off x="5100639" y="5583237"/>
              <a:ext cx="915988" cy="68262"/>
            </a:xfrm>
            <a:custGeom>
              <a:avLst/>
              <a:gdLst>
                <a:gd name="T0" fmla="*/ 258 w 577"/>
                <a:gd name="T1" fmla="*/ 0 h 43"/>
                <a:gd name="T2" fmla="*/ 0 w 577"/>
                <a:gd name="T3" fmla="*/ 0 h 43"/>
                <a:gd name="T4" fmla="*/ 0 w 577"/>
                <a:gd name="T5" fmla="*/ 43 h 43"/>
                <a:gd name="T6" fmla="*/ 258 w 577"/>
                <a:gd name="T7" fmla="*/ 43 h 43"/>
                <a:gd name="T8" fmla="*/ 258 w 577"/>
                <a:gd name="T9" fmla="*/ 0 h 43"/>
                <a:gd name="T10" fmla="*/ 418 w 577"/>
                <a:gd name="T11" fmla="*/ 0 h 43"/>
                <a:gd name="T12" fmla="*/ 369 w 577"/>
                <a:gd name="T13" fmla="*/ 0 h 43"/>
                <a:gd name="T14" fmla="*/ 369 w 577"/>
                <a:gd name="T15" fmla="*/ 43 h 43"/>
                <a:gd name="T16" fmla="*/ 418 w 577"/>
                <a:gd name="T17" fmla="*/ 43 h 43"/>
                <a:gd name="T18" fmla="*/ 418 w 577"/>
                <a:gd name="T19" fmla="*/ 0 h 43"/>
                <a:gd name="T20" fmla="*/ 577 w 577"/>
                <a:gd name="T21" fmla="*/ 0 h 43"/>
                <a:gd name="T22" fmla="*/ 472 w 577"/>
                <a:gd name="T23" fmla="*/ 0 h 43"/>
                <a:gd name="T24" fmla="*/ 472 w 577"/>
                <a:gd name="T25" fmla="*/ 43 h 43"/>
                <a:gd name="T26" fmla="*/ 577 w 577"/>
                <a:gd name="T27" fmla="*/ 43 h 43"/>
                <a:gd name="T28" fmla="*/ 577 w 577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7" h="43">
                  <a:moveTo>
                    <a:pt x="258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8" y="43"/>
                  </a:lnTo>
                  <a:lnTo>
                    <a:pt x="258" y="0"/>
                  </a:lnTo>
                  <a:moveTo>
                    <a:pt x="418" y="0"/>
                  </a:moveTo>
                  <a:lnTo>
                    <a:pt x="369" y="0"/>
                  </a:lnTo>
                  <a:lnTo>
                    <a:pt x="369" y="43"/>
                  </a:lnTo>
                  <a:lnTo>
                    <a:pt x="418" y="43"/>
                  </a:lnTo>
                  <a:lnTo>
                    <a:pt x="418" y="0"/>
                  </a:lnTo>
                  <a:moveTo>
                    <a:pt x="577" y="0"/>
                  </a:moveTo>
                  <a:lnTo>
                    <a:pt x="472" y="0"/>
                  </a:lnTo>
                  <a:lnTo>
                    <a:pt x="472" y="43"/>
                  </a:lnTo>
                  <a:lnTo>
                    <a:pt x="577" y="43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9" name="任意多边形 521">
              <a:extLst>
                <a:ext uri="{FF2B5EF4-FFF2-40B4-BE49-F238E27FC236}">
                  <a16:creationId xmlns:a16="http://schemas.microsoft.com/office/drawing/2014/main" id="{810126DD-AB43-44B2-BF57-3B68AA13F677}"/>
                </a:ext>
              </a:extLst>
            </p:cNvPr>
            <p:cNvSpPr/>
            <p:nvPr/>
          </p:nvSpPr>
          <p:spPr bwMode="auto">
            <a:xfrm>
              <a:off x="6002339" y="5668962"/>
              <a:ext cx="14288" cy="12700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2"/>
                    <a:pt x="5" y="0"/>
                  </a:cubicBezTo>
                </a:path>
              </a:pathLst>
            </a:custGeom>
            <a:solidFill>
              <a:srgbClr val="2B5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0" name="任意多边形 522">
              <a:extLst>
                <a:ext uri="{FF2B5EF4-FFF2-40B4-BE49-F238E27FC236}">
                  <a16:creationId xmlns:a16="http://schemas.microsoft.com/office/drawing/2014/main" id="{DC9C2C51-1C08-4FAF-87EA-BD39F65D9806}"/>
                </a:ext>
              </a:extLst>
            </p:cNvPr>
            <p:cNvSpPr/>
            <p:nvPr/>
          </p:nvSpPr>
          <p:spPr bwMode="auto">
            <a:xfrm>
              <a:off x="5100639" y="5668962"/>
              <a:ext cx="14288" cy="12700"/>
            </a:xfrm>
            <a:custGeom>
              <a:avLst/>
              <a:gdLst>
                <a:gd name="T0" fmla="*/ 1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1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4" y="3"/>
                    <a:pt x="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1" name="任意多边形 523">
              <a:extLst>
                <a:ext uri="{FF2B5EF4-FFF2-40B4-BE49-F238E27FC236}">
                  <a16:creationId xmlns:a16="http://schemas.microsoft.com/office/drawing/2014/main" id="{F05DF62B-24BD-4656-822F-93E9BEEE6871}"/>
                </a:ext>
              </a:extLst>
            </p:cNvPr>
            <p:cNvSpPr/>
            <p:nvPr/>
          </p:nvSpPr>
          <p:spPr bwMode="auto">
            <a:xfrm>
              <a:off x="5102226" y="5668962"/>
              <a:ext cx="914400" cy="23812"/>
            </a:xfrm>
            <a:custGeom>
              <a:avLst/>
              <a:gdLst>
                <a:gd name="T0" fmla="*/ 137 w 307"/>
                <a:gd name="T1" fmla="*/ 0 h 8"/>
                <a:gd name="T2" fmla="*/ 0 w 307"/>
                <a:gd name="T3" fmla="*/ 0 h 8"/>
                <a:gd name="T4" fmla="*/ 4 w 307"/>
                <a:gd name="T5" fmla="*/ 4 h 8"/>
                <a:gd name="T6" fmla="*/ 8 w 307"/>
                <a:gd name="T7" fmla="*/ 8 h 8"/>
                <a:gd name="T8" fmla="*/ 137 w 307"/>
                <a:gd name="T9" fmla="*/ 8 h 8"/>
                <a:gd name="T10" fmla="*/ 137 w 307"/>
                <a:gd name="T11" fmla="*/ 0 h 8"/>
                <a:gd name="T12" fmla="*/ 222 w 307"/>
                <a:gd name="T13" fmla="*/ 0 h 8"/>
                <a:gd name="T14" fmla="*/ 196 w 307"/>
                <a:gd name="T15" fmla="*/ 0 h 8"/>
                <a:gd name="T16" fmla="*/ 196 w 307"/>
                <a:gd name="T17" fmla="*/ 8 h 8"/>
                <a:gd name="T18" fmla="*/ 222 w 307"/>
                <a:gd name="T19" fmla="*/ 8 h 8"/>
                <a:gd name="T20" fmla="*/ 222 w 307"/>
                <a:gd name="T21" fmla="*/ 0 h 8"/>
                <a:gd name="T22" fmla="*/ 307 w 307"/>
                <a:gd name="T23" fmla="*/ 0 h 8"/>
                <a:gd name="T24" fmla="*/ 251 w 307"/>
                <a:gd name="T25" fmla="*/ 0 h 8"/>
                <a:gd name="T26" fmla="*/ 251 w 307"/>
                <a:gd name="T27" fmla="*/ 8 h 8"/>
                <a:gd name="T28" fmla="*/ 230 w 307"/>
                <a:gd name="T29" fmla="*/ 8 h 8"/>
                <a:gd name="T30" fmla="*/ 230 w 307"/>
                <a:gd name="T31" fmla="*/ 8 h 8"/>
                <a:gd name="T32" fmla="*/ 298 w 307"/>
                <a:gd name="T33" fmla="*/ 8 h 8"/>
                <a:gd name="T34" fmla="*/ 302 w 307"/>
                <a:gd name="T35" fmla="*/ 4 h 8"/>
                <a:gd name="T36" fmla="*/ 307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1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5"/>
                    <a:pt x="6" y="7"/>
                    <a:pt x="8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1" y="0"/>
                    <a:pt x="251" y="0"/>
                    <a:pt x="251" y="0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230" y="8"/>
                    <a:pt x="230" y="8"/>
                    <a:pt x="230" y="8"/>
                  </a:cubicBezTo>
                  <a:cubicBezTo>
                    <a:pt x="230" y="8"/>
                    <a:pt x="230" y="8"/>
                    <a:pt x="230" y="8"/>
                  </a:cubicBezTo>
                  <a:cubicBezTo>
                    <a:pt x="298" y="8"/>
                    <a:pt x="298" y="8"/>
                    <a:pt x="298" y="8"/>
                  </a:cubicBezTo>
                  <a:cubicBezTo>
                    <a:pt x="300" y="7"/>
                    <a:pt x="301" y="5"/>
                    <a:pt x="302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2" name="任意多边形 524">
              <a:extLst>
                <a:ext uri="{FF2B5EF4-FFF2-40B4-BE49-F238E27FC236}">
                  <a16:creationId xmlns:a16="http://schemas.microsoft.com/office/drawing/2014/main" id="{E3CF815A-20E7-4144-AEFB-B0B088AE34FD}"/>
                </a:ext>
              </a:extLst>
            </p:cNvPr>
            <p:cNvSpPr/>
            <p:nvPr/>
          </p:nvSpPr>
          <p:spPr bwMode="auto">
            <a:xfrm>
              <a:off x="5100639" y="5522912"/>
              <a:ext cx="14288" cy="1270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1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2" y="3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4" y="1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3" name="任意多边形 525">
              <a:extLst>
                <a:ext uri="{FF2B5EF4-FFF2-40B4-BE49-F238E27FC236}">
                  <a16:creationId xmlns:a16="http://schemas.microsoft.com/office/drawing/2014/main" id="{561BC61C-D07E-4A28-BA53-D88B3728B7B0}"/>
                </a:ext>
              </a:extLst>
            </p:cNvPr>
            <p:cNvSpPr/>
            <p:nvPr/>
          </p:nvSpPr>
          <p:spPr bwMode="auto">
            <a:xfrm>
              <a:off x="6002339" y="5522912"/>
              <a:ext cx="14288" cy="12700"/>
            </a:xfrm>
            <a:custGeom>
              <a:avLst/>
              <a:gdLst>
                <a:gd name="T0" fmla="*/ 0 w 5"/>
                <a:gd name="T1" fmla="*/ 0 h 4"/>
                <a:gd name="T2" fmla="*/ 5 w 5"/>
                <a:gd name="T3" fmla="*/ 4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2" y="1"/>
                    <a:pt x="3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3"/>
                    <a:pt x="2" y="1"/>
                    <a:pt x="0" y="0"/>
                  </a:cubicBezTo>
                </a:path>
              </a:pathLst>
            </a:custGeom>
            <a:solidFill>
              <a:srgbClr val="6F8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4" name="任意多边形 526">
              <a:extLst>
                <a:ext uri="{FF2B5EF4-FFF2-40B4-BE49-F238E27FC236}">
                  <a16:creationId xmlns:a16="http://schemas.microsoft.com/office/drawing/2014/main" id="{054A9499-033C-4BE4-9934-7EC048C6015D}"/>
                </a:ext>
              </a:extLst>
            </p:cNvPr>
            <p:cNvSpPr/>
            <p:nvPr/>
          </p:nvSpPr>
          <p:spPr bwMode="auto">
            <a:xfrm>
              <a:off x="5102226" y="5511800"/>
              <a:ext cx="914400" cy="23812"/>
            </a:xfrm>
            <a:custGeom>
              <a:avLst/>
              <a:gdLst>
                <a:gd name="T0" fmla="*/ 298 w 307"/>
                <a:gd name="T1" fmla="*/ 0 h 8"/>
                <a:gd name="T2" fmla="*/ 228 w 307"/>
                <a:gd name="T3" fmla="*/ 0 h 8"/>
                <a:gd name="T4" fmla="*/ 198 w 307"/>
                <a:gd name="T5" fmla="*/ 0 h 8"/>
                <a:gd name="T6" fmla="*/ 172 w 307"/>
                <a:gd name="T7" fmla="*/ 0 h 8"/>
                <a:gd name="T8" fmla="*/ 113 w 307"/>
                <a:gd name="T9" fmla="*/ 0 h 8"/>
                <a:gd name="T10" fmla="*/ 8 w 307"/>
                <a:gd name="T11" fmla="*/ 0 h 8"/>
                <a:gd name="T12" fmla="*/ 4 w 307"/>
                <a:gd name="T13" fmla="*/ 4 h 8"/>
                <a:gd name="T14" fmla="*/ 0 w 307"/>
                <a:gd name="T15" fmla="*/ 8 h 8"/>
                <a:gd name="T16" fmla="*/ 137 w 307"/>
                <a:gd name="T17" fmla="*/ 8 h 8"/>
                <a:gd name="T18" fmla="*/ 137 w 307"/>
                <a:gd name="T19" fmla="*/ 0 h 8"/>
                <a:gd name="T20" fmla="*/ 196 w 307"/>
                <a:gd name="T21" fmla="*/ 0 h 8"/>
                <a:gd name="T22" fmla="*/ 196 w 307"/>
                <a:gd name="T23" fmla="*/ 8 h 8"/>
                <a:gd name="T24" fmla="*/ 222 w 307"/>
                <a:gd name="T25" fmla="*/ 8 h 8"/>
                <a:gd name="T26" fmla="*/ 222 w 307"/>
                <a:gd name="T27" fmla="*/ 0 h 8"/>
                <a:gd name="T28" fmla="*/ 251 w 307"/>
                <a:gd name="T29" fmla="*/ 0 h 8"/>
                <a:gd name="T30" fmla="*/ 251 w 307"/>
                <a:gd name="T31" fmla="*/ 8 h 8"/>
                <a:gd name="T32" fmla="*/ 307 w 307"/>
                <a:gd name="T33" fmla="*/ 8 h 8"/>
                <a:gd name="T34" fmla="*/ 302 w 307"/>
                <a:gd name="T35" fmla="*/ 4 h 8"/>
                <a:gd name="T36" fmla="*/ 298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298" y="0"/>
                  </a:moveTo>
                  <a:cubicBezTo>
                    <a:pt x="228" y="0"/>
                    <a:pt x="228" y="0"/>
                    <a:pt x="228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2"/>
                    <a:pt x="5" y="3"/>
                    <a:pt x="4" y="4"/>
                  </a:cubicBezTo>
                  <a:cubicBezTo>
                    <a:pt x="3" y="5"/>
                    <a:pt x="1" y="7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5"/>
                    <a:pt x="302" y="4"/>
                  </a:cubicBezTo>
                  <a:cubicBezTo>
                    <a:pt x="301" y="3"/>
                    <a:pt x="300" y="2"/>
                    <a:pt x="298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5" name="任意多边形 527">
              <a:extLst>
                <a:ext uri="{FF2B5EF4-FFF2-40B4-BE49-F238E27FC236}">
                  <a16:creationId xmlns:a16="http://schemas.microsoft.com/office/drawing/2014/main" id="{B8D318FF-EDB4-4E0E-B85D-E1581A8D91A6}"/>
                </a:ext>
              </a:extLst>
            </p:cNvPr>
            <p:cNvSpPr/>
            <p:nvPr/>
          </p:nvSpPr>
          <p:spPr bwMode="auto">
            <a:xfrm>
              <a:off x="5510214" y="5535612"/>
              <a:ext cx="176213" cy="133350"/>
            </a:xfrm>
            <a:custGeom>
              <a:avLst/>
              <a:gdLst>
                <a:gd name="T0" fmla="*/ 111 w 111"/>
                <a:gd name="T1" fmla="*/ 73 h 84"/>
                <a:gd name="T2" fmla="*/ 0 w 111"/>
                <a:gd name="T3" fmla="*/ 73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3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3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6" name="任意多边形 528">
              <a:extLst>
                <a:ext uri="{FF2B5EF4-FFF2-40B4-BE49-F238E27FC236}">
                  <a16:creationId xmlns:a16="http://schemas.microsoft.com/office/drawing/2014/main" id="{528A13BD-E845-4466-921F-23990BD80868}"/>
                </a:ext>
              </a:extLst>
            </p:cNvPr>
            <p:cNvSpPr/>
            <p:nvPr/>
          </p:nvSpPr>
          <p:spPr bwMode="auto">
            <a:xfrm>
              <a:off x="5510214" y="5535612"/>
              <a:ext cx="176213" cy="133350"/>
            </a:xfrm>
            <a:custGeom>
              <a:avLst/>
              <a:gdLst>
                <a:gd name="T0" fmla="*/ 111 w 111"/>
                <a:gd name="T1" fmla="*/ 73 h 84"/>
                <a:gd name="T2" fmla="*/ 0 w 111"/>
                <a:gd name="T3" fmla="*/ 73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3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3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7" name="矩形 706">
              <a:extLst>
                <a:ext uri="{FF2B5EF4-FFF2-40B4-BE49-F238E27FC236}">
                  <a16:creationId xmlns:a16="http://schemas.microsoft.com/office/drawing/2014/main" id="{4646E533-1209-4EAD-9F54-792FB51731BC}"/>
                </a:ext>
              </a:extLst>
            </p:cNvPr>
            <p:cNvSpPr/>
            <p:nvPr/>
          </p:nvSpPr>
          <p:spPr bwMode="auto">
            <a:xfrm>
              <a:off x="5510214" y="5583237"/>
              <a:ext cx="176213" cy="68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8" name="矩形 707">
              <a:extLst>
                <a:ext uri="{FF2B5EF4-FFF2-40B4-BE49-F238E27FC236}">
                  <a16:creationId xmlns:a16="http://schemas.microsoft.com/office/drawing/2014/main" id="{2019DB9D-06A5-4E66-B0D2-C570DB4376B4}"/>
                </a:ext>
              </a:extLst>
            </p:cNvPr>
            <p:cNvSpPr/>
            <p:nvPr/>
          </p:nvSpPr>
          <p:spPr bwMode="auto">
            <a:xfrm>
              <a:off x="5510214" y="5583237"/>
              <a:ext cx="176213" cy="6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9" name="矩形 708">
              <a:extLst>
                <a:ext uri="{FF2B5EF4-FFF2-40B4-BE49-F238E27FC236}">
                  <a16:creationId xmlns:a16="http://schemas.microsoft.com/office/drawing/2014/main" id="{EDA52F44-681D-485A-BA76-85FA03186CE6}"/>
                </a:ext>
              </a:extLst>
            </p:cNvPr>
            <p:cNvSpPr/>
            <p:nvPr/>
          </p:nvSpPr>
          <p:spPr bwMode="auto">
            <a:xfrm>
              <a:off x="5510214" y="5668962"/>
              <a:ext cx="176213" cy="23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0" name="矩形 709">
              <a:extLst>
                <a:ext uri="{FF2B5EF4-FFF2-40B4-BE49-F238E27FC236}">
                  <a16:creationId xmlns:a16="http://schemas.microsoft.com/office/drawing/2014/main" id="{C2E68AA2-0623-4C52-9F23-8296BC645136}"/>
                </a:ext>
              </a:extLst>
            </p:cNvPr>
            <p:cNvSpPr/>
            <p:nvPr/>
          </p:nvSpPr>
          <p:spPr bwMode="auto">
            <a:xfrm>
              <a:off x="5510214" y="5668962"/>
              <a:ext cx="176213" cy="2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1" name="矩形 710">
              <a:extLst>
                <a:ext uri="{FF2B5EF4-FFF2-40B4-BE49-F238E27FC236}">
                  <a16:creationId xmlns:a16="http://schemas.microsoft.com/office/drawing/2014/main" id="{374722E6-9F4C-4F14-873A-E48360497452}"/>
                </a:ext>
              </a:extLst>
            </p:cNvPr>
            <p:cNvSpPr/>
            <p:nvPr/>
          </p:nvSpPr>
          <p:spPr bwMode="auto">
            <a:xfrm>
              <a:off x="5510214" y="5511800"/>
              <a:ext cx="176213" cy="23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2" name="矩形 711">
              <a:extLst>
                <a:ext uri="{FF2B5EF4-FFF2-40B4-BE49-F238E27FC236}">
                  <a16:creationId xmlns:a16="http://schemas.microsoft.com/office/drawing/2014/main" id="{6070CE1B-9A08-4E3F-8207-BFD2EAC811FC}"/>
                </a:ext>
              </a:extLst>
            </p:cNvPr>
            <p:cNvSpPr/>
            <p:nvPr/>
          </p:nvSpPr>
          <p:spPr bwMode="auto">
            <a:xfrm>
              <a:off x="5510213" y="5511801"/>
              <a:ext cx="1762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3" name="任意多边形 135">
              <a:extLst>
                <a:ext uri="{FF2B5EF4-FFF2-40B4-BE49-F238E27FC236}">
                  <a16:creationId xmlns:a16="http://schemas.microsoft.com/office/drawing/2014/main" id="{57B17AE0-B460-4654-BB36-AA05022CA152}"/>
                </a:ext>
              </a:extLst>
            </p:cNvPr>
            <p:cNvSpPr/>
            <p:nvPr/>
          </p:nvSpPr>
          <p:spPr bwMode="auto">
            <a:xfrm>
              <a:off x="5764213" y="5535613"/>
              <a:ext cx="85725" cy="133350"/>
            </a:xfrm>
            <a:custGeom>
              <a:avLst/>
              <a:gdLst>
                <a:gd name="T0" fmla="*/ 54 w 54"/>
                <a:gd name="T1" fmla="*/ 73 h 84"/>
                <a:gd name="T2" fmla="*/ 0 w 54"/>
                <a:gd name="T3" fmla="*/ 73 h 84"/>
                <a:gd name="T4" fmla="*/ 0 w 54"/>
                <a:gd name="T5" fmla="*/ 84 h 84"/>
                <a:gd name="T6" fmla="*/ 54 w 54"/>
                <a:gd name="T7" fmla="*/ 84 h 84"/>
                <a:gd name="T8" fmla="*/ 54 w 54"/>
                <a:gd name="T9" fmla="*/ 73 h 84"/>
                <a:gd name="T10" fmla="*/ 54 w 54"/>
                <a:gd name="T11" fmla="*/ 0 h 84"/>
                <a:gd name="T12" fmla="*/ 0 w 54"/>
                <a:gd name="T13" fmla="*/ 0 h 84"/>
                <a:gd name="T14" fmla="*/ 0 w 54"/>
                <a:gd name="T15" fmla="*/ 30 h 84"/>
                <a:gd name="T16" fmla="*/ 54 w 54"/>
                <a:gd name="T17" fmla="*/ 30 h 84"/>
                <a:gd name="T18" fmla="*/ 54 w 54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4">
                  <a:moveTo>
                    <a:pt x="54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4" y="84"/>
                  </a:lnTo>
                  <a:lnTo>
                    <a:pt x="54" y="73"/>
                  </a:lnTo>
                  <a:close/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4" name="任意多边形 136">
              <a:extLst>
                <a:ext uri="{FF2B5EF4-FFF2-40B4-BE49-F238E27FC236}">
                  <a16:creationId xmlns:a16="http://schemas.microsoft.com/office/drawing/2014/main" id="{E0C183F4-CC02-4134-9BE4-8705F42821E6}"/>
                </a:ext>
              </a:extLst>
            </p:cNvPr>
            <p:cNvSpPr/>
            <p:nvPr/>
          </p:nvSpPr>
          <p:spPr bwMode="auto">
            <a:xfrm>
              <a:off x="5764213" y="5535613"/>
              <a:ext cx="85725" cy="133350"/>
            </a:xfrm>
            <a:custGeom>
              <a:avLst/>
              <a:gdLst>
                <a:gd name="T0" fmla="*/ 54 w 54"/>
                <a:gd name="T1" fmla="*/ 73 h 84"/>
                <a:gd name="T2" fmla="*/ 0 w 54"/>
                <a:gd name="T3" fmla="*/ 73 h 84"/>
                <a:gd name="T4" fmla="*/ 0 w 54"/>
                <a:gd name="T5" fmla="*/ 84 h 84"/>
                <a:gd name="T6" fmla="*/ 54 w 54"/>
                <a:gd name="T7" fmla="*/ 84 h 84"/>
                <a:gd name="T8" fmla="*/ 54 w 54"/>
                <a:gd name="T9" fmla="*/ 73 h 84"/>
                <a:gd name="T10" fmla="*/ 54 w 54"/>
                <a:gd name="T11" fmla="*/ 0 h 84"/>
                <a:gd name="T12" fmla="*/ 0 w 54"/>
                <a:gd name="T13" fmla="*/ 0 h 84"/>
                <a:gd name="T14" fmla="*/ 0 w 54"/>
                <a:gd name="T15" fmla="*/ 30 h 84"/>
                <a:gd name="T16" fmla="*/ 54 w 54"/>
                <a:gd name="T17" fmla="*/ 30 h 84"/>
                <a:gd name="T18" fmla="*/ 54 w 54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4">
                  <a:moveTo>
                    <a:pt x="54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4" y="84"/>
                  </a:lnTo>
                  <a:lnTo>
                    <a:pt x="54" y="73"/>
                  </a:lnTo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5" name="矩形 714">
              <a:extLst>
                <a:ext uri="{FF2B5EF4-FFF2-40B4-BE49-F238E27FC236}">
                  <a16:creationId xmlns:a16="http://schemas.microsoft.com/office/drawing/2014/main" id="{79C8E37B-E077-47A7-B6A0-AA9535DFC83A}"/>
                </a:ext>
              </a:extLst>
            </p:cNvPr>
            <p:cNvSpPr/>
            <p:nvPr/>
          </p:nvSpPr>
          <p:spPr bwMode="auto">
            <a:xfrm>
              <a:off x="5764213" y="5583238"/>
              <a:ext cx="85725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6" name="矩形 715">
              <a:extLst>
                <a:ext uri="{FF2B5EF4-FFF2-40B4-BE49-F238E27FC236}">
                  <a16:creationId xmlns:a16="http://schemas.microsoft.com/office/drawing/2014/main" id="{276DE95B-3BFE-4FB2-873A-4F7E74D8B10C}"/>
                </a:ext>
              </a:extLst>
            </p:cNvPr>
            <p:cNvSpPr/>
            <p:nvPr/>
          </p:nvSpPr>
          <p:spPr bwMode="auto">
            <a:xfrm>
              <a:off x="5764213" y="5583238"/>
              <a:ext cx="85725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7" name="任意多边形 139">
              <a:extLst>
                <a:ext uri="{FF2B5EF4-FFF2-40B4-BE49-F238E27FC236}">
                  <a16:creationId xmlns:a16="http://schemas.microsoft.com/office/drawing/2014/main" id="{E6491936-2090-4814-860A-5920D9734910}"/>
                </a:ext>
              </a:extLst>
            </p:cNvPr>
            <p:cNvSpPr/>
            <p:nvPr/>
          </p:nvSpPr>
          <p:spPr bwMode="auto">
            <a:xfrm>
              <a:off x="5764213" y="5668963"/>
              <a:ext cx="85725" cy="23813"/>
            </a:xfrm>
            <a:custGeom>
              <a:avLst/>
              <a:gdLst>
                <a:gd name="T0" fmla="*/ 29 w 29"/>
                <a:gd name="T1" fmla="*/ 0 h 8"/>
                <a:gd name="T2" fmla="*/ 0 w 29"/>
                <a:gd name="T3" fmla="*/ 0 h 8"/>
                <a:gd name="T4" fmla="*/ 0 w 29"/>
                <a:gd name="T5" fmla="*/ 8 h 8"/>
                <a:gd name="T6" fmla="*/ 8 w 29"/>
                <a:gd name="T7" fmla="*/ 8 h 8"/>
                <a:gd name="T8" fmla="*/ 8 w 29"/>
                <a:gd name="T9" fmla="*/ 8 h 8"/>
                <a:gd name="T10" fmla="*/ 29 w 29"/>
                <a:gd name="T11" fmla="*/ 8 h 8"/>
                <a:gd name="T12" fmla="*/ 29 w 29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8">
                  <a:moveTo>
                    <a:pt x="2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8" name="矩形 717">
              <a:extLst>
                <a:ext uri="{FF2B5EF4-FFF2-40B4-BE49-F238E27FC236}">
                  <a16:creationId xmlns:a16="http://schemas.microsoft.com/office/drawing/2014/main" id="{A0D31D8E-024D-4393-AEEA-363DE70BC4C3}"/>
                </a:ext>
              </a:extLst>
            </p:cNvPr>
            <p:cNvSpPr/>
            <p:nvPr/>
          </p:nvSpPr>
          <p:spPr bwMode="auto">
            <a:xfrm>
              <a:off x="5764213" y="5511801"/>
              <a:ext cx="85725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9" name="矩形 718">
              <a:extLst>
                <a:ext uri="{FF2B5EF4-FFF2-40B4-BE49-F238E27FC236}">
                  <a16:creationId xmlns:a16="http://schemas.microsoft.com/office/drawing/2014/main" id="{7FE2E1D4-572A-4ADA-BD17-C45E31805391}"/>
                </a:ext>
              </a:extLst>
            </p:cNvPr>
            <p:cNvSpPr/>
            <p:nvPr/>
          </p:nvSpPr>
          <p:spPr bwMode="auto">
            <a:xfrm>
              <a:off x="5764213" y="5511801"/>
              <a:ext cx="85725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0" name="任意多边形 142">
              <a:extLst>
                <a:ext uri="{FF2B5EF4-FFF2-40B4-BE49-F238E27FC236}">
                  <a16:creationId xmlns:a16="http://schemas.microsoft.com/office/drawing/2014/main" id="{F0372DD0-267C-4B9A-BB79-5F2DE02F96DC}"/>
                </a:ext>
              </a:extLst>
            </p:cNvPr>
            <p:cNvSpPr/>
            <p:nvPr/>
          </p:nvSpPr>
          <p:spPr bwMode="auto">
            <a:xfrm>
              <a:off x="4897438" y="5692776"/>
              <a:ext cx="914400" cy="182563"/>
            </a:xfrm>
            <a:custGeom>
              <a:avLst/>
              <a:gdLst>
                <a:gd name="T0" fmla="*/ 307 w 307"/>
                <a:gd name="T1" fmla="*/ 9 h 61"/>
                <a:gd name="T2" fmla="*/ 307 w 307"/>
                <a:gd name="T3" fmla="*/ 53 h 61"/>
                <a:gd name="T4" fmla="*/ 299 w 307"/>
                <a:gd name="T5" fmla="*/ 61 h 61"/>
                <a:gd name="T6" fmla="*/ 8 w 307"/>
                <a:gd name="T7" fmla="*/ 61 h 61"/>
                <a:gd name="T8" fmla="*/ 0 w 307"/>
                <a:gd name="T9" fmla="*/ 53 h 61"/>
                <a:gd name="T10" fmla="*/ 0 w 307"/>
                <a:gd name="T11" fmla="*/ 9 h 61"/>
                <a:gd name="T12" fmla="*/ 8 w 307"/>
                <a:gd name="T13" fmla="*/ 0 h 61"/>
                <a:gd name="T14" fmla="*/ 299 w 307"/>
                <a:gd name="T15" fmla="*/ 0 h 61"/>
                <a:gd name="T16" fmla="*/ 307 w 307"/>
                <a:gd name="T17" fmla="*/ 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9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5"/>
                    <a:pt x="5" y="3"/>
                    <a:pt x="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9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1" name="任意多边形 143">
              <a:extLst>
                <a:ext uri="{FF2B5EF4-FFF2-40B4-BE49-F238E27FC236}">
                  <a16:creationId xmlns:a16="http://schemas.microsoft.com/office/drawing/2014/main" id="{044C0286-62E3-4248-B368-11ED330B51D3}"/>
                </a:ext>
              </a:extLst>
            </p:cNvPr>
            <p:cNvSpPr/>
            <p:nvPr/>
          </p:nvSpPr>
          <p:spPr bwMode="auto">
            <a:xfrm>
              <a:off x="4897438" y="5699126"/>
              <a:ext cx="914400" cy="182563"/>
            </a:xfrm>
            <a:custGeom>
              <a:avLst/>
              <a:gdLst>
                <a:gd name="T0" fmla="*/ 303 w 307"/>
                <a:gd name="T1" fmla="*/ 57 h 61"/>
                <a:gd name="T2" fmla="*/ 299 w 307"/>
                <a:gd name="T3" fmla="*/ 61 h 61"/>
                <a:gd name="T4" fmla="*/ 8 w 307"/>
                <a:gd name="T5" fmla="*/ 61 h 61"/>
                <a:gd name="T6" fmla="*/ 4 w 307"/>
                <a:gd name="T7" fmla="*/ 58 h 61"/>
                <a:gd name="T8" fmla="*/ 8 w 307"/>
                <a:gd name="T9" fmla="*/ 61 h 61"/>
                <a:gd name="T10" fmla="*/ 299 w 307"/>
                <a:gd name="T11" fmla="*/ 61 h 61"/>
                <a:gd name="T12" fmla="*/ 303 w 307"/>
                <a:gd name="T13" fmla="*/ 57 h 61"/>
                <a:gd name="T14" fmla="*/ 222 w 307"/>
                <a:gd name="T15" fmla="*/ 47 h 61"/>
                <a:gd name="T16" fmla="*/ 196 w 307"/>
                <a:gd name="T17" fmla="*/ 47 h 61"/>
                <a:gd name="T18" fmla="*/ 196 w 307"/>
                <a:gd name="T19" fmla="*/ 53 h 61"/>
                <a:gd name="T20" fmla="*/ 222 w 307"/>
                <a:gd name="T21" fmla="*/ 53 h 61"/>
                <a:gd name="T22" fmla="*/ 222 w 307"/>
                <a:gd name="T23" fmla="*/ 47 h 61"/>
                <a:gd name="T24" fmla="*/ 307 w 307"/>
                <a:gd name="T25" fmla="*/ 47 h 61"/>
                <a:gd name="T26" fmla="*/ 252 w 307"/>
                <a:gd name="T27" fmla="*/ 47 h 61"/>
                <a:gd name="T28" fmla="*/ 252 w 307"/>
                <a:gd name="T29" fmla="*/ 53 h 61"/>
                <a:gd name="T30" fmla="*/ 307 w 307"/>
                <a:gd name="T31" fmla="*/ 53 h 61"/>
                <a:gd name="T32" fmla="*/ 307 w 307"/>
                <a:gd name="T33" fmla="*/ 53 h 61"/>
                <a:gd name="T34" fmla="*/ 307 w 307"/>
                <a:gd name="T35" fmla="*/ 47 h 61"/>
                <a:gd name="T36" fmla="*/ 137 w 307"/>
                <a:gd name="T37" fmla="*/ 8 h 61"/>
                <a:gd name="T38" fmla="*/ 0 w 307"/>
                <a:gd name="T39" fmla="*/ 8 h 61"/>
                <a:gd name="T40" fmla="*/ 0 w 307"/>
                <a:gd name="T41" fmla="*/ 9 h 61"/>
                <a:gd name="T42" fmla="*/ 0 w 307"/>
                <a:gd name="T43" fmla="*/ 53 h 61"/>
                <a:gd name="T44" fmla="*/ 0 w 307"/>
                <a:gd name="T45" fmla="*/ 53 h 61"/>
                <a:gd name="T46" fmla="*/ 137 w 307"/>
                <a:gd name="T47" fmla="*/ 53 h 61"/>
                <a:gd name="T48" fmla="*/ 137 w 307"/>
                <a:gd name="T49" fmla="*/ 47 h 61"/>
                <a:gd name="T50" fmla="*/ 0 w 307"/>
                <a:gd name="T51" fmla="*/ 47 h 61"/>
                <a:gd name="T52" fmla="*/ 0 w 307"/>
                <a:gd name="T53" fmla="*/ 24 h 61"/>
                <a:gd name="T54" fmla="*/ 137 w 307"/>
                <a:gd name="T55" fmla="*/ 24 h 61"/>
                <a:gd name="T56" fmla="*/ 137 w 307"/>
                <a:gd name="T57" fmla="*/ 8 h 61"/>
                <a:gd name="T58" fmla="*/ 222 w 307"/>
                <a:gd name="T59" fmla="*/ 8 h 61"/>
                <a:gd name="T60" fmla="*/ 196 w 307"/>
                <a:gd name="T61" fmla="*/ 8 h 61"/>
                <a:gd name="T62" fmla="*/ 196 w 307"/>
                <a:gd name="T63" fmla="*/ 24 h 61"/>
                <a:gd name="T64" fmla="*/ 222 w 307"/>
                <a:gd name="T65" fmla="*/ 24 h 61"/>
                <a:gd name="T66" fmla="*/ 222 w 307"/>
                <a:gd name="T67" fmla="*/ 8 h 61"/>
                <a:gd name="T68" fmla="*/ 307 w 307"/>
                <a:gd name="T69" fmla="*/ 8 h 61"/>
                <a:gd name="T70" fmla="*/ 252 w 307"/>
                <a:gd name="T71" fmla="*/ 8 h 61"/>
                <a:gd name="T72" fmla="*/ 252 w 307"/>
                <a:gd name="T73" fmla="*/ 24 h 61"/>
                <a:gd name="T74" fmla="*/ 307 w 307"/>
                <a:gd name="T75" fmla="*/ 24 h 61"/>
                <a:gd name="T76" fmla="*/ 307 w 307"/>
                <a:gd name="T77" fmla="*/ 9 h 61"/>
                <a:gd name="T78" fmla="*/ 307 w 307"/>
                <a:gd name="T79" fmla="*/ 8 h 61"/>
                <a:gd name="T80" fmla="*/ 299 w 307"/>
                <a:gd name="T81" fmla="*/ 0 h 61"/>
                <a:gd name="T82" fmla="*/ 265 w 307"/>
                <a:gd name="T83" fmla="*/ 0 h 61"/>
                <a:gd name="T84" fmla="*/ 206 w 307"/>
                <a:gd name="T85" fmla="*/ 0 h 61"/>
                <a:gd name="T86" fmla="*/ 8 w 307"/>
                <a:gd name="T87" fmla="*/ 0 h 61"/>
                <a:gd name="T88" fmla="*/ 4 w 307"/>
                <a:gd name="T89" fmla="*/ 4 h 61"/>
                <a:gd name="T90" fmla="*/ 8 w 307"/>
                <a:gd name="T91" fmla="*/ 0 h 61"/>
                <a:gd name="T92" fmla="*/ 137 w 307"/>
                <a:gd name="T93" fmla="*/ 0 h 61"/>
                <a:gd name="T94" fmla="*/ 196 w 307"/>
                <a:gd name="T95" fmla="*/ 0 h 61"/>
                <a:gd name="T96" fmla="*/ 222 w 307"/>
                <a:gd name="T97" fmla="*/ 0 h 61"/>
                <a:gd name="T98" fmla="*/ 252 w 307"/>
                <a:gd name="T99" fmla="*/ 0 h 61"/>
                <a:gd name="T100" fmla="*/ 299 w 307"/>
                <a:gd name="T101" fmla="*/ 0 h 61"/>
                <a:gd name="T102" fmla="*/ 303 w 307"/>
                <a:gd name="T103" fmla="*/ 4 h 61"/>
                <a:gd name="T104" fmla="*/ 299 w 307"/>
                <a:gd name="T10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7" h="61">
                  <a:moveTo>
                    <a:pt x="303" y="57"/>
                  </a:moveTo>
                  <a:cubicBezTo>
                    <a:pt x="301" y="59"/>
                    <a:pt x="300" y="60"/>
                    <a:pt x="299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60"/>
                    <a:pt x="6" y="59"/>
                    <a:pt x="4" y="58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2" y="47"/>
                  </a:moveTo>
                  <a:cubicBezTo>
                    <a:pt x="196" y="47"/>
                    <a:pt x="196" y="47"/>
                    <a:pt x="196" y="47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7"/>
                    <a:pt x="222" y="47"/>
                    <a:pt x="222" y="47"/>
                  </a:cubicBezTo>
                  <a:moveTo>
                    <a:pt x="307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7"/>
                    <a:pt x="307" y="47"/>
                    <a:pt x="307" y="47"/>
                  </a:cubicBezTo>
                  <a:moveTo>
                    <a:pt x="137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47"/>
                    <a:pt x="137" y="47"/>
                    <a:pt x="137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8"/>
                    <a:pt x="137" y="8"/>
                    <a:pt x="137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9"/>
                    <a:pt x="307" y="9"/>
                    <a:pt x="307" y="9"/>
                  </a:cubicBezTo>
                  <a:cubicBezTo>
                    <a:pt x="307" y="9"/>
                    <a:pt x="307" y="8"/>
                    <a:pt x="307" y="8"/>
                  </a:cubicBezTo>
                  <a:moveTo>
                    <a:pt x="299" y="0"/>
                  </a:moveTo>
                  <a:cubicBezTo>
                    <a:pt x="265" y="0"/>
                    <a:pt x="265" y="0"/>
                    <a:pt x="265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"/>
                    <a:pt x="6" y="3"/>
                    <a:pt x="4" y="4"/>
                  </a:cubicBezTo>
                  <a:cubicBezTo>
                    <a:pt x="6" y="3"/>
                    <a:pt x="7" y="2"/>
                    <a:pt x="8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0" y="2"/>
                    <a:pt x="302" y="3"/>
                    <a:pt x="303" y="4"/>
                  </a:cubicBezTo>
                  <a:cubicBezTo>
                    <a:pt x="302" y="3"/>
                    <a:pt x="300" y="2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2" name="任意多边形 144">
              <a:extLst>
                <a:ext uri="{FF2B5EF4-FFF2-40B4-BE49-F238E27FC236}">
                  <a16:creationId xmlns:a16="http://schemas.microsoft.com/office/drawing/2014/main" id="{29EDEF8B-FBC4-42E8-BA8B-033B89144D48}"/>
                </a:ext>
              </a:extLst>
            </p:cNvPr>
            <p:cNvSpPr/>
            <p:nvPr/>
          </p:nvSpPr>
          <p:spPr bwMode="auto">
            <a:xfrm>
              <a:off x="4897438" y="5764213"/>
              <a:ext cx="914400" cy="68263"/>
            </a:xfrm>
            <a:custGeom>
              <a:avLst/>
              <a:gdLst>
                <a:gd name="T0" fmla="*/ 257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7 w 576"/>
                <a:gd name="T7" fmla="*/ 43 h 43"/>
                <a:gd name="T8" fmla="*/ 257 w 576"/>
                <a:gd name="T9" fmla="*/ 0 h 43"/>
                <a:gd name="T10" fmla="*/ 416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6 w 576"/>
                <a:gd name="T17" fmla="*/ 43 h 43"/>
                <a:gd name="T18" fmla="*/ 416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7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7" y="43"/>
                  </a:lnTo>
                  <a:lnTo>
                    <a:pt x="257" y="0"/>
                  </a:lnTo>
                  <a:close/>
                  <a:moveTo>
                    <a:pt x="416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6" y="43"/>
                  </a:lnTo>
                  <a:lnTo>
                    <a:pt x="416" y="0"/>
                  </a:lnTo>
                  <a:close/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3" name="任意多边形 145">
              <a:extLst>
                <a:ext uri="{FF2B5EF4-FFF2-40B4-BE49-F238E27FC236}">
                  <a16:creationId xmlns:a16="http://schemas.microsoft.com/office/drawing/2014/main" id="{C53F6942-146B-4FCF-9609-CDAFBA251171}"/>
                </a:ext>
              </a:extLst>
            </p:cNvPr>
            <p:cNvSpPr/>
            <p:nvPr/>
          </p:nvSpPr>
          <p:spPr bwMode="auto">
            <a:xfrm>
              <a:off x="4897438" y="5764213"/>
              <a:ext cx="914400" cy="68263"/>
            </a:xfrm>
            <a:custGeom>
              <a:avLst/>
              <a:gdLst>
                <a:gd name="T0" fmla="*/ 257 w 576"/>
                <a:gd name="T1" fmla="*/ 0 h 43"/>
                <a:gd name="T2" fmla="*/ 0 w 576"/>
                <a:gd name="T3" fmla="*/ 0 h 43"/>
                <a:gd name="T4" fmla="*/ 0 w 576"/>
                <a:gd name="T5" fmla="*/ 43 h 43"/>
                <a:gd name="T6" fmla="*/ 257 w 576"/>
                <a:gd name="T7" fmla="*/ 43 h 43"/>
                <a:gd name="T8" fmla="*/ 257 w 576"/>
                <a:gd name="T9" fmla="*/ 0 h 43"/>
                <a:gd name="T10" fmla="*/ 416 w 576"/>
                <a:gd name="T11" fmla="*/ 0 h 43"/>
                <a:gd name="T12" fmla="*/ 368 w 576"/>
                <a:gd name="T13" fmla="*/ 0 h 43"/>
                <a:gd name="T14" fmla="*/ 368 w 576"/>
                <a:gd name="T15" fmla="*/ 43 h 43"/>
                <a:gd name="T16" fmla="*/ 416 w 576"/>
                <a:gd name="T17" fmla="*/ 43 h 43"/>
                <a:gd name="T18" fmla="*/ 416 w 576"/>
                <a:gd name="T19" fmla="*/ 0 h 43"/>
                <a:gd name="T20" fmla="*/ 576 w 576"/>
                <a:gd name="T21" fmla="*/ 0 h 43"/>
                <a:gd name="T22" fmla="*/ 473 w 576"/>
                <a:gd name="T23" fmla="*/ 0 h 43"/>
                <a:gd name="T24" fmla="*/ 473 w 576"/>
                <a:gd name="T25" fmla="*/ 43 h 43"/>
                <a:gd name="T26" fmla="*/ 576 w 576"/>
                <a:gd name="T27" fmla="*/ 43 h 43"/>
                <a:gd name="T28" fmla="*/ 576 w 57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3">
                  <a:moveTo>
                    <a:pt x="257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7" y="43"/>
                  </a:lnTo>
                  <a:lnTo>
                    <a:pt x="257" y="0"/>
                  </a:lnTo>
                  <a:moveTo>
                    <a:pt x="416" y="0"/>
                  </a:moveTo>
                  <a:lnTo>
                    <a:pt x="368" y="0"/>
                  </a:lnTo>
                  <a:lnTo>
                    <a:pt x="368" y="43"/>
                  </a:lnTo>
                  <a:lnTo>
                    <a:pt x="416" y="43"/>
                  </a:lnTo>
                  <a:lnTo>
                    <a:pt x="416" y="0"/>
                  </a:lnTo>
                  <a:moveTo>
                    <a:pt x="576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6" y="43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4" name="任意多边形 146">
              <a:extLst>
                <a:ext uri="{FF2B5EF4-FFF2-40B4-BE49-F238E27FC236}">
                  <a16:creationId xmlns:a16="http://schemas.microsoft.com/office/drawing/2014/main" id="{8E11C204-FA29-472B-AB50-E7B07984C03B}"/>
                </a:ext>
              </a:extLst>
            </p:cNvPr>
            <p:cNvSpPr/>
            <p:nvPr/>
          </p:nvSpPr>
          <p:spPr bwMode="auto">
            <a:xfrm>
              <a:off x="5799138" y="5851526"/>
              <a:ext cx="12700" cy="11113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2" y="2"/>
                    <a:pt x="4" y="0"/>
                  </a:cubicBezTo>
                </a:path>
              </a:pathLst>
            </a:custGeom>
            <a:solidFill>
              <a:srgbClr val="2B5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5" name="任意多边形 147">
              <a:extLst>
                <a:ext uri="{FF2B5EF4-FFF2-40B4-BE49-F238E27FC236}">
                  <a16:creationId xmlns:a16="http://schemas.microsoft.com/office/drawing/2014/main" id="{3088292E-9AF0-47BE-9607-0C9129EEC207}"/>
                </a:ext>
              </a:extLst>
            </p:cNvPr>
            <p:cNvSpPr/>
            <p:nvPr/>
          </p:nvSpPr>
          <p:spPr bwMode="auto">
            <a:xfrm>
              <a:off x="4897438" y="5851526"/>
              <a:ext cx="12700" cy="14288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4 w 4"/>
                <a:gd name="T5" fmla="*/ 5 h 5"/>
                <a:gd name="T6" fmla="*/ 0 w 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4" y="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6" name="任意多边形 148">
              <a:extLst>
                <a:ext uri="{FF2B5EF4-FFF2-40B4-BE49-F238E27FC236}">
                  <a16:creationId xmlns:a16="http://schemas.microsoft.com/office/drawing/2014/main" id="{F5B81411-01E6-4EFB-995B-354A876B1D28}"/>
                </a:ext>
              </a:extLst>
            </p:cNvPr>
            <p:cNvSpPr/>
            <p:nvPr/>
          </p:nvSpPr>
          <p:spPr bwMode="auto">
            <a:xfrm>
              <a:off x="4897438" y="5851526"/>
              <a:ext cx="914400" cy="23813"/>
            </a:xfrm>
            <a:custGeom>
              <a:avLst/>
              <a:gdLst>
                <a:gd name="T0" fmla="*/ 307 w 307"/>
                <a:gd name="T1" fmla="*/ 0 h 8"/>
                <a:gd name="T2" fmla="*/ 252 w 307"/>
                <a:gd name="T3" fmla="*/ 0 h 8"/>
                <a:gd name="T4" fmla="*/ 252 w 307"/>
                <a:gd name="T5" fmla="*/ 8 h 8"/>
                <a:gd name="T6" fmla="*/ 222 w 307"/>
                <a:gd name="T7" fmla="*/ 8 h 8"/>
                <a:gd name="T8" fmla="*/ 222 w 307"/>
                <a:gd name="T9" fmla="*/ 0 h 8"/>
                <a:gd name="T10" fmla="*/ 196 w 307"/>
                <a:gd name="T11" fmla="*/ 0 h 8"/>
                <a:gd name="T12" fmla="*/ 196 w 307"/>
                <a:gd name="T13" fmla="*/ 8 h 8"/>
                <a:gd name="T14" fmla="*/ 137 w 307"/>
                <a:gd name="T15" fmla="*/ 8 h 8"/>
                <a:gd name="T16" fmla="*/ 137 w 307"/>
                <a:gd name="T17" fmla="*/ 0 h 8"/>
                <a:gd name="T18" fmla="*/ 0 w 307"/>
                <a:gd name="T19" fmla="*/ 0 h 8"/>
                <a:gd name="T20" fmla="*/ 4 w 307"/>
                <a:gd name="T21" fmla="*/ 5 h 8"/>
                <a:gd name="T22" fmla="*/ 8 w 307"/>
                <a:gd name="T23" fmla="*/ 8 h 8"/>
                <a:gd name="T24" fmla="*/ 299 w 307"/>
                <a:gd name="T25" fmla="*/ 8 h 8"/>
                <a:gd name="T26" fmla="*/ 303 w 307"/>
                <a:gd name="T27" fmla="*/ 4 h 8"/>
                <a:gd name="T28" fmla="*/ 307 w 307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7" h="8"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0" y="7"/>
                    <a:pt x="301" y="6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7" name="任意多边形 149">
              <a:extLst>
                <a:ext uri="{FF2B5EF4-FFF2-40B4-BE49-F238E27FC236}">
                  <a16:creationId xmlns:a16="http://schemas.microsoft.com/office/drawing/2014/main" id="{EB96EDF4-BD16-4D6A-9E7D-5408F30740EB}"/>
                </a:ext>
              </a:extLst>
            </p:cNvPr>
            <p:cNvSpPr/>
            <p:nvPr/>
          </p:nvSpPr>
          <p:spPr bwMode="auto">
            <a:xfrm>
              <a:off x="5799138" y="5705476"/>
              <a:ext cx="12700" cy="11113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2"/>
                    <a:pt x="2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3"/>
                    <a:pt x="1" y="2"/>
                    <a:pt x="0" y="0"/>
                  </a:cubicBezTo>
                </a:path>
              </a:pathLst>
            </a:custGeom>
            <a:solidFill>
              <a:srgbClr val="6F8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8" name="任意多边形 150">
              <a:extLst>
                <a:ext uri="{FF2B5EF4-FFF2-40B4-BE49-F238E27FC236}">
                  <a16:creationId xmlns:a16="http://schemas.microsoft.com/office/drawing/2014/main" id="{D33ED695-BD9F-4B86-8372-E95985248A81}"/>
                </a:ext>
              </a:extLst>
            </p:cNvPr>
            <p:cNvSpPr/>
            <p:nvPr/>
          </p:nvSpPr>
          <p:spPr bwMode="auto">
            <a:xfrm>
              <a:off x="5481638" y="5692776"/>
              <a:ext cx="330200" cy="23813"/>
            </a:xfrm>
            <a:custGeom>
              <a:avLst/>
              <a:gdLst>
                <a:gd name="T0" fmla="*/ 26 w 111"/>
                <a:gd name="T1" fmla="*/ 0 h 8"/>
                <a:gd name="T2" fmla="*/ 0 w 111"/>
                <a:gd name="T3" fmla="*/ 0 h 8"/>
                <a:gd name="T4" fmla="*/ 0 w 111"/>
                <a:gd name="T5" fmla="*/ 8 h 8"/>
                <a:gd name="T6" fmla="*/ 26 w 111"/>
                <a:gd name="T7" fmla="*/ 8 h 8"/>
                <a:gd name="T8" fmla="*/ 26 w 111"/>
                <a:gd name="T9" fmla="*/ 0 h 8"/>
                <a:gd name="T10" fmla="*/ 103 w 111"/>
                <a:gd name="T11" fmla="*/ 0 h 8"/>
                <a:gd name="T12" fmla="*/ 56 w 111"/>
                <a:gd name="T13" fmla="*/ 0 h 8"/>
                <a:gd name="T14" fmla="*/ 56 w 111"/>
                <a:gd name="T15" fmla="*/ 8 h 8"/>
                <a:gd name="T16" fmla="*/ 111 w 111"/>
                <a:gd name="T17" fmla="*/ 8 h 8"/>
                <a:gd name="T18" fmla="*/ 107 w 111"/>
                <a:gd name="T19" fmla="*/ 4 h 8"/>
                <a:gd name="T20" fmla="*/ 103 w 111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8">
                  <a:moveTo>
                    <a:pt x="2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0"/>
                    <a:pt x="26" y="0"/>
                    <a:pt x="26" y="0"/>
                  </a:cubicBezTo>
                  <a:moveTo>
                    <a:pt x="103" y="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09" y="7"/>
                    <a:pt x="108" y="6"/>
                    <a:pt x="107" y="4"/>
                  </a:cubicBezTo>
                  <a:cubicBezTo>
                    <a:pt x="106" y="3"/>
                    <a:pt x="104" y="2"/>
                    <a:pt x="103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9" name="任意多边形 151">
              <a:extLst>
                <a:ext uri="{FF2B5EF4-FFF2-40B4-BE49-F238E27FC236}">
                  <a16:creationId xmlns:a16="http://schemas.microsoft.com/office/drawing/2014/main" id="{E52BE816-E867-411B-960B-C354BA70487D}"/>
                </a:ext>
              </a:extLst>
            </p:cNvPr>
            <p:cNvSpPr/>
            <p:nvPr/>
          </p:nvSpPr>
          <p:spPr bwMode="auto">
            <a:xfrm>
              <a:off x="4897438" y="5705476"/>
              <a:ext cx="12700" cy="11113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3" y="1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1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0" name="任意多边形 152">
              <a:extLst>
                <a:ext uri="{FF2B5EF4-FFF2-40B4-BE49-F238E27FC236}">
                  <a16:creationId xmlns:a16="http://schemas.microsoft.com/office/drawing/2014/main" id="{810D563C-0922-4D1C-B331-0EF291646EDF}"/>
                </a:ext>
              </a:extLst>
            </p:cNvPr>
            <p:cNvSpPr/>
            <p:nvPr/>
          </p:nvSpPr>
          <p:spPr bwMode="auto">
            <a:xfrm>
              <a:off x="4897438" y="5692776"/>
              <a:ext cx="407988" cy="23813"/>
            </a:xfrm>
            <a:custGeom>
              <a:avLst/>
              <a:gdLst>
                <a:gd name="T0" fmla="*/ 137 w 137"/>
                <a:gd name="T1" fmla="*/ 0 h 8"/>
                <a:gd name="T2" fmla="*/ 8 w 137"/>
                <a:gd name="T3" fmla="*/ 0 h 8"/>
                <a:gd name="T4" fmla="*/ 4 w 137"/>
                <a:gd name="T5" fmla="*/ 4 h 8"/>
                <a:gd name="T6" fmla="*/ 0 w 137"/>
                <a:gd name="T7" fmla="*/ 8 h 8"/>
                <a:gd name="T8" fmla="*/ 137 w 137"/>
                <a:gd name="T9" fmla="*/ 8 h 8"/>
                <a:gd name="T10" fmla="*/ 137 w 137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">
                  <a:moveTo>
                    <a:pt x="13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2"/>
                    <a:pt x="6" y="3"/>
                    <a:pt x="4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1" name="任意多边形 153">
              <a:extLst>
                <a:ext uri="{FF2B5EF4-FFF2-40B4-BE49-F238E27FC236}">
                  <a16:creationId xmlns:a16="http://schemas.microsoft.com/office/drawing/2014/main" id="{61B703D8-1402-484C-9FB9-BEBA5107B67B}"/>
                </a:ext>
              </a:extLst>
            </p:cNvPr>
            <p:cNvSpPr/>
            <p:nvPr/>
          </p:nvSpPr>
          <p:spPr bwMode="auto">
            <a:xfrm>
              <a:off x="5305426" y="5716588"/>
              <a:ext cx="176213" cy="134938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2" name="任意多边形 154">
              <a:extLst>
                <a:ext uri="{FF2B5EF4-FFF2-40B4-BE49-F238E27FC236}">
                  <a16:creationId xmlns:a16="http://schemas.microsoft.com/office/drawing/2014/main" id="{A66C6E3D-15AA-4854-AE54-47599A9564DE}"/>
                </a:ext>
              </a:extLst>
            </p:cNvPr>
            <p:cNvSpPr/>
            <p:nvPr/>
          </p:nvSpPr>
          <p:spPr bwMode="auto">
            <a:xfrm>
              <a:off x="5305426" y="5716588"/>
              <a:ext cx="176213" cy="134938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3" name="矩形 732">
              <a:extLst>
                <a:ext uri="{FF2B5EF4-FFF2-40B4-BE49-F238E27FC236}">
                  <a16:creationId xmlns:a16="http://schemas.microsoft.com/office/drawing/2014/main" id="{FE0C0720-A0DD-43C9-A979-F9B3CFD589E9}"/>
                </a:ext>
              </a:extLst>
            </p:cNvPr>
            <p:cNvSpPr/>
            <p:nvPr/>
          </p:nvSpPr>
          <p:spPr bwMode="auto">
            <a:xfrm>
              <a:off x="5305426" y="5764213"/>
              <a:ext cx="176213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4" name="矩形 733">
              <a:extLst>
                <a:ext uri="{FF2B5EF4-FFF2-40B4-BE49-F238E27FC236}">
                  <a16:creationId xmlns:a16="http://schemas.microsoft.com/office/drawing/2014/main" id="{87741B4A-3BA0-4589-BCEB-5E173B587CD9}"/>
                </a:ext>
              </a:extLst>
            </p:cNvPr>
            <p:cNvSpPr/>
            <p:nvPr/>
          </p:nvSpPr>
          <p:spPr bwMode="auto">
            <a:xfrm>
              <a:off x="5305426" y="5764213"/>
              <a:ext cx="176213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5" name="矩形 734">
              <a:extLst>
                <a:ext uri="{FF2B5EF4-FFF2-40B4-BE49-F238E27FC236}">
                  <a16:creationId xmlns:a16="http://schemas.microsoft.com/office/drawing/2014/main" id="{EBC74DE8-4E31-4000-B0D1-32CBE2612BE6}"/>
                </a:ext>
              </a:extLst>
            </p:cNvPr>
            <p:cNvSpPr/>
            <p:nvPr/>
          </p:nvSpPr>
          <p:spPr bwMode="auto">
            <a:xfrm>
              <a:off x="5305426" y="5851526"/>
              <a:ext cx="176213" cy="2381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6" name="矩形 735">
              <a:extLst>
                <a:ext uri="{FF2B5EF4-FFF2-40B4-BE49-F238E27FC236}">
                  <a16:creationId xmlns:a16="http://schemas.microsoft.com/office/drawing/2014/main" id="{A28AFC7A-4190-4C18-986D-F516760D25E6}"/>
                </a:ext>
              </a:extLst>
            </p:cNvPr>
            <p:cNvSpPr/>
            <p:nvPr/>
          </p:nvSpPr>
          <p:spPr bwMode="auto">
            <a:xfrm>
              <a:off x="5305426" y="5851526"/>
              <a:ext cx="1762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7" name="矩形 736">
              <a:extLst>
                <a:ext uri="{FF2B5EF4-FFF2-40B4-BE49-F238E27FC236}">
                  <a16:creationId xmlns:a16="http://schemas.microsoft.com/office/drawing/2014/main" id="{5FEF8052-6496-4D45-B7AD-6DFCEE8CAA0D}"/>
                </a:ext>
              </a:extLst>
            </p:cNvPr>
            <p:cNvSpPr/>
            <p:nvPr/>
          </p:nvSpPr>
          <p:spPr bwMode="auto">
            <a:xfrm>
              <a:off x="5305426" y="5692776"/>
              <a:ext cx="176213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8" name="矩形 737">
              <a:extLst>
                <a:ext uri="{FF2B5EF4-FFF2-40B4-BE49-F238E27FC236}">
                  <a16:creationId xmlns:a16="http://schemas.microsoft.com/office/drawing/2014/main" id="{3B486ED0-8C45-4C68-95E3-A37FF5E4764C}"/>
                </a:ext>
              </a:extLst>
            </p:cNvPr>
            <p:cNvSpPr/>
            <p:nvPr/>
          </p:nvSpPr>
          <p:spPr bwMode="auto">
            <a:xfrm>
              <a:off x="5305426" y="5692776"/>
              <a:ext cx="1762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9" name="任意多边形 161">
              <a:extLst>
                <a:ext uri="{FF2B5EF4-FFF2-40B4-BE49-F238E27FC236}">
                  <a16:creationId xmlns:a16="http://schemas.microsoft.com/office/drawing/2014/main" id="{CE65CE75-3062-4032-85F4-CD363E68A5FD}"/>
                </a:ext>
              </a:extLst>
            </p:cNvPr>
            <p:cNvSpPr/>
            <p:nvPr/>
          </p:nvSpPr>
          <p:spPr bwMode="auto">
            <a:xfrm>
              <a:off x="5557838" y="5716588"/>
              <a:ext cx="90488" cy="134938"/>
            </a:xfrm>
            <a:custGeom>
              <a:avLst/>
              <a:gdLst>
                <a:gd name="T0" fmla="*/ 57 w 57"/>
                <a:gd name="T1" fmla="*/ 73 h 85"/>
                <a:gd name="T2" fmla="*/ 0 w 57"/>
                <a:gd name="T3" fmla="*/ 73 h 85"/>
                <a:gd name="T4" fmla="*/ 0 w 57"/>
                <a:gd name="T5" fmla="*/ 85 h 85"/>
                <a:gd name="T6" fmla="*/ 57 w 57"/>
                <a:gd name="T7" fmla="*/ 85 h 85"/>
                <a:gd name="T8" fmla="*/ 57 w 57"/>
                <a:gd name="T9" fmla="*/ 73 h 85"/>
                <a:gd name="T10" fmla="*/ 57 w 57"/>
                <a:gd name="T11" fmla="*/ 0 h 85"/>
                <a:gd name="T12" fmla="*/ 0 w 57"/>
                <a:gd name="T13" fmla="*/ 0 h 85"/>
                <a:gd name="T14" fmla="*/ 0 w 57"/>
                <a:gd name="T15" fmla="*/ 30 h 85"/>
                <a:gd name="T16" fmla="*/ 57 w 57"/>
                <a:gd name="T17" fmla="*/ 30 h 85"/>
                <a:gd name="T18" fmla="*/ 57 w 57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85">
                  <a:moveTo>
                    <a:pt x="57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7" y="85"/>
                  </a:lnTo>
                  <a:lnTo>
                    <a:pt x="57" y="73"/>
                  </a:lnTo>
                  <a:close/>
                  <a:moveTo>
                    <a:pt x="57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7" y="3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0" name="任意多边形 162">
              <a:extLst>
                <a:ext uri="{FF2B5EF4-FFF2-40B4-BE49-F238E27FC236}">
                  <a16:creationId xmlns:a16="http://schemas.microsoft.com/office/drawing/2014/main" id="{71C9E217-9F75-4C16-B3D2-0DB3C86406DB}"/>
                </a:ext>
              </a:extLst>
            </p:cNvPr>
            <p:cNvSpPr/>
            <p:nvPr/>
          </p:nvSpPr>
          <p:spPr bwMode="auto">
            <a:xfrm>
              <a:off x="5557838" y="5716588"/>
              <a:ext cx="90488" cy="134938"/>
            </a:xfrm>
            <a:custGeom>
              <a:avLst/>
              <a:gdLst>
                <a:gd name="T0" fmla="*/ 57 w 57"/>
                <a:gd name="T1" fmla="*/ 73 h 85"/>
                <a:gd name="T2" fmla="*/ 0 w 57"/>
                <a:gd name="T3" fmla="*/ 73 h 85"/>
                <a:gd name="T4" fmla="*/ 0 w 57"/>
                <a:gd name="T5" fmla="*/ 85 h 85"/>
                <a:gd name="T6" fmla="*/ 57 w 57"/>
                <a:gd name="T7" fmla="*/ 85 h 85"/>
                <a:gd name="T8" fmla="*/ 57 w 57"/>
                <a:gd name="T9" fmla="*/ 73 h 85"/>
                <a:gd name="T10" fmla="*/ 57 w 57"/>
                <a:gd name="T11" fmla="*/ 0 h 85"/>
                <a:gd name="T12" fmla="*/ 0 w 57"/>
                <a:gd name="T13" fmla="*/ 0 h 85"/>
                <a:gd name="T14" fmla="*/ 0 w 57"/>
                <a:gd name="T15" fmla="*/ 30 h 85"/>
                <a:gd name="T16" fmla="*/ 57 w 57"/>
                <a:gd name="T17" fmla="*/ 30 h 85"/>
                <a:gd name="T18" fmla="*/ 57 w 57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85">
                  <a:moveTo>
                    <a:pt x="57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7" y="85"/>
                  </a:lnTo>
                  <a:lnTo>
                    <a:pt x="57" y="73"/>
                  </a:lnTo>
                  <a:moveTo>
                    <a:pt x="57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7" y="30"/>
                  </a:lnTo>
                  <a:lnTo>
                    <a:pt x="5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1" name="矩形 740">
              <a:extLst>
                <a:ext uri="{FF2B5EF4-FFF2-40B4-BE49-F238E27FC236}">
                  <a16:creationId xmlns:a16="http://schemas.microsoft.com/office/drawing/2014/main" id="{9F8CFCDB-9D56-4F23-856B-45B195FBAA42}"/>
                </a:ext>
              </a:extLst>
            </p:cNvPr>
            <p:cNvSpPr/>
            <p:nvPr/>
          </p:nvSpPr>
          <p:spPr bwMode="auto">
            <a:xfrm>
              <a:off x="5557838" y="5764213"/>
              <a:ext cx="90488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2" name="矩形 741">
              <a:extLst>
                <a:ext uri="{FF2B5EF4-FFF2-40B4-BE49-F238E27FC236}">
                  <a16:creationId xmlns:a16="http://schemas.microsoft.com/office/drawing/2014/main" id="{3759E86D-66B0-43C7-A489-5744D912D1F7}"/>
                </a:ext>
              </a:extLst>
            </p:cNvPr>
            <p:cNvSpPr/>
            <p:nvPr/>
          </p:nvSpPr>
          <p:spPr bwMode="auto">
            <a:xfrm>
              <a:off x="5557838" y="5764213"/>
              <a:ext cx="90488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3" name="矩形 742">
              <a:extLst>
                <a:ext uri="{FF2B5EF4-FFF2-40B4-BE49-F238E27FC236}">
                  <a16:creationId xmlns:a16="http://schemas.microsoft.com/office/drawing/2014/main" id="{EA3280C6-42BC-4A6B-A349-7254A5D0613B}"/>
                </a:ext>
              </a:extLst>
            </p:cNvPr>
            <p:cNvSpPr/>
            <p:nvPr/>
          </p:nvSpPr>
          <p:spPr bwMode="auto">
            <a:xfrm>
              <a:off x="5557838" y="5851526"/>
              <a:ext cx="90488" cy="2381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4" name="矩形 743">
              <a:extLst>
                <a:ext uri="{FF2B5EF4-FFF2-40B4-BE49-F238E27FC236}">
                  <a16:creationId xmlns:a16="http://schemas.microsoft.com/office/drawing/2014/main" id="{1938D182-84ED-4B2C-BA1A-17A0C874162D}"/>
                </a:ext>
              </a:extLst>
            </p:cNvPr>
            <p:cNvSpPr/>
            <p:nvPr/>
          </p:nvSpPr>
          <p:spPr bwMode="auto">
            <a:xfrm>
              <a:off x="5557838" y="5851526"/>
              <a:ext cx="90488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5" name="矩形 744">
              <a:extLst>
                <a:ext uri="{FF2B5EF4-FFF2-40B4-BE49-F238E27FC236}">
                  <a16:creationId xmlns:a16="http://schemas.microsoft.com/office/drawing/2014/main" id="{2F9B2F84-F6C5-42CC-94B7-C8BA6655CFF8}"/>
                </a:ext>
              </a:extLst>
            </p:cNvPr>
            <p:cNvSpPr/>
            <p:nvPr/>
          </p:nvSpPr>
          <p:spPr bwMode="auto">
            <a:xfrm>
              <a:off x="5557838" y="5692776"/>
              <a:ext cx="90488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6" name="矩形 745">
              <a:extLst>
                <a:ext uri="{FF2B5EF4-FFF2-40B4-BE49-F238E27FC236}">
                  <a16:creationId xmlns:a16="http://schemas.microsoft.com/office/drawing/2014/main" id="{B941D868-3B52-4B25-AF0C-2A15E5AC475D}"/>
                </a:ext>
              </a:extLst>
            </p:cNvPr>
            <p:cNvSpPr/>
            <p:nvPr/>
          </p:nvSpPr>
          <p:spPr bwMode="auto">
            <a:xfrm>
              <a:off x="5557838" y="5692776"/>
              <a:ext cx="90488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7" name="任意多边形 169">
              <a:extLst>
                <a:ext uri="{FF2B5EF4-FFF2-40B4-BE49-F238E27FC236}">
                  <a16:creationId xmlns:a16="http://schemas.microsoft.com/office/drawing/2014/main" id="{05A5CE70-6FD8-4AA7-A931-841BB0B604A2}"/>
                </a:ext>
              </a:extLst>
            </p:cNvPr>
            <p:cNvSpPr/>
            <p:nvPr/>
          </p:nvSpPr>
          <p:spPr bwMode="auto">
            <a:xfrm>
              <a:off x="7235826" y="4783138"/>
              <a:ext cx="917575" cy="182563"/>
            </a:xfrm>
            <a:custGeom>
              <a:avLst/>
              <a:gdLst>
                <a:gd name="T0" fmla="*/ 308 w 308"/>
                <a:gd name="T1" fmla="*/ 8 h 61"/>
                <a:gd name="T2" fmla="*/ 308 w 308"/>
                <a:gd name="T3" fmla="*/ 53 h 61"/>
                <a:gd name="T4" fmla="*/ 299 w 308"/>
                <a:gd name="T5" fmla="*/ 61 h 61"/>
                <a:gd name="T6" fmla="*/ 9 w 308"/>
                <a:gd name="T7" fmla="*/ 61 h 61"/>
                <a:gd name="T8" fmla="*/ 0 w 308"/>
                <a:gd name="T9" fmla="*/ 53 h 61"/>
                <a:gd name="T10" fmla="*/ 0 w 308"/>
                <a:gd name="T11" fmla="*/ 8 h 61"/>
                <a:gd name="T12" fmla="*/ 9 w 308"/>
                <a:gd name="T13" fmla="*/ 0 h 61"/>
                <a:gd name="T14" fmla="*/ 299 w 308"/>
                <a:gd name="T15" fmla="*/ 0 h 61"/>
                <a:gd name="T16" fmla="*/ 308 w 308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61">
                  <a:moveTo>
                    <a:pt x="308" y="8"/>
                  </a:moveTo>
                  <a:cubicBezTo>
                    <a:pt x="308" y="53"/>
                    <a:pt x="308" y="53"/>
                    <a:pt x="308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5"/>
                    <a:pt x="6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3" y="3"/>
                    <a:pt x="304" y="5"/>
                    <a:pt x="308" y="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8" name="任意多边形 170">
              <a:extLst>
                <a:ext uri="{FF2B5EF4-FFF2-40B4-BE49-F238E27FC236}">
                  <a16:creationId xmlns:a16="http://schemas.microsoft.com/office/drawing/2014/main" id="{73BBA2B5-A7B7-41A9-AFF4-0A59D385BE83}"/>
                </a:ext>
              </a:extLst>
            </p:cNvPr>
            <p:cNvSpPr/>
            <p:nvPr/>
          </p:nvSpPr>
          <p:spPr bwMode="auto">
            <a:xfrm>
              <a:off x="7235826" y="4783138"/>
              <a:ext cx="917575" cy="182563"/>
            </a:xfrm>
            <a:custGeom>
              <a:avLst/>
              <a:gdLst>
                <a:gd name="T0" fmla="*/ 303 w 308"/>
                <a:gd name="T1" fmla="*/ 57 h 61"/>
                <a:gd name="T2" fmla="*/ 299 w 308"/>
                <a:gd name="T3" fmla="*/ 61 h 61"/>
                <a:gd name="T4" fmla="*/ 299 w 308"/>
                <a:gd name="T5" fmla="*/ 61 h 61"/>
                <a:gd name="T6" fmla="*/ 303 w 308"/>
                <a:gd name="T7" fmla="*/ 57 h 61"/>
                <a:gd name="T8" fmla="*/ 5 w 308"/>
                <a:gd name="T9" fmla="*/ 57 h 61"/>
                <a:gd name="T10" fmla="*/ 9 w 308"/>
                <a:gd name="T11" fmla="*/ 61 h 61"/>
                <a:gd name="T12" fmla="*/ 56 w 308"/>
                <a:gd name="T13" fmla="*/ 61 h 61"/>
                <a:gd name="T14" fmla="*/ 56 w 308"/>
                <a:gd name="T15" fmla="*/ 61 h 61"/>
                <a:gd name="T16" fmla="*/ 9 w 308"/>
                <a:gd name="T17" fmla="*/ 61 h 61"/>
                <a:gd name="T18" fmla="*/ 5 w 308"/>
                <a:gd name="T19" fmla="*/ 57 h 61"/>
                <a:gd name="T20" fmla="*/ 223 w 308"/>
                <a:gd name="T21" fmla="*/ 46 h 61"/>
                <a:gd name="T22" fmla="*/ 197 w 308"/>
                <a:gd name="T23" fmla="*/ 46 h 61"/>
                <a:gd name="T24" fmla="*/ 197 w 308"/>
                <a:gd name="T25" fmla="*/ 53 h 61"/>
                <a:gd name="T26" fmla="*/ 223 w 308"/>
                <a:gd name="T27" fmla="*/ 53 h 61"/>
                <a:gd name="T28" fmla="*/ 223 w 308"/>
                <a:gd name="T29" fmla="*/ 46 h 61"/>
                <a:gd name="T30" fmla="*/ 308 w 308"/>
                <a:gd name="T31" fmla="*/ 46 h 61"/>
                <a:gd name="T32" fmla="*/ 252 w 308"/>
                <a:gd name="T33" fmla="*/ 46 h 61"/>
                <a:gd name="T34" fmla="*/ 252 w 308"/>
                <a:gd name="T35" fmla="*/ 53 h 61"/>
                <a:gd name="T36" fmla="*/ 308 w 308"/>
                <a:gd name="T37" fmla="*/ 53 h 61"/>
                <a:gd name="T38" fmla="*/ 308 w 308"/>
                <a:gd name="T39" fmla="*/ 53 h 61"/>
                <a:gd name="T40" fmla="*/ 308 w 308"/>
                <a:gd name="T41" fmla="*/ 46 h 61"/>
                <a:gd name="T42" fmla="*/ 138 w 308"/>
                <a:gd name="T43" fmla="*/ 8 h 61"/>
                <a:gd name="T44" fmla="*/ 0 w 308"/>
                <a:gd name="T45" fmla="*/ 8 h 61"/>
                <a:gd name="T46" fmla="*/ 0 w 308"/>
                <a:gd name="T47" fmla="*/ 8 h 61"/>
                <a:gd name="T48" fmla="*/ 0 w 308"/>
                <a:gd name="T49" fmla="*/ 53 h 61"/>
                <a:gd name="T50" fmla="*/ 0 w 308"/>
                <a:gd name="T51" fmla="*/ 53 h 61"/>
                <a:gd name="T52" fmla="*/ 138 w 308"/>
                <a:gd name="T53" fmla="*/ 53 h 61"/>
                <a:gd name="T54" fmla="*/ 138 w 308"/>
                <a:gd name="T55" fmla="*/ 46 h 61"/>
                <a:gd name="T56" fmla="*/ 0 w 308"/>
                <a:gd name="T57" fmla="*/ 46 h 61"/>
                <a:gd name="T58" fmla="*/ 0 w 308"/>
                <a:gd name="T59" fmla="*/ 24 h 61"/>
                <a:gd name="T60" fmla="*/ 138 w 308"/>
                <a:gd name="T61" fmla="*/ 24 h 61"/>
                <a:gd name="T62" fmla="*/ 138 w 308"/>
                <a:gd name="T63" fmla="*/ 8 h 61"/>
                <a:gd name="T64" fmla="*/ 223 w 308"/>
                <a:gd name="T65" fmla="*/ 8 h 61"/>
                <a:gd name="T66" fmla="*/ 197 w 308"/>
                <a:gd name="T67" fmla="*/ 8 h 61"/>
                <a:gd name="T68" fmla="*/ 197 w 308"/>
                <a:gd name="T69" fmla="*/ 24 h 61"/>
                <a:gd name="T70" fmla="*/ 223 w 308"/>
                <a:gd name="T71" fmla="*/ 24 h 61"/>
                <a:gd name="T72" fmla="*/ 223 w 308"/>
                <a:gd name="T73" fmla="*/ 8 h 61"/>
                <a:gd name="T74" fmla="*/ 308 w 308"/>
                <a:gd name="T75" fmla="*/ 8 h 61"/>
                <a:gd name="T76" fmla="*/ 252 w 308"/>
                <a:gd name="T77" fmla="*/ 8 h 61"/>
                <a:gd name="T78" fmla="*/ 252 w 308"/>
                <a:gd name="T79" fmla="*/ 24 h 61"/>
                <a:gd name="T80" fmla="*/ 308 w 308"/>
                <a:gd name="T81" fmla="*/ 24 h 61"/>
                <a:gd name="T82" fmla="*/ 308 w 308"/>
                <a:gd name="T83" fmla="*/ 8 h 61"/>
                <a:gd name="T84" fmla="*/ 308 w 308"/>
                <a:gd name="T85" fmla="*/ 8 h 61"/>
                <a:gd name="T86" fmla="*/ 299 w 308"/>
                <a:gd name="T87" fmla="*/ 0 h 61"/>
                <a:gd name="T88" fmla="*/ 122 w 308"/>
                <a:gd name="T89" fmla="*/ 0 h 61"/>
                <a:gd name="T90" fmla="*/ 9 w 308"/>
                <a:gd name="T91" fmla="*/ 0 h 61"/>
                <a:gd name="T92" fmla="*/ 9 w 308"/>
                <a:gd name="T93" fmla="*/ 0 h 61"/>
                <a:gd name="T94" fmla="*/ 5 w 308"/>
                <a:gd name="T95" fmla="*/ 4 h 61"/>
                <a:gd name="T96" fmla="*/ 9 w 308"/>
                <a:gd name="T97" fmla="*/ 0 h 61"/>
                <a:gd name="T98" fmla="*/ 138 w 308"/>
                <a:gd name="T99" fmla="*/ 0 h 61"/>
                <a:gd name="T100" fmla="*/ 197 w 308"/>
                <a:gd name="T101" fmla="*/ 0 h 61"/>
                <a:gd name="T102" fmla="*/ 223 w 308"/>
                <a:gd name="T103" fmla="*/ 0 h 61"/>
                <a:gd name="T104" fmla="*/ 252 w 308"/>
                <a:gd name="T105" fmla="*/ 0 h 61"/>
                <a:gd name="T106" fmla="*/ 299 w 308"/>
                <a:gd name="T107" fmla="*/ 0 h 61"/>
                <a:gd name="T108" fmla="*/ 304 w 308"/>
                <a:gd name="T109" fmla="*/ 5 h 61"/>
                <a:gd name="T110" fmla="*/ 299 w 308"/>
                <a:gd name="T11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8" h="61">
                  <a:moveTo>
                    <a:pt x="303" y="57"/>
                  </a:moveTo>
                  <a:cubicBezTo>
                    <a:pt x="302" y="58"/>
                    <a:pt x="301" y="59"/>
                    <a:pt x="29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5" y="57"/>
                  </a:moveTo>
                  <a:cubicBezTo>
                    <a:pt x="9" y="61"/>
                    <a:pt x="9" y="61"/>
                    <a:pt x="9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8"/>
                    <a:pt x="5" y="57"/>
                  </a:cubicBezTo>
                  <a:moveTo>
                    <a:pt x="223" y="46"/>
                  </a:moveTo>
                  <a:cubicBezTo>
                    <a:pt x="197" y="46"/>
                    <a:pt x="197" y="46"/>
                    <a:pt x="197" y="46"/>
                  </a:cubicBezTo>
                  <a:cubicBezTo>
                    <a:pt x="197" y="53"/>
                    <a:pt x="197" y="53"/>
                    <a:pt x="197" y="53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3" y="46"/>
                    <a:pt x="223" y="46"/>
                    <a:pt x="223" y="46"/>
                  </a:cubicBezTo>
                  <a:moveTo>
                    <a:pt x="308" y="46"/>
                  </a:moveTo>
                  <a:cubicBezTo>
                    <a:pt x="252" y="46"/>
                    <a:pt x="252" y="46"/>
                    <a:pt x="252" y="4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46"/>
                    <a:pt x="308" y="46"/>
                    <a:pt x="308" y="46"/>
                  </a:cubicBezTo>
                  <a:moveTo>
                    <a:pt x="138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46"/>
                    <a:pt x="138" y="46"/>
                    <a:pt x="138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8"/>
                    <a:pt x="138" y="8"/>
                    <a:pt x="138" y="8"/>
                  </a:cubicBezTo>
                  <a:moveTo>
                    <a:pt x="223" y="8"/>
                  </a:moveTo>
                  <a:cubicBezTo>
                    <a:pt x="197" y="8"/>
                    <a:pt x="197" y="8"/>
                    <a:pt x="197" y="8"/>
                  </a:cubicBezTo>
                  <a:cubicBezTo>
                    <a:pt x="197" y="24"/>
                    <a:pt x="197" y="24"/>
                    <a:pt x="197" y="24"/>
                  </a:cubicBezTo>
                  <a:cubicBezTo>
                    <a:pt x="223" y="24"/>
                    <a:pt x="223" y="24"/>
                    <a:pt x="223" y="24"/>
                  </a:cubicBezTo>
                  <a:cubicBezTo>
                    <a:pt x="223" y="8"/>
                    <a:pt x="223" y="8"/>
                    <a:pt x="223" y="8"/>
                  </a:cubicBezTo>
                  <a:moveTo>
                    <a:pt x="308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8" y="8"/>
                    <a:pt x="308" y="8"/>
                    <a:pt x="308" y="8"/>
                  </a:cubicBezTo>
                  <a:moveTo>
                    <a:pt x="299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2"/>
                    <a:pt x="6" y="3"/>
                    <a:pt x="5" y="4"/>
                  </a:cubicBezTo>
                  <a:cubicBezTo>
                    <a:pt x="6" y="3"/>
                    <a:pt x="7" y="2"/>
                    <a:pt x="9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1" y="2"/>
                    <a:pt x="302" y="3"/>
                    <a:pt x="304" y="5"/>
                  </a:cubicBezTo>
                  <a:cubicBezTo>
                    <a:pt x="302" y="3"/>
                    <a:pt x="301" y="2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9" name="任意多边形 171">
              <a:extLst>
                <a:ext uri="{FF2B5EF4-FFF2-40B4-BE49-F238E27FC236}">
                  <a16:creationId xmlns:a16="http://schemas.microsoft.com/office/drawing/2014/main" id="{1B2940E9-46C5-4846-9BBC-4ECCF9176C8F}"/>
                </a:ext>
              </a:extLst>
            </p:cNvPr>
            <p:cNvSpPr/>
            <p:nvPr/>
          </p:nvSpPr>
          <p:spPr bwMode="auto">
            <a:xfrm>
              <a:off x="7235826" y="4856163"/>
              <a:ext cx="917575" cy="65088"/>
            </a:xfrm>
            <a:custGeom>
              <a:avLst/>
              <a:gdLst>
                <a:gd name="T0" fmla="*/ 259 w 578"/>
                <a:gd name="T1" fmla="*/ 0 h 41"/>
                <a:gd name="T2" fmla="*/ 0 w 578"/>
                <a:gd name="T3" fmla="*/ 0 h 41"/>
                <a:gd name="T4" fmla="*/ 0 w 578"/>
                <a:gd name="T5" fmla="*/ 41 h 41"/>
                <a:gd name="T6" fmla="*/ 259 w 578"/>
                <a:gd name="T7" fmla="*/ 41 h 41"/>
                <a:gd name="T8" fmla="*/ 259 w 578"/>
                <a:gd name="T9" fmla="*/ 0 h 41"/>
                <a:gd name="T10" fmla="*/ 418 w 578"/>
                <a:gd name="T11" fmla="*/ 0 h 41"/>
                <a:gd name="T12" fmla="*/ 369 w 578"/>
                <a:gd name="T13" fmla="*/ 0 h 41"/>
                <a:gd name="T14" fmla="*/ 369 w 578"/>
                <a:gd name="T15" fmla="*/ 41 h 41"/>
                <a:gd name="T16" fmla="*/ 418 w 578"/>
                <a:gd name="T17" fmla="*/ 41 h 41"/>
                <a:gd name="T18" fmla="*/ 418 w 578"/>
                <a:gd name="T19" fmla="*/ 0 h 41"/>
                <a:gd name="T20" fmla="*/ 578 w 578"/>
                <a:gd name="T21" fmla="*/ 0 h 41"/>
                <a:gd name="T22" fmla="*/ 472 w 578"/>
                <a:gd name="T23" fmla="*/ 0 h 41"/>
                <a:gd name="T24" fmla="*/ 472 w 578"/>
                <a:gd name="T25" fmla="*/ 41 h 41"/>
                <a:gd name="T26" fmla="*/ 578 w 578"/>
                <a:gd name="T27" fmla="*/ 41 h 41"/>
                <a:gd name="T28" fmla="*/ 578 w 578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8" h="41">
                  <a:moveTo>
                    <a:pt x="259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9" y="41"/>
                  </a:lnTo>
                  <a:lnTo>
                    <a:pt x="259" y="0"/>
                  </a:lnTo>
                  <a:close/>
                  <a:moveTo>
                    <a:pt x="418" y="0"/>
                  </a:moveTo>
                  <a:lnTo>
                    <a:pt x="369" y="0"/>
                  </a:lnTo>
                  <a:lnTo>
                    <a:pt x="369" y="41"/>
                  </a:lnTo>
                  <a:lnTo>
                    <a:pt x="418" y="41"/>
                  </a:lnTo>
                  <a:lnTo>
                    <a:pt x="418" y="0"/>
                  </a:lnTo>
                  <a:close/>
                  <a:moveTo>
                    <a:pt x="578" y="0"/>
                  </a:moveTo>
                  <a:lnTo>
                    <a:pt x="472" y="0"/>
                  </a:lnTo>
                  <a:lnTo>
                    <a:pt x="472" y="41"/>
                  </a:lnTo>
                  <a:lnTo>
                    <a:pt x="578" y="41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0" name="任意多边形 172">
              <a:extLst>
                <a:ext uri="{FF2B5EF4-FFF2-40B4-BE49-F238E27FC236}">
                  <a16:creationId xmlns:a16="http://schemas.microsoft.com/office/drawing/2014/main" id="{3DEBCB66-237D-4BFE-9875-B847A2E03BCB}"/>
                </a:ext>
              </a:extLst>
            </p:cNvPr>
            <p:cNvSpPr/>
            <p:nvPr/>
          </p:nvSpPr>
          <p:spPr bwMode="auto">
            <a:xfrm>
              <a:off x="7235826" y="4856163"/>
              <a:ext cx="917575" cy="65088"/>
            </a:xfrm>
            <a:custGeom>
              <a:avLst/>
              <a:gdLst>
                <a:gd name="T0" fmla="*/ 259 w 578"/>
                <a:gd name="T1" fmla="*/ 0 h 41"/>
                <a:gd name="T2" fmla="*/ 0 w 578"/>
                <a:gd name="T3" fmla="*/ 0 h 41"/>
                <a:gd name="T4" fmla="*/ 0 w 578"/>
                <a:gd name="T5" fmla="*/ 41 h 41"/>
                <a:gd name="T6" fmla="*/ 259 w 578"/>
                <a:gd name="T7" fmla="*/ 41 h 41"/>
                <a:gd name="T8" fmla="*/ 259 w 578"/>
                <a:gd name="T9" fmla="*/ 0 h 41"/>
                <a:gd name="T10" fmla="*/ 418 w 578"/>
                <a:gd name="T11" fmla="*/ 0 h 41"/>
                <a:gd name="T12" fmla="*/ 369 w 578"/>
                <a:gd name="T13" fmla="*/ 0 h 41"/>
                <a:gd name="T14" fmla="*/ 369 w 578"/>
                <a:gd name="T15" fmla="*/ 41 h 41"/>
                <a:gd name="T16" fmla="*/ 418 w 578"/>
                <a:gd name="T17" fmla="*/ 41 h 41"/>
                <a:gd name="T18" fmla="*/ 418 w 578"/>
                <a:gd name="T19" fmla="*/ 0 h 41"/>
                <a:gd name="T20" fmla="*/ 578 w 578"/>
                <a:gd name="T21" fmla="*/ 0 h 41"/>
                <a:gd name="T22" fmla="*/ 472 w 578"/>
                <a:gd name="T23" fmla="*/ 0 h 41"/>
                <a:gd name="T24" fmla="*/ 472 w 578"/>
                <a:gd name="T25" fmla="*/ 41 h 41"/>
                <a:gd name="T26" fmla="*/ 578 w 578"/>
                <a:gd name="T27" fmla="*/ 41 h 41"/>
                <a:gd name="T28" fmla="*/ 578 w 578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8" h="41">
                  <a:moveTo>
                    <a:pt x="259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9" y="41"/>
                  </a:lnTo>
                  <a:lnTo>
                    <a:pt x="259" y="0"/>
                  </a:lnTo>
                  <a:moveTo>
                    <a:pt x="418" y="0"/>
                  </a:moveTo>
                  <a:lnTo>
                    <a:pt x="369" y="0"/>
                  </a:lnTo>
                  <a:lnTo>
                    <a:pt x="369" y="41"/>
                  </a:lnTo>
                  <a:lnTo>
                    <a:pt x="418" y="41"/>
                  </a:lnTo>
                  <a:lnTo>
                    <a:pt x="418" y="0"/>
                  </a:lnTo>
                  <a:moveTo>
                    <a:pt x="578" y="0"/>
                  </a:moveTo>
                  <a:lnTo>
                    <a:pt x="472" y="0"/>
                  </a:lnTo>
                  <a:lnTo>
                    <a:pt x="472" y="41"/>
                  </a:lnTo>
                  <a:lnTo>
                    <a:pt x="578" y="41"/>
                  </a:lnTo>
                  <a:lnTo>
                    <a:pt x="5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1" name="任意多边形 173">
              <a:extLst>
                <a:ext uri="{FF2B5EF4-FFF2-40B4-BE49-F238E27FC236}">
                  <a16:creationId xmlns:a16="http://schemas.microsoft.com/office/drawing/2014/main" id="{255F1BE2-4CA3-4B28-9242-42DC97D40BC6}"/>
                </a:ext>
              </a:extLst>
            </p:cNvPr>
            <p:cNvSpPr/>
            <p:nvPr/>
          </p:nvSpPr>
          <p:spPr bwMode="auto">
            <a:xfrm>
              <a:off x="8137526" y="4941888"/>
              <a:ext cx="15875" cy="12700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1"/>
                    <a:pt x="5" y="0"/>
                  </a:cubicBezTo>
                </a:path>
              </a:pathLst>
            </a:cu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2" name="任意多边形 174">
              <a:extLst>
                <a:ext uri="{FF2B5EF4-FFF2-40B4-BE49-F238E27FC236}">
                  <a16:creationId xmlns:a16="http://schemas.microsoft.com/office/drawing/2014/main" id="{F17AE897-DAB7-4B72-82E2-0719723AB0D1}"/>
                </a:ext>
              </a:extLst>
            </p:cNvPr>
            <p:cNvSpPr/>
            <p:nvPr/>
          </p:nvSpPr>
          <p:spPr bwMode="auto">
            <a:xfrm>
              <a:off x="7235826" y="4941888"/>
              <a:ext cx="14288" cy="12700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E58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3" name="任意多边形 175">
              <a:extLst>
                <a:ext uri="{FF2B5EF4-FFF2-40B4-BE49-F238E27FC236}">
                  <a16:creationId xmlns:a16="http://schemas.microsoft.com/office/drawing/2014/main" id="{B012BE07-2A50-4441-BDF3-57C80101011B}"/>
                </a:ext>
              </a:extLst>
            </p:cNvPr>
            <p:cNvSpPr/>
            <p:nvPr/>
          </p:nvSpPr>
          <p:spPr bwMode="auto">
            <a:xfrm>
              <a:off x="7235826" y="4941888"/>
              <a:ext cx="917575" cy="23813"/>
            </a:xfrm>
            <a:custGeom>
              <a:avLst/>
              <a:gdLst>
                <a:gd name="T0" fmla="*/ 138 w 308"/>
                <a:gd name="T1" fmla="*/ 0 h 8"/>
                <a:gd name="T2" fmla="*/ 0 w 308"/>
                <a:gd name="T3" fmla="*/ 0 h 8"/>
                <a:gd name="T4" fmla="*/ 5 w 308"/>
                <a:gd name="T5" fmla="*/ 4 h 8"/>
                <a:gd name="T6" fmla="*/ 9 w 308"/>
                <a:gd name="T7" fmla="*/ 8 h 8"/>
                <a:gd name="T8" fmla="*/ 56 w 308"/>
                <a:gd name="T9" fmla="*/ 8 h 8"/>
                <a:gd name="T10" fmla="*/ 57 w 308"/>
                <a:gd name="T11" fmla="*/ 8 h 8"/>
                <a:gd name="T12" fmla="*/ 57 w 308"/>
                <a:gd name="T13" fmla="*/ 8 h 8"/>
                <a:gd name="T14" fmla="*/ 57 w 308"/>
                <a:gd name="T15" fmla="*/ 8 h 8"/>
                <a:gd name="T16" fmla="*/ 138 w 308"/>
                <a:gd name="T17" fmla="*/ 8 h 8"/>
                <a:gd name="T18" fmla="*/ 138 w 308"/>
                <a:gd name="T19" fmla="*/ 0 h 8"/>
                <a:gd name="T20" fmla="*/ 223 w 308"/>
                <a:gd name="T21" fmla="*/ 0 h 8"/>
                <a:gd name="T22" fmla="*/ 197 w 308"/>
                <a:gd name="T23" fmla="*/ 0 h 8"/>
                <a:gd name="T24" fmla="*/ 197 w 308"/>
                <a:gd name="T25" fmla="*/ 8 h 8"/>
                <a:gd name="T26" fmla="*/ 223 w 308"/>
                <a:gd name="T27" fmla="*/ 8 h 8"/>
                <a:gd name="T28" fmla="*/ 223 w 308"/>
                <a:gd name="T29" fmla="*/ 0 h 8"/>
                <a:gd name="T30" fmla="*/ 308 w 308"/>
                <a:gd name="T31" fmla="*/ 0 h 8"/>
                <a:gd name="T32" fmla="*/ 252 w 308"/>
                <a:gd name="T33" fmla="*/ 0 h 8"/>
                <a:gd name="T34" fmla="*/ 252 w 308"/>
                <a:gd name="T35" fmla="*/ 8 h 8"/>
                <a:gd name="T36" fmla="*/ 299 w 308"/>
                <a:gd name="T37" fmla="*/ 8 h 8"/>
                <a:gd name="T38" fmla="*/ 303 w 308"/>
                <a:gd name="T39" fmla="*/ 4 h 8"/>
                <a:gd name="T40" fmla="*/ 308 w 308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8" h="8">
                  <a:moveTo>
                    <a:pt x="13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7" y="7"/>
                    <a:pt x="9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  <a:moveTo>
                    <a:pt x="223" y="0"/>
                  </a:moveTo>
                  <a:cubicBezTo>
                    <a:pt x="197" y="0"/>
                    <a:pt x="197" y="0"/>
                    <a:pt x="197" y="0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3" y="0"/>
                    <a:pt x="223" y="0"/>
                    <a:pt x="223" y="0"/>
                  </a:cubicBezTo>
                  <a:moveTo>
                    <a:pt x="308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1" y="6"/>
                    <a:pt x="302" y="5"/>
                    <a:pt x="303" y="4"/>
                  </a:cubicBezTo>
                  <a:cubicBezTo>
                    <a:pt x="308" y="0"/>
                    <a:pt x="308" y="0"/>
                    <a:pt x="308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4" name="任意多边形 176">
              <a:extLst>
                <a:ext uri="{FF2B5EF4-FFF2-40B4-BE49-F238E27FC236}">
                  <a16:creationId xmlns:a16="http://schemas.microsoft.com/office/drawing/2014/main" id="{110D0A41-6C22-4CA3-BA7F-8EDACD418BDD}"/>
                </a:ext>
              </a:extLst>
            </p:cNvPr>
            <p:cNvSpPr/>
            <p:nvPr/>
          </p:nvSpPr>
          <p:spPr bwMode="auto">
            <a:xfrm>
              <a:off x="8140701" y="4799013"/>
              <a:ext cx="12700" cy="9525"/>
            </a:xfrm>
            <a:custGeom>
              <a:avLst/>
              <a:gdLst>
                <a:gd name="T0" fmla="*/ 0 w 4"/>
                <a:gd name="T1" fmla="*/ 0 h 3"/>
                <a:gd name="T2" fmla="*/ 4 w 4"/>
                <a:gd name="T3" fmla="*/ 3 h 3"/>
                <a:gd name="T4" fmla="*/ 4 w 4"/>
                <a:gd name="T5" fmla="*/ 3 h 3"/>
                <a:gd name="T6" fmla="*/ 0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1" y="1"/>
                    <a:pt x="2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5" name="任意多边形 177">
              <a:extLst>
                <a:ext uri="{FF2B5EF4-FFF2-40B4-BE49-F238E27FC236}">
                  <a16:creationId xmlns:a16="http://schemas.microsoft.com/office/drawing/2014/main" id="{ACE3B138-4AC5-4D25-9DEA-16E99C32AF92}"/>
                </a:ext>
              </a:extLst>
            </p:cNvPr>
            <p:cNvSpPr/>
            <p:nvPr/>
          </p:nvSpPr>
          <p:spPr bwMode="auto">
            <a:xfrm>
              <a:off x="7821613" y="4783138"/>
              <a:ext cx="331788" cy="25400"/>
            </a:xfrm>
            <a:custGeom>
              <a:avLst/>
              <a:gdLst>
                <a:gd name="T0" fmla="*/ 26 w 111"/>
                <a:gd name="T1" fmla="*/ 0 h 8"/>
                <a:gd name="T2" fmla="*/ 0 w 111"/>
                <a:gd name="T3" fmla="*/ 0 h 8"/>
                <a:gd name="T4" fmla="*/ 0 w 111"/>
                <a:gd name="T5" fmla="*/ 8 h 8"/>
                <a:gd name="T6" fmla="*/ 26 w 111"/>
                <a:gd name="T7" fmla="*/ 8 h 8"/>
                <a:gd name="T8" fmla="*/ 26 w 111"/>
                <a:gd name="T9" fmla="*/ 0 h 8"/>
                <a:gd name="T10" fmla="*/ 102 w 111"/>
                <a:gd name="T11" fmla="*/ 0 h 8"/>
                <a:gd name="T12" fmla="*/ 55 w 111"/>
                <a:gd name="T13" fmla="*/ 0 h 8"/>
                <a:gd name="T14" fmla="*/ 55 w 111"/>
                <a:gd name="T15" fmla="*/ 8 h 8"/>
                <a:gd name="T16" fmla="*/ 111 w 111"/>
                <a:gd name="T17" fmla="*/ 8 h 8"/>
                <a:gd name="T18" fmla="*/ 107 w 111"/>
                <a:gd name="T19" fmla="*/ 5 h 8"/>
                <a:gd name="T20" fmla="*/ 102 w 111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8">
                  <a:moveTo>
                    <a:pt x="2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0"/>
                    <a:pt x="26" y="0"/>
                    <a:pt x="26" y="0"/>
                  </a:cubicBezTo>
                  <a:moveTo>
                    <a:pt x="102" y="0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09" y="7"/>
                    <a:pt x="108" y="6"/>
                    <a:pt x="107" y="5"/>
                  </a:cubicBezTo>
                  <a:cubicBezTo>
                    <a:pt x="105" y="3"/>
                    <a:pt x="104" y="2"/>
                    <a:pt x="102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6" name="任意多边形 178">
              <a:extLst>
                <a:ext uri="{FF2B5EF4-FFF2-40B4-BE49-F238E27FC236}">
                  <a16:creationId xmlns:a16="http://schemas.microsoft.com/office/drawing/2014/main" id="{42A642E1-75C5-45B2-9388-2CE6C8452914}"/>
                </a:ext>
              </a:extLst>
            </p:cNvPr>
            <p:cNvSpPr/>
            <p:nvPr/>
          </p:nvSpPr>
          <p:spPr bwMode="auto">
            <a:xfrm>
              <a:off x="7235826" y="4795838"/>
              <a:ext cx="14288" cy="1270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3" y="1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1"/>
                    <a:pt x="5" y="0"/>
                  </a:cubicBezTo>
                </a:path>
              </a:pathLst>
            </a:custGeom>
            <a:solidFill>
              <a:srgbClr val="719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7" name="任意多边形 179">
              <a:extLst>
                <a:ext uri="{FF2B5EF4-FFF2-40B4-BE49-F238E27FC236}">
                  <a16:creationId xmlns:a16="http://schemas.microsoft.com/office/drawing/2014/main" id="{C74B2238-6011-49E1-800A-4E1E9BB5F90B}"/>
                </a:ext>
              </a:extLst>
            </p:cNvPr>
            <p:cNvSpPr/>
            <p:nvPr/>
          </p:nvSpPr>
          <p:spPr bwMode="auto">
            <a:xfrm>
              <a:off x="7235826" y="4783138"/>
              <a:ext cx="411163" cy="25400"/>
            </a:xfrm>
            <a:custGeom>
              <a:avLst/>
              <a:gdLst>
                <a:gd name="T0" fmla="*/ 138 w 138"/>
                <a:gd name="T1" fmla="*/ 0 h 8"/>
                <a:gd name="T2" fmla="*/ 9 w 138"/>
                <a:gd name="T3" fmla="*/ 0 h 8"/>
                <a:gd name="T4" fmla="*/ 5 w 138"/>
                <a:gd name="T5" fmla="*/ 4 h 8"/>
                <a:gd name="T6" fmla="*/ 0 w 138"/>
                <a:gd name="T7" fmla="*/ 8 h 8"/>
                <a:gd name="T8" fmla="*/ 138 w 138"/>
                <a:gd name="T9" fmla="*/ 8 h 8"/>
                <a:gd name="T10" fmla="*/ 138 w 1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8">
                  <a:moveTo>
                    <a:pt x="1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2"/>
                    <a:pt x="6" y="3"/>
                    <a:pt x="5" y="4"/>
                  </a:cubicBezTo>
                  <a:cubicBezTo>
                    <a:pt x="3" y="5"/>
                    <a:pt x="2" y="7"/>
                    <a:pt x="0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8" name="任意多边形 180">
              <a:extLst>
                <a:ext uri="{FF2B5EF4-FFF2-40B4-BE49-F238E27FC236}">
                  <a16:creationId xmlns:a16="http://schemas.microsoft.com/office/drawing/2014/main" id="{9C3235A5-AB9A-4201-9BC4-397B72B06BC5}"/>
                </a:ext>
              </a:extLst>
            </p:cNvPr>
            <p:cNvSpPr/>
            <p:nvPr/>
          </p:nvSpPr>
          <p:spPr bwMode="auto">
            <a:xfrm>
              <a:off x="7646988" y="4808538"/>
              <a:ext cx="174625" cy="133350"/>
            </a:xfrm>
            <a:custGeom>
              <a:avLst/>
              <a:gdLst>
                <a:gd name="T0" fmla="*/ 110 w 110"/>
                <a:gd name="T1" fmla="*/ 71 h 84"/>
                <a:gd name="T2" fmla="*/ 0 w 110"/>
                <a:gd name="T3" fmla="*/ 71 h 84"/>
                <a:gd name="T4" fmla="*/ 0 w 110"/>
                <a:gd name="T5" fmla="*/ 84 h 84"/>
                <a:gd name="T6" fmla="*/ 110 w 110"/>
                <a:gd name="T7" fmla="*/ 84 h 84"/>
                <a:gd name="T8" fmla="*/ 110 w 110"/>
                <a:gd name="T9" fmla="*/ 71 h 84"/>
                <a:gd name="T10" fmla="*/ 110 w 110"/>
                <a:gd name="T11" fmla="*/ 0 h 84"/>
                <a:gd name="T12" fmla="*/ 0 w 110"/>
                <a:gd name="T13" fmla="*/ 0 h 84"/>
                <a:gd name="T14" fmla="*/ 0 w 110"/>
                <a:gd name="T15" fmla="*/ 30 h 84"/>
                <a:gd name="T16" fmla="*/ 110 w 110"/>
                <a:gd name="T17" fmla="*/ 30 h 84"/>
                <a:gd name="T18" fmla="*/ 110 w 110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84">
                  <a:moveTo>
                    <a:pt x="110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110" y="84"/>
                  </a:lnTo>
                  <a:lnTo>
                    <a:pt x="110" y="71"/>
                  </a:lnTo>
                  <a:close/>
                  <a:moveTo>
                    <a:pt x="110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0" y="3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9" name="任意多边形 181">
              <a:extLst>
                <a:ext uri="{FF2B5EF4-FFF2-40B4-BE49-F238E27FC236}">
                  <a16:creationId xmlns:a16="http://schemas.microsoft.com/office/drawing/2014/main" id="{BCDD3684-21C8-4572-959A-B4FC0B308BA3}"/>
                </a:ext>
              </a:extLst>
            </p:cNvPr>
            <p:cNvSpPr/>
            <p:nvPr/>
          </p:nvSpPr>
          <p:spPr bwMode="auto">
            <a:xfrm>
              <a:off x="7646988" y="4808538"/>
              <a:ext cx="174625" cy="133350"/>
            </a:xfrm>
            <a:custGeom>
              <a:avLst/>
              <a:gdLst>
                <a:gd name="T0" fmla="*/ 110 w 110"/>
                <a:gd name="T1" fmla="*/ 71 h 84"/>
                <a:gd name="T2" fmla="*/ 0 w 110"/>
                <a:gd name="T3" fmla="*/ 71 h 84"/>
                <a:gd name="T4" fmla="*/ 0 w 110"/>
                <a:gd name="T5" fmla="*/ 84 h 84"/>
                <a:gd name="T6" fmla="*/ 110 w 110"/>
                <a:gd name="T7" fmla="*/ 84 h 84"/>
                <a:gd name="T8" fmla="*/ 110 w 110"/>
                <a:gd name="T9" fmla="*/ 71 h 84"/>
                <a:gd name="T10" fmla="*/ 110 w 110"/>
                <a:gd name="T11" fmla="*/ 0 h 84"/>
                <a:gd name="T12" fmla="*/ 0 w 110"/>
                <a:gd name="T13" fmla="*/ 0 h 84"/>
                <a:gd name="T14" fmla="*/ 0 w 110"/>
                <a:gd name="T15" fmla="*/ 30 h 84"/>
                <a:gd name="T16" fmla="*/ 110 w 110"/>
                <a:gd name="T17" fmla="*/ 30 h 84"/>
                <a:gd name="T18" fmla="*/ 110 w 110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84">
                  <a:moveTo>
                    <a:pt x="110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110" y="84"/>
                  </a:lnTo>
                  <a:lnTo>
                    <a:pt x="110" y="71"/>
                  </a:lnTo>
                  <a:moveTo>
                    <a:pt x="110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0" y="30"/>
                  </a:lnTo>
                  <a:lnTo>
                    <a:pt x="1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0" name="矩形 759">
              <a:extLst>
                <a:ext uri="{FF2B5EF4-FFF2-40B4-BE49-F238E27FC236}">
                  <a16:creationId xmlns:a16="http://schemas.microsoft.com/office/drawing/2014/main" id="{B3DE622F-EEF8-4D22-84FD-9365FB18E594}"/>
                </a:ext>
              </a:extLst>
            </p:cNvPr>
            <p:cNvSpPr/>
            <p:nvPr/>
          </p:nvSpPr>
          <p:spPr bwMode="auto">
            <a:xfrm>
              <a:off x="7646988" y="4856163"/>
              <a:ext cx="174625" cy="65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1" name="矩形 760">
              <a:extLst>
                <a:ext uri="{FF2B5EF4-FFF2-40B4-BE49-F238E27FC236}">
                  <a16:creationId xmlns:a16="http://schemas.microsoft.com/office/drawing/2014/main" id="{D278979B-391A-452C-ADE1-1448579FD0F3}"/>
                </a:ext>
              </a:extLst>
            </p:cNvPr>
            <p:cNvSpPr/>
            <p:nvPr/>
          </p:nvSpPr>
          <p:spPr bwMode="auto">
            <a:xfrm>
              <a:off x="7646988" y="4856163"/>
              <a:ext cx="174625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2" name="矩形 761">
              <a:extLst>
                <a:ext uri="{FF2B5EF4-FFF2-40B4-BE49-F238E27FC236}">
                  <a16:creationId xmlns:a16="http://schemas.microsoft.com/office/drawing/2014/main" id="{FB0641D6-303C-4059-95EE-1DB8A261BF3C}"/>
                </a:ext>
              </a:extLst>
            </p:cNvPr>
            <p:cNvSpPr/>
            <p:nvPr/>
          </p:nvSpPr>
          <p:spPr bwMode="auto">
            <a:xfrm>
              <a:off x="7646988" y="4941888"/>
              <a:ext cx="174625" cy="238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3" name="矩形 762">
              <a:extLst>
                <a:ext uri="{FF2B5EF4-FFF2-40B4-BE49-F238E27FC236}">
                  <a16:creationId xmlns:a16="http://schemas.microsoft.com/office/drawing/2014/main" id="{3D8BECBB-939C-4704-9F08-498C62FF8E38}"/>
                </a:ext>
              </a:extLst>
            </p:cNvPr>
            <p:cNvSpPr/>
            <p:nvPr/>
          </p:nvSpPr>
          <p:spPr bwMode="auto">
            <a:xfrm>
              <a:off x="7646988" y="4941888"/>
              <a:ext cx="174625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4" name="矩形 763">
              <a:extLst>
                <a:ext uri="{FF2B5EF4-FFF2-40B4-BE49-F238E27FC236}">
                  <a16:creationId xmlns:a16="http://schemas.microsoft.com/office/drawing/2014/main" id="{CF0F1FE5-453A-4FC6-B02F-900E35568A9C}"/>
                </a:ext>
              </a:extLst>
            </p:cNvPr>
            <p:cNvSpPr/>
            <p:nvPr/>
          </p:nvSpPr>
          <p:spPr bwMode="auto">
            <a:xfrm>
              <a:off x="7646988" y="4783138"/>
              <a:ext cx="174625" cy="25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5" name="矩形 764">
              <a:extLst>
                <a:ext uri="{FF2B5EF4-FFF2-40B4-BE49-F238E27FC236}">
                  <a16:creationId xmlns:a16="http://schemas.microsoft.com/office/drawing/2014/main" id="{2E560A51-58C1-4026-9D50-20FD63C84322}"/>
                </a:ext>
              </a:extLst>
            </p:cNvPr>
            <p:cNvSpPr/>
            <p:nvPr/>
          </p:nvSpPr>
          <p:spPr bwMode="auto">
            <a:xfrm>
              <a:off x="7646988" y="4783138"/>
              <a:ext cx="174625" cy="2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6" name="任意多边形 188">
              <a:extLst>
                <a:ext uri="{FF2B5EF4-FFF2-40B4-BE49-F238E27FC236}">
                  <a16:creationId xmlns:a16="http://schemas.microsoft.com/office/drawing/2014/main" id="{768FB3D8-EB83-4817-A077-E29B3320F72E}"/>
                </a:ext>
              </a:extLst>
            </p:cNvPr>
            <p:cNvSpPr/>
            <p:nvPr/>
          </p:nvSpPr>
          <p:spPr bwMode="auto">
            <a:xfrm>
              <a:off x="7899401" y="4808538"/>
              <a:ext cx="85725" cy="133350"/>
            </a:xfrm>
            <a:custGeom>
              <a:avLst/>
              <a:gdLst>
                <a:gd name="T0" fmla="*/ 54 w 54"/>
                <a:gd name="T1" fmla="*/ 71 h 84"/>
                <a:gd name="T2" fmla="*/ 0 w 54"/>
                <a:gd name="T3" fmla="*/ 71 h 84"/>
                <a:gd name="T4" fmla="*/ 0 w 54"/>
                <a:gd name="T5" fmla="*/ 84 h 84"/>
                <a:gd name="T6" fmla="*/ 54 w 54"/>
                <a:gd name="T7" fmla="*/ 84 h 84"/>
                <a:gd name="T8" fmla="*/ 54 w 54"/>
                <a:gd name="T9" fmla="*/ 71 h 84"/>
                <a:gd name="T10" fmla="*/ 54 w 54"/>
                <a:gd name="T11" fmla="*/ 0 h 84"/>
                <a:gd name="T12" fmla="*/ 0 w 54"/>
                <a:gd name="T13" fmla="*/ 0 h 84"/>
                <a:gd name="T14" fmla="*/ 0 w 54"/>
                <a:gd name="T15" fmla="*/ 30 h 84"/>
                <a:gd name="T16" fmla="*/ 54 w 54"/>
                <a:gd name="T17" fmla="*/ 30 h 84"/>
                <a:gd name="T18" fmla="*/ 54 w 54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4">
                  <a:moveTo>
                    <a:pt x="54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54" y="84"/>
                  </a:lnTo>
                  <a:lnTo>
                    <a:pt x="54" y="71"/>
                  </a:lnTo>
                  <a:close/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7" name="任意多边形 189">
              <a:extLst>
                <a:ext uri="{FF2B5EF4-FFF2-40B4-BE49-F238E27FC236}">
                  <a16:creationId xmlns:a16="http://schemas.microsoft.com/office/drawing/2014/main" id="{B4C8A190-7FAF-47FB-937C-6FADCD8099DC}"/>
                </a:ext>
              </a:extLst>
            </p:cNvPr>
            <p:cNvSpPr/>
            <p:nvPr/>
          </p:nvSpPr>
          <p:spPr bwMode="auto">
            <a:xfrm>
              <a:off x="7899401" y="4808538"/>
              <a:ext cx="85725" cy="133350"/>
            </a:xfrm>
            <a:custGeom>
              <a:avLst/>
              <a:gdLst>
                <a:gd name="T0" fmla="*/ 54 w 54"/>
                <a:gd name="T1" fmla="*/ 71 h 84"/>
                <a:gd name="T2" fmla="*/ 0 w 54"/>
                <a:gd name="T3" fmla="*/ 71 h 84"/>
                <a:gd name="T4" fmla="*/ 0 w 54"/>
                <a:gd name="T5" fmla="*/ 84 h 84"/>
                <a:gd name="T6" fmla="*/ 54 w 54"/>
                <a:gd name="T7" fmla="*/ 84 h 84"/>
                <a:gd name="T8" fmla="*/ 54 w 54"/>
                <a:gd name="T9" fmla="*/ 71 h 84"/>
                <a:gd name="T10" fmla="*/ 54 w 54"/>
                <a:gd name="T11" fmla="*/ 0 h 84"/>
                <a:gd name="T12" fmla="*/ 0 w 54"/>
                <a:gd name="T13" fmla="*/ 0 h 84"/>
                <a:gd name="T14" fmla="*/ 0 w 54"/>
                <a:gd name="T15" fmla="*/ 30 h 84"/>
                <a:gd name="T16" fmla="*/ 54 w 54"/>
                <a:gd name="T17" fmla="*/ 30 h 84"/>
                <a:gd name="T18" fmla="*/ 54 w 54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4">
                  <a:moveTo>
                    <a:pt x="54" y="71"/>
                  </a:moveTo>
                  <a:lnTo>
                    <a:pt x="0" y="71"/>
                  </a:lnTo>
                  <a:lnTo>
                    <a:pt x="0" y="84"/>
                  </a:lnTo>
                  <a:lnTo>
                    <a:pt x="54" y="84"/>
                  </a:lnTo>
                  <a:lnTo>
                    <a:pt x="54" y="71"/>
                  </a:lnTo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8" name="矩形 767">
              <a:extLst>
                <a:ext uri="{FF2B5EF4-FFF2-40B4-BE49-F238E27FC236}">
                  <a16:creationId xmlns:a16="http://schemas.microsoft.com/office/drawing/2014/main" id="{CC47DA1F-8D07-499B-973E-0014732794D2}"/>
                </a:ext>
              </a:extLst>
            </p:cNvPr>
            <p:cNvSpPr/>
            <p:nvPr/>
          </p:nvSpPr>
          <p:spPr bwMode="auto">
            <a:xfrm>
              <a:off x="7895677" y="4857751"/>
              <a:ext cx="85725" cy="65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9" name="矩形 768">
              <a:extLst>
                <a:ext uri="{FF2B5EF4-FFF2-40B4-BE49-F238E27FC236}">
                  <a16:creationId xmlns:a16="http://schemas.microsoft.com/office/drawing/2014/main" id="{67FE00B2-5641-403B-8B95-D9BE8856B069}"/>
                </a:ext>
              </a:extLst>
            </p:cNvPr>
            <p:cNvSpPr/>
            <p:nvPr/>
          </p:nvSpPr>
          <p:spPr bwMode="auto">
            <a:xfrm>
              <a:off x="7899401" y="4856163"/>
              <a:ext cx="85725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0" name="矩形 769">
              <a:extLst>
                <a:ext uri="{FF2B5EF4-FFF2-40B4-BE49-F238E27FC236}">
                  <a16:creationId xmlns:a16="http://schemas.microsoft.com/office/drawing/2014/main" id="{04DC6FB6-2CC1-4C34-88C9-79E276A7E892}"/>
                </a:ext>
              </a:extLst>
            </p:cNvPr>
            <p:cNvSpPr/>
            <p:nvPr/>
          </p:nvSpPr>
          <p:spPr bwMode="auto">
            <a:xfrm>
              <a:off x="7899401" y="4941888"/>
              <a:ext cx="85725" cy="238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1" name="矩形 770">
              <a:extLst>
                <a:ext uri="{FF2B5EF4-FFF2-40B4-BE49-F238E27FC236}">
                  <a16:creationId xmlns:a16="http://schemas.microsoft.com/office/drawing/2014/main" id="{042CCE8B-B054-426A-BFBD-19BC3D2527D5}"/>
                </a:ext>
              </a:extLst>
            </p:cNvPr>
            <p:cNvSpPr/>
            <p:nvPr/>
          </p:nvSpPr>
          <p:spPr bwMode="auto">
            <a:xfrm>
              <a:off x="7899401" y="4941888"/>
              <a:ext cx="85725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2" name="矩形 771">
              <a:extLst>
                <a:ext uri="{FF2B5EF4-FFF2-40B4-BE49-F238E27FC236}">
                  <a16:creationId xmlns:a16="http://schemas.microsoft.com/office/drawing/2014/main" id="{794ACBFD-A77D-4120-9CAF-C11E0B28CDE1}"/>
                </a:ext>
              </a:extLst>
            </p:cNvPr>
            <p:cNvSpPr/>
            <p:nvPr/>
          </p:nvSpPr>
          <p:spPr bwMode="auto">
            <a:xfrm>
              <a:off x="7899401" y="4783138"/>
              <a:ext cx="85725" cy="25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3" name="矩形 772">
              <a:extLst>
                <a:ext uri="{FF2B5EF4-FFF2-40B4-BE49-F238E27FC236}">
                  <a16:creationId xmlns:a16="http://schemas.microsoft.com/office/drawing/2014/main" id="{B80F07A1-6C30-4B41-B5E4-869A27BC7759}"/>
                </a:ext>
              </a:extLst>
            </p:cNvPr>
            <p:cNvSpPr/>
            <p:nvPr/>
          </p:nvSpPr>
          <p:spPr bwMode="auto">
            <a:xfrm>
              <a:off x="7899401" y="4783138"/>
              <a:ext cx="85725" cy="2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4" name="任意多边形 196">
              <a:extLst>
                <a:ext uri="{FF2B5EF4-FFF2-40B4-BE49-F238E27FC236}">
                  <a16:creationId xmlns:a16="http://schemas.microsoft.com/office/drawing/2014/main" id="{2FB8FC15-6644-4559-823B-4C305090EFDB}"/>
                </a:ext>
              </a:extLst>
            </p:cNvPr>
            <p:cNvSpPr/>
            <p:nvPr/>
          </p:nvSpPr>
          <p:spPr bwMode="auto">
            <a:xfrm>
              <a:off x="7378701" y="4965701"/>
              <a:ext cx="914400" cy="182563"/>
            </a:xfrm>
            <a:custGeom>
              <a:avLst/>
              <a:gdLst>
                <a:gd name="T0" fmla="*/ 307 w 307"/>
                <a:gd name="T1" fmla="*/ 8 h 61"/>
                <a:gd name="T2" fmla="*/ 307 w 307"/>
                <a:gd name="T3" fmla="*/ 53 h 61"/>
                <a:gd name="T4" fmla="*/ 299 w 307"/>
                <a:gd name="T5" fmla="*/ 61 h 61"/>
                <a:gd name="T6" fmla="*/ 9 w 307"/>
                <a:gd name="T7" fmla="*/ 61 h 61"/>
                <a:gd name="T8" fmla="*/ 0 w 307"/>
                <a:gd name="T9" fmla="*/ 53 h 61"/>
                <a:gd name="T10" fmla="*/ 0 w 307"/>
                <a:gd name="T11" fmla="*/ 8 h 61"/>
                <a:gd name="T12" fmla="*/ 9 w 307"/>
                <a:gd name="T13" fmla="*/ 0 h 61"/>
                <a:gd name="T14" fmla="*/ 299 w 307"/>
                <a:gd name="T15" fmla="*/ 0 h 61"/>
                <a:gd name="T16" fmla="*/ 307 w 307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61">
                  <a:moveTo>
                    <a:pt x="307" y="8"/>
                  </a:moveTo>
                  <a:cubicBezTo>
                    <a:pt x="307" y="53"/>
                    <a:pt x="307" y="53"/>
                    <a:pt x="307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5"/>
                    <a:pt x="5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7" y="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5" name="任意多边形 197">
              <a:extLst>
                <a:ext uri="{FF2B5EF4-FFF2-40B4-BE49-F238E27FC236}">
                  <a16:creationId xmlns:a16="http://schemas.microsoft.com/office/drawing/2014/main" id="{FED8A069-47E5-462D-8EC9-131C3E0E63D2}"/>
                </a:ext>
              </a:extLst>
            </p:cNvPr>
            <p:cNvSpPr/>
            <p:nvPr/>
          </p:nvSpPr>
          <p:spPr bwMode="auto">
            <a:xfrm>
              <a:off x="7377972" y="4965701"/>
              <a:ext cx="914400" cy="182563"/>
            </a:xfrm>
            <a:custGeom>
              <a:avLst/>
              <a:gdLst>
                <a:gd name="T0" fmla="*/ 5 w 307"/>
                <a:gd name="T1" fmla="*/ 57 h 61"/>
                <a:gd name="T2" fmla="*/ 8 w 307"/>
                <a:gd name="T3" fmla="*/ 61 h 61"/>
                <a:gd name="T4" fmla="*/ 9 w 307"/>
                <a:gd name="T5" fmla="*/ 61 h 61"/>
                <a:gd name="T6" fmla="*/ 5 w 307"/>
                <a:gd name="T7" fmla="*/ 57 h 61"/>
                <a:gd name="T8" fmla="*/ 303 w 307"/>
                <a:gd name="T9" fmla="*/ 57 h 61"/>
                <a:gd name="T10" fmla="*/ 299 w 307"/>
                <a:gd name="T11" fmla="*/ 61 h 61"/>
                <a:gd name="T12" fmla="*/ 239 w 307"/>
                <a:gd name="T13" fmla="*/ 61 h 61"/>
                <a:gd name="T14" fmla="*/ 239 w 307"/>
                <a:gd name="T15" fmla="*/ 61 h 61"/>
                <a:gd name="T16" fmla="*/ 299 w 307"/>
                <a:gd name="T17" fmla="*/ 61 h 61"/>
                <a:gd name="T18" fmla="*/ 303 w 307"/>
                <a:gd name="T19" fmla="*/ 57 h 61"/>
                <a:gd name="T20" fmla="*/ 222 w 307"/>
                <a:gd name="T21" fmla="*/ 46 h 61"/>
                <a:gd name="T22" fmla="*/ 196 w 307"/>
                <a:gd name="T23" fmla="*/ 46 h 61"/>
                <a:gd name="T24" fmla="*/ 196 w 307"/>
                <a:gd name="T25" fmla="*/ 53 h 61"/>
                <a:gd name="T26" fmla="*/ 222 w 307"/>
                <a:gd name="T27" fmla="*/ 53 h 61"/>
                <a:gd name="T28" fmla="*/ 222 w 307"/>
                <a:gd name="T29" fmla="*/ 46 h 61"/>
                <a:gd name="T30" fmla="*/ 307 w 307"/>
                <a:gd name="T31" fmla="*/ 46 h 61"/>
                <a:gd name="T32" fmla="*/ 252 w 307"/>
                <a:gd name="T33" fmla="*/ 46 h 61"/>
                <a:gd name="T34" fmla="*/ 252 w 307"/>
                <a:gd name="T35" fmla="*/ 53 h 61"/>
                <a:gd name="T36" fmla="*/ 307 w 307"/>
                <a:gd name="T37" fmla="*/ 53 h 61"/>
                <a:gd name="T38" fmla="*/ 307 w 307"/>
                <a:gd name="T39" fmla="*/ 53 h 61"/>
                <a:gd name="T40" fmla="*/ 307 w 307"/>
                <a:gd name="T41" fmla="*/ 46 h 61"/>
                <a:gd name="T42" fmla="*/ 138 w 307"/>
                <a:gd name="T43" fmla="*/ 8 h 61"/>
                <a:gd name="T44" fmla="*/ 0 w 307"/>
                <a:gd name="T45" fmla="*/ 8 h 61"/>
                <a:gd name="T46" fmla="*/ 0 w 307"/>
                <a:gd name="T47" fmla="*/ 8 h 61"/>
                <a:gd name="T48" fmla="*/ 0 w 307"/>
                <a:gd name="T49" fmla="*/ 53 h 61"/>
                <a:gd name="T50" fmla="*/ 0 w 307"/>
                <a:gd name="T51" fmla="*/ 53 h 61"/>
                <a:gd name="T52" fmla="*/ 138 w 307"/>
                <a:gd name="T53" fmla="*/ 53 h 61"/>
                <a:gd name="T54" fmla="*/ 138 w 307"/>
                <a:gd name="T55" fmla="*/ 46 h 61"/>
                <a:gd name="T56" fmla="*/ 0 w 307"/>
                <a:gd name="T57" fmla="*/ 46 h 61"/>
                <a:gd name="T58" fmla="*/ 0 w 307"/>
                <a:gd name="T59" fmla="*/ 24 h 61"/>
                <a:gd name="T60" fmla="*/ 138 w 307"/>
                <a:gd name="T61" fmla="*/ 24 h 61"/>
                <a:gd name="T62" fmla="*/ 138 w 307"/>
                <a:gd name="T63" fmla="*/ 8 h 61"/>
                <a:gd name="T64" fmla="*/ 222 w 307"/>
                <a:gd name="T65" fmla="*/ 8 h 61"/>
                <a:gd name="T66" fmla="*/ 196 w 307"/>
                <a:gd name="T67" fmla="*/ 8 h 61"/>
                <a:gd name="T68" fmla="*/ 196 w 307"/>
                <a:gd name="T69" fmla="*/ 24 h 61"/>
                <a:gd name="T70" fmla="*/ 222 w 307"/>
                <a:gd name="T71" fmla="*/ 24 h 61"/>
                <a:gd name="T72" fmla="*/ 222 w 307"/>
                <a:gd name="T73" fmla="*/ 8 h 61"/>
                <a:gd name="T74" fmla="*/ 307 w 307"/>
                <a:gd name="T75" fmla="*/ 8 h 61"/>
                <a:gd name="T76" fmla="*/ 252 w 307"/>
                <a:gd name="T77" fmla="*/ 8 h 61"/>
                <a:gd name="T78" fmla="*/ 252 w 307"/>
                <a:gd name="T79" fmla="*/ 24 h 61"/>
                <a:gd name="T80" fmla="*/ 307 w 307"/>
                <a:gd name="T81" fmla="*/ 24 h 61"/>
                <a:gd name="T82" fmla="*/ 307 w 307"/>
                <a:gd name="T83" fmla="*/ 8 h 61"/>
                <a:gd name="T84" fmla="*/ 307 w 307"/>
                <a:gd name="T85" fmla="*/ 8 h 61"/>
                <a:gd name="T86" fmla="*/ 9 w 307"/>
                <a:gd name="T87" fmla="*/ 0 h 61"/>
                <a:gd name="T88" fmla="*/ 9 w 307"/>
                <a:gd name="T89" fmla="*/ 0 h 61"/>
                <a:gd name="T90" fmla="*/ 5 w 307"/>
                <a:gd name="T91" fmla="*/ 4 h 61"/>
                <a:gd name="T92" fmla="*/ 9 w 307"/>
                <a:gd name="T93" fmla="*/ 0 h 61"/>
                <a:gd name="T94" fmla="*/ 299 w 307"/>
                <a:gd name="T95" fmla="*/ 0 h 61"/>
                <a:gd name="T96" fmla="*/ 299 w 307"/>
                <a:gd name="T97" fmla="*/ 0 h 61"/>
                <a:gd name="T98" fmla="*/ 303 w 307"/>
                <a:gd name="T99" fmla="*/ 4 h 61"/>
                <a:gd name="T100" fmla="*/ 299 w 307"/>
                <a:gd name="T10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7" h="61">
                  <a:moveTo>
                    <a:pt x="5" y="57"/>
                  </a:moveTo>
                  <a:cubicBezTo>
                    <a:pt x="8" y="61"/>
                    <a:pt x="8" y="61"/>
                    <a:pt x="8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8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1" y="60"/>
                    <a:pt x="299" y="61"/>
                  </a:cubicBezTo>
                  <a:cubicBezTo>
                    <a:pt x="239" y="61"/>
                    <a:pt x="239" y="61"/>
                    <a:pt x="239" y="61"/>
                  </a:cubicBezTo>
                  <a:cubicBezTo>
                    <a:pt x="239" y="61"/>
                    <a:pt x="239" y="61"/>
                    <a:pt x="23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2" y="46"/>
                  </a:moveTo>
                  <a:cubicBezTo>
                    <a:pt x="196" y="46"/>
                    <a:pt x="196" y="46"/>
                    <a:pt x="196" y="46"/>
                  </a:cubicBezTo>
                  <a:cubicBezTo>
                    <a:pt x="196" y="53"/>
                    <a:pt x="196" y="53"/>
                    <a:pt x="196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46"/>
                    <a:pt x="222" y="46"/>
                    <a:pt x="222" y="46"/>
                  </a:cubicBezTo>
                  <a:moveTo>
                    <a:pt x="307" y="46"/>
                  </a:moveTo>
                  <a:cubicBezTo>
                    <a:pt x="252" y="46"/>
                    <a:pt x="252" y="46"/>
                    <a:pt x="252" y="4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7" y="46"/>
                    <a:pt x="307" y="46"/>
                    <a:pt x="307" y="46"/>
                  </a:cubicBezTo>
                  <a:moveTo>
                    <a:pt x="138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46"/>
                    <a:pt x="138" y="46"/>
                    <a:pt x="138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8"/>
                    <a:pt x="138" y="8"/>
                    <a:pt x="138" y="8"/>
                  </a:cubicBezTo>
                  <a:moveTo>
                    <a:pt x="222" y="8"/>
                  </a:moveTo>
                  <a:cubicBezTo>
                    <a:pt x="196" y="8"/>
                    <a:pt x="196" y="8"/>
                    <a:pt x="196" y="8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22" y="24"/>
                    <a:pt x="222" y="24"/>
                    <a:pt x="222" y="24"/>
                  </a:cubicBezTo>
                  <a:cubicBezTo>
                    <a:pt x="222" y="8"/>
                    <a:pt x="222" y="8"/>
                    <a:pt x="222" y="8"/>
                  </a:cubicBezTo>
                  <a:moveTo>
                    <a:pt x="307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7" y="24"/>
                    <a:pt x="307" y="24"/>
                    <a:pt x="307" y="24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2"/>
                    <a:pt x="5" y="4"/>
                  </a:cubicBezTo>
                  <a:cubicBezTo>
                    <a:pt x="6" y="2"/>
                    <a:pt x="7" y="1"/>
                    <a:pt x="9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1" y="1"/>
                    <a:pt x="302" y="3"/>
                    <a:pt x="303" y="4"/>
                  </a:cubicBezTo>
                  <a:cubicBezTo>
                    <a:pt x="302" y="3"/>
                    <a:pt x="301" y="1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6" name="任意多边形 198">
              <a:extLst>
                <a:ext uri="{FF2B5EF4-FFF2-40B4-BE49-F238E27FC236}">
                  <a16:creationId xmlns:a16="http://schemas.microsoft.com/office/drawing/2014/main" id="{799EB277-69A1-4555-BD95-6D778A380306}"/>
                </a:ext>
              </a:extLst>
            </p:cNvPr>
            <p:cNvSpPr/>
            <p:nvPr/>
          </p:nvSpPr>
          <p:spPr bwMode="auto">
            <a:xfrm>
              <a:off x="7378701" y="5037138"/>
              <a:ext cx="914400" cy="65088"/>
            </a:xfrm>
            <a:custGeom>
              <a:avLst/>
              <a:gdLst>
                <a:gd name="T0" fmla="*/ 259 w 576"/>
                <a:gd name="T1" fmla="*/ 0 h 41"/>
                <a:gd name="T2" fmla="*/ 0 w 576"/>
                <a:gd name="T3" fmla="*/ 0 h 41"/>
                <a:gd name="T4" fmla="*/ 0 w 576"/>
                <a:gd name="T5" fmla="*/ 41 h 41"/>
                <a:gd name="T6" fmla="*/ 259 w 576"/>
                <a:gd name="T7" fmla="*/ 41 h 41"/>
                <a:gd name="T8" fmla="*/ 259 w 576"/>
                <a:gd name="T9" fmla="*/ 0 h 41"/>
                <a:gd name="T10" fmla="*/ 416 w 576"/>
                <a:gd name="T11" fmla="*/ 0 h 41"/>
                <a:gd name="T12" fmla="*/ 367 w 576"/>
                <a:gd name="T13" fmla="*/ 0 h 41"/>
                <a:gd name="T14" fmla="*/ 367 w 576"/>
                <a:gd name="T15" fmla="*/ 41 h 41"/>
                <a:gd name="T16" fmla="*/ 416 w 576"/>
                <a:gd name="T17" fmla="*/ 41 h 41"/>
                <a:gd name="T18" fmla="*/ 416 w 576"/>
                <a:gd name="T19" fmla="*/ 0 h 41"/>
                <a:gd name="T20" fmla="*/ 576 w 576"/>
                <a:gd name="T21" fmla="*/ 0 h 41"/>
                <a:gd name="T22" fmla="*/ 473 w 576"/>
                <a:gd name="T23" fmla="*/ 0 h 41"/>
                <a:gd name="T24" fmla="*/ 473 w 576"/>
                <a:gd name="T25" fmla="*/ 41 h 41"/>
                <a:gd name="T26" fmla="*/ 576 w 576"/>
                <a:gd name="T27" fmla="*/ 41 h 41"/>
                <a:gd name="T28" fmla="*/ 576 w 576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1">
                  <a:moveTo>
                    <a:pt x="259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9" y="41"/>
                  </a:lnTo>
                  <a:lnTo>
                    <a:pt x="259" y="0"/>
                  </a:lnTo>
                  <a:close/>
                  <a:moveTo>
                    <a:pt x="416" y="0"/>
                  </a:moveTo>
                  <a:lnTo>
                    <a:pt x="367" y="0"/>
                  </a:lnTo>
                  <a:lnTo>
                    <a:pt x="367" y="41"/>
                  </a:lnTo>
                  <a:lnTo>
                    <a:pt x="416" y="41"/>
                  </a:lnTo>
                  <a:lnTo>
                    <a:pt x="416" y="0"/>
                  </a:lnTo>
                  <a:close/>
                  <a:moveTo>
                    <a:pt x="576" y="0"/>
                  </a:moveTo>
                  <a:lnTo>
                    <a:pt x="473" y="0"/>
                  </a:lnTo>
                  <a:lnTo>
                    <a:pt x="473" y="41"/>
                  </a:lnTo>
                  <a:lnTo>
                    <a:pt x="576" y="41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7" name="任意多边形 199">
              <a:extLst>
                <a:ext uri="{FF2B5EF4-FFF2-40B4-BE49-F238E27FC236}">
                  <a16:creationId xmlns:a16="http://schemas.microsoft.com/office/drawing/2014/main" id="{76090009-0BA5-4E62-82C2-C795C3B23094}"/>
                </a:ext>
              </a:extLst>
            </p:cNvPr>
            <p:cNvSpPr/>
            <p:nvPr/>
          </p:nvSpPr>
          <p:spPr bwMode="auto">
            <a:xfrm>
              <a:off x="7378701" y="5037138"/>
              <a:ext cx="914400" cy="65088"/>
            </a:xfrm>
            <a:custGeom>
              <a:avLst/>
              <a:gdLst>
                <a:gd name="T0" fmla="*/ 259 w 576"/>
                <a:gd name="T1" fmla="*/ 0 h 41"/>
                <a:gd name="T2" fmla="*/ 0 w 576"/>
                <a:gd name="T3" fmla="*/ 0 h 41"/>
                <a:gd name="T4" fmla="*/ 0 w 576"/>
                <a:gd name="T5" fmla="*/ 41 h 41"/>
                <a:gd name="T6" fmla="*/ 259 w 576"/>
                <a:gd name="T7" fmla="*/ 41 h 41"/>
                <a:gd name="T8" fmla="*/ 259 w 576"/>
                <a:gd name="T9" fmla="*/ 0 h 41"/>
                <a:gd name="T10" fmla="*/ 416 w 576"/>
                <a:gd name="T11" fmla="*/ 0 h 41"/>
                <a:gd name="T12" fmla="*/ 367 w 576"/>
                <a:gd name="T13" fmla="*/ 0 h 41"/>
                <a:gd name="T14" fmla="*/ 367 w 576"/>
                <a:gd name="T15" fmla="*/ 41 h 41"/>
                <a:gd name="T16" fmla="*/ 416 w 576"/>
                <a:gd name="T17" fmla="*/ 41 h 41"/>
                <a:gd name="T18" fmla="*/ 416 w 576"/>
                <a:gd name="T19" fmla="*/ 0 h 41"/>
                <a:gd name="T20" fmla="*/ 576 w 576"/>
                <a:gd name="T21" fmla="*/ 0 h 41"/>
                <a:gd name="T22" fmla="*/ 473 w 576"/>
                <a:gd name="T23" fmla="*/ 0 h 41"/>
                <a:gd name="T24" fmla="*/ 473 w 576"/>
                <a:gd name="T25" fmla="*/ 41 h 41"/>
                <a:gd name="T26" fmla="*/ 576 w 576"/>
                <a:gd name="T27" fmla="*/ 41 h 41"/>
                <a:gd name="T28" fmla="*/ 576 w 576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41">
                  <a:moveTo>
                    <a:pt x="259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59" y="41"/>
                  </a:lnTo>
                  <a:lnTo>
                    <a:pt x="259" y="0"/>
                  </a:lnTo>
                  <a:moveTo>
                    <a:pt x="416" y="0"/>
                  </a:moveTo>
                  <a:lnTo>
                    <a:pt x="367" y="0"/>
                  </a:lnTo>
                  <a:lnTo>
                    <a:pt x="367" y="41"/>
                  </a:lnTo>
                  <a:lnTo>
                    <a:pt x="416" y="41"/>
                  </a:lnTo>
                  <a:lnTo>
                    <a:pt x="416" y="0"/>
                  </a:lnTo>
                  <a:moveTo>
                    <a:pt x="576" y="0"/>
                  </a:moveTo>
                  <a:lnTo>
                    <a:pt x="473" y="0"/>
                  </a:lnTo>
                  <a:lnTo>
                    <a:pt x="473" y="41"/>
                  </a:lnTo>
                  <a:lnTo>
                    <a:pt x="576" y="41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8" name="任意多边形 200">
              <a:extLst>
                <a:ext uri="{FF2B5EF4-FFF2-40B4-BE49-F238E27FC236}">
                  <a16:creationId xmlns:a16="http://schemas.microsoft.com/office/drawing/2014/main" id="{83B88289-AADC-423A-A235-DB8F7291749E}"/>
                </a:ext>
              </a:extLst>
            </p:cNvPr>
            <p:cNvSpPr/>
            <p:nvPr/>
          </p:nvSpPr>
          <p:spPr bwMode="auto">
            <a:xfrm>
              <a:off x="8280401" y="5124451"/>
              <a:ext cx="12700" cy="11113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1"/>
                    <a:pt x="4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9" name="任意多边形 201">
              <a:extLst>
                <a:ext uri="{FF2B5EF4-FFF2-40B4-BE49-F238E27FC236}">
                  <a16:creationId xmlns:a16="http://schemas.microsoft.com/office/drawing/2014/main" id="{F5491511-7D66-45F2-A49F-4929ADC3D0CE}"/>
                </a:ext>
              </a:extLst>
            </p:cNvPr>
            <p:cNvSpPr/>
            <p:nvPr/>
          </p:nvSpPr>
          <p:spPr bwMode="auto">
            <a:xfrm>
              <a:off x="7378701" y="5124451"/>
              <a:ext cx="14288" cy="11113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84D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0" name="任意多边形 202">
              <a:extLst>
                <a:ext uri="{FF2B5EF4-FFF2-40B4-BE49-F238E27FC236}">
                  <a16:creationId xmlns:a16="http://schemas.microsoft.com/office/drawing/2014/main" id="{663DFB13-1281-4A99-B26B-F29E192B613F}"/>
                </a:ext>
              </a:extLst>
            </p:cNvPr>
            <p:cNvSpPr/>
            <p:nvPr/>
          </p:nvSpPr>
          <p:spPr bwMode="auto">
            <a:xfrm>
              <a:off x="7378701" y="5124451"/>
              <a:ext cx="914400" cy="23813"/>
            </a:xfrm>
            <a:custGeom>
              <a:avLst/>
              <a:gdLst>
                <a:gd name="T0" fmla="*/ 138 w 307"/>
                <a:gd name="T1" fmla="*/ 0 h 8"/>
                <a:gd name="T2" fmla="*/ 0 w 307"/>
                <a:gd name="T3" fmla="*/ 0 h 8"/>
                <a:gd name="T4" fmla="*/ 5 w 307"/>
                <a:gd name="T5" fmla="*/ 4 h 8"/>
                <a:gd name="T6" fmla="*/ 9 w 307"/>
                <a:gd name="T7" fmla="*/ 8 h 8"/>
                <a:gd name="T8" fmla="*/ 138 w 307"/>
                <a:gd name="T9" fmla="*/ 8 h 8"/>
                <a:gd name="T10" fmla="*/ 138 w 307"/>
                <a:gd name="T11" fmla="*/ 0 h 8"/>
                <a:gd name="T12" fmla="*/ 222 w 307"/>
                <a:gd name="T13" fmla="*/ 0 h 8"/>
                <a:gd name="T14" fmla="*/ 196 w 307"/>
                <a:gd name="T15" fmla="*/ 0 h 8"/>
                <a:gd name="T16" fmla="*/ 196 w 307"/>
                <a:gd name="T17" fmla="*/ 8 h 8"/>
                <a:gd name="T18" fmla="*/ 222 w 307"/>
                <a:gd name="T19" fmla="*/ 8 h 8"/>
                <a:gd name="T20" fmla="*/ 222 w 307"/>
                <a:gd name="T21" fmla="*/ 0 h 8"/>
                <a:gd name="T22" fmla="*/ 307 w 307"/>
                <a:gd name="T23" fmla="*/ 0 h 8"/>
                <a:gd name="T24" fmla="*/ 252 w 307"/>
                <a:gd name="T25" fmla="*/ 0 h 8"/>
                <a:gd name="T26" fmla="*/ 252 w 307"/>
                <a:gd name="T27" fmla="*/ 8 h 8"/>
                <a:gd name="T28" fmla="*/ 239 w 307"/>
                <a:gd name="T29" fmla="*/ 8 h 8"/>
                <a:gd name="T30" fmla="*/ 239 w 307"/>
                <a:gd name="T31" fmla="*/ 8 h 8"/>
                <a:gd name="T32" fmla="*/ 299 w 307"/>
                <a:gd name="T33" fmla="*/ 8 h 8"/>
                <a:gd name="T34" fmla="*/ 303 w 307"/>
                <a:gd name="T35" fmla="*/ 4 h 8"/>
                <a:gd name="T36" fmla="*/ 307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13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7" y="7"/>
                    <a:pt x="9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1" y="7"/>
                    <a:pt x="302" y="5"/>
                    <a:pt x="303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1" name="任意多边形 203">
              <a:extLst>
                <a:ext uri="{FF2B5EF4-FFF2-40B4-BE49-F238E27FC236}">
                  <a16:creationId xmlns:a16="http://schemas.microsoft.com/office/drawing/2014/main" id="{1078556C-2903-4B79-9685-5C6B47364A5A}"/>
                </a:ext>
              </a:extLst>
            </p:cNvPr>
            <p:cNvSpPr/>
            <p:nvPr/>
          </p:nvSpPr>
          <p:spPr bwMode="auto">
            <a:xfrm>
              <a:off x="7378701" y="4978401"/>
              <a:ext cx="14288" cy="11113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2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2"/>
                    <a:pt x="4" y="1"/>
                    <a:pt x="5" y="0"/>
                  </a:cubicBezTo>
                </a:path>
              </a:pathLst>
            </a:custGeom>
            <a:solidFill>
              <a:srgbClr val="6C8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2" name="任意多边形 204">
              <a:extLst>
                <a:ext uri="{FF2B5EF4-FFF2-40B4-BE49-F238E27FC236}">
                  <a16:creationId xmlns:a16="http://schemas.microsoft.com/office/drawing/2014/main" id="{47E156B2-43F2-4C67-BE27-77ADC48B034D}"/>
                </a:ext>
              </a:extLst>
            </p:cNvPr>
            <p:cNvSpPr/>
            <p:nvPr/>
          </p:nvSpPr>
          <p:spPr bwMode="auto">
            <a:xfrm>
              <a:off x="8280401" y="4978401"/>
              <a:ext cx="12700" cy="11113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3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1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3" name="任意多边形 205">
              <a:extLst>
                <a:ext uri="{FF2B5EF4-FFF2-40B4-BE49-F238E27FC236}">
                  <a16:creationId xmlns:a16="http://schemas.microsoft.com/office/drawing/2014/main" id="{05896D9D-6E34-4F69-8E6A-6B1082B49B73}"/>
                </a:ext>
              </a:extLst>
            </p:cNvPr>
            <p:cNvSpPr/>
            <p:nvPr/>
          </p:nvSpPr>
          <p:spPr bwMode="auto">
            <a:xfrm>
              <a:off x="7378701" y="4965701"/>
              <a:ext cx="914400" cy="23813"/>
            </a:xfrm>
            <a:custGeom>
              <a:avLst/>
              <a:gdLst>
                <a:gd name="T0" fmla="*/ 299 w 307"/>
                <a:gd name="T1" fmla="*/ 0 h 8"/>
                <a:gd name="T2" fmla="*/ 204 w 307"/>
                <a:gd name="T3" fmla="*/ 0 h 8"/>
                <a:gd name="T4" fmla="*/ 175 w 307"/>
                <a:gd name="T5" fmla="*/ 0 h 8"/>
                <a:gd name="T6" fmla="*/ 149 w 307"/>
                <a:gd name="T7" fmla="*/ 0 h 8"/>
                <a:gd name="T8" fmla="*/ 90 w 307"/>
                <a:gd name="T9" fmla="*/ 0 h 8"/>
                <a:gd name="T10" fmla="*/ 9 w 307"/>
                <a:gd name="T11" fmla="*/ 0 h 8"/>
                <a:gd name="T12" fmla="*/ 5 w 307"/>
                <a:gd name="T13" fmla="*/ 4 h 8"/>
                <a:gd name="T14" fmla="*/ 0 w 307"/>
                <a:gd name="T15" fmla="*/ 8 h 8"/>
                <a:gd name="T16" fmla="*/ 138 w 307"/>
                <a:gd name="T17" fmla="*/ 8 h 8"/>
                <a:gd name="T18" fmla="*/ 138 w 307"/>
                <a:gd name="T19" fmla="*/ 0 h 8"/>
                <a:gd name="T20" fmla="*/ 196 w 307"/>
                <a:gd name="T21" fmla="*/ 0 h 8"/>
                <a:gd name="T22" fmla="*/ 196 w 307"/>
                <a:gd name="T23" fmla="*/ 8 h 8"/>
                <a:gd name="T24" fmla="*/ 222 w 307"/>
                <a:gd name="T25" fmla="*/ 8 h 8"/>
                <a:gd name="T26" fmla="*/ 222 w 307"/>
                <a:gd name="T27" fmla="*/ 0 h 8"/>
                <a:gd name="T28" fmla="*/ 252 w 307"/>
                <a:gd name="T29" fmla="*/ 0 h 8"/>
                <a:gd name="T30" fmla="*/ 252 w 307"/>
                <a:gd name="T31" fmla="*/ 8 h 8"/>
                <a:gd name="T32" fmla="*/ 307 w 307"/>
                <a:gd name="T33" fmla="*/ 8 h 8"/>
                <a:gd name="T34" fmla="*/ 303 w 307"/>
                <a:gd name="T35" fmla="*/ 4 h 8"/>
                <a:gd name="T36" fmla="*/ 299 w 307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8">
                  <a:moveTo>
                    <a:pt x="299" y="0"/>
                  </a:moveTo>
                  <a:cubicBezTo>
                    <a:pt x="204" y="0"/>
                    <a:pt x="204" y="0"/>
                    <a:pt x="204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2"/>
                    <a:pt x="5" y="4"/>
                  </a:cubicBezTo>
                  <a:cubicBezTo>
                    <a:pt x="4" y="5"/>
                    <a:pt x="2" y="6"/>
                    <a:pt x="0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6" y="7"/>
                    <a:pt x="304" y="5"/>
                    <a:pt x="303" y="4"/>
                  </a:cubicBezTo>
                  <a:cubicBezTo>
                    <a:pt x="302" y="3"/>
                    <a:pt x="301" y="1"/>
                    <a:pt x="299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4" name="任意多边形 206">
              <a:extLst>
                <a:ext uri="{FF2B5EF4-FFF2-40B4-BE49-F238E27FC236}">
                  <a16:creationId xmlns:a16="http://schemas.microsoft.com/office/drawing/2014/main" id="{BBA614B2-BF2A-4FFB-BFED-554FC5242CC2}"/>
                </a:ext>
              </a:extLst>
            </p:cNvPr>
            <p:cNvSpPr/>
            <p:nvPr/>
          </p:nvSpPr>
          <p:spPr bwMode="auto">
            <a:xfrm>
              <a:off x="7789863" y="4989513"/>
              <a:ext cx="171450" cy="134938"/>
            </a:xfrm>
            <a:custGeom>
              <a:avLst/>
              <a:gdLst>
                <a:gd name="T0" fmla="*/ 108 w 108"/>
                <a:gd name="T1" fmla="*/ 71 h 85"/>
                <a:gd name="T2" fmla="*/ 0 w 108"/>
                <a:gd name="T3" fmla="*/ 71 h 85"/>
                <a:gd name="T4" fmla="*/ 0 w 108"/>
                <a:gd name="T5" fmla="*/ 85 h 85"/>
                <a:gd name="T6" fmla="*/ 108 w 108"/>
                <a:gd name="T7" fmla="*/ 85 h 85"/>
                <a:gd name="T8" fmla="*/ 108 w 108"/>
                <a:gd name="T9" fmla="*/ 71 h 85"/>
                <a:gd name="T10" fmla="*/ 108 w 108"/>
                <a:gd name="T11" fmla="*/ 0 h 85"/>
                <a:gd name="T12" fmla="*/ 0 w 108"/>
                <a:gd name="T13" fmla="*/ 0 h 85"/>
                <a:gd name="T14" fmla="*/ 0 w 108"/>
                <a:gd name="T15" fmla="*/ 30 h 85"/>
                <a:gd name="T16" fmla="*/ 108 w 108"/>
                <a:gd name="T17" fmla="*/ 30 h 85"/>
                <a:gd name="T18" fmla="*/ 108 w 108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85">
                  <a:moveTo>
                    <a:pt x="108" y="71"/>
                  </a:moveTo>
                  <a:lnTo>
                    <a:pt x="0" y="71"/>
                  </a:lnTo>
                  <a:lnTo>
                    <a:pt x="0" y="85"/>
                  </a:lnTo>
                  <a:lnTo>
                    <a:pt x="108" y="85"/>
                  </a:lnTo>
                  <a:lnTo>
                    <a:pt x="108" y="71"/>
                  </a:lnTo>
                  <a:close/>
                  <a:moveTo>
                    <a:pt x="108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08" y="30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5" name="任意多边形 207">
              <a:extLst>
                <a:ext uri="{FF2B5EF4-FFF2-40B4-BE49-F238E27FC236}">
                  <a16:creationId xmlns:a16="http://schemas.microsoft.com/office/drawing/2014/main" id="{7355E878-EF0C-49E2-B955-D1AD79B43377}"/>
                </a:ext>
              </a:extLst>
            </p:cNvPr>
            <p:cNvSpPr/>
            <p:nvPr/>
          </p:nvSpPr>
          <p:spPr bwMode="auto">
            <a:xfrm>
              <a:off x="7789863" y="4989513"/>
              <a:ext cx="171450" cy="134938"/>
            </a:xfrm>
            <a:custGeom>
              <a:avLst/>
              <a:gdLst>
                <a:gd name="T0" fmla="*/ 108 w 108"/>
                <a:gd name="T1" fmla="*/ 71 h 85"/>
                <a:gd name="T2" fmla="*/ 0 w 108"/>
                <a:gd name="T3" fmla="*/ 71 h 85"/>
                <a:gd name="T4" fmla="*/ 0 w 108"/>
                <a:gd name="T5" fmla="*/ 85 h 85"/>
                <a:gd name="T6" fmla="*/ 108 w 108"/>
                <a:gd name="T7" fmla="*/ 85 h 85"/>
                <a:gd name="T8" fmla="*/ 108 w 108"/>
                <a:gd name="T9" fmla="*/ 71 h 85"/>
                <a:gd name="T10" fmla="*/ 108 w 108"/>
                <a:gd name="T11" fmla="*/ 0 h 85"/>
                <a:gd name="T12" fmla="*/ 0 w 108"/>
                <a:gd name="T13" fmla="*/ 0 h 85"/>
                <a:gd name="T14" fmla="*/ 0 w 108"/>
                <a:gd name="T15" fmla="*/ 30 h 85"/>
                <a:gd name="T16" fmla="*/ 108 w 108"/>
                <a:gd name="T17" fmla="*/ 30 h 85"/>
                <a:gd name="T18" fmla="*/ 108 w 108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85">
                  <a:moveTo>
                    <a:pt x="108" y="71"/>
                  </a:moveTo>
                  <a:lnTo>
                    <a:pt x="0" y="71"/>
                  </a:lnTo>
                  <a:lnTo>
                    <a:pt x="0" y="85"/>
                  </a:lnTo>
                  <a:lnTo>
                    <a:pt x="108" y="85"/>
                  </a:lnTo>
                  <a:lnTo>
                    <a:pt x="108" y="71"/>
                  </a:lnTo>
                  <a:moveTo>
                    <a:pt x="108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08" y="30"/>
                  </a:lnTo>
                  <a:lnTo>
                    <a:pt x="10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6" name="矩形 785">
              <a:extLst>
                <a:ext uri="{FF2B5EF4-FFF2-40B4-BE49-F238E27FC236}">
                  <a16:creationId xmlns:a16="http://schemas.microsoft.com/office/drawing/2014/main" id="{8008C218-DC51-4BEA-AA70-C305964694FC}"/>
                </a:ext>
              </a:extLst>
            </p:cNvPr>
            <p:cNvSpPr/>
            <p:nvPr/>
          </p:nvSpPr>
          <p:spPr bwMode="auto">
            <a:xfrm>
              <a:off x="7789863" y="5037138"/>
              <a:ext cx="171450" cy="65088"/>
            </a:xfrm>
            <a:prstGeom prst="rect">
              <a:avLst/>
            </a:prstGeom>
            <a:solidFill>
              <a:srgbClr val="ABC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7" name="矩形 786">
              <a:extLst>
                <a:ext uri="{FF2B5EF4-FFF2-40B4-BE49-F238E27FC236}">
                  <a16:creationId xmlns:a16="http://schemas.microsoft.com/office/drawing/2014/main" id="{B003C662-7813-40A4-AA4C-7FED8F5F519F}"/>
                </a:ext>
              </a:extLst>
            </p:cNvPr>
            <p:cNvSpPr/>
            <p:nvPr/>
          </p:nvSpPr>
          <p:spPr bwMode="auto">
            <a:xfrm>
              <a:off x="7789863" y="5037138"/>
              <a:ext cx="171450" cy="65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8" name="矩形 787">
              <a:extLst>
                <a:ext uri="{FF2B5EF4-FFF2-40B4-BE49-F238E27FC236}">
                  <a16:creationId xmlns:a16="http://schemas.microsoft.com/office/drawing/2014/main" id="{FFD2406C-726C-4171-9B05-7B97149EF0A8}"/>
                </a:ext>
              </a:extLst>
            </p:cNvPr>
            <p:cNvSpPr/>
            <p:nvPr/>
          </p:nvSpPr>
          <p:spPr bwMode="auto">
            <a:xfrm>
              <a:off x="7789863" y="5124451"/>
              <a:ext cx="171450" cy="238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9" name="矩形 788">
              <a:extLst>
                <a:ext uri="{FF2B5EF4-FFF2-40B4-BE49-F238E27FC236}">
                  <a16:creationId xmlns:a16="http://schemas.microsoft.com/office/drawing/2014/main" id="{04E770A3-DC03-4FFA-A883-DE79ECD2FC1F}"/>
                </a:ext>
              </a:extLst>
            </p:cNvPr>
            <p:cNvSpPr/>
            <p:nvPr/>
          </p:nvSpPr>
          <p:spPr bwMode="auto">
            <a:xfrm>
              <a:off x="7789863" y="5124451"/>
              <a:ext cx="171450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0" name="矩形 789">
              <a:extLst>
                <a:ext uri="{FF2B5EF4-FFF2-40B4-BE49-F238E27FC236}">
                  <a16:creationId xmlns:a16="http://schemas.microsoft.com/office/drawing/2014/main" id="{5A226B7B-20F2-4416-AF00-5BBC8C881C8D}"/>
                </a:ext>
              </a:extLst>
            </p:cNvPr>
            <p:cNvSpPr/>
            <p:nvPr/>
          </p:nvSpPr>
          <p:spPr bwMode="auto">
            <a:xfrm>
              <a:off x="7789863" y="4965701"/>
              <a:ext cx="171450" cy="23813"/>
            </a:xfrm>
            <a:prstGeom prst="rect">
              <a:avLst/>
            </a:prstGeom>
            <a:solidFill>
              <a:srgbClr val="ABC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1" name="矩形 790">
              <a:extLst>
                <a:ext uri="{FF2B5EF4-FFF2-40B4-BE49-F238E27FC236}">
                  <a16:creationId xmlns:a16="http://schemas.microsoft.com/office/drawing/2014/main" id="{BF16B120-62F8-40DD-8B20-1D16E719C793}"/>
                </a:ext>
              </a:extLst>
            </p:cNvPr>
            <p:cNvSpPr/>
            <p:nvPr/>
          </p:nvSpPr>
          <p:spPr bwMode="auto">
            <a:xfrm>
              <a:off x="7789863" y="4965701"/>
              <a:ext cx="171450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2" name="任意多边形 214">
              <a:extLst>
                <a:ext uri="{FF2B5EF4-FFF2-40B4-BE49-F238E27FC236}">
                  <a16:creationId xmlns:a16="http://schemas.microsoft.com/office/drawing/2014/main" id="{C372D319-8320-4C0D-B23E-CA1EE3D32A45}"/>
                </a:ext>
              </a:extLst>
            </p:cNvPr>
            <p:cNvSpPr/>
            <p:nvPr/>
          </p:nvSpPr>
          <p:spPr bwMode="auto">
            <a:xfrm>
              <a:off x="8039101" y="4989513"/>
              <a:ext cx="90488" cy="134938"/>
            </a:xfrm>
            <a:custGeom>
              <a:avLst/>
              <a:gdLst>
                <a:gd name="T0" fmla="*/ 57 w 57"/>
                <a:gd name="T1" fmla="*/ 71 h 85"/>
                <a:gd name="T2" fmla="*/ 0 w 57"/>
                <a:gd name="T3" fmla="*/ 71 h 85"/>
                <a:gd name="T4" fmla="*/ 0 w 57"/>
                <a:gd name="T5" fmla="*/ 85 h 85"/>
                <a:gd name="T6" fmla="*/ 57 w 57"/>
                <a:gd name="T7" fmla="*/ 85 h 85"/>
                <a:gd name="T8" fmla="*/ 57 w 57"/>
                <a:gd name="T9" fmla="*/ 71 h 85"/>
                <a:gd name="T10" fmla="*/ 57 w 57"/>
                <a:gd name="T11" fmla="*/ 0 h 85"/>
                <a:gd name="T12" fmla="*/ 0 w 57"/>
                <a:gd name="T13" fmla="*/ 0 h 85"/>
                <a:gd name="T14" fmla="*/ 0 w 57"/>
                <a:gd name="T15" fmla="*/ 30 h 85"/>
                <a:gd name="T16" fmla="*/ 57 w 57"/>
                <a:gd name="T17" fmla="*/ 30 h 85"/>
                <a:gd name="T18" fmla="*/ 57 w 57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85">
                  <a:moveTo>
                    <a:pt x="57" y="71"/>
                  </a:moveTo>
                  <a:lnTo>
                    <a:pt x="0" y="71"/>
                  </a:lnTo>
                  <a:lnTo>
                    <a:pt x="0" y="85"/>
                  </a:lnTo>
                  <a:lnTo>
                    <a:pt x="57" y="85"/>
                  </a:lnTo>
                  <a:lnTo>
                    <a:pt x="57" y="71"/>
                  </a:lnTo>
                  <a:close/>
                  <a:moveTo>
                    <a:pt x="57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7" y="3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3" name="任意多边形 215">
              <a:extLst>
                <a:ext uri="{FF2B5EF4-FFF2-40B4-BE49-F238E27FC236}">
                  <a16:creationId xmlns:a16="http://schemas.microsoft.com/office/drawing/2014/main" id="{9B2A9FC9-4BC3-4FE0-939E-ACC80088D148}"/>
                </a:ext>
              </a:extLst>
            </p:cNvPr>
            <p:cNvSpPr/>
            <p:nvPr/>
          </p:nvSpPr>
          <p:spPr bwMode="auto">
            <a:xfrm>
              <a:off x="8039101" y="4989513"/>
              <a:ext cx="90488" cy="134938"/>
            </a:xfrm>
            <a:custGeom>
              <a:avLst/>
              <a:gdLst>
                <a:gd name="T0" fmla="*/ 57 w 57"/>
                <a:gd name="T1" fmla="*/ 71 h 85"/>
                <a:gd name="T2" fmla="*/ 0 w 57"/>
                <a:gd name="T3" fmla="*/ 71 h 85"/>
                <a:gd name="T4" fmla="*/ 0 w 57"/>
                <a:gd name="T5" fmla="*/ 85 h 85"/>
                <a:gd name="T6" fmla="*/ 57 w 57"/>
                <a:gd name="T7" fmla="*/ 85 h 85"/>
                <a:gd name="T8" fmla="*/ 57 w 57"/>
                <a:gd name="T9" fmla="*/ 71 h 85"/>
                <a:gd name="T10" fmla="*/ 57 w 57"/>
                <a:gd name="T11" fmla="*/ 0 h 85"/>
                <a:gd name="T12" fmla="*/ 0 w 57"/>
                <a:gd name="T13" fmla="*/ 0 h 85"/>
                <a:gd name="T14" fmla="*/ 0 w 57"/>
                <a:gd name="T15" fmla="*/ 30 h 85"/>
                <a:gd name="T16" fmla="*/ 57 w 57"/>
                <a:gd name="T17" fmla="*/ 30 h 85"/>
                <a:gd name="T18" fmla="*/ 57 w 57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85">
                  <a:moveTo>
                    <a:pt x="57" y="71"/>
                  </a:moveTo>
                  <a:lnTo>
                    <a:pt x="0" y="71"/>
                  </a:lnTo>
                  <a:lnTo>
                    <a:pt x="0" y="85"/>
                  </a:lnTo>
                  <a:lnTo>
                    <a:pt x="57" y="85"/>
                  </a:lnTo>
                  <a:lnTo>
                    <a:pt x="57" y="71"/>
                  </a:lnTo>
                  <a:moveTo>
                    <a:pt x="57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7" y="30"/>
                  </a:lnTo>
                  <a:lnTo>
                    <a:pt x="5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4" name="矩形 793">
              <a:extLst>
                <a:ext uri="{FF2B5EF4-FFF2-40B4-BE49-F238E27FC236}">
                  <a16:creationId xmlns:a16="http://schemas.microsoft.com/office/drawing/2014/main" id="{4792A6F7-3678-45C7-BCD2-E8323D84C116}"/>
                </a:ext>
              </a:extLst>
            </p:cNvPr>
            <p:cNvSpPr/>
            <p:nvPr/>
          </p:nvSpPr>
          <p:spPr bwMode="auto">
            <a:xfrm>
              <a:off x="8039101" y="5037138"/>
              <a:ext cx="90488" cy="650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5" name="矩形 794">
              <a:extLst>
                <a:ext uri="{FF2B5EF4-FFF2-40B4-BE49-F238E27FC236}">
                  <a16:creationId xmlns:a16="http://schemas.microsoft.com/office/drawing/2014/main" id="{7A2920A4-2D1F-4424-A8DD-62A5C6DD60AB}"/>
                </a:ext>
              </a:extLst>
            </p:cNvPr>
            <p:cNvSpPr/>
            <p:nvPr/>
          </p:nvSpPr>
          <p:spPr bwMode="auto">
            <a:xfrm>
              <a:off x="8039101" y="5037138"/>
              <a:ext cx="9048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6" name="任意多边形 218">
              <a:extLst>
                <a:ext uri="{FF2B5EF4-FFF2-40B4-BE49-F238E27FC236}">
                  <a16:creationId xmlns:a16="http://schemas.microsoft.com/office/drawing/2014/main" id="{2716097B-9306-4A57-9AC5-13B55C702338}"/>
                </a:ext>
              </a:extLst>
            </p:cNvPr>
            <p:cNvSpPr/>
            <p:nvPr/>
          </p:nvSpPr>
          <p:spPr bwMode="auto">
            <a:xfrm>
              <a:off x="8039101" y="5124451"/>
              <a:ext cx="90488" cy="23813"/>
            </a:xfrm>
            <a:custGeom>
              <a:avLst/>
              <a:gdLst>
                <a:gd name="T0" fmla="*/ 30 w 30"/>
                <a:gd name="T1" fmla="*/ 0 h 8"/>
                <a:gd name="T2" fmla="*/ 0 w 30"/>
                <a:gd name="T3" fmla="*/ 0 h 8"/>
                <a:gd name="T4" fmla="*/ 0 w 30"/>
                <a:gd name="T5" fmla="*/ 8 h 8"/>
                <a:gd name="T6" fmla="*/ 17 w 30"/>
                <a:gd name="T7" fmla="*/ 8 h 8"/>
                <a:gd name="T8" fmla="*/ 17 w 30"/>
                <a:gd name="T9" fmla="*/ 8 h 8"/>
                <a:gd name="T10" fmla="*/ 17 w 30"/>
                <a:gd name="T11" fmla="*/ 8 h 8"/>
                <a:gd name="T12" fmla="*/ 17 w 30"/>
                <a:gd name="T13" fmla="*/ 8 h 8"/>
                <a:gd name="T14" fmla="*/ 30 w 30"/>
                <a:gd name="T15" fmla="*/ 8 h 8"/>
                <a:gd name="T16" fmla="*/ 30 w 30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8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7" name="矩形 796">
              <a:extLst>
                <a:ext uri="{FF2B5EF4-FFF2-40B4-BE49-F238E27FC236}">
                  <a16:creationId xmlns:a16="http://schemas.microsoft.com/office/drawing/2014/main" id="{99225164-4973-44BD-AC29-8D777FE8E102}"/>
                </a:ext>
              </a:extLst>
            </p:cNvPr>
            <p:cNvSpPr/>
            <p:nvPr/>
          </p:nvSpPr>
          <p:spPr bwMode="auto">
            <a:xfrm>
              <a:off x="8039101" y="4965701"/>
              <a:ext cx="90488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8" name="矩形 797">
              <a:extLst>
                <a:ext uri="{FF2B5EF4-FFF2-40B4-BE49-F238E27FC236}">
                  <a16:creationId xmlns:a16="http://schemas.microsoft.com/office/drawing/2014/main" id="{B3D6646C-4D54-4D6B-9CBB-589513BEC299}"/>
                </a:ext>
              </a:extLst>
            </p:cNvPr>
            <p:cNvSpPr/>
            <p:nvPr/>
          </p:nvSpPr>
          <p:spPr bwMode="auto">
            <a:xfrm>
              <a:off x="8039101" y="4965701"/>
              <a:ext cx="90488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9" name="任意多边形 221">
              <a:extLst>
                <a:ext uri="{FF2B5EF4-FFF2-40B4-BE49-F238E27FC236}">
                  <a16:creationId xmlns:a16="http://schemas.microsoft.com/office/drawing/2014/main" id="{F7E175AA-1D5F-4FC0-8996-851535E2BBC0}"/>
                </a:ext>
              </a:extLst>
            </p:cNvPr>
            <p:cNvSpPr/>
            <p:nvPr/>
          </p:nvSpPr>
          <p:spPr bwMode="auto">
            <a:xfrm>
              <a:off x="7199313" y="5148263"/>
              <a:ext cx="917575" cy="180975"/>
            </a:xfrm>
            <a:custGeom>
              <a:avLst/>
              <a:gdLst>
                <a:gd name="T0" fmla="*/ 308 w 308"/>
                <a:gd name="T1" fmla="*/ 8 h 61"/>
                <a:gd name="T2" fmla="*/ 308 w 308"/>
                <a:gd name="T3" fmla="*/ 53 h 61"/>
                <a:gd name="T4" fmla="*/ 299 w 308"/>
                <a:gd name="T5" fmla="*/ 61 h 61"/>
                <a:gd name="T6" fmla="*/ 9 w 308"/>
                <a:gd name="T7" fmla="*/ 61 h 61"/>
                <a:gd name="T8" fmla="*/ 0 w 308"/>
                <a:gd name="T9" fmla="*/ 53 h 61"/>
                <a:gd name="T10" fmla="*/ 0 w 308"/>
                <a:gd name="T11" fmla="*/ 8 h 61"/>
                <a:gd name="T12" fmla="*/ 9 w 308"/>
                <a:gd name="T13" fmla="*/ 0 h 61"/>
                <a:gd name="T14" fmla="*/ 299 w 308"/>
                <a:gd name="T15" fmla="*/ 0 h 61"/>
                <a:gd name="T16" fmla="*/ 308 w 308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61">
                  <a:moveTo>
                    <a:pt x="308" y="8"/>
                  </a:moveTo>
                  <a:cubicBezTo>
                    <a:pt x="308" y="53"/>
                    <a:pt x="308" y="53"/>
                    <a:pt x="308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5"/>
                    <a:pt x="6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3" y="3"/>
                    <a:pt x="304" y="5"/>
                    <a:pt x="308" y="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0" name="任意多边形 222">
              <a:extLst>
                <a:ext uri="{FF2B5EF4-FFF2-40B4-BE49-F238E27FC236}">
                  <a16:creationId xmlns:a16="http://schemas.microsoft.com/office/drawing/2014/main" id="{776EC9B4-F0A8-4819-8FC4-E4601CCD4C89}"/>
                </a:ext>
              </a:extLst>
            </p:cNvPr>
            <p:cNvSpPr/>
            <p:nvPr/>
          </p:nvSpPr>
          <p:spPr bwMode="auto">
            <a:xfrm>
              <a:off x="7199313" y="5148263"/>
              <a:ext cx="917575" cy="180975"/>
            </a:xfrm>
            <a:custGeom>
              <a:avLst/>
              <a:gdLst>
                <a:gd name="T0" fmla="*/ 5 w 308"/>
                <a:gd name="T1" fmla="*/ 57 h 61"/>
                <a:gd name="T2" fmla="*/ 9 w 308"/>
                <a:gd name="T3" fmla="*/ 61 h 61"/>
                <a:gd name="T4" fmla="*/ 33 w 308"/>
                <a:gd name="T5" fmla="*/ 61 h 61"/>
                <a:gd name="T6" fmla="*/ 33 w 308"/>
                <a:gd name="T7" fmla="*/ 61 h 61"/>
                <a:gd name="T8" fmla="*/ 9 w 308"/>
                <a:gd name="T9" fmla="*/ 61 h 61"/>
                <a:gd name="T10" fmla="*/ 5 w 308"/>
                <a:gd name="T11" fmla="*/ 57 h 61"/>
                <a:gd name="T12" fmla="*/ 303 w 308"/>
                <a:gd name="T13" fmla="*/ 57 h 61"/>
                <a:gd name="T14" fmla="*/ 299 w 308"/>
                <a:gd name="T15" fmla="*/ 61 h 61"/>
                <a:gd name="T16" fmla="*/ 299 w 308"/>
                <a:gd name="T17" fmla="*/ 61 h 61"/>
                <a:gd name="T18" fmla="*/ 303 w 308"/>
                <a:gd name="T19" fmla="*/ 57 h 61"/>
                <a:gd name="T20" fmla="*/ 223 w 308"/>
                <a:gd name="T21" fmla="*/ 47 h 61"/>
                <a:gd name="T22" fmla="*/ 197 w 308"/>
                <a:gd name="T23" fmla="*/ 47 h 61"/>
                <a:gd name="T24" fmla="*/ 197 w 308"/>
                <a:gd name="T25" fmla="*/ 53 h 61"/>
                <a:gd name="T26" fmla="*/ 223 w 308"/>
                <a:gd name="T27" fmla="*/ 53 h 61"/>
                <a:gd name="T28" fmla="*/ 223 w 308"/>
                <a:gd name="T29" fmla="*/ 47 h 61"/>
                <a:gd name="T30" fmla="*/ 308 w 308"/>
                <a:gd name="T31" fmla="*/ 47 h 61"/>
                <a:gd name="T32" fmla="*/ 252 w 308"/>
                <a:gd name="T33" fmla="*/ 47 h 61"/>
                <a:gd name="T34" fmla="*/ 252 w 308"/>
                <a:gd name="T35" fmla="*/ 53 h 61"/>
                <a:gd name="T36" fmla="*/ 308 w 308"/>
                <a:gd name="T37" fmla="*/ 53 h 61"/>
                <a:gd name="T38" fmla="*/ 308 w 308"/>
                <a:gd name="T39" fmla="*/ 53 h 61"/>
                <a:gd name="T40" fmla="*/ 308 w 308"/>
                <a:gd name="T41" fmla="*/ 47 h 61"/>
                <a:gd name="T42" fmla="*/ 138 w 308"/>
                <a:gd name="T43" fmla="*/ 8 h 61"/>
                <a:gd name="T44" fmla="*/ 1 w 308"/>
                <a:gd name="T45" fmla="*/ 8 h 61"/>
                <a:gd name="T46" fmla="*/ 0 w 308"/>
                <a:gd name="T47" fmla="*/ 8 h 61"/>
                <a:gd name="T48" fmla="*/ 0 w 308"/>
                <a:gd name="T49" fmla="*/ 53 h 61"/>
                <a:gd name="T50" fmla="*/ 1 w 308"/>
                <a:gd name="T51" fmla="*/ 53 h 61"/>
                <a:gd name="T52" fmla="*/ 138 w 308"/>
                <a:gd name="T53" fmla="*/ 53 h 61"/>
                <a:gd name="T54" fmla="*/ 138 w 308"/>
                <a:gd name="T55" fmla="*/ 47 h 61"/>
                <a:gd name="T56" fmla="*/ 0 w 308"/>
                <a:gd name="T57" fmla="*/ 47 h 61"/>
                <a:gd name="T58" fmla="*/ 0 w 308"/>
                <a:gd name="T59" fmla="*/ 24 h 61"/>
                <a:gd name="T60" fmla="*/ 138 w 308"/>
                <a:gd name="T61" fmla="*/ 24 h 61"/>
                <a:gd name="T62" fmla="*/ 138 w 308"/>
                <a:gd name="T63" fmla="*/ 8 h 61"/>
                <a:gd name="T64" fmla="*/ 223 w 308"/>
                <a:gd name="T65" fmla="*/ 8 h 61"/>
                <a:gd name="T66" fmla="*/ 197 w 308"/>
                <a:gd name="T67" fmla="*/ 8 h 61"/>
                <a:gd name="T68" fmla="*/ 197 w 308"/>
                <a:gd name="T69" fmla="*/ 24 h 61"/>
                <a:gd name="T70" fmla="*/ 223 w 308"/>
                <a:gd name="T71" fmla="*/ 24 h 61"/>
                <a:gd name="T72" fmla="*/ 223 w 308"/>
                <a:gd name="T73" fmla="*/ 8 h 61"/>
                <a:gd name="T74" fmla="*/ 308 w 308"/>
                <a:gd name="T75" fmla="*/ 8 h 61"/>
                <a:gd name="T76" fmla="*/ 252 w 308"/>
                <a:gd name="T77" fmla="*/ 8 h 61"/>
                <a:gd name="T78" fmla="*/ 252 w 308"/>
                <a:gd name="T79" fmla="*/ 24 h 61"/>
                <a:gd name="T80" fmla="*/ 308 w 308"/>
                <a:gd name="T81" fmla="*/ 24 h 61"/>
                <a:gd name="T82" fmla="*/ 308 w 308"/>
                <a:gd name="T83" fmla="*/ 8 h 61"/>
                <a:gd name="T84" fmla="*/ 308 w 308"/>
                <a:gd name="T85" fmla="*/ 8 h 61"/>
                <a:gd name="T86" fmla="*/ 9 w 308"/>
                <a:gd name="T87" fmla="*/ 0 h 61"/>
                <a:gd name="T88" fmla="*/ 9 w 308"/>
                <a:gd name="T89" fmla="*/ 0 h 61"/>
                <a:gd name="T90" fmla="*/ 5 w 308"/>
                <a:gd name="T91" fmla="*/ 4 h 61"/>
                <a:gd name="T92" fmla="*/ 9 w 308"/>
                <a:gd name="T93" fmla="*/ 0 h 61"/>
                <a:gd name="T94" fmla="*/ 299 w 308"/>
                <a:gd name="T95" fmla="*/ 0 h 61"/>
                <a:gd name="T96" fmla="*/ 299 w 308"/>
                <a:gd name="T97" fmla="*/ 0 h 61"/>
                <a:gd name="T98" fmla="*/ 304 w 308"/>
                <a:gd name="T99" fmla="*/ 4 h 61"/>
                <a:gd name="T100" fmla="*/ 299 w 308"/>
                <a:gd name="T10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8" h="61">
                  <a:moveTo>
                    <a:pt x="5" y="57"/>
                  </a:moveTo>
                  <a:cubicBezTo>
                    <a:pt x="9" y="61"/>
                    <a:pt x="9" y="61"/>
                    <a:pt x="9" y="61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9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1" y="59"/>
                    <a:pt x="29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3" y="47"/>
                  </a:moveTo>
                  <a:cubicBezTo>
                    <a:pt x="197" y="47"/>
                    <a:pt x="197" y="47"/>
                    <a:pt x="197" y="47"/>
                  </a:cubicBezTo>
                  <a:cubicBezTo>
                    <a:pt x="197" y="53"/>
                    <a:pt x="197" y="53"/>
                    <a:pt x="197" y="53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3" y="47"/>
                    <a:pt x="223" y="47"/>
                    <a:pt x="223" y="47"/>
                  </a:cubicBezTo>
                  <a:moveTo>
                    <a:pt x="308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47"/>
                    <a:pt x="308" y="47"/>
                    <a:pt x="308" y="47"/>
                  </a:cubicBezTo>
                  <a:moveTo>
                    <a:pt x="138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8"/>
                    <a:pt x="138" y="8"/>
                    <a:pt x="138" y="8"/>
                  </a:cubicBezTo>
                  <a:moveTo>
                    <a:pt x="223" y="8"/>
                  </a:moveTo>
                  <a:cubicBezTo>
                    <a:pt x="197" y="8"/>
                    <a:pt x="197" y="8"/>
                    <a:pt x="197" y="8"/>
                  </a:cubicBezTo>
                  <a:cubicBezTo>
                    <a:pt x="197" y="24"/>
                    <a:pt x="197" y="24"/>
                    <a:pt x="197" y="24"/>
                  </a:cubicBezTo>
                  <a:cubicBezTo>
                    <a:pt x="223" y="24"/>
                    <a:pt x="223" y="24"/>
                    <a:pt x="223" y="24"/>
                  </a:cubicBezTo>
                  <a:cubicBezTo>
                    <a:pt x="223" y="8"/>
                    <a:pt x="223" y="8"/>
                    <a:pt x="223" y="8"/>
                  </a:cubicBezTo>
                  <a:moveTo>
                    <a:pt x="308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8" y="8"/>
                    <a:pt x="308" y="8"/>
                    <a:pt x="308" y="8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6" y="3"/>
                    <a:pt x="7" y="1"/>
                    <a:pt x="9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1" y="2"/>
                    <a:pt x="302" y="3"/>
                    <a:pt x="304" y="4"/>
                  </a:cubicBezTo>
                  <a:cubicBezTo>
                    <a:pt x="302" y="3"/>
                    <a:pt x="301" y="2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1" name="任意多边形 223">
              <a:extLst>
                <a:ext uri="{FF2B5EF4-FFF2-40B4-BE49-F238E27FC236}">
                  <a16:creationId xmlns:a16="http://schemas.microsoft.com/office/drawing/2014/main" id="{1A239BB6-DFEF-4C16-A908-FDC288B515FD}"/>
                </a:ext>
              </a:extLst>
            </p:cNvPr>
            <p:cNvSpPr/>
            <p:nvPr/>
          </p:nvSpPr>
          <p:spPr bwMode="auto">
            <a:xfrm>
              <a:off x="7199313" y="5219701"/>
              <a:ext cx="917575" cy="68263"/>
            </a:xfrm>
            <a:custGeom>
              <a:avLst/>
              <a:gdLst>
                <a:gd name="T0" fmla="*/ 259 w 578"/>
                <a:gd name="T1" fmla="*/ 0 h 43"/>
                <a:gd name="T2" fmla="*/ 0 w 578"/>
                <a:gd name="T3" fmla="*/ 0 h 43"/>
                <a:gd name="T4" fmla="*/ 0 w 578"/>
                <a:gd name="T5" fmla="*/ 43 h 43"/>
                <a:gd name="T6" fmla="*/ 259 w 578"/>
                <a:gd name="T7" fmla="*/ 43 h 43"/>
                <a:gd name="T8" fmla="*/ 259 w 578"/>
                <a:gd name="T9" fmla="*/ 0 h 43"/>
                <a:gd name="T10" fmla="*/ 419 w 578"/>
                <a:gd name="T11" fmla="*/ 0 h 43"/>
                <a:gd name="T12" fmla="*/ 370 w 578"/>
                <a:gd name="T13" fmla="*/ 0 h 43"/>
                <a:gd name="T14" fmla="*/ 370 w 578"/>
                <a:gd name="T15" fmla="*/ 43 h 43"/>
                <a:gd name="T16" fmla="*/ 419 w 578"/>
                <a:gd name="T17" fmla="*/ 43 h 43"/>
                <a:gd name="T18" fmla="*/ 419 w 578"/>
                <a:gd name="T19" fmla="*/ 0 h 43"/>
                <a:gd name="T20" fmla="*/ 578 w 578"/>
                <a:gd name="T21" fmla="*/ 0 h 43"/>
                <a:gd name="T22" fmla="*/ 473 w 578"/>
                <a:gd name="T23" fmla="*/ 0 h 43"/>
                <a:gd name="T24" fmla="*/ 473 w 578"/>
                <a:gd name="T25" fmla="*/ 43 h 43"/>
                <a:gd name="T26" fmla="*/ 578 w 578"/>
                <a:gd name="T27" fmla="*/ 43 h 43"/>
                <a:gd name="T28" fmla="*/ 578 w 578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8" h="43">
                  <a:moveTo>
                    <a:pt x="259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9" y="43"/>
                  </a:lnTo>
                  <a:lnTo>
                    <a:pt x="259" y="0"/>
                  </a:lnTo>
                  <a:close/>
                  <a:moveTo>
                    <a:pt x="419" y="0"/>
                  </a:moveTo>
                  <a:lnTo>
                    <a:pt x="370" y="0"/>
                  </a:lnTo>
                  <a:lnTo>
                    <a:pt x="370" y="43"/>
                  </a:lnTo>
                  <a:lnTo>
                    <a:pt x="419" y="43"/>
                  </a:lnTo>
                  <a:lnTo>
                    <a:pt x="419" y="0"/>
                  </a:lnTo>
                  <a:close/>
                  <a:moveTo>
                    <a:pt x="578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8" y="43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2" name="任意多边形 224">
              <a:extLst>
                <a:ext uri="{FF2B5EF4-FFF2-40B4-BE49-F238E27FC236}">
                  <a16:creationId xmlns:a16="http://schemas.microsoft.com/office/drawing/2014/main" id="{56E3237C-8DF4-46D3-8E64-F2BBA94462B7}"/>
                </a:ext>
              </a:extLst>
            </p:cNvPr>
            <p:cNvSpPr/>
            <p:nvPr/>
          </p:nvSpPr>
          <p:spPr bwMode="auto">
            <a:xfrm>
              <a:off x="7199313" y="5219701"/>
              <a:ext cx="917575" cy="68263"/>
            </a:xfrm>
            <a:custGeom>
              <a:avLst/>
              <a:gdLst>
                <a:gd name="T0" fmla="*/ 259 w 578"/>
                <a:gd name="T1" fmla="*/ 0 h 43"/>
                <a:gd name="T2" fmla="*/ 0 w 578"/>
                <a:gd name="T3" fmla="*/ 0 h 43"/>
                <a:gd name="T4" fmla="*/ 0 w 578"/>
                <a:gd name="T5" fmla="*/ 43 h 43"/>
                <a:gd name="T6" fmla="*/ 259 w 578"/>
                <a:gd name="T7" fmla="*/ 43 h 43"/>
                <a:gd name="T8" fmla="*/ 259 w 578"/>
                <a:gd name="T9" fmla="*/ 0 h 43"/>
                <a:gd name="T10" fmla="*/ 419 w 578"/>
                <a:gd name="T11" fmla="*/ 0 h 43"/>
                <a:gd name="T12" fmla="*/ 370 w 578"/>
                <a:gd name="T13" fmla="*/ 0 h 43"/>
                <a:gd name="T14" fmla="*/ 370 w 578"/>
                <a:gd name="T15" fmla="*/ 43 h 43"/>
                <a:gd name="T16" fmla="*/ 419 w 578"/>
                <a:gd name="T17" fmla="*/ 43 h 43"/>
                <a:gd name="T18" fmla="*/ 419 w 578"/>
                <a:gd name="T19" fmla="*/ 0 h 43"/>
                <a:gd name="T20" fmla="*/ 578 w 578"/>
                <a:gd name="T21" fmla="*/ 0 h 43"/>
                <a:gd name="T22" fmla="*/ 473 w 578"/>
                <a:gd name="T23" fmla="*/ 0 h 43"/>
                <a:gd name="T24" fmla="*/ 473 w 578"/>
                <a:gd name="T25" fmla="*/ 43 h 43"/>
                <a:gd name="T26" fmla="*/ 578 w 578"/>
                <a:gd name="T27" fmla="*/ 43 h 43"/>
                <a:gd name="T28" fmla="*/ 578 w 578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8" h="43">
                  <a:moveTo>
                    <a:pt x="259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9" y="43"/>
                  </a:lnTo>
                  <a:lnTo>
                    <a:pt x="259" y="0"/>
                  </a:lnTo>
                  <a:moveTo>
                    <a:pt x="419" y="0"/>
                  </a:moveTo>
                  <a:lnTo>
                    <a:pt x="370" y="0"/>
                  </a:lnTo>
                  <a:lnTo>
                    <a:pt x="370" y="43"/>
                  </a:lnTo>
                  <a:lnTo>
                    <a:pt x="419" y="43"/>
                  </a:lnTo>
                  <a:lnTo>
                    <a:pt x="419" y="0"/>
                  </a:lnTo>
                  <a:moveTo>
                    <a:pt x="578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8" y="43"/>
                  </a:lnTo>
                  <a:lnTo>
                    <a:pt x="5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3" name="任意多边形 225">
              <a:extLst>
                <a:ext uri="{FF2B5EF4-FFF2-40B4-BE49-F238E27FC236}">
                  <a16:creationId xmlns:a16="http://schemas.microsoft.com/office/drawing/2014/main" id="{0348455B-5B31-4E06-944E-2E0E356DFB47}"/>
                </a:ext>
              </a:extLst>
            </p:cNvPr>
            <p:cNvSpPr/>
            <p:nvPr/>
          </p:nvSpPr>
          <p:spPr bwMode="auto">
            <a:xfrm>
              <a:off x="8102601" y="5305426"/>
              <a:ext cx="14288" cy="12700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1"/>
                    <a:pt x="5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4" name="任意多边形 226">
              <a:extLst>
                <a:ext uri="{FF2B5EF4-FFF2-40B4-BE49-F238E27FC236}">
                  <a16:creationId xmlns:a16="http://schemas.microsoft.com/office/drawing/2014/main" id="{3CDA5191-2FCE-4893-B762-B4BC822DD8FE}"/>
                </a:ext>
              </a:extLst>
            </p:cNvPr>
            <p:cNvSpPr/>
            <p:nvPr/>
          </p:nvSpPr>
          <p:spPr bwMode="auto">
            <a:xfrm>
              <a:off x="7199313" y="5305426"/>
              <a:ext cx="15875" cy="12700"/>
            </a:xfrm>
            <a:custGeom>
              <a:avLst/>
              <a:gdLst>
                <a:gd name="T0" fmla="*/ 1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1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4" y="3"/>
                    <a:pt x="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E58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5" name="任意多边形 227">
              <a:extLst>
                <a:ext uri="{FF2B5EF4-FFF2-40B4-BE49-F238E27FC236}">
                  <a16:creationId xmlns:a16="http://schemas.microsoft.com/office/drawing/2014/main" id="{8B8FCDE2-4A43-41A1-92FA-CF34C01CD191}"/>
                </a:ext>
              </a:extLst>
            </p:cNvPr>
            <p:cNvSpPr/>
            <p:nvPr/>
          </p:nvSpPr>
          <p:spPr bwMode="auto">
            <a:xfrm>
              <a:off x="7202488" y="5305426"/>
              <a:ext cx="914400" cy="23813"/>
            </a:xfrm>
            <a:custGeom>
              <a:avLst/>
              <a:gdLst>
                <a:gd name="T0" fmla="*/ 137 w 307"/>
                <a:gd name="T1" fmla="*/ 0 h 8"/>
                <a:gd name="T2" fmla="*/ 0 w 307"/>
                <a:gd name="T3" fmla="*/ 0 h 8"/>
                <a:gd name="T4" fmla="*/ 4 w 307"/>
                <a:gd name="T5" fmla="*/ 4 h 8"/>
                <a:gd name="T6" fmla="*/ 8 w 307"/>
                <a:gd name="T7" fmla="*/ 8 h 8"/>
                <a:gd name="T8" fmla="*/ 32 w 307"/>
                <a:gd name="T9" fmla="*/ 8 h 8"/>
                <a:gd name="T10" fmla="*/ 32 w 307"/>
                <a:gd name="T11" fmla="*/ 8 h 8"/>
                <a:gd name="T12" fmla="*/ 32 w 307"/>
                <a:gd name="T13" fmla="*/ 8 h 8"/>
                <a:gd name="T14" fmla="*/ 32 w 307"/>
                <a:gd name="T15" fmla="*/ 8 h 8"/>
                <a:gd name="T16" fmla="*/ 137 w 307"/>
                <a:gd name="T17" fmla="*/ 8 h 8"/>
                <a:gd name="T18" fmla="*/ 137 w 307"/>
                <a:gd name="T19" fmla="*/ 0 h 8"/>
                <a:gd name="T20" fmla="*/ 222 w 307"/>
                <a:gd name="T21" fmla="*/ 0 h 8"/>
                <a:gd name="T22" fmla="*/ 196 w 307"/>
                <a:gd name="T23" fmla="*/ 0 h 8"/>
                <a:gd name="T24" fmla="*/ 196 w 307"/>
                <a:gd name="T25" fmla="*/ 8 h 8"/>
                <a:gd name="T26" fmla="*/ 220 w 307"/>
                <a:gd name="T27" fmla="*/ 8 h 8"/>
                <a:gd name="T28" fmla="*/ 222 w 307"/>
                <a:gd name="T29" fmla="*/ 8 h 8"/>
                <a:gd name="T30" fmla="*/ 222 w 307"/>
                <a:gd name="T31" fmla="*/ 0 h 8"/>
                <a:gd name="T32" fmla="*/ 307 w 307"/>
                <a:gd name="T33" fmla="*/ 0 h 8"/>
                <a:gd name="T34" fmla="*/ 251 w 307"/>
                <a:gd name="T35" fmla="*/ 0 h 8"/>
                <a:gd name="T36" fmla="*/ 251 w 307"/>
                <a:gd name="T37" fmla="*/ 8 h 8"/>
                <a:gd name="T38" fmla="*/ 275 w 307"/>
                <a:gd name="T39" fmla="*/ 8 h 8"/>
                <a:gd name="T40" fmla="*/ 298 w 307"/>
                <a:gd name="T41" fmla="*/ 8 h 8"/>
                <a:gd name="T42" fmla="*/ 302 w 307"/>
                <a:gd name="T43" fmla="*/ 4 h 8"/>
                <a:gd name="T44" fmla="*/ 307 w 307"/>
                <a:gd name="T4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7" h="8">
                  <a:moveTo>
                    <a:pt x="1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6"/>
                    <a:pt x="6" y="7"/>
                    <a:pt x="8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moveTo>
                    <a:pt x="222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0" y="8"/>
                    <a:pt x="220" y="8"/>
                    <a:pt x="220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moveTo>
                    <a:pt x="307" y="0"/>
                  </a:moveTo>
                  <a:cubicBezTo>
                    <a:pt x="251" y="0"/>
                    <a:pt x="251" y="0"/>
                    <a:pt x="251" y="0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98" y="8"/>
                    <a:pt x="298" y="8"/>
                    <a:pt x="298" y="8"/>
                  </a:cubicBezTo>
                  <a:cubicBezTo>
                    <a:pt x="300" y="6"/>
                    <a:pt x="301" y="5"/>
                    <a:pt x="302" y="4"/>
                  </a:cubicBezTo>
                  <a:cubicBezTo>
                    <a:pt x="307" y="0"/>
                    <a:pt x="307" y="0"/>
                    <a:pt x="307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6" name="任意多边形 228">
              <a:extLst>
                <a:ext uri="{FF2B5EF4-FFF2-40B4-BE49-F238E27FC236}">
                  <a16:creationId xmlns:a16="http://schemas.microsoft.com/office/drawing/2014/main" id="{96036983-8E4A-47D1-9ADD-461159C4B4D3}"/>
                </a:ext>
              </a:extLst>
            </p:cNvPr>
            <p:cNvSpPr/>
            <p:nvPr/>
          </p:nvSpPr>
          <p:spPr bwMode="auto">
            <a:xfrm>
              <a:off x="7199313" y="5159376"/>
              <a:ext cx="15875" cy="1270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1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2" y="2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5" y="0"/>
                  </a:cubicBezTo>
                </a:path>
              </a:pathLst>
            </a:custGeom>
            <a:solidFill>
              <a:srgbClr val="719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7" name="任意多边形 229">
              <a:extLst>
                <a:ext uri="{FF2B5EF4-FFF2-40B4-BE49-F238E27FC236}">
                  <a16:creationId xmlns:a16="http://schemas.microsoft.com/office/drawing/2014/main" id="{7E62F30B-B09D-4FF0-A816-067971690D38}"/>
                </a:ext>
              </a:extLst>
            </p:cNvPr>
            <p:cNvSpPr/>
            <p:nvPr/>
          </p:nvSpPr>
          <p:spPr bwMode="auto">
            <a:xfrm>
              <a:off x="8104188" y="5159376"/>
              <a:ext cx="12700" cy="12700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2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3"/>
                    <a:pt x="1" y="1"/>
                    <a:pt x="0" y="0"/>
                  </a:cubicBezTo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8" name="任意多边形 230">
              <a:extLst>
                <a:ext uri="{FF2B5EF4-FFF2-40B4-BE49-F238E27FC236}">
                  <a16:creationId xmlns:a16="http://schemas.microsoft.com/office/drawing/2014/main" id="{39F50081-3487-4127-BF2B-4803EE9E0B12}"/>
                </a:ext>
              </a:extLst>
            </p:cNvPr>
            <p:cNvSpPr/>
            <p:nvPr/>
          </p:nvSpPr>
          <p:spPr bwMode="auto">
            <a:xfrm>
              <a:off x="7202488" y="5148263"/>
              <a:ext cx="914400" cy="23813"/>
            </a:xfrm>
            <a:custGeom>
              <a:avLst/>
              <a:gdLst>
                <a:gd name="T0" fmla="*/ 298 w 307"/>
                <a:gd name="T1" fmla="*/ 0 h 8"/>
                <a:gd name="T2" fmla="*/ 255 w 307"/>
                <a:gd name="T3" fmla="*/ 0 h 8"/>
                <a:gd name="T4" fmla="*/ 197 w 307"/>
                <a:gd name="T5" fmla="*/ 0 h 8"/>
                <a:gd name="T6" fmla="*/ 8 w 307"/>
                <a:gd name="T7" fmla="*/ 0 h 8"/>
                <a:gd name="T8" fmla="*/ 4 w 307"/>
                <a:gd name="T9" fmla="*/ 4 h 8"/>
                <a:gd name="T10" fmla="*/ 0 w 307"/>
                <a:gd name="T11" fmla="*/ 8 h 8"/>
                <a:gd name="T12" fmla="*/ 137 w 307"/>
                <a:gd name="T13" fmla="*/ 8 h 8"/>
                <a:gd name="T14" fmla="*/ 137 w 307"/>
                <a:gd name="T15" fmla="*/ 0 h 8"/>
                <a:gd name="T16" fmla="*/ 196 w 307"/>
                <a:gd name="T17" fmla="*/ 0 h 8"/>
                <a:gd name="T18" fmla="*/ 196 w 307"/>
                <a:gd name="T19" fmla="*/ 8 h 8"/>
                <a:gd name="T20" fmla="*/ 222 w 307"/>
                <a:gd name="T21" fmla="*/ 8 h 8"/>
                <a:gd name="T22" fmla="*/ 222 w 307"/>
                <a:gd name="T23" fmla="*/ 0 h 8"/>
                <a:gd name="T24" fmla="*/ 251 w 307"/>
                <a:gd name="T25" fmla="*/ 0 h 8"/>
                <a:gd name="T26" fmla="*/ 251 w 307"/>
                <a:gd name="T27" fmla="*/ 8 h 8"/>
                <a:gd name="T28" fmla="*/ 307 w 307"/>
                <a:gd name="T29" fmla="*/ 8 h 8"/>
                <a:gd name="T30" fmla="*/ 303 w 307"/>
                <a:gd name="T31" fmla="*/ 4 h 8"/>
                <a:gd name="T32" fmla="*/ 298 w 307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7" h="8">
                  <a:moveTo>
                    <a:pt x="298" y="0"/>
                  </a:moveTo>
                  <a:cubicBezTo>
                    <a:pt x="255" y="0"/>
                    <a:pt x="255" y="0"/>
                    <a:pt x="255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1"/>
                    <a:pt x="5" y="3"/>
                    <a:pt x="4" y="4"/>
                  </a:cubicBezTo>
                  <a:cubicBezTo>
                    <a:pt x="3" y="5"/>
                    <a:pt x="1" y="6"/>
                    <a:pt x="0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5" y="7"/>
                    <a:pt x="304" y="5"/>
                    <a:pt x="303" y="4"/>
                  </a:cubicBezTo>
                  <a:cubicBezTo>
                    <a:pt x="301" y="3"/>
                    <a:pt x="300" y="2"/>
                    <a:pt x="298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9" name="任意多边形 231">
              <a:extLst>
                <a:ext uri="{FF2B5EF4-FFF2-40B4-BE49-F238E27FC236}">
                  <a16:creationId xmlns:a16="http://schemas.microsoft.com/office/drawing/2014/main" id="{DA898441-A419-4B1B-8F8A-79EAC2E03F93}"/>
                </a:ext>
              </a:extLst>
            </p:cNvPr>
            <p:cNvSpPr/>
            <p:nvPr/>
          </p:nvSpPr>
          <p:spPr bwMode="auto">
            <a:xfrm>
              <a:off x="7610476" y="5172076"/>
              <a:ext cx="176213" cy="133350"/>
            </a:xfrm>
            <a:custGeom>
              <a:avLst/>
              <a:gdLst>
                <a:gd name="T0" fmla="*/ 111 w 111"/>
                <a:gd name="T1" fmla="*/ 73 h 84"/>
                <a:gd name="T2" fmla="*/ 0 w 111"/>
                <a:gd name="T3" fmla="*/ 73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3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3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0" name="任意多边形 232">
              <a:extLst>
                <a:ext uri="{FF2B5EF4-FFF2-40B4-BE49-F238E27FC236}">
                  <a16:creationId xmlns:a16="http://schemas.microsoft.com/office/drawing/2014/main" id="{4E01E646-38E8-4FAE-8893-F709F3F142AA}"/>
                </a:ext>
              </a:extLst>
            </p:cNvPr>
            <p:cNvSpPr/>
            <p:nvPr/>
          </p:nvSpPr>
          <p:spPr bwMode="auto">
            <a:xfrm>
              <a:off x="7610476" y="5172076"/>
              <a:ext cx="176213" cy="133350"/>
            </a:xfrm>
            <a:custGeom>
              <a:avLst/>
              <a:gdLst>
                <a:gd name="T0" fmla="*/ 111 w 111"/>
                <a:gd name="T1" fmla="*/ 73 h 84"/>
                <a:gd name="T2" fmla="*/ 0 w 111"/>
                <a:gd name="T3" fmla="*/ 73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3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3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1" name="矩形 810">
              <a:extLst>
                <a:ext uri="{FF2B5EF4-FFF2-40B4-BE49-F238E27FC236}">
                  <a16:creationId xmlns:a16="http://schemas.microsoft.com/office/drawing/2014/main" id="{7A23CA0A-D4FD-4708-B3F4-D941C87C3C69}"/>
                </a:ext>
              </a:extLst>
            </p:cNvPr>
            <p:cNvSpPr/>
            <p:nvPr/>
          </p:nvSpPr>
          <p:spPr bwMode="auto">
            <a:xfrm>
              <a:off x="7610476" y="5219701"/>
              <a:ext cx="176213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2" name="矩形 811">
              <a:extLst>
                <a:ext uri="{FF2B5EF4-FFF2-40B4-BE49-F238E27FC236}">
                  <a16:creationId xmlns:a16="http://schemas.microsoft.com/office/drawing/2014/main" id="{E2B534ED-1EB0-4A24-8F5D-ABE964BE602C}"/>
                </a:ext>
              </a:extLst>
            </p:cNvPr>
            <p:cNvSpPr/>
            <p:nvPr/>
          </p:nvSpPr>
          <p:spPr bwMode="auto">
            <a:xfrm>
              <a:off x="7610476" y="5219701"/>
              <a:ext cx="176213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3" name="任意多边形 235">
              <a:extLst>
                <a:ext uri="{FF2B5EF4-FFF2-40B4-BE49-F238E27FC236}">
                  <a16:creationId xmlns:a16="http://schemas.microsoft.com/office/drawing/2014/main" id="{73D96AFB-34C0-4EC4-A82D-C72EBF61D31B}"/>
                </a:ext>
              </a:extLst>
            </p:cNvPr>
            <p:cNvSpPr/>
            <p:nvPr/>
          </p:nvSpPr>
          <p:spPr bwMode="auto">
            <a:xfrm>
              <a:off x="7610476" y="5305426"/>
              <a:ext cx="176213" cy="23813"/>
            </a:xfrm>
            <a:custGeom>
              <a:avLst/>
              <a:gdLst>
                <a:gd name="T0" fmla="*/ 111 w 111"/>
                <a:gd name="T1" fmla="*/ 0 h 15"/>
                <a:gd name="T2" fmla="*/ 0 w 111"/>
                <a:gd name="T3" fmla="*/ 0 h 15"/>
                <a:gd name="T4" fmla="*/ 0 w 111"/>
                <a:gd name="T5" fmla="*/ 15 h 15"/>
                <a:gd name="T6" fmla="*/ 45 w 111"/>
                <a:gd name="T7" fmla="*/ 15 h 15"/>
                <a:gd name="T8" fmla="*/ 111 w 111"/>
                <a:gd name="T9" fmla="*/ 15 h 15"/>
                <a:gd name="T10" fmla="*/ 111 w 1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">
                  <a:moveTo>
                    <a:pt x="111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5" y="15"/>
                  </a:lnTo>
                  <a:lnTo>
                    <a:pt x="111" y="15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4" name="任意多边形 236">
              <a:extLst>
                <a:ext uri="{FF2B5EF4-FFF2-40B4-BE49-F238E27FC236}">
                  <a16:creationId xmlns:a16="http://schemas.microsoft.com/office/drawing/2014/main" id="{373C0F19-2F78-4427-B0F5-D9E5D5603036}"/>
                </a:ext>
              </a:extLst>
            </p:cNvPr>
            <p:cNvSpPr/>
            <p:nvPr/>
          </p:nvSpPr>
          <p:spPr bwMode="auto">
            <a:xfrm>
              <a:off x="7610476" y="5305426"/>
              <a:ext cx="176213" cy="23813"/>
            </a:xfrm>
            <a:custGeom>
              <a:avLst/>
              <a:gdLst>
                <a:gd name="T0" fmla="*/ 111 w 111"/>
                <a:gd name="T1" fmla="*/ 0 h 15"/>
                <a:gd name="T2" fmla="*/ 0 w 111"/>
                <a:gd name="T3" fmla="*/ 0 h 15"/>
                <a:gd name="T4" fmla="*/ 0 w 111"/>
                <a:gd name="T5" fmla="*/ 15 h 15"/>
                <a:gd name="T6" fmla="*/ 45 w 111"/>
                <a:gd name="T7" fmla="*/ 15 h 15"/>
                <a:gd name="T8" fmla="*/ 111 w 111"/>
                <a:gd name="T9" fmla="*/ 15 h 15"/>
                <a:gd name="T10" fmla="*/ 111 w 1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">
                  <a:moveTo>
                    <a:pt x="111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5" y="15"/>
                  </a:lnTo>
                  <a:lnTo>
                    <a:pt x="111" y="15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5" name="矩形 814">
              <a:extLst>
                <a:ext uri="{FF2B5EF4-FFF2-40B4-BE49-F238E27FC236}">
                  <a16:creationId xmlns:a16="http://schemas.microsoft.com/office/drawing/2014/main" id="{3830B4E2-5903-476D-9990-7BB85A7C062F}"/>
                </a:ext>
              </a:extLst>
            </p:cNvPr>
            <p:cNvSpPr/>
            <p:nvPr/>
          </p:nvSpPr>
          <p:spPr bwMode="auto">
            <a:xfrm>
              <a:off x="7610476" y="5148263"/>
              <a:ext cx="176213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6" name="矩形 815">
              <a:extLst>
                <a:ext uri="{FF2B5EF4-FFF2-40B4-BE49-F238E27FC236}">
                  <a16:creationId xmlns:a16="http://schemas.microsoft.com/office/drawing/2014/main" id="{63BBB400-3AAE-4A13-A043-CF643D79EDCB}"/>
                </a:ext>
              </a:extLst>
            </p:cNvPr>
            <p:cNvSpPr/>
            <p:nvPr/>
          </p:nvSpPr>
          <p:spPr bwMode="auto">
            <a:xfrm>
              <a:off x="7610476" y="5148263"/>
              <a:ext cx="1762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7" name="任意多边形 239">
              <a:extLst>
                <a:ext uri="{FF2B5EF4-FFF2-40B4-BE49-F238E27FC236}">
                  <a16:creationId xmlns:a16="http://schemas.microsoft.com/office/drawing/2014/main" id="{6E31F098-BDE4-4831-9921-777D31A27970}"/>
                </a:ext>
              </a:extLst>
            </p:cNvPr>
            <p:cNvSpPr/>
            <p:nvPr/>
          </p:nvSpPr>
          <p:spPr bwMode="auto">
            <a:xfrm>
              <a:off x="7864475" y="5170748"/>
              <a:ext cx="85725" cy="133350"/>
            </a:xfrm>
            <a:custGeom>
              <a:avLst/>
              <a:gdLst>
                <a:gd name="T0" fmla="*/ 54 w 54"/>
                <a:gd name="T1" fmla="*/ 73 h 84"/>
                <a:gd name="T2" fmla="*/ 0 w 54"/>
                <a:gd name="T3" fmla="*/ 73 h 84"/>
                <a:gd name="T4" fmla="*/ 0 w 54"/>
                <a:gd name="T5" fmla="*/ 84 h 84"/>
                <a:gd name="T6" fmla="*/ 54 w 54"/>
                <a:gd name="T7" fmla="*/ 84 h 84"/>
                <a:gd name="T8" fmla="*/ 54 w 54"/>
                <a:gd name="T9" fmla="*/ 73 h 84"/>
                <a:gd name="T10" fmla="*/ 54 w 54"/>
                <a:gd name="T11" fmla="*/ 0 h 84"/>
                <a:gd name="T12" fmla="*/ 0 w 54"/>
                <a:gd name="T13" fmla="*/ 0 h 84"/>
                <a:gd name="T14" fmla="*/ 0 w 54"/>
                <a:gd name="T15" fmla="*/ 30 h 84"/>
                <a:gd name="T16" fmla="*/ 54 w 54"/>
                <a:gd name="T17" fmla="*/ 30 h 84"/>
                <a:gd name="T18" fmla="*/ 54 w 54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4">
                  <a:moveTo>
                    <a:pt x="54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4" y="84"/>
                  </a:lnTo>
                  <a:lnTo>
                    <a:pt x="54" y="73"/>
                  </a:lnTo>
                  <a:close/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8" name="任意多边形 240">
              <a:extLst>
                <a:ext uri="{FF2B5EF4-FFF2-40B4-BE49-F238E27FC236}">
                  <a16:creationId xmlns:a16="http://schemas.microsoft.com/office/drawing/2014/main" id="{92FE5647-A223-4B7B-858E-9AD5C50D6FA8}"/>
                </a:ext>
              </a:extLst>
            </p:cNvPr>
            <p:cNvSpPr/>
            <p:nvPr/>
          </p:nvSpPr>
          <p:spPr bwMode="auto">
            <a:xfrm>
              <a:off x="7864476" y="5172076"/>
              <a:ext cx="85725" cy="133350"/>
            </a:xfrm>
            <a:custGeom>
              <a:avLst/>
              <a:gdLst>
                <a:gd name="T0" fmla="*/ 54 w 54"/>
                <a:gd name="T1" fmla="*/ 73 h 84"/>
                <a:gd name="T2" fmla="*/ 0 w 54"/>
                <a:gd name="T3" fmla="*/ 73 h 84"/>
                <a:gd name="T4" fmla="*/ 0 w 54"/>
                <a:gd name="T5" fmla="*/ 84 h 84"/>
                <a:gd name="T6" fmla="*/ 54 w 54"/>
                <a:gd name="T7" fmla="*/ 84 h 84"/>
                <a:gd name="T8" fmla="*/ 54 w 54"/>
                <a:gd name="T9" fmla="*/ 73 h 84"/>
                <a:gd name="T10" fmla="*/ 54 w 54"/>
                <a:gd name="T11" fmla="*/ 0 h 84"/>
                <a:gd name="T12" fmla="*/ 0 w 54"/>
                <a:gd name="T13" fmla="*/ 0 h 84"/>
                <a:gd name="T14" fmla="*/ 0 w 54"/>
                <a:gd name="T15" fmla="*/ 30 h 84"/>
                <a:gd name="T16" fmla="*/ 54 w 54"/>
                <a:gd name="T17" fmla="*/ 30 h 84"/>
                <a:gd name="T18" fmla="*/ 54 w 54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4">
                  <a:moveTo>
                    <a:pt x="54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4" y="84"/>
                  </a:lnTo>
                  <a:lnTo>
                    <a:pt x="54" y="73"/>
                  </a:lnTo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9" name="矩形 818">
              <a:extLst>
                <a:ext uri="{FF2B5EF4-FFF2-40B4-BE49-F238E27FC236}">
                  <a16:creationId xmlns:a16="http://schemas.microsoft.com/office/drawing/2014/main" id="{4D669980-D665-4EE2-9DC6-5CBC72D2173D}"/>
                </a:ext>
              </a:extLst>
            </p:cNvPr>
            <p:cNvSpPr/>
            <p:nvPr/>
          </p:nvSpPr>
          <p:spPr bwMode="auto">
            <a:xfrm>
              <a:off x="7864476" y="5219701"/>
              <a:ext cx="85725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0" name="矩形 819">
              <a:extLst>
                <a:ext uri="{FF2B5EF4-FFF2-40B4-BE49-F238E27FC236}">
                  <a16:creationId xmlns:a16="http://schemas.microsoft.com/office/drawing/2014/main" id="{AEA95E5A-C011-4B8F-B37B-C03789CCA3FC}"/>
                </a:ext>
              </a:extLst>
            </p:cNvPr>
            <p:cNvSpPr/>
            <p:nvPr/>
          </p:nvSpPr>
          <p:spPr bwMode="auto">
            <a:xfrm>
              <a:off x="7864476" y="5219701"/>
              <a:ext cx="85725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1" name="任意多边形 243">
              <a:extLst>
                <a:ext uri="{FF2B5EF4-FFF2-40B4-BE49-F238E27FC236}">
                  <a16:creationId xmlns:a16="http://schemas.microsoft.com/office/drawing/2014/main" id="{A4A1092F-2AF9-45D7-8FDF-05FC45E5F629}"/>
                </a:ext>
              </a:extLst>
            </p:cNvPr>
            <p:cNvSpPr/>
            <p:nvPr/>
          </p:nvSpPr>
          <p:spPr bwMode="auto">
            <a:xfrm>
              <a:off x="7864476" y="5305426"/>
              <a:ext cx="85725" cy="23813"/>
            </a:xfrm>
            <a:custGeom>
              <a:avLst/>
              <a:gdLst>
                <a:gd name="T0" fmla="*/ 54 w 54"/>
                <a:gd name="T1" fmla="*/ 0 h 15"/>
                <a:gd name="T2" fmla="*/ 0 w 54"/>
                <a:gd name="T3" fmla="*/ 0 h 15"/>
                <a:gd name="T4" fmla="*/ 0 w 54"/>
                <a:gd name="T5" fmla="*/ 15 h 15"/>
                <a:gd name="T6" fmla="*/ 45 w 54"/>
                <a:gd name="T7" fmla="*/ 15 h 15"/>
                <a:gd name="T8" fmla="*/ 54 w 54"/>
                <a:gd name="T9" fmla="*/ 15 h 15"/>
                <a:gd name="T10" fmla="*/ 54 w 5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15">
                  <a:moveTo>
                    <a:pt x="54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5" y="15"/>
                  </a:lnTo>
                  <a:lnTo>
                    <a:pt x="54" y="15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2" name="任意多边形 244">
              <a:extLst>
                <a:ext uri="{FF2B5EF4-FFF2-40B4-BE49-F238E27FC236}">
                  <a16:creationId xmlns:a16="http://schemas.microsoft.com/office/drawing/2014/main" id="{55E89419-700F-4697-8774-FEECC45FF863}"/>
                </a:ext>
              </a:extLst>
            </p:cNvPr>
            <p:cNvSpPr/>
            <p:nvPr/>
          </p:nvSpPr>
          <p:spPr bwMode="auto">
            <a:xfrm>
              <a:off x="7864476" y="5305426"/>
              <a:ext cx="85725" cy="23813"/>
            </a:xfrm>
            <a:custGeom>
              <a:avLst/>
              <a:gdLst>
                <a:gd name="T0" fmla="*/ 54 w 54"/>
                <a:gd name="T1" fmla="*/ 0 h 15"/>
                <a:gd name="T2" fmla="*/ 0 w 54"/>
                <a:gd name="T3" fmla="*/ 0 h 15"/>
                <a:gd name="T4" fmla="*/ 0 w 54"/>
                <a:gd name="T5" fmla="*/ 15 h 15"/>
                <a:gd name="T6" fmla="*/ 45 w 54"/>
                <a:gd name="T7" fmla="*/ 15 h 15"/>
                <a:gd name="T8" fmla="*/ 54 w 54"/>
                <a:gd name="T9" fmla="*/ 15 h 15"/>
                <a:gd name="T10" fmla="*/ 54 w 5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15">
                  <a:moveTo>
                    <a:pt x="54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45" y="15"/>
                  </a:lnTo>
                  <a:lnTo>
                    <a:pt x="54" y="15"/>
                  </a:lnTo>
                  <a:lnTo>
                    <a:pt x="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3" name="矩形 822">
              <a:extLst>
                <a:ext uri="{FF2B5EF4-FFF2-40B4-BE49-F238E27FC236}">
                  <a16:creationId xmlns:a16="http://schemas.microsoft.com/office/drawing/2014/main" id="{7FB2BEF5-1716-400A-BB18-05F27F28E2D4}"/>
                </a:ext>
              </a:extLst>
            </p:cNvPr>
            <p:cNvSpPr/>
            <p:nvPr/>
          </p:nvSpPr>
          <p:spPr bwMode="auto">
            <a:xfrm>
              <a:off x="7864476" y="5148263"/>
              <a:ext cx="85725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4" name="矩形 823">
              <a:extLst>
                <a:ext uri="{FF2B5EF4-FFF2-40B4-BE49-F238E27FC236}">
                  <a16:creationId xmlns:a16="http://schemas.microsoft.com/office/drawing/2014/main" id="{0003343C-F8C6-4787-9590-6BB7D1231253}"/>
                </a:ext>
              </a:extLst>
            </p:cNvPr>
            <p:cNvSpPr/>
            <p:nvPr/>
          </p:nvSpPr>
          <p:spPr bwMode="auto">
            <a:xfrm>
              <a:off x="7864476" y="5148263"/>
              <a:ext cx="85725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5" name="任意多边形 247">
              <a:extLst>
                <a:ext uri="{FF2B5EF4-FFF2-40B4-BE49-F238E27FC236}">
                  <a16:creationId xmlns:a16="http://schemas.microsoft.com/office/drawing/2014/main" id="{488DAF27-AE1A-4789-AF18-84BDEEC35C2A}"/>
                </a:ext>
              </a:extLst>
            </p:cNvPr>
            <p:cNvSpPr/>
            <p:nvPr/>
          </p:nvSpPr>
          <p:spPr bwMode="auto">
            <a:xfrm>
              <a:off x="7270751" y="5329238"/>
              <a:ext cx="917575" cy="182563"/>
            </a:xfrm>
            <a:custGeom>
              <a:avLst/>
              <a:gdLst>
                <a:gd name="T0" fmla="*/ 308 w 308"/>
                <a:gd name="T1" fmla="*/ 8 h 61"/>
                <a:gd name="T2" fmla="*/ 308 w 308"/>
                <a:gd name="T3" fmla="*/ 53 h 61"/>
                <a:gd name="T4" fmla="*/ 299 w 308"/>
                <a:gd name="T5" fmla="*/ 61 h 61"/>
                <a:gd name="T6" fmla="*/ 9 w 308"/>
                <a:gd name="T7" fmla="*/ 61 h 61"/>
                <a:gd name="T8" fmla="*/ 0 w 308"/>
                <a:gd name="T9" fmla="*/ 53 h 61"/>
                <a:gd name="T10" fmla="*/ 0 w 308"/>
                <a:gd name="T11" fmla="*/ 8 h 61"/>
                <a:gd name="T12" fmla="*/ 9 w 308"/>
                <a:gd name="T13" fmla="*/ 0 h 61"/>
                <a:gd name="T14" fmla="*/ 299 w 308"/>
                <a:gd name="T15" fmla="*/ 0 h 61"/>
                <a:gd name="T16" fmla="*/ 308 w 308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61">
                  <a:moveTo>
                    <a:pt x="308" y="8"/>
                  </a:moveTo>
                  <a:cubicBezTo>
                    <a:pt x="308" y="53"/>
                    <a:pt x="308" y="53"/>
                    <a:pt x="308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5"/>
                    <a:pt x="5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8" y="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6" name="任意多边形 248">
              <a:extLst>
                <a:ext uri="{FF2B5EF4-FFF2-40B4-BE49-F238E27FC236}">
                  <a16:creationId xmlns:a16="http://schemas.microsoft.com/office/drawing/2014/main" id="{9E245578-E58B-4EED-A017-03677990C1A9}"/>
                </a:ext>
              </a:extLst>
            </p:cNvPr>
            <p:cNvSpPr/>
            <p:nvPr/>
          </p:nvSpPr>
          <p:spPr bwMode="auto">
            <a:xfrm>
              <a:off x="7270751" y="5329238"/>
              <a:ext cx="917575" cy="182563"/>
            </a:xfrm>
            <a:custGeom>
              <a:avLst/>
              <a:gdLst>
                <a:gd name="T0" fmla="*/ 303 w 308"/>
                <a:gd name="T1" fmla="*/ 57 h 61"/>
                <a:gd name="T2" fmla="*/ 299 w 308"/>
                <a:gd name="T3" fmla="*/ 61 h 61"/>
                <a:gd name="T4" fmla="*/ 299 w 308"/>
                <a:gd name="T5" fmla="*/ 61 h 61"/>
                <a:gd name="T6" fmla="*/ 303 w 308"/>
                <a:gd name="T7" fmla="*/ 57 h 61"/>
                <a:gd name="T8" fmla="*/ 5 w 308"/>
                <a:gd name="T9" fmla="*/ 57 h 61"/>
                <a:gd name="T10" fmla="*/ 9 w 308"/>
                <a:gd name="T11" fmla="*/ 61 h 61"/>
                <a:gd name="T12" fmla="*/ 35 w 308"/>
                <a:gd name="T13" fmla="*/ 61 h 61"/>
                <a:gd name="T14" fmla="*/ 35 w 308"/>
                <a:gd name="T15" fmla="*/ 61 h 61"/>
                <a:gd name="T16" fmla="*/ 9 w 308"/>
                <a:gd name="T17" fmla="*/ 61 h 61"/>
                <a:gd name="T18" fmla="*/ 5 w 308"/>
                <a:gd name="T19" fmla="*/ 57 h 61"/>
                <a:gd name="T20" fmla="*/ 223 w 308"/>
                <a:gd name="T21" fmla="*/ 47 h 61"/>
                <a:gd name="T22" fmla="*/ 197 w 308"/>
                <a:gd name="T23" fmla="*/ 47 h 61"/>
                <a:gd name="T24" fmla="*/ 197 w 308"/>
                <a:gd name="T25" fmla="*/ 53 h 61"/>
                <a:gd name="T26" fmla="*/ 223 w 308"/>
                <a:gd name="T27" fmla="*/ 53 h 61"/>
                <a:gd name="T28" fmla="*/ 223 w 308"/>
                <a:gd name="T29" fmla="*/ 47 h 61"/>
                <a:gd name="T30" fmla="*/ 308 w 308"/>
                <a:gd name="T31" fmla="*/ 47 h 61"/>
                <a:gd name="T32" fmla="*/ 252 w 308"/>
                <a:gd name="T33" fmla="*/ 47 h 61"/>
                <a:gd name="T34" fmla="*/ 252 w 308"/>
                <a:gd name="T35" fmla="*/ 53 h 61"/>
                <a:gd name="T36" fmla="*/ 308 w 308"/>
                <a:gd name="T37" fmla="*/ 53 h 61"/>
                <a:gd name="T38" fmla="*/ 308 w 308"/>
                <a:gd name="T39" fmla="*/ 53 h 61"/>
                <a:gd name="T40" fmla="*/ 308 w 308"/>
                <a:gd name="T41" fmla="*/ 47 h 61"/>
                <a:gd name="T42" fmla="*/ 138 w 308"/>
                <a:gd name="T43" fmla="*/ 8 h 61"/>
                <a:gd name="T44" fmla="*/ 0 w 308"/>
                <a:gd name="T45" fmla="*/ 8 h 61"/>
                <a:gd name="T46" fmla="*/ 0 w 308"/>
                <a:gd name="T47" fmla="*/ 8 h 61"/>
                <a:gd name="T48" fmla="*/ 0 w 308"/>
                <a:gd name="T49" fmla="*/ 53 h 61"/>
                <a:gd name="T50" fmla="*/ 0 w 308"/>
                <a:gd name="T51" fmla="*/ 53 h 61"/>
                <a:gd name="T52" fmla="*/ 138 w 308"/>
                <a:gd name="T53" fmla="*/ 53 h 61"/>
                <a:gd name="T54" fmla="*/ 138 w 308"/>
                <a:gd name="T55" fmla="*/ 47 h 61"/>
                <a:gd name="T56" fmla="*/ 0 w 308"/>
                <a:gd name="T57" fmla="*/ 47 h 61"/>
                <a:gd name="T58" fmla="*/ 0 w 308"/>
                <a:gd name="T59" fmla="*/ 24 h 61"/>
                <a:gd name="T60" fmla="*/ 138 w 308"/>
                <a:gd name="T61" fmla="*/ 24 h 61"/>
                <a:gd name="T62" fmla="*/ 138 w 308"/>
                <a:gd name="T63" fmla="*/ 8 h 61"/>
                <a:gd name="T64" fmla="*/ 223 w 308"/>
                <a:gd name="T65" fmla="*/ 8 h 61"/>
                <a:gd name="T66" fmla="*/ 197 w 308"/>
                <a:gd name="T67" fmla="*/ 8 h 61"/>
                <a:gd name="T68" fmla="*/ 197 w 308"/>
                <a:gd name="T69" fmla="*/ 24 h 61"/>
                <a:gd name="T70" fmla="*/ 223 w 308"/>
                <a:gd name="T71" fmla="*/ 24 h 61"/>
                <a:gd name="T72" fmla="*/ 223 w 308"/>
                <a:gd name="T73" fmla="*/ 8 h 61"/>
                <a:gd name="T74" fmla="*/ 308 w 308"/>
                <a:gd name="T75" fmla="*/ 8 h 61"/>
                <a:gd name="T76" fmla="*/ 252 w 308"/>
                <a:gd name="T77" fmla="*/ 8 h 61"/>
                <a:gd name="T78" fmla="*/ 252 w 308"/>
                <a:gd name="T79" fmla="*/ 24 h 61"/>
                <a:gd name="T80" fmla="*/ 308 w 308"/>
                <a:gd name="T81" fmla="*/ 24 h 61"/>
                <a:gd name="T82" fmla="*/ 308 w 308"/>
                <a:gd name="T83" fmla="*/ 8 h 61"/>
                <a:gd name="T84" fmla="*/ 308 w 308"/>
                <a:gd name="T85" fmla="*/ 8 h 61"/>
                <a:gd name="T86" fmla="*/ 9 w 308"/>
                <a:gd name="T87" fmla="*/ 0 h 61"/>
                <a:gd name="T88" fmla="*/ 9 w 308"/>
                <a:gd name="T89" fmla="*/ 0 h 61"/>
                <a:gd name="T90" fmla="*/ 5 w 308"/>
                <a:gd name="T91" fmla="*/ 4 h 61"/>
                <a:gd name="T92" fmla="*/ 9 w 308"/>
                <a:gd name="T93" fmla="*/ 0 h 61"/>
                <a:gd name="T94" fmla="*/ 299 w 308"/>
                <a:gd name="T95" fmla="*/ 0 h 61"/>
                <a:gd name="T96" fmla="*/ 299 w 308"/>
                <a:gd name="T97" fmla="*/ 0 h 61"/>
                <a:gd name="T98" fmla="*/ 303 w 308"/>
                <a:gd name="T99" fmla="*/ 4 h 61"/>
                <a:gd name="T100" fmla="*/ 299 w 308"/>
                <a:gd name="T10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8" h="61">
                  <a:moveTo>
                    <a:pt x="303" y="57"/>
                  </a:moveTo>
                  <a:cubicBezTo>
                    <a:pt x="302" y="59"/>
                    <a:pt x="301" y="60"/>
                    <a:pt x="29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5" y="57"/>
                  </a:moveTo>
                  <a:cubicBezTo>
                    <a:pt x="9" y="61"/>
                    <a:pt x="9" y="61"/>
                    <a:pt x="9" y="61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9"/>
                    <a:pt x="5" y="57"/>
                  </a:cubicBezTo>
                  <a:moveTo>
                    <a:pt x="223" y="47"/>
                  </a:moveTo>
                  <a:cubicBezTo>
                    <a:pt x="197" y="47"/>
                    <a:pt x="197" y="47"/>
                    <a:pt x="197" y="47"/>
                  </a:cubicBezTo>
                  <a:cubicBezTo>
                    <a:pt x="197" y="53"/>
                    <a:pt x="197" y="53"/>
                    <a:pt x="197" y="53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3" y="47"/>
                    <a:pt x="223" y="47"/>
                    <a:pt x="223" y="47"/>
                  </a:cubicBezTo>
                  <a:moveTo>
                    <a:pt x="308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47"/>
                    <a:pt x="308" y="47"/>
                    <a:pt x="308" y="47"/>
                  </a:cubicBezTo>
                  <a:moveTo>
                    <a:pt x="138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8"/>
                    <a:pt x="138" y="8"/>
                    <a:pt x="138" y="8"/>
                  </a:cubicBezTo>
                  <a:moveTo>
                    <a:pt x="223" y="8"/>
                  </a:moveTo>
                  <a:cubicBezTo>
                    <a:pt x="197" y="8"/>
                    <a:pt x="197" y="8"/>
                    <a:pt x="197" y="8"/>
                  </a:cubicBezTo>
                  <a:cubicBezTo>
                    <a:pt x="197" y="24"/>
                    <a:pt x="197" y="24"/>
                    <a:pt x="197" y="24"/>
                  </a:cubicBezTo>
                  <a:cubicBezTo>
                    <a:pt x="223" y="24"/>
                    <a:pt x="223" y="24"/>
                    <a:pt x="223" y="24"/>
                  </a:cubicBezTo>
                  <a:cubicBezTo>
                    <a:pt x="223" y="8"/>
                    <a:pt x="223" y="8"/>
                    <a:pt x="223" y="8"/>
                  </a:cubicBezTo>
                  <a:moveTo>
                    <a:pt x="308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8" y="8"/>
                    <a:pt x="308" y="8"/>
                    <a:pt x="308" y="8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6" y="3"/>
                    <a:pt x="7" y="1"/>
                    <a:pt x="9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1" y="2"/>
                    <a:pt x="302" y="3"/>
                    <a:pt x="303" y="4"/>
                  </a:cubicBezTo>
                  <a:cubicBezTo>
                    <a:pt x="302" y="3"/>
                    <a:pt x="301" y="2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7" name="任意多边形 249">
              <a:extLst>
                <a:ext uri="{FF2B5EF4-FFF2-40B4-BE49-F238E27FC236}">
                  <a16:creationId xmlns:a16="http://schemas.microsoft.com/office/drawing/2014/main" id="{9C9DAC83-E56C-4BA2-8B20-3D76085D618C}"/>
                </a:ext>
              </a:extLst>
            </p:cNvPr>
            <p:cNvSpPr/>
            <p:nvPr/>
          </p:nvSpPr>
          <p:spPr bwMode="auto">
            <a:xfrm>
              <a:off x="7270751" y="5400676"/>
              <a:ext cx="917575" cy="68263"/>
            </a:xfrm>
            <a:custGeom>
              <a:avLst/>
              <a:gdLst>
                <a:gd name="T0" fmla="*/ 259 w 578"/>
                <a:gd name="T1" fmla="*/ 0 h 43"/>
                <a:gd name="T2" fmla="*/ 0 w 578"/>
                <a:gd name="T3" fmla="*/ 0 h 43"/>
                <a:gd name="T4" fmla="*/ 0 w 578"/>
                <a:gd name="T5" fmla="*/ 43 h 43"/>
                <a:gd name="T6" fmla="*/ 259 w 578"/>
                <a:gd name="T7" fmla="*/ 43 h 43"/>
                <a:gd name="T8" fmla="*/ 259 w 578"/>
                <a:gd name="T9" fmla="*/ 0 h 43"/>
                <a:gd name="T10" fmla="*/ 419 w 578"/>
                <a:gd name="T11" fmla="*/ 0 h 43"/>
                <a:gd name="T12" fmla="*/ 370 w 578"/>
                <a:gd name="T13" fmla="*/ 0 h 43"/>
                <a:gd name="T14" fmla="*/ 370 w 578"/>
                <a:gd name="T15" fmla="*/ 43 h 43"/>
                <a:gd name="T16" fmla="*/ 419 w 578"/>
                <a:gd name="T17" fmla="*/ 43 h 43"/>
                <a:gd name="T18" fmla="*/ 419 w 578"/>
                <a:gd name="T19" fmla="*/ 0 h 43"/>
                <a:gd name="T20" fmla="*/ 578 w 578"/>
                <a:gd name="T21" fmla="*/ 0 h 43"/>
                <a:gd name="T22" fmla="*/ 473 w 578"/>
                <a:gd name="T23" fmla="*/ 0 h 43"/>
                <a:gd name="T24" fmla="*/ 473 w 578"/>
                <a:gd name="T25" fmla="*/ 43 h 43"/>
                <a:gd name="T26" fmla="*/ 578 w 578"/>
                <a:gd name="T27" fmla="*/ 43 h 43"/>
                <a:gd name="T28" fmla="*/ 578 w 578"/>
                <a:gd name="T29" fmla="*/ 30 h 43"/>
                <a:gd name="T30" fmla="*/ 578 w 578"/>
                <a:gd name="T31" fmla="*/ 28 h 43"/>
                <a:gd name="T32" fmla="*/ 578 w 578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8" h="43">
                  <a:moveTo>
                    <a:pt x="259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9" y="43"/>
                  </a:lnTo>
                  <a:lnTo>
                    <a:pt x="259" y="0"/>
                  </a:lnTo>
                  <a:close/>
                  <a:moveTo>
                    <a:pt x="419" y="0"/>
                  </a:moveTo>
                  <a:lnTo>
                    <a:pt x="370" y="0"/>
                  </a:lnTo>
                  <a:lnTo>
                    <a:pt x="370" y="43"/>
                  </a:lnTo>
                  <a:lnTo>
                    <a:pt x="419" y="43"/>
                  </a:lnTo>
                  <a:lnTo>
                    <a:pt x="419" y="0"/>
                  </a:lnTo>
                  <a:close/>
                  <a:moveTo>
                    <a:pt x="578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8" y="43"/>
                  </a:lnTo>
                  <a:lnTo>
                    <a:pt x="578" y="30"/>
                  </a:lnTo>
                  <a:lnTo>
                    <a:pt x="578" y="28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8" name="任意多边形 250">
              <a:extLst>
                <a:ext uri="{FF2B5EF4-FFF2-40B4-BE49-F238E27FC236}">
                  <a16:creationId xmlns:a16="http://schemas.microsoft.com/office/drawing/2014/main" id="{DB551F95-07F7-4933-8D70-9AC644962ED8}"/>
                </a:ext>
              </a:extLst>
            </p:cNvPr>
            <p:cNvSpPr/>
            <p:nvPr/>
          </p:nvSpPr>
          <p:spPr bwMode="auto">
            <a:xfrm>
              <a:off x="7270751" y="5400676"/>
              <a:ext cx="917575" cy="68263"/>
            </a:xfrm>
            <a:custGeom>
              <a:avLst/>
              <a:gdLst>
                <a:gd name="T0" fmla="*/ 259 w 578"/>
                <a:gd name="T1" fmla="*/ 0 h 43"/>
                <a:gd name="T2" fmla="*/ 0 w 578"/>
                <a:gd name="T3" fmla="*/ 0 h 43"/>
                <a:gd name="T4" fmla="*/ 0 w 578"/>
                <a:gd name="T5" fmla="*/ 43 h 43"/>
                <a:gd name="T6" fmla="*/ 259 w 578"/>
                <a:gd name="T7" fmla="*/ 43 h 43"/>
                <a:gd name="T8" fmla="*/ 259 w 578"/>
                <a:gd name="T9" fmla="*/ 0 h 43"/>
                <a:gd name="T10" fmla="*/ 419 w 578"/>
                <a:gd name="T11" fmla="*/ 0 h 43"/>
                <a:gd name="T12" fmla="*/ 370 w 578"/>
                <a:gd name="T13" fmla="*/ 0 h 43"/>
                <a:gd name="T14" fmla="*/ 370 w 578"/>
                <a:gd name="T15" fmla="*/ 43 h 43"/>
                <a:gd name="T16" fmla="*/ 419 w 578"/>
                <a:gd name="T17" fmla="*/ 43 h 43"/>
                <a:gd name="T18" fmla="*/ 419 w 578"/>
                <a:gd name="T19" fmla="*/ 0 h 43"/>
                <a:gd name="T20" fmla="*/ 578 w 578"/>
                <a:gd name="T21" fmla="*/ 0 h 43"/>
                <a:gd name="T22" fmla="*/ 473 w 578"/>
                <a:gd name="T23" fmla="*/ 0 h 43"/>
                <a:gd name="T24" fmla="*/ 473 w 578"/>
                <a:gd name="T25" fmla="*/ 43 h 43"/>
                <a:gd name="T26" fmla="*/ 578 w 578"/>
                <a:gd name="T27" fmla="*/ 43 h 43"/>
                <a:gd name="T28" fmla="*/ 578 w 578"/>
                <a:gd name="T29" fmla="*/ 30 h 43"/>
                <a:gd name="T30" fmla="*/ 578 w 578"/>
                <a:gd name="T31" fmla="*/ 28 h 43"/>
                <a:gd name="T32" fmla="*/ 578 w 578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8" h="43">
                  <a:moveTo>
                    <a:pt x="259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9" y="43"/>
                  </a:lnTo>
                  <a:lnTo>
                    <a:pt x="259" y="0"/>
                  </a:lnTo>
                  <a:moveTo>
                    <a:pt x="419" y="0"/>
                  </a:moveTo>
                  <a:lnTo>
                    <a:pt x="370" y="0"/>
                  </a:lnTo>
                  <a:lnTo>
                    <a:pt x="370" y="43"/>
                  </a:lnTo>
                  <a:lnTo>
                    <a:pt x="419" y="43"/>
                  </a:lnTo>
                  <a:lnTo>
                    <a:pt x="419" y="0"/>
                  </a:lnTo>
                  <a:moveTo>
                    <a:pt x="578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8" y="43"/>
                  </a:lnTo>
                  <a:lnTo>
                    <a:pt x="578" y="30"/>
                  </a:lnTo>
                  <a:lnTo>
                    <a:pt x="578" y="28"/>
                  </a:lnTo>
                  <a:lnTo>
                    <a:pt x="5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9" name="任意多边形 251">
              <a:extLst>
                <a:ext uri="{FF2B5EF4-FFF2-40B4-BE49-F238E27FC236}">
                  <a16:creationId xmlns:a16="http://schemas.microsoft.com/office/drawing/2014/main" id="{8C8E7AAD-F774-4830-8D58-95D2BBB62D69}"/>
                </a:ext>
              </a:extLst>
            </p:cNvPr>
            <p:cNvSpPr/>
            <p:nvPr/>
          </p:nvSpPr>
          <p:spPr bwMode="auto">
            <a:xfrm>
              <a:off x="8174038" y="5487988"/>
              <a:ext cx="14288" cy="11113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2"/>
                    <a:pt x="5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0" name="任意多边形 252">
              <a:extLst>
                <a:ext uri="{FF2B5EF4-FFF2-40B4-BE49-F238E27FC236}">
                  <a16:creationId xmlns:a16="http://schemas.microsoft.com/office/drawing/2014/main" id="{EBD8D8D0-4924-4133-8828-9B99B4DD6A10}"/>
                </a:ext>
              </a:extLst>
            </p:cNvPr>
            <p:cNvSpPr/>
            <p:nvPr/>
          </p:nvSpPr>
          <p:spPr bwMode="auto">
            <a:xfrm>
              <a:off x="7270751" y="5487988"/>
              <a:ext cx="15875" cy="11113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4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84D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1" name="任意多边形 253">
              <a:extLst>
                <a:ext uri="{FF2B5EF4-FFF2-40B4-BE49-F238E27FC236}">
                  <a16:creationId xmlns:a16="http://schemas.microsoft.com/office/drawing/2014/main" id="{E77F50CF-E0C4-4D6E-B2A7-186F824B2010}"/>
                </a:ext>
              </a:extLst>
            </p:cNvPr>
            <p:cNvSpPr/>
            <p:nvPr/>
          </p:nvSpPr>
          <p:spPr bwMode="auto">
            <a:xfrm>
              <a:off x="7270751" y="5487988"/>
              <a:ext cx="917575" cy="23813"/>
            </a:xfrm>
            <a:custGeom>
              <a:avLst/>
              <a:gdLst>
                <a:gd name="T0" fmla="*/ 138 w 308"/>
                <a:gd name="T1" fmla="*/ 0 h 8"/>
                <a:gd name="T2" fmla="*/ 0 w 308"/>
                <a:gd name="T3" fmla="*/ 0 h 8"/>
                <a:gd name="T4" fmla="*/ 5 w 308"/>
                <a:gd name="T5" fmla="*/ 4 h 8"/>
                <a:gd name="T6" fmla="*/ 9 w 308"/>
                <a:gd name="T7" fmla="*/ 8 h 8"/>
                <a:gd name="T8" fmla="*/ 35 w 308"/>
                <a:gd name="T9" fmla="*/ 8 h 8"/>
                <a:gd name="T10" fmla="*/ 35 w 308"/>
                <a:gd name="T11" fmla="*/ 8 h 8"/>
                <a:gd name="T12" fmla="*/ 35 w 308"/>
                <a:gd name="T13" fmla="*/ 8 h 8"/>
                <a:gd name="T14" fmla="*/ 35 w 308"/>
                <a:gd name="T15" fmla="*/ 8 h 8"/>
                <a:gd name="T16" fmla="*/ 138 w 308"/>
                <a:gd name="T17" fmla="*/ 8 h 8"/>
                <a:gd name="T18" fmla="*/ 138 w 308"/>
                <a:gd name="T19" fmla="*/ 0 h 8"/>
                <a:gd name="T20" fmla="*/ 223 w 308"/>
                <a:gd name="T21" fmla="*/ 0 h 8"/>
                <a:gd name="T22" fmla="*/ 197 w 308"/>
                <a:gd name="T23" fmla="*/ 0 h 8"/>
                <a:gd name="T24" fmla="*/ 197 w 308"/>
                <a:gd name="T25" fmla="*/ 8 h 8"/>
                <a:gd name="T26" fmla="*/ 223 w 308"/>
                <a:gd name="T27" fmla="*/ 8 h 8"/>
                <a:gd name="T28" fmla="*/ 223 w 308"/>
                <a:gd name="T29" fmla="*/ 0 h 8"/>
                <a:gd name="T30" fmla="*/ 308 w 308"/>
                <a:gd name="T31" fmla="*/ 0 h 8"/>
                <a:gd name="T32" fmla="*/ 252 w 308"/>
                <a:gd name="T33" fmla="*/ 0 h 8"/>
                <a:gd name="T34" fmla="*/ 252 w 308"/>
                <a:gd name="T35" fmla="*/ 8 h 8"/>
                <a:gd name="T36" fmla="*/ 299 w 308"/>
                <a:gd name="T37" fmla="*/ 8 h 8"/>
                <a:gd name="T38" fmla="*/ 303 w 308"/>
                <a:gd name="T39" fmla="*/ 4 h 8"/>
                <a:gd name="T40" fmla="*/ 308 w 308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8" h="8">
                  <a:moveTo>
                    <a:pt x="13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6"/>
                    <a:pt x="7" y="7"/>
                    <a:pt x="9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  <a:moveTo>
                    <a:pt x="223" y="0"/>
                  </a:moveTo>
                  <a:cubicBezTo>
                    <a:pt x="197" y="0"/>
                    <a:pt x="197" y="0"/>
                    <a:pt x="197" y="0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3" y="0"/>
                    <a:pt x="223" y="0"/>
                    <a:pt x="223" y="0"/>
                  </a:cubicBezTo>
                  <a:moveTo>
                    <a:pt x="308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1" y="7"/>
                    <a:pt x="302" y="6"/>
                    <a:pt x="303" y="4"/>
                  </a:cubicBezTo>
                  <a:cubicBezTo>
                    <a:pt x="308" y="0"/>
                    <a:pt x="308" y="0"/>
                    <a:pt x="308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2" name="任意多边形 254">
              <a:extLst>
                <a:ext uri="{FF2B5EF4-FFF2-40B4-BE49-F238E27FC236}">
                  <a16:creationId xmlns:a16="http://schemas.microsoft.com/office/drawing/2014/main" id="{4E1D635B-8313-46EC-A928-B6421428AE76}"/>
                </a:ext>
              </a:extLst>
            </p:cNvPr>
            <p:cNvSpPr/>
            <p:nvPr/>
          </p:nvSpPr>
          <p:spPr bwMode="auto">
            <a:xfrm>
              <a:off x="8174038" y="5341938"/>
              <a:ext cx="14288" cy="11113"/>
            </a:xfrm>
            <a:custGeom>
              <a:avLst/>
              <a:gdLst>
                <a:gd name="T0" fmla="*/ 0 w 5"/>
                <a:gd name="T1" fmla="*/ 0 h 4"/>
                <a:gd name="T2" fmla="*/ 5 w 5"/>
                <a:gd name="T3" fmla="*/ 4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2" y="1"/>
                    <a:pt x="3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3"/>
                    <a:pt x="2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3" name="任意多边形 255">
              <a:extLst>
                <a:ext uri="{FF2B5EF4-FFF2-40B4-BE49-F238E27FC236}">
                  <a16:creationId xmlns:a16="http://schemas.microsoft.com/office/drawing/2014/main" id="{322CB1B5-0DCE-4BE6-9DCD-0E3200365705}"/>
                </a:ext>
              </a:extLst>
            </p:cNvPr>
            <p:cNvSpPr/>
            <p:nvPr/>
          </p:nvSpPr>
          <p:spPr bwMode="auto">
            <a:xfrm>
              <a:off x="8021638" y="5329238"/>
              <a:ext cx="166688" cy="23813"/>
            </a:xfrm>
            <a:custGeom>
              <a:avLst/>
              <a:gdLst>
                <a:gd name="T0" fmla="*/ 47 w 56"/>
                <a:gd name="T1" fmla="*/ 0 h 8"/>
                <a:gd name="T2" fmla="*/ 0 w 56"/>
                <a:gd name="T3" fmla="*/ 0 h 8"/>
                <a:gd name="T4" fmla="*/ 0 w 56"/>
                <a:gd name="T5" fmla="*/ 8 h 8"/>
                <a:gd name="T6" fmla="*/ 56 w 56"/>
                <a:gd name="T7" fmla="*/ 8 h 8"/>
                <a:gd name="T8" fmla="*/ 51 w 56"/>
                <a:gd name="T9" fmla="*/ 4 h 8"/>
                <a:gd name="T10" fmla="*/ 47 w 56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8">
                  <a:moveTo>
                    <a:pt x="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4" y="7"/>
                    <a:pt x="53" y="5"/>
                    <a:pt x="51" y="4"/>
                  </a:cubicBezTo>
                  <a:cubicBezTo>
                    <a:pt x="50" y="3"/>
                    <a:pt x="49" y="2"/>
                    <a:pt x="47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4" name="矩形 833">
              <a:extLst>
                <a:ext uri="{FF2B5EF4-FFF2-40B4-BE49-F238E27FC236}">
                  <a16:creationId xmlns:a16="http://schemas.microsoft.com/office/drawing/2014/main" id="{AC0F05CF-6C9C-4B80-8B70-4C6874515BD2}"/>
                </a:ext>
              </a:extLst>
            </p:cNvPr>
            <p:cNvSpPr/>
            <p:nvPr/>
          </p:nvSpPr>
          <p:spPr bwMode="auto">
            <a:xfrm>
              <a:off x="7858126" y="5329238"/>
              <a:ext cx="77788" cy="2381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5" name="矩形 834">
              <a:extLst>
                <a:ext uri="{FF2B5EF4-FFF2-40B4-BE49-F238E27FC236}">
                  <a16:creationId xmlns:a16="http://schemas.microsoft.com/office/drawing/2014/main" id="{F4F24F7E-FD8A-4CF9-9E1A-EEC510E8F134}"/>
                </a:ext>
              </a:extLst>
            </p:cNvPr>
            <p:cNvSpPr/>
            <p:nvPr/>
          </p:nvSpPr>
          <p:spPr bwMode="auto">
            <a:xfrm>
              <a:off x="7858126" y="5329238"/>
              <a:ext cx="77788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6" name="任意多边形 258">
              <a:extLst>
                <a:ext uri="{FF2B5EF4-FFF2-40B4-BE49-F238E27FC236}">
                  <a16:creationId xmlns:a16="http://schemas.microsoft.com/office/drawing/2014/main" id="{A7F5DB1C-8882-4224-861A-E5A24A9B6A5B}"/>
                </a:ext>
              </a:extLst>
            </p:cNvPr>
            <p:cNvSpPr/>
            <p:nvPr/>
          </p:nvSpPr>
          <p:spPr bwMode="auto">
            <a:xfrm>
              <a:off x="7270751" y="5341938"/>
              <a:ext cx="15875" cy="11113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2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2"/>
                    <a:pt x="4" y="1"/>
                    <a:pt x="5" y="0"/>
                  </a:cubicBezTo>
                </a:path>
              </a:pathLst>
            </a:custGeom>
            <a:solidFill>
              <a:srgbClr val="6C8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7" name="任意多边形 259">
              <a:extLst>
                <a:ext uri="{FF2B5EF4-FFF2-40B4-BE49-F238E27FC236}">
                  <a16:creationId xmlns:a16="http://schemas.microsoft.com/office/drawing/2014/main" id="{5F06D3F3-ABBC-47F7-81EB-BE45679D6DF9}"/>
                </a:ext>
              </a:extLst>
            </p:cNvPr>
            <p:cNvSpPr/>
            <p:nvPr/>
          </p:nvSpPr>
          <p:spPr bwMode="auto">
            <a:xfrm>
              <a:off x="7270751" y="5329238"/>
              <a:ext cx="411163" cy="23813"/>
            </a:xfrm>
            <a:custGeom>
              <a:avLst/>
              <a:gdLst>
                <a:gd name="T0" fmla="*/ 138 w 138"/>
                <a:gd name="T1" fmla="*/ 0 h 8"/>
                <a:gd name="T2" fmla="*/ 9 w 138"/>
                <a:gd name="T3" fmla="*/ 0 h 8"/>
                <a:gd name="T4" fmla="*/ 5 w 138"/>
                <a:gd name="T5" fmla="*/ 4 h 8"/>
                <a:gd name="T6" fmla="*/ 0 w 138"/>
                <a:gd name="T7" fmla="*/ 8 h 8"/>
                <a:gd name="T8" fmla="*/ 138 w 138"/>
                <a:gd name="T9" fmla="*/ 8 h 8"/>
                <a:gd name="T10" fmla="*/ 138 w 1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8">
                  <a:moveTo>
                    <a:pt x="1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4" y="5"/>
                    <a:pt x="2" y="6"/>
                    <a:pt x="0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8" name="任意多边形 260">
              <a:extLst>
                <a:ext uri="{FF2B5EF4-FFF2-40B4-BE49-F238E27FC236}">
                  <a16:creationId xmlns:a16="http://schemas.microsoft.com/office/drawing/2014/main" id="{D6C94A6D-1F46-4D7D-8ABA-09FCA1417B9D}"/>
                </a:ext>
              </a:extLst>
            </p:cNvPr>
            <p:cNvSpPr/>
            <p:nvPr/>
          </p:nvSpPr>
          <p:spPr bwMode="auto">
            <a:xfrm>
              <a:off x="7681913" y="5353051"/>
              <a:ext cx="176213" cy="134938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9" name="任意多边形 261">
              <a:extLst>
                <a:ext uri="{FF2B5EF4-FFF2-40B4-BE49-F238E27FC236}">
                  <a16:creationId xmlns:a16="http://schemas.microsoft.com/office/drawing/2014/main" id="{F55F4368-2D33-460D-9472-7D403F3C5820}"/>
                </a:ext>
              </a:extLst>
            </p:cNvPr>
            <p:cNvSpPr/>
            <p:nvPr/>
          </p:nvSpPr>
          <p:spPr bwMode="auto">
            <a:xfrm>
              <a:off x="7681913" y="5353051"/>
              <a:ext cx="176213" cy="134938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0" name="矩形 839">
              <a:extLst>
                <a:ext uri="{FF2B5EF4-FFF2-40B4-BE49-F238E27FC236}">
                  <a16:creationId xmlns:a16="http://schemas.microsoft.com/office/drawing/2014/main" id="{06C0FF83-BDD6-40A5-94BE-1232843B4A5B}"/>
                </a:ext>
              </a:extLst>
            </p:cNvPr>
            <p:cNvSpPr/>
            <p:nvPr/>
          </p:nvSpPr>
          <p:spPr bwMode="auto">
            <a:xfrm>
              <a:off x="7681913" y="5400676"/>
              <a:ext cx="176213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1" name="矩形 840">
              <a:extLst>
                <a:ext uri="{FF2B5EF4-FFF2-40B4-BE49-F238E27FC236}">
                  <a16:creationId xmlns:a16="http://schemas.microsoft.com/office/drawing/2014/main" id="{B077F179-12ED-4DFC-99A6-361CD6942D0C}"/>
                </a:ext>
              </a:extLst>
            </p:cNvPr>
            <p:cNvSpPr/>
            <p:nvPr/>
          </p:nvSpPr>
          <p:spPr bwMode="auto">
            <a:xfrm>
              <a:off x="7681913" y="5400676"/>
              <a:ext cx="176213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2" name="矩形 841">
              <a:extLst>
                <a:ext uri="{FF2B5EF4-FFF2-40B4-BE49-F238E27FC236}">
                  <a16:creationId xmlns:a16="http://schemas.microsoft.com/office/drawing/2014/main" id="{4BAD0092-76FB-4480-AF33-C9BAB62006A3}"/>
                </a:ext>
              </a:extLst>
            </p:cNvPr>
            <p:cNvSpPr/>
            <p:nvPr/>
          </p:nvSpPr>
          <p:spPr bwMode="auto">
            <a:xfrm>
              <a:off x="7681913" y="5487988"/>
              <a:ext cx="176213" cy="238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3" name="矩形 842">
              <a:extLst>
                <a:ext uri="{FF2B5EF4-FFF2-40B4-BE49-F238E27FC236}">
                  <a16:creationId xmlns:a16="http://schemas.microsoft.com/office/drawing/2014/main" id="{CFD57967-E916-4845-B596-A51DBF991F56}"/>
                </a:ext>
              </a:extLst>
            </p:cNvPr>
            <p:cNvSpPr/>
            <p:nvPr/>
          </p:nvSpPr>
          <p:spPr bwMode="auto">
            <a:xfrm>
              <a:off x="7681913" y="5487988"/>
              <a:ext cx="1762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4" name="任意多边形 266">
              <a:extLst>
                <a:ext uri="{FF2B5EF4-FFF2-40B4-BE49-F238E27FC236}">
                  <a16:creationId xmlns:a16="http://schemas.microsoft.com/office/drawing/2014/main" id="{54233141-C087-4CC1-BD03-82860B6F71E9}"/>
                </a:ext>
              </a:extLst>
            </p:cNvPr>
            <p:cNvSpPr/>
            <p:nvPr/>
          </p:nvSpPr>
          <p:spPr bwMode="auto">
            <a:xfrm>
              <a:off x="7681913" y="5329238"/>
              <a:ext cx="176213" cy="23813"/>
            </a:xfrm>
            <a:custGeom>
              <a:avLst/>
              <a:gdLst>
                <a:gd name="T0" fmla="*/ 111 w 111"/>
                <a:gd name="T1" fmla="*/ 0 h 15"/>
                <a:gd name="T2" fmla="*/ 66 w 111"/>
                <a:gd name="T3" fmla="*/ 0 h 15"/>
                <a:gd name="T4" fmla="*/ 0 w 111"/>
                <a:gd name="T5" fmla="*/ 0 h 15"/>
                <a:gd name="T6" fmla="*/ 0 w 111"/>
                <a:gd name="T7" fmla="*/ 15 h 15"/>
                <a:gd name="T8" fmla="*/ 111 w 111"/>
                <a:gd name="T9" fmla="*/ 15 h 15"/>
                <a:gd name="T10" fmla="*/ 111 w 1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">
                  <a:moveTo>
                    <a:pt x="111" y="0"/>
                  </a:moveTo>
                  <a:lnTo>
                    <a:pt x="6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1" y="15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5" name="任意多边形 267">
              <a:extLst>
                <a:ext uri="{FF2B5EF4-FFF2-40B4-BE49-F238E27FC236}">
                  <a16:creationId xmlns:a16="http://schemas.microsoft.com/office/drawing/2014/main" id="{5445CBA7-BE71-4FD0-AE09-CB12D7DFD466}"/>
                </a:ext>
              </a:extLst>
            </p:cNvPr>
            <p:cNvSpPr/>
            <p:nvPr/>
          </p:nvSpPr>
          <p:spPr bwMode="auto">
            <a:xfrm>
              <a:off x="7681913" y="5329238"/>
              <a:ext cx="176213" cy="23813"/>
            </a:xfrm>
            <a:custGeom>
              <a:avLst/>
              <a:gdLst>
                <a:gd name="T0" fmla="*/ 111 w 111"/>
                <a:gd name="T1" fmla="*/ 0 h 15"/>
                <a:gd name="T2" fmla="*/ 66 w 111"/>
                <a:gd name="T3" fmla="*/ 0 h 15"/>
                <a:gd name="T4" fmla="*/ 0 w 111"/>
                <a:gd name="T5" fmla="*/ 0 h 15"/>
                <a:gd name="T6" fmla="*/ 0 w 111"/>
                <a:gd name="T7" fmla="*/ 15 h 15"/>
                <a:gd name="T8" fmla="*/ 111 w 111"/>
                <a:gd name="T9" fmla="*/ 15 h 15"/>
                <a:gd name="T10" fmla="*/ 111 w 1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5">
                  <a:moveTo>
                    <a:pt x="111" y="0"/>
                  </a:moveTo>
                  <a:lnTo>
                    <a:pt x="6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1" y="15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6" name="任意多边形 268">
              <a:extLst>
                <a:ext uri="{FF2B5EF4-FFF2-40B4-BE49-F238E27FC236}">
                  <a16:creationId xmlns:a16="http://schemas.microsoft.com/office/drawing/2014/main" id="{47C52CDF-5858-431F-A616-22B0E9D86E2B}"/>
                </a:ext>
              </a:extLst>
            </p:cNvPr>
            <p:cNvSpPr/>
            <p:nvPr/>
          </p:nvSpPr>
          <p:spPr bwMode="auto">
            <a:xfrm>
              <a:off x="7935913" y="5353051"/>
              <a:ext cx="85725" cy="134938"/>
            </a:xfrm>
            <a:custGeom>
              <a:avLst/>
              <a:gdLst>
                <a:gd name="T0" fmla="*/ 54 w 54"/>
                <a:gd name="T1" fmla="*/ 73 h 85"/>
                <a:gd name="T2" fmla="*/ 0 w 54"/>
                <a:gd name="T3" fmla="*/ 73 h 85"/>
                <a:gd name="T4" fmla="*/ 0 w 54"/>
                <a:gd name="T5" fmla="*/ 85 h 85"/>
                <a:gd name="T6" fmla="*/ 54 w 54"/>
                <a:gd name="T7" fmla="*/ 85 h 85"/>
                <a:gd name="T8" fmla="*/ 54 w 54"/>
                <a:gd name="T9" fmla="*/ 73 h 85"/>
                <a:gd name="T10" fmla="*/ 54 w 54"/>
                <a:gd name="T11" fmla="*/ 0 h 85"/>
                <a:gd name="T12" fmla="*/ 0 w 54"/>
                <a:gd name="T13" fmla="*/ 0 h 85"/>
                <a:gd name="T14" fmla="*/ 0 w 54"/>
                <a:gd name="T15" fmla="*/ 30 h 85"/>
                <a:gd name="T16" fmla="*/ 54 w 54"/>
                <a:gd name="T17" fmla="*/ 30 h 85"/>
                <a:gd name="T18" fmla="*/ 54 w 54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5">
                  <a:moveTo>
                    <a:pt x="54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4" y="85"/>
                  </a:lnTo>
                  <a:lnTo>
                    <a:pt x="54" y="73"/>
                  </a:lnTo>
                  <a:close/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7" name="任意多边形 269">
              <a:extLst>
                <a:ext uri="{FF2B5EF4-FFF2-40B4-BE49-F238E27FC236}">
                  <a16:creationId xmlns:a16="http://schemas.microsoft.com/office/drawing/2014/main" id="{7E1E9987-230B-49F3-8B66-C0F197552B2F}"/>
                </a:ext>
              </a:extLst>
            </p:cNvPr>
            <p:cNvSpPr/>
            <p:nvPr/>
          </p:nvSpPr>
          <p:spPr bwMode="auto">
            <a:xfrm>
              <a:off x="7935913" y="5353051"/>
              <a:ext cx="85725" cy="134938"/>
            </a:xfrm>
            <a:custGeom>
              <a:avLst/>
              <a:gdLst>
                <a:gd name="T0" fmla="*/ 54 w 54"/>
                <a:gd name="T1" fmla="*/ 73 h 85"/>
                <a:gd name="T2" fmla="*/ 0 w 54"/>
                <a:gd name="T3" fmla="*/ 73 h 85"/>
                <a:gd name="T4" fmla="*/ 0 w 54"/>
                <a:gd name="T5" fmla="*/ 85 h 85"/>
                <a:gd name="T6" fmla="*/ 54 w 54"/>
                <a:gd name="T7" fmla="*/ 85 h 85"/>
                <a:gd name="T8" fmla="*/ 54 w 54"/>
                <a:gd name="T9" fmla="*/ 73 h 85"/>
                <a:gd name="T10" fmla="*/ 54 w 54"/>
                <a:gd name="T11" fmla="*/ 0 h 85"/>
                <a:gd name="T12" fmla="*/ 0 w 54"/>
                <a:gd name="T13" fmla="*/ 0 h 85"/>
                <a:gd name="T14" fmla="*/ 0 w 54"/>
                <a:gd name="T15" fmla="*/ 30 h 85"/>
                <a:gd name="T16" fmla="*/ 54 w 54"/>
                <a:gd name="T17" fmla="*/ 30 h 85"/>
                <a:gd name="T18" fmla="*/ 54 w 54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5">
                  <a:moveTo>
                    <a:pt x="54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4" y="85"/>
                  </a:lnTo>
                  <a:lnTo>
                    <a:pt x="54" y="73"/>
                  </a:lnTo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8" name="矩形 847">
              <a:extLst>
                <a:ext uri="{FF2B5EF4-FFF2-40B4-BE49-F238E27FC236}">
                  <a16:creationId xmlns:a16="http://schemas.microsoft.com/office/drawing/2014/main" id="{063B0749-7586-400E-A866-F175221B5A45}"/>
                </a:ext>
              </a:extLst>
            </p:cNvPr>
            <p:cNvSpPr/>
            <p:nvPr/>
          </p:nvSpPr>
          <p:spPr bwMode="auto">
            <a:xfrm>
              <a:off x="7934246" y="5400676"/>
              <a:ext cx="85725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9" name="矩形 848">
              <a:extLst>
                <a:ext uri="{FF2B5EF4-FFF2-40B4-BE49-F238E27FC236}">
                  <a16:creationId xmlns:a16="http://schemas.microsoft.com/office/drawing/2014/main" id="{6CB212C3-4A4C-412C-8B6D-C7875D9A41B0}"/>
                </a:ext>
              </a:extLst>
            </p:cNvPr>
            <p:cNvSpPr/>
            <p:nvPr/>
          </p:nvSpPr>
          <p:spPr bwMode="auto">
            <a:xfrm>
              <a:off x="7935913" y="5400676"/>
              <a:ext cx="85725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0" name="矩形 849">
              <a:extLst>
                <a:ext uri="{FF2B5EF4-FFF2-40B4-BE49-F238E27FC236}">
                  <a16:creationId xmlns:a16="http://schemas.microsoft.com/office/drawing/2014/main" id="{7EA7B6FD-53DB-4BB1-83BB-A1D8F46ECB10}"/>
                </a:ext>
              </a:extLst>
            </p:cNvPr>
            <p:cNvSpPr/>
            <p:nvPr/>
          </p:nvSpPr>
          <p:spPr bwMode="auto">
            <a:xfrm>
              <a:off x="7935913" y="5487988"/>
              <a:ext cx="85725" cy="238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1" name="矩形 850">
              <a:extLst>
                <a:ext uri="{FF2B5EF4-FFF2-40B4-BE49-F238E27FC236}">
                  <a16:creationId xmlns:a16="http://schemas.microsoft.com/office/drawing/2014/main" id="{552AF54F-BEA5-42A0-91A9-FBF6BDD91772}"/>
                </a:ext>
              </a:extLst>
            </p:cNvPr>
            <p:cNvSpPr/>
            <p:nvPr/>
          </p:nvSpPr>
          <p:spPr bwMode="auto">
            <a:xfrm>
              <a:off x="7935913" y="5487988"/>
              <a:ext cx="85725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2" name="任意多边形 274">
              <a:extLst>
                <a:ext uri="{FF2B5EF4-FFF2-40B4-BE49-F238E27FC236}">
                  <a16:creationId xmlns:a16="http://schemas.microsoft.com/office/drawing/2014/main" id="{9435D85A-1AEF-41B2-808D-EB8CC27C7826}"/>
                </a:ext>
              </a:extLst>
            </p:cNvPr>
            <p:cNvSpPr/>
            <p:nvPr/>
          </p:nvSpPr>
          <p:spPr bwMode="auto">
            <a:xfrm>
              <a:off x="7935913" y="5329238"/>
              <a:ext cx="85725" cy="23813"/>
            </a:xfrm>
            <a:custGeom>
              <a:avLst/>
              <a:gdLst>
                <a:gd name="T0" fmla="*/ 54 w 54"/>
                <a:gd name="T1" fmla="*/ 0 h 15"/>
                <a:gd name="T2" fmla="*/ 9 w 54"/>
                <a:gd name="T3" fmla="*/ 0 h 15"/>
                <a:gd name="T4" fmla="*/ 0 w 54"/>
                <a:gd name="T5" fmla="*/ 0 h 15"/>
                <a:gd name="T6" fmla="*/ 0 w 54"/>
                <a:gd name="T7" fmla="*/ 15 h 15"/>
                <a:gd name="T8" fmla="*/ 54 w 54"/>
                <a:gd name="T9" fmla="*/ 15 h 15"/>
                <a:gd name="T10" fmla="*/ 54 w 5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15">
                  <a:moveTo>
                    <a:pt x="54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4" y="15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3" name="任意多边形 275">
              <a:extLst>
                <a:ext uri="{FF2B5EF4-FFF2-40B4-BE49-F238E27FC236}">
                  <a16:creationId xmlns:a16="http://schemas.microsoft.com/office/drawing/2014/main" id="{B4E9DCFB-1CFE-43CE-805B-FCB4422C5B26}"/>
                </a:ext>
              </a:extLst>
            </p:cNvPr>
            <p:cNvSpPr/>
            <p:nvPr/>
          </p:nvSpPr>
          <p:spPr bwMode="auto">
            <a:xfrm>
              <a:off x="7935913" y="5329238"/>
              <a:ext cx="85725" cy="23813"/>
            </a:xfrm>
            <a:custGeom>
              <a:avLst/>
              <a:gdLst>
                <a:gd name="T0" fmla="*/ 54 w 54"/>
                <a:gd name="T1" fmla="*/ 0 h 15"/>
                <a:gd name="T2" fmla="*/ 9 w 54"/>
                <a:gd name="T3" fmla="*/ 0 h 15"/>
                <a:gd name="T4" fmla="*/ 0 w 54"/>
                <a:gd name="T5" fmla="*/ 0 h 15"/>
                <a:gd name="T6" fmla="*/ 0 w 54"/>
                <a:gd name="T7" fmla="*/ 15 h 15"/>
                <a:gd name="T8" fmla="*/ 54 w 54"/>
                <a:gd name="T9" fmla="*/ 15 h 15"/>
                <a:gd name="T10" fmla="*/ 54 w 5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15">
                  <a:moveTo>
                    <a:pt x="54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4" y="15"/>
                  </a:lnTo>
                  <a:lnTo>
                    <a:pt x="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4" name="任意多边形 276">
              <a:extLst>
                <a:ext uri="{FF2B5EF4-FFF2-40B4-BE49-F238E27FC236}">
                  <a16:creationId xmlns:a16="http://schemas.microsoft.com/office/drawing/2014/main" id="{258B1B21-DADB-40C2-9E3A-8E3AD1D4971F}"/>
                </a:ext>
              </a:extLst>
            </p:cNvPr>
            <p:cNvSpPr/>
            <p:nvPr/>
          </p:nvSpPr>
          <p:spPr bwMode="auto">
            <a:xfrm>
              <a:off x="7348538" y="5511801"/>
              <a:ext cx="917575" cy="180975"/>
            </a:xfrm>
            <a:custGeom>
              <a:avLst/>
              <a:gdLst>
                <a:gd name="T0" fmla="*/ 308 w 308"/>
                <a:gd name="T1" fmla="*/ 8 h 61"/>
                <a:gd name="T2" fmla="*/ 308 w 308"/>
                <a:gd name="T3" fmla="*/ 53 h 61"/>
                <a:gd name="T4" fmla="*/ 299 w 308"/>
                <a:gd name="T5" fmla="*/ 61 h 61"/>
                <a:gd name="T6" fmla="*/ 9 w 308"/>
                <a:gd name="T7" fmla="*/ 61 h 61"/>
                <a:gd name="T8" fmla="*/ 0 w 308"/>
                <a:gd name="T9" fmla="*/ 53 h 61"/>
                <a:gd name="T10" fmla="*/ 0 w 308"/>
                <a:gd name="T11" fmla="*/ 8 h 61"/>
                <a:gd name="T12" fmla="*/ 9 w 308"/>
                <a:gd name="T13" fmla="*/ 0 h 61"/>
                <a:gd name="T14" fmla="*/ 299 w 308"/>
                <a:gd name="T15" fmla="*/ 0 h 61"/>
                <a:gd name="T16" fmla="*/ 308 w 308"/>
                <a:gd name="T17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61">
                  <a:moveTo>
                    <a:pt x="308" y="8"/>
                  </a:moveTo>
                  <a:cubicBezTo>
                    <a:pt x="308" y="53"/>
                    <a:pt x="308" y="53"/>
                    <a:pt x="308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5"/>
                    <a:pt x="5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8" y="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5" name="任意多边形 277">
              <a:extLst>
                <a:ext uri="{FF2B5EF4-FFF2-40B4-BE49-F238E27FC236}">
                  <a16:creationId xmlns:a16="http://schemas.microsoft.com/office/drawing/2014/main" id="{9DFF61FE-D7A9-4813-8FEC-8575D0FA4B5A}"/>
                </a:ext>
              </a:extLst>
            </p:cNvPr>
            <p:cNvSpPr/>
            <p:nvPr/>
          </p:nvSpPr>
          <p:spPr bwMode="auto">
            <a:xfrm>
              <a:off x="7348538" y="5511801"/>
              <a:ext cx="917575" cy="180975"/>
            </a:xfrm>
            <a:custGeom>
              <a:avLst/>
              <a:gdLst>
                <a:gd name="T0" fmla="*/ 5 w 308"/>
                <a:gd name="T1" fmla="*/ 57 h 61"/>
                <a:gd name="T2" fmla="*/ 9 w 308"/>
                <a:gd name="T3" fmla="*/ 61 h 61"/>
                <a:gd name="T4" fmla="*/ 9 w 308"/>
                <a:gd name="T5" fmla="*/ 61 h 61"/>
                <a:gd name="T6" fmla="*/ 5 w 308"/>
                <a:gd name="T7" fmla="*/ 57 h 61"/>
                <a:gd name="T8" fmla="*/ 303 w 308"/>
                <a:gd name="T9" fmla="*/ 57 h 61"/>
                <a:gd name="T10" fmla="*/ 299 w 308"/>
                <a:gd name="T11" fmla="*/ 61 h 61"/>
                <a:gd name="T12" fmla="*/ 273 w 308"/>
                <a:gd name="T13" fmla="*/ 61 h 61"/>
                <a:gd name="T14" fmla="*/ 273 w 308"/>
                <a:gd name="T15" fmla="*/ 61 h 61"/>
                <a:gd name="T16" fmla="*/ 299 w 308"/>
                <a:gd name="T17" fmla="*/ 61 h 61"/>
                <a:gd name="T18" fmla="*/ 303 w 308"/>
                <a:gd name="T19" fmla="*/ 57 h 61"/>
                <a:gd name="T20" fmla="*/ 223 w 308"/>
                <a:gd name="T21" fmla="*/ 47 h 61"/>
                <a:gd name="T22" fmla="*/ 197 w 308"/>
                <a:gd name="T23" fmla="*/ 47 h 61"/>
                <a:gd name="T24" fmla="*/ 197 w 308"/>
                <a:gd name="T25" fmla="*/ 53 h 61"/>
                <a:gd name="T26" fmla="*/ 223 w 308"/>
                <a:gd name="T27" fmla="*/ 53 h 61"/>
                <a:gd name="T28" fmla="*/ 223 w 308"/>
                <a:gd name="T29" fmla="*/ 47 h 61"/>
                <a:gd name="T30" fmla="*/ 308 w 308"/>
                <a:gd name="T31" fmla="*/ 47 h 61"/>
                <a:gd name="T32" fmla="*/ 252 w 308"/>
                <a:gd name="T33" fmla="*/ 47 h 61"/>
                <a:gd name="T34" fmla="*/ 252 w 308"/>
                <a:gd name="T35" fmla="*/ 53 h 61"/>
                <a:gd name="T36" fmla="*/ 308 w 308"/>
                <a:gd name="T37" fmla="*/ 53 h 61"/>
                <a:gd name="T38" fmla="*/ 308 w 308"/>
                <a:gd name="T39" fmla="*/ 53 h 61"/>
                <a:gd name="T40" fmla="*/ 308 w 308"/>
                <a:gd name="T41" fmla="*/ 47 h 61"/>
                <a:gd name="T42" fmla="*/ 138 w 308"/>
                <a:gd name="T43" fmla="*/ 8 h 61"/>
                <a:gd name="T44" fmla="*/ 0 w 308"/>
                <a:gd name="T45" fmla="*/ 8 h 61"/>
                <a:gd name="T46" fmla="*/ 0 w 308"/>
                <a:gd name="T47" fmla="*/ 8 h 61"/>
                <a:gd name="T48" fmla="*/ 0 w 308"/>
                <a:gd name="T49" fmla="*/ 53 h 61"/>
                <a:gd name="T50" fmla="*/ 0 w 308"/>
                <a:gd name="T51" fmla="*/ 53 h 61"/>
                <a:gd name="T52" fmla="*/ 138 w 308"/>
                <a:gd name="T53" fmla="*/ 53 h 61"/>
                <a:gd name="T54" fmla="*/ 138 w 308"/>
                <a:gd name="T55" fmla="*/ 47 h 61"/>
                <a:gd name="T56" fmla="*/ 0 w 308"/>
                <a:gd name="T57" fmla="*/ 47 h 61"/>
                <a:gd name="T58" fmla="*/ 0 w 308"/>
                <a:gd name="T59" fmla="*/ 24 h 61"/>
                <a:gd name="T60" fmla="*/ 138 w 308"/>
                <a:gd name="T61" fmla="*/ 24 h 61"/>
                <a:gd name="T62" fmla="*/ 138 w 308"/>
                <a:gd name="T63" fmla="*/ 8 h 61"/>
                <a:gd name="T64" fmla="*/ 223 w 308"/>
                <a:gd name="T65" fmla="*/ 8 h 61"/>
                <a:gd name="T66" fmla="*/ 197 w 308"/>
                <a:gd name="T67" fmla="*/ 8 h 61"/>
                <a:gd name="T68" fmla="*/ 197 w 308"/>
                <a:gd name="T69" fmla="*/ 24 h 61"/>
                <a:gd name="T70" fmla="*/ 223 w 308"/>
                <a:gd name="T71" fmla="*/ 24 h 61"/>
                <a:gd name="T72" fmla="*/ 223 w 308"/>
                <a:gd name="T73" fmla="*/ 8 h 61"/>
                <a:gd name="T74" fmla="*/ 308 w 308"/>
                <a:gd name="T75" fmla="*/ 8 h 61"/>
                <a:gd name="T76" fmla="*/ 252 w 308"/>
                <a:gd name="T77" fmla="*/ 8 h 61"/>
                <a:gd name="T78" fmla="*/ 252 w 308"/>
                <a:gd name="T79" fmla="*/ 24 h 61"/>
                <a:gd name="T80" fmla="*/ 308 w 308"/>
                <a:gd name="T81" fmla="*/ 24 h 61"/>
                <a:gd name="T82" fmla="*/ 308 w 308"/>
                <a:gd name="T83" fmla="*/ 8 h 61"/>
                <a:gd name="T84" fmla="*/ 308 w 308"/>
                <a:gd name="T85" fmla="*/ 8 h 61"/>
                <a:gd name="T86" fmla="*/ 9 w 308"/>
                <a:gd name="T87" fmla="*/ 0 h 61"/>
                <a:gd name="T88" fmla="*/ 9 w 308"/>
                <a:gd name="T89" fmla="*/ 0 h 61"/>
                <a:gd name="T90" fmla="*/ 5 w 308"/>
                <a:gd name="T91" fmla="*/ 4 h 61"/>
                <a:gd name="T92" fmla="*/ 9 w 308"/>
                <a:gd name="T93" fmla="*/ 0 h 61"/>
                <a:gd name="T94" fmla="*/ 299 w 308"/>
                <a:gd name="T95" fmla="*/ 0 h 61"/>
                <a:gd name="T96" fmla="*/ 299 w 308"/>
                <a:gd name="T97" fmla="*/ 0 h 61"/>
                <a:gd name="T98" fmla="*/ 304 w 308"/>
                <a:gd name="T99" fmla="*/ 4 h 61"/>
                <a:gd name="T100" fmla="*/ 299 w 308"/>
                <a:gd name="T10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8" h="61">
                  <a:moveTo>
                    <a:pt x="5" y="57"/>
                  </a:moveTo>
                  <a:cubicBezTo>
                    <a:pt x="9" y="61"/>
                    <a:pt x="9" y="61"/>
                    <a:pt x="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9"/>
                    <a:pt x="5" y="57"/>
                  </a:cubicBezTo>
                  <a:moveTo>
                    <a:pt x="303" y="57"/>
                  </a:moveTo>
                  <a:cubicBezTo>
                    <a:pt x="302" y="58"/>
                    <a:pt x="301" y="60"/>
                    <a:pt x="299" y="61"/>
                  </a:cubicBezTo>
                  <a:cubicBezTo>
                    <a:pt x="273" y="61"/>
                    <a:pt x="273" y="61"/>
                    <a:pt x="273" y="61"/>
                  </a:cubicBezTo>
                  <a:cubicBezTo>
                    <a:pt x="273" y="61"/>
                    <a:pt x="273" y="61"/>
                    <a:pt x="273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3" y="47"/>
                  </a:moveTo>
                  <a:cubicBezTo>
                    <a:pt x="197" y="47"/>
                    <a:pt x="197" y="47"/>
                    <a:pt x="197" y="47"/>
                  </a:cubicBezTo>
                  <a:cubicBezTo>
                    <a:pt x="197" y="53"/>
                    <a:pt x="197" y="53"/>
                    <a:pt x="197" y="53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3" y="47"/>
                    <a:pt x="223" y="47"/>
                    <a:pt x="223" y="47"/>
                  </a:cubicBezTo>
                  <a:moveTo>
                    <a:pt x="308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47"/>
                    <a:pt x="308" y="47"/>
                    <a:pt x="308" y="47"/>
                  </a:cubicBezTo>
                  <a:moveTo>
                    <a:pt x="138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8"/>
                    <a:pt x="138" y="8"/>
                    <a:pt x="138" y="8"/>
                  </a:cubicBezTo>
                  <a:moveTo>
                    <a:pt x="223" y="8"/>
                  </a:moveTo>
                  <a:cubicBezTo>
                    <a:pt x="197" y="8"/>
                    <a:pt x="197" y="8"/>
                    <a:pt x="197" y="8"/>
                  </a:cubicBezTo>
                  <a:cubicBezTo>
                    <a:pt x="197" y="24"/>
                    <a:pt x="197" y="24"/>
                    <a:pt x="197" y="24"/>
                  </a:cubicBezTo>
                  <a:cubicBezTo>
                    <a:pt x="223" y="24"/>
                    <a:pt x="223" y="24"/>
                    <a:pt x="223" y="24"/>
                  </a:cubicBezTo>
                  <a:cubicBezTo>
                    <a:pt x="223" y="8"/>
                    <a:pt x="223" y="8"/>
                    <a:pt x="223" y="8"/>
                  </a:cubicBezTo>
                  <a:moveTo>
                    <a:pt x="308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8" y="8"/>
                    <a:pt x="308" y="8"/>
                    <a:pt x="308" y="8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6" y="3"/>
                    <a:pt x="7" y="1"/>
                    <a:pt x="9" y="0"/>
                  </a:cubicBezTo>
                  <a:moveTo>
                    <a:pt x="299" y="0"/>
                  </a:moveTo>
                  <a:cubicBezTo>
                    <a:pt x="299" y="0"/>
                    <a:pt x="299" y="0"/>
                    <a:pt x="299" y="0"/>
                  </a:cubicBezTo>
                  <a:cubicBezTo>
                    <a:pt x="301" y="2"/>
                    <a:pt x="302" y="3"/>
                    <a:pt x="304" y="4"/>
                  </a:cubicBezTo>
                  <a:cubicBezTo>
                    <a:pt x="302" y="3"/>
                    <a:pt x="301" y="2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6" name="任意多边形 278">
              <a:extLst>
                <a:ext uri="{FF2B5EF4-FFF2-40B4-BE49-F238E27FC236}">
                  <a16:creationId xmlns:a16="http://schemas.microsoft.com/office/drawing/2014/main" id="{963E89BF-7422-45AA-AA56-C1743BA1F136}"/>
                </a:ext>
              </a:extLst>
            </p:cNvPr>
            <p:cNvSpPr/>
            <p:nvPr/>
          </p:nvSpPr>
          <p:spPr bwMode="auto">
            <a:xfrm>
              <a:off x="7348538" y="5583238"/>
              <a:ext cx="917575" cy="68263"/>
            </a:xfrm>
            <a:custGeom>
              <a:avLst/>
              <a:gdLst>
                <a:gd name="T0" fmla="*/ 259 w 578"/>
                <a:gd name="T1" fmla="*/ 0 h 43"/>
                <a:gd name="T2" fmla="*/ 0 w 578"/>
                <a:gd name="T3" fmla="*/ 0 h 43"/>
                <a:gd name="T4" fmla="*/ 0 w 578"/>
                <a:gd name="T5" fmla="*/ 43 h 43"/>
                <a:gd name="T6" fmla="*/ 259 w 578"/>
                <a:gd name="T7" fmla="*/ 43 h 43"/>
                <a:gd name="T8" fmla="*/ 259 w 578"/>
                <a:gd name="T9" fmla="*/ 0 h 43"/>
                <a:gd name="T10" fmla="*/ 418 w 578"/>
                <a:gd name="T11" fmla="*/ 0 h 43"/>
                <a:gd name="T12" fmla="*/ 370 w 578"/>
                <a:gd name="T13" fmla="*/ 0 h 43"/>
                <a:gd name="T14" fmla="*/ 370 w 578"/>
                <a:gd name="T15" fmla="*/ 43 h 43"/>
                <a:gd name="T16" fmla="*/ 418 w 578"/>
                <a:gd name="T17" fmla="*/ 43 h 43"/>
                <a:gd name="T18" fmla="*/ 418 w 578"/>
                <a:gd name="T19" fmla="*/ 0 h 43"/>
                <a:gd name="T20" fmla="*/ 578 w 578"/>
                <a:gd name="T21" fmla="*/ 0 h 43"/>
                <a:gd name="T22" fmla="*/ 473 w 578"/>
                <a:gd name="T23" fmla="*/ 0 h 43"/>
                <a:gd name="T24" fmla="*/ 473 w 578"/>
                <a:gd name="T25" fmla="*/ 43 h 43"/>
                <a:gd name="T26" fmla="*/ 578 w 578"/>
                <a:gd name="T27" fmla="*/ 43 h 43"/>
                <a:gd name="T28" fmla="*/ 578 w 578"/>
                <a:gd name="T29" fmla="*/ 35 h 43"/>
                <a:gd name="T30" fmla="*/ 578 w 578"/>
                <a:gd name="T31" fmla="*/ 33 h 43"/>
                <a:gd name="T32" fmla="*/ 578 w 578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8" h="43">
                  <a:moveTo>
                    <a:pt x="259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9" y="43"/>
                  </a:lnTo>
                  <a:lnTo>
                    <a:pt x="259" y="0"/>
                  </a:lnTo>
                  <a:close/>
                  <a:moveTo>
                    <a:pt x="418" y="0"/>
                  </a:moveTo>
                  <a:lnTo>
                    <a:pt x="370" y="0"/>
                  </a:lnTo>
                  <a:lnTo>
                    <a:pt x="370" y="43"/>
                  </a:lnTo>
                  <a:lnTo>
                    <a:pt x="418" y="43"/>
                  </a:lnTo>
                  <a:lnTo>
                    <a:pt x="418" y="0"/>
                  </a:lnTo>
                  <a:close/>
                  <a:moveTo>
                    <a:pt x="578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8" y="43"/>
                  </a:lnTo>
                  <a:lnTo>
                    <a:pt x="578" y="35"/>
                  </a:lnTo>
                  <a:lnTo>
                    <a:pt x="578" y="33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7" name="任意多边形 279">
              <a:extLst>
                <a:ext uri="{FF2B5EF4-FFF2-40B4-BE49-F238E27FC236}">
                  <a16:creationId xmlns:a16="http://schemas.microsoft.com/office/drawing/2014/main" id="{D6C4FC5E-07CB-4BDF-9A16-E37451B3E68B}"/>
                </a:ext>
              </a:extLst>
            </p:cNvPr>
            <p:cNvSpPr/>
            <p:nvPr/>
          </p:nvSpPr>
          <p:spPr bwMode="auto">
            <a:xfrm>
              <a:off x="7348538" y="5583238"/>
              <a:ext cx="917575" cy="68263"/>
            </a:xfrm>
            <a:custGeom>
              <a:avLst/>
              <a:gdLst>
                <a:gd name="T0" fmla="*/ 259 w 578"/>
                <a:gd name="T1" fmla="*/ 0 h 43"/>
                <a:gd name="T2" fmla="*/ 0 w 578"/>
                <a:gd name="T3" fmla="*/ 0 h 43"/>
                <a:gd name="T4" fmla="*/ 0 w 578"/>
                <a:gd name="T5" fmla="*/ 43 h 43"/>
                <a:gd name="T6" fmla="*/ 259 w 578"/>
                <a:gd name="T7" fmla="*/ 43 h 43"/>
                <a:gd name="T8" fmla="*/ 259 w 578"/>
                <a:gd name="T9" fmla="*/ 0 h 43"/>
                <a:gd name="T10" fmla="*/ 418 w 578"/>
                <a:gd name="T11" fmla="*/ 0 h 43"/>
                <a:gd name="T12" fmla="*/ 370 w 578"/>
                <a:gd name="T13" fmla="*/ 0 h 43"/>
                <a:gd name="T14" fmla="*/ 370 w 578"/>
                <a:gd name="T15" fmla="*/ 43 h 43"/>
                <a:gd name="T16" fmla="*/ 418 w 578"/>
                <a:gd name="T17" fmla="*/ 43 h 43"/>
                <a:gd name="T18" fmla="*/ 418 w 578"/>
                <a:gd name="T19" fmla="*/ 0 h 43"/>
                <a:gd name="T20" fmla="*/ 578 w 578"/>
                <a:gd name="T21" fmla="*/ 0 h 43"/>
                <a:gd name="T22" fmla="*/ 473 w 578"/>
                <a:gd name="T23" fmla="*/ 0 h 43"/>
                <a:gd name="T24" fmla="*/ 473 w 578"/>
                <a:gd name="T25" fmla="*/ 43 h 43"/>
                <a:gd name="T26" fmla="*/ 578 w 578"/>
                <a:gd name="T27" fmla="*/ 43 h 43"/>
                <a:gd name="T28" fmla="*/ 578 w 578"/>
                <a:gd name="T29" fmla="*/ 35 h 43"/>
                <a:gd name="T30" fmla="*/ 578 w 578"/>
                <a:gd name="T31" fmla="*/ 33 h 43"/>
                <a:gd name="T32" fmla="*/ 578 w 578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8" h="43">
                  <a:moveTo>
                    <a:pt x="259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9" y="43"/>
                  </a:lnTo>
                  <a:lnTo>
                    <a:pt x="259" y="0"/>
                  </a:lnTo>
                  <a:moveTo>
                    <a:pt x="418" y="0"/>
                  </a:moveTo>
                  <a:lnTo>
                    <a:pt x="370" y="0"/>
                  </a:lnTo>
                  <a:lnTo>
                    <a:pt x="370" y="43"/>
                  </a:lnTo>
                  <a:lnTo>
                    <a:pt x="418" y="43"/>
                  </a:lnTo>
                  <a:lnTo>
                    <a:pt x="418" y="0"/>
                  </a:lnTo>
                  <a:moveTo>
                    <a:pt x="578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8" y="43"/>
                  </a:lnTo>
                  <a:lnTo>
                    <a:pt x="578" y="35"/>
                  </a:lnTo>
                  <a:lnTo>
                    <a:pt x="578" y="33"/>
                  </a:lnTo>
                  <a:lnTo>
                    <a:pt x="5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8" name="任意多边形 280">
              <a:extLst>
                <a:ext uri="{FF2B5EF4-FFF2-40B4-BE49-F238E27FC236}">
                  <a16:creationId xmlns:a16="http://schemas.microsoft.com/office/drawing/2014/main" id="{FC104067-D826-4914-8FA8-4D7C369E7637}"/>
                </a:ext>
              </a:extLst>
            </p:cNvPr>
            <p:cNvSpPr/>
            <p:nvPr/>
          </p:nvSpPr>
          <p:spPr bwMode="auto">
            <a:xfrm>
              <a:off x="8250238" y="5668963"/>
              <a:ext cx="15875" cy="12700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2"/>
                    <a:pt x="5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9" name="任意多边形 281">
              <a:extLst>
                <a:ext uri="{FF2B5EF4-FFF2-40B4-BE49-F238E27FC236}">
                  <a16:creationId xmlns:a16="http://schemas.microsoft.com/office/drawing/2014/main" id="{164216E9-D007-436A-A339-388242E0AA2F}"/>
                </a:ext>
              </a:extLst>
            </p:cNvPr>
            <p:cNvSpPr/>
            <p:nvPr/>
          </p:nvSpPr>
          <p:spPr bwMode="auto">
            <a:xfrm>
              <a:off x="7348538" y="5668963"/>
              <a:ext cx="14288" cy="12700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4" y="3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E58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0" name="任意多边形 282">
              <a:extLst>
                <a:ext uri="{FF2B5EF4-FFF2-40B4-BE49-F238E27FC236}">
                  <a16:creationId xmlns:a16="http://schemas.microsoft.com/office/drawing/2014/main" id="{E182C6C9-FA67-4DCF-9C8F-1137844A1CED}"/>
                </a:ext>
              </a:extLst>
            </p:cNvPr>
            <p:cNvSpPr/>
            <p:nvPr/>
          </p:nvSpPr>
          <p:spPr bwMode="auto">
            <a:xfrm>
              <a:off x="7348538" y="5668963"/>
              <a:ext cx="917575" cy="23813"/>
            </a:xfrm>
            <a:custGeom>
              <a:avLst/>
              <a:gdLst>
                <a:gd name="T0" fmla="*/ 138 w 308"/>
                <a:gd name="T1" fmla="*/ 0 h 8"/>
                <a:gd name="T2" fmla="*/ 0 w 308"/>
                <a:gd name="T3" fmla="*/ 0 h 8"/>
                <a:gd name="T4" fmla="*/ 5 w 308"/>
                <a:gd name="T5" fmla="*/ 4 h 8"/>
                <a:gd name="T6" fmla="*/ 9 w 308"/>
                <a:gd name="T7" fmla="*/ 8 h 8"/>
                <a:gd name="T8" fmla="*/ 138 w 308"/>
                <a:gd name="T9" fmla="*/ 8 h 8"/>
                <a:gd name="T10" fmla="*/ 138 w 308"/>
                <a:gd name="T11" fmla="*/ 0 h 8"/>
                <a:gd name="T12" fmla="*/ 223 w 308"/>
                <a:gd name="T13" fmla="*/ 0 h 8"/>
                <a:gd name="T14" fmla="*/ 197 w 308"/>
                <a:gd name="T15" fmla="*/ 0 h 8"/>
                <a:gd name="T16" fmla="*/ 197 w 308"/>
                <a:gd name="T17" fmla="*/ 8 h 8"/>
                <a:gd name="T18" fmla="*/ 223 w 308"/>
                <a:gd name="T19" fmla="*/ 8 h 8"/>
                <a:gd name="T20" fmla="*/ 223 w 308"/>
                <a:gd name="T21" fmla="*/ 0 h 8"/>
                <a:gd name="T22" fmla="*/ 308 w 308"/>
                <a:gd name="T23" fmla="*/ 0 h 8"/>
                <a:gd name="T24" fmla="*/ 252 w 308"/>
                <a:gd name="T25" fmla="*/ 0 h 8"/>
                <a:gd name="T26" fmla="*/ 252 w 308"/>
                <a:gd name="T27" fmla="*/ 8 h 8"/>
                <a:gd name="T28" fmla="*/ 273 w 308"/>
                <a:gd name="T29" fmla="*/ 8 h 8"/>
                <a:gd name="T30" fmla="*/ 273 w 308"/>
                <a:gd name="T31" fmla="*/ 8 h 8"/>
                <a:gd name="T32" fmla="*/ 299 w 308"/>
                <a:gd name="T33" fmla="*/ 8 h 8"/>
                <a:gd name="T34" fmla="*/ 303 w 308"/>
                <a:gd name="T35" fmla="*/ 4 h 8"/>
                <a:gd name="T36" fmla="*/ 308 w 308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8" h="8">
                  <a:moveTo>
                    <a:pt x="13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6"/>
                    <a:pt x="7" y="7"/>
                    <a:pt x="9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  <a:moveTo>
                    <a:pt x="223" y="0"/>
                  </a:moveTo>
                  <a:cubicBezTo>
                    <a:pt x="197" y="0"/>
                    <a:pt x="197" y="0"/>
                    <a:pt x="197" y="0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3" y="0"/>
                    <a:pt x="223" y="0"/>
                    <a:pt x="223" y="0"/>
                  </a:cubicBezTo>
                  <a:moveTo>
                    <a:pt x="308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1" y="7"/>
                    <a:pt x="302" y="5"/>
                    <a:pt x="303" y="4"/>
                  </a:cubicBezTo>
                  <a:cubicBezTo>
                    <a:pt x="308" y="0"/>
                    <a:pt x="308" y="0"/>
                    <a:pt x="308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1" name="任意多边形 283">
              <a:extLst>
                <a:ext uri="{FF2B5EF4-FFF2-40B4-BE49-F238E27FC236}">
                  <a16:creationId xmlns:a16="http://schemas.microsoft.com/office/drawing/2014/main" id="{6D0F9B8E-B221-4128-A5B3-ADB217EE3D16}"/>
                </a:ext>
              </a:extLst>
            </p:cNvPr>
            <p:cNvSpPr/>
            <p:nvPr/>
          </p:nvSpPr>
          <p:spPr bwMode="auto">
            <a:xfrm>
              <a:off x="7348538" y="5522913"/>
              <a:ext cx="14288" cy="1270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4" y="1"/>
                    <a:pt x="5" y="0"/>
                  </a:cubicBezTo>
                </a:path>
              </a:pathLst>
            </a:custGeom>
            <a:solidFill>
              <a:srgbClr val="719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2" name="任意多边形 284">
              <a:extLst>
                <a:ext uri="{FF2B5EF4-FFF2-40B4-BE49-F238E27FC236}">
                  <a16:creationId xmlns:a16="http://schemas.microsoft.com/office/drawing/2014/main" id="{90F9AB99-9A64-42A5-8B2E-DE6D5DDD7377}"/>
                </a:ext>
              </a:extLst>
            </p:cNvPr>
            <p:cNvSpPr/>
            <p:nvPr/>
          </p:nvSpPr>
          <p:spPr bwMode="auto">
            <a:xfrm>
              <a:off x="8253413" y="5522913"/>
              <a:ext cx="12700" cy="12700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4 w 4"/>
                <a:gd name="T5" fmla="*/ 4 h 4"/>
                <a:gd name="T6" fmla="*/ 0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2"/>
                    <a:pt x="2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3"/>
                    <a:pt x="1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3" name="任意多边形 285">
              <a:extLst>
                <a:ext uri="{FF2B5EF4-FFF2-40B4-BE49-F238E27FC236}">
                  <a16:creationId xmlns:a16="http://schemas.microsoft.com/office/drawing/2014/main" id="{950A5B1A-ADDF-45FE-9842-41A6AB4D1698}"/>
                </a:ext>
              </a:extLst>
            </p:cNvPr>
            <p:cNvSpPr/>
            <p:nvPr/>
          </p:nvSpPr>
          <p:spPr bwMode="auto">
            <a:xfrm>
              <a:off x="7348538" y="5511801"/>
              <a:ext cx="917575" cy="23813"/>
            </a:xfrm>
            <a:custGeom>
              <a:avLst/>
              <a:gdLst>
                <a:gd name="T0" fmla="*/ 299 w 308"/>
                <a:gd name="T1" fmla="*/ 0 h 8"/>
                <a:gd name="T2" fmla="*/ 226 w 308"/>
                <a:gd name="T3" fmla="*/ 0 h 8"/>
                <a:gd name="T4" fmla="*/ 197 w 308"/>
                <a:gd name="T5" fmla="*/ 0 h 8"/>
                <a:gd name="T6" fmla="*/ 171 w 308"/>
                <a:gd name="T7" fmla="*/ 0 h 8"/>
                <a:gd name="T8" fmla="*/ 112 w 308"/>
                <a:gd name="T9" fmla="*/ 0 h 8"/>
                <a:gd name="T10" fmla="*/ 9 w 308"/>
                <a:gd name="T11" fmla="*/ 0 h 8"/>
                <a:gd name="T12" fmla="*/ 5 w 308"/>
                <a:gd name="T13" fmla="*/ 4 h 8"/>
                <a:gd name="T14" fmla="*/ 0 w 308"/>
                <a:gd name="T15" fmla="*/ 8 h 8"/>
                <a:gd name="T16" fmla="*/ 138 w 308"/>
                <a:gd name="T17" fmla="*/ 8 h 8"/>
                <a:gd name="T18" fmla="*/ 138 w 308"/>
                <a:gd name="T19" fmla="*/ 0 h 8"/>
                <a:gd name="T20" fmla="*/ 197 w 308"/>
                <a:gd name="T21" fmla="*/ 0 h 8"/>
                <a:gd name="T22" fmla="*/ 197 w 308"/>
                <a:gd name="T23" fmla="*/ 8 h 8"/>
                <a:gd name="T24" fmla="*/ 223 w 308"/>
                <a:gd name="T25" fmla="*/ 8 h 8"/>
                <a:gd name="T26" fmla="*/ 223 w 308"/>
                <a:gd name="T27" fmla="*/ 0 h 8"/>
                <a:gd name="T28" fmla="*/ 252 w 308"/>
                <a:gd name="T29" fmla="*/ 0 h 8"/>
                <a:gd name="T30" fmla="*/ 252 w 308"/>
                <a:gd name="T31" fmla="*/ 8 h 8"/>
                <a:gd name="T32" fmla="*/ 308 w 308"/>
                <a:gd name="T33" fmla="*/ 8 h 8"/>
                <a:gd name="T34" fmla="*/ 304 w 308"/>
                <a:gd name="T35" fmla="*/ 4 h 8"/>
                <a:gd name="T36" fmla="*/ 299 w 308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8" h="8">
                  <a:moveTo>
                    <a:pt x="299" y="0"/>
                  </a:moveTo>
                  <a:cubicBezTo>
                    <a:pt x="226" y="0"/>
                    <a:pt x="226" y="0"/>
                    <a:pt x="226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4" y="5"/>
                    <a:pt x="2" y="7"/>
                    <a:pt x="0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6" y="7"/>
                    <a:pt x="305" y="6"/>
                    <a:pt x="304" y="4"/>
                  </a:cubicBezTo>
                  <a:cubicBezTo>
                    <a:pt x="302" y="3"/>
                    <a:pt x="301" y="2"/>
                    <a:pt x="299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4" name="任意多边形 286">
              <a:extLst>
                <a:ext uri="{FF2B5EF4-FFF2-40B4-BE49-F238E27FC236}">
                  <a16:creationId xmlns:a16="http://schemas.microsoft.com/office/drawing/2014/main" id="{44220914-F79B-403C-A4B3-0D24A2B78891}"/>
                </a:ext>
              </a:extLst>
            </p:cNvPr>
            <p:cNvSpPr/>
            <p:nvPr/>
          </p:nvSpPr>
          <p:spPr bwMode="auto">
            <a:xfrm>
              <a:off x="7759701" y="5535613"/>
              <a:ext cx="176213" cy="133350"/>
            </a:xfrm>
            <a:custGeom>
              <a:avLst/>
              <a:gdLst>
                <a:gd name="T0" fmla="*/ 111 w 111"/>
                <a:gd name="T1" fmla="*/ 73 h 84"/>
                <a:gd name="T2" fmla="*/ 0 w 111"/>
                <a:gd name="T3" fmla="*/ 73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3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3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5" name="任意多边形 287">
              <a:extLst>
                <a:ext uri="{FF2B5EF4-FFF2-40B4-BE49-F238E27FC236}">
                  <a16:creationId xmlns:a16="http://schemas.microsoft.com/office/drawing/2014/main" id="{519500AB-9D43-4561-AE56-C07359B489C3}"/>
                </a:ext>
              </a:extLst>
            </p:cNvPr>
            <p:cNvSpPr/>
            <p:nvPr/>
          </p:nvSpPr>
          <p:spPr bwMode="auto">
            <a:xfrm>
              <a:off x="7759701" y="5535613"/>
              <a:ext cx="176213" cy="133350"/>
            </a:xfrm>
            <a:custGeom>
              <a:avLst/>
              <a:gdLst>
                <a:gd name="T0" fmla="*/ 111 w 111"/>
                <a:gd name="T1" fmla="*/ 73 h 84"/>
                <a:gd name="T2" fmla="*/ 0 w 111"/>
                <a:gd name="T3" fmla="*/ 73 h 84"/>
                <a:gd name="T4" fmla="*/ 0 w 111"/>
                <a:gd name="T5" fmla="*/ 84 h 84"/>
                <a:gd name="T6" fmla="*/ 111 w 111"/>
                <a:gd name="T7" fmla="*/ 84 h 84"/>
                <a:gd name="T8" fmla="*/ 111 w 111"/>
                <a:gd name="T9" fmla="*/ 73 h 84"/>
                <a:gd name="T10" fmla="*/ 111 w 111"/>
                <a:gd name="T11" fmla="*/ 0 h 84"/>
                <a:gd name="T12" fmla="*/ 0 w 111"/>
                <a:gd name="T13" fmla="*/ 0 h 84"/>
                <a:gd name="T14" fmla="*/ 0 w 111"/>
                <a:gd name="T15" fmla="*/ 30 h 84"/>
                <a:gd name="T16" fmla="*/ 111 w 111"/>
                <a:gd name="T17" fmla="*/ 30 h 84"/>
                <a:gd name="T18" fmla="*/ 111 w 111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4">
                  <a:moveTo>
                    <a:pt x="111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111" y="84"/>
                  </a:lnTo>
                  <a:lnTo>
                    <a:pt x="111" y="73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6" name="矩形 865">
              <a:extLst>
                <a:ext uri="{FF2B5EF4-FFF2-40B4-BE49-F238E27FC236}">
                  <a16:creationId xmlns:a16="http://schemas.microsoft.com/office/drawing/2014/main" id="{328C242E-96D0-4A43-B262-8C3810AA3B59}"/>
                </a:ext>
              </a:extLst>
            </p:cNvPr>
            <p:cNvSpPr/>
            <p:nvPr/>
          </p:nvSpPr>
          <p:spPr bwMode="auto">
            <a:xfrm>
              <a:off x="7759701" y="5583238"/>
              <a:ext cx="176213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7" name="矩形 866">
              <a:extLst>
                <a:ext uri="{FF2B5EF4-FFF2-40B4-BE49-F238E27FC236}">
                  <a16:creationId xmlns:a16="http://schemas.microsoft.com/office/drawing/2014/main" id="{4F8832C9-EFB8-4C5F-A63E-0B5D16D5EA93}"/>
                </a:ext>
              </a:extLst>
            </p:cNvPr>
            <p:cNvSpPr/>
            <p:nvPr/>
          </p:nvSpPr>
          <p:spPr bwMode="auto">
            <a:xfrm>
              <a:off x="7759701" y="5583238"/>
              <a:ext cx="176213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8" name="矩形 867">
              <a:extLst>
                <a:ext uri="{FF2B5EF4-FFF2-40B4-BE49-F238E27FC236}">
                  <a16:creationId xmlns:a16="http://schemas.microsoft.com/office/drawing/2014/main" id="{FD2ED008-22C0-4E31-86BA-14508ADCC2B6}"/>
                </a:ext>
              </a:extLst>
            </p:cNvPr>
            <p:cNvSpPr/>
            <p:nvPr/>
          </p:nvSpPr>
          <p:spPr bwMode="auto">
            <a:xfrm>
              <a:off x="7759701" y="5668963"/>
              <a:ext cx="176213" cy="238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9" name="矩形 868">
              <a:extLst>
                <a:ext uri="{FF2B5EF4-FFF2-40B4-BE49-F238E27FC236}">
                  <a16:creationId xmlns:a16="http://schemas.microsoft.com/office/drawing/2014/main" id="{1B007D5C-1353-4D46-B0A5-C08AAB568427}"/>
                </a:ext>
              </a:extLst>
            </p:cNvPr>
            <p:cNvSpPr/>
            <p:nvPr/>
          </p:nvSpPr>
          <p:spPr bwMode="auto">
            <a:xfrm>
              <a:off x="7759701" y="5668963"/>
              <a:ext cx="1762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0" name="矩形 869">
              <a:extLst>
                <a:ext uri="{FF2B5EF4-FFF2-40B4-BE49-F238E27FC236}">
                  <a16:creationId xmlns:a16="http://schemas.microsoft.com/office/drawing/2014/main" id="{9BEF2B55-C73A-46B8-AB5C-F70A7A3132EA}"/>
                </a:ext>
              </a:extLst>
            </p:cNvPr>
            <p:cNvSpPr/>
            <p:nvPr/>
          </p:nvSpPr>
          <p:spPr bwMode="auto">
            <a:xfrm>
              <a:off x="7759701" y="5511801"/>
              <a:ext cx="176213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1" name="矩形 870">
              <a:extLst>
                <a:ext uri="{FF2B5EF4-FFF2-40B4-BE49-F238E27FC236}">
                  <a16:creationId xmlns:a16="http://schemas.microsoft.com/office/drawing/2014/main" id="{7D081592-9679-406C-8D2C-5EE70B607FE4}"/>
                </a:ext>
              </a:extLst>
            </p:cNvPr>
            <p:cNvSpPr/>
            <p:nvPr/>
          </p:nvSpPr>
          <p:spPr bwMode="auto">
            <a:xfrm>
              <a:off x="7759701" y="5511801"/>
              <a:ext cx="1762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2" name="任意多边形 294">
              <a:extLst>
                <a:ext uri="{FF2B5EF4-FFF2-40B4-BE49-F238E27FC236}">
                  <a16:creationId xmlns:a16="http://schemas.microsoft.com/office/drawing/2014/main" id="{975987BA-6D0C-4FD9-BF7C-BA2055BAEB04}"/>
                </a:ext>
              </a:extLst>
            </p:cNvPr>
            <p:cNvSpPr/>
            <p:nvPr/>
          </p:nvSpPr>
          <p:spPr bwMode="auto">
            <a:xfrm>
              <a:off x="8012113" y="5535613"/>
              <a:ext cx="87313" cy="133350"/>
            </a:xfrm>
            <a:custGeom>
              <a:avLst/>
              <a:gdLst>
                <a:gd name="T0" fmla="*/ 55 w 55"/>
                <a:gd name="T1" fmla="*/ 73 h 84"/>
                <a:gd name="T2" fmla="*/ 0 w 55"/>
                <a:gd name="T3" fmla="*/ 73 h 84"/>
                <a:gd name="T4" fmla="*/ 0 w 55"/>
                <a:gd name="T5" fmla="*/ 84 h 84"/>
                <a:gd name="T6" fmla="*/ 55 w 55"/>
                <a:gd name="T7" fmla="*/ 84 h 84"/>
                <a:gd name="T8" fmla="*/ 55 w 55"/>
                <a:gd name="T9" fmla="*/ 73 h 84"/>
                <a:gd name="T10" fmla="*/ 55 w 55"/>
                <a:gd name="T11" fmla="*/ 0 h 84"/>
                <a:gd name="T12" fmla="*/ 0 w 55"/>
                <a:gd name="T13" fmla="*/ 0 h 84"/>
                <a:gd name="T14" fmla="*/ 0 w 55"/>
                <a:gd name="T15" fmla="*/ 30 h 84"/>
                <a:gd name="T16" fmla="*/ 55 w 55"/>
                <a:gd name="T17" fmla="*/ 30 h 84"/>
                <a:gd name="T18" fmla="*/ 55 w 55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84">
                  <a:moveTo>
                    <a:pt x="55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5" y="84"/>
                  </a:lnTo>
                  <a:lnTo>
                    <a:pt x="55" y="73"/>
                  </a:lnTo>
                  <a:close/>
                  <a:moveTo>
                    <a:pt x="55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5" y="3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3" name="任意多边形 295">
              <a:extLst>
                <a:ext uri="{FF2B5EF4-FFF2-40B4-BE49-F238E27FC236}">
                  <a16:creationId xmlns:a16="http://schemas.microsoft.com/office/drawing/2014/main" id="{23F1583A-F8A9-4474-8453-352BA155221A}"/>
                </a:ext>
              </a:extLst>
            </p:cNvPr>
            <p:cNvSpPr/>
            <p:nvPr/>
          </p:nvSpPr>
          <p:spPr bwMode="auto">
            <a:xfrm>
              <a:off x="8012113" y="5535613"/>
              <a:ext cx="87313" cy="133350"/>
            </a:xfrm>
            <a:custGeom>
              <a:avLst/>
              <a:gdLst>
                <a:gd name="T0" fmla="*/ 55 w 55"/>
                <a:gd name="T1" fmla="*/ 73 h 84"/>
                <a:gd name="T2" fmla="*/ 0 w 55"/>
                <a:gd name="T3" fmla="*/ 73 h 84"/>
                <a:gd name="T4" fmla="*/ 0 w 55"/>
                <a:gd name="T5" fmla="*/ 84 h 84"/>
                <a:gd name="T6" fmla="*/ 55 w 55"/>
                <a:gd name="T7" fmla="*/ 84 h 84"/>
                <a:gd name="T8" fmla="*/ 55 w 55"/>
                <a:gd name="T9" fmla="*/ 73 h 84"/>
                <a:gd name="T10" fmla="*/ 55 w 55"/>
                <a:gd name="T11" fmla="*/ 0 h 84"/>
                <a:gd name="T12" fmla="*/ 0 w 55"/>
                <a:gd name="T13" fmla="*/ 0 h 84"/>
                <a:gd name="T14" fmla="*/ 0 w 55"/>
                <a:gd name="T15" fmla="*/ 30 h 84"/>
                <a:gd name="T16" fmla="*/ 55 w 55"/>
                <a:gd name="T17" fmla="*/ 30 h 84"/>
                <a:gd name="T18" fmla="*/ 55 w 55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84">
                  <a:moveTo>
                    <a:pt x="55" y="73"/>
                  </a:moveTo>
                  <a:lnTo>
                    <a:pt x="0" y="73"/>
                  </a:lnTo>
                  <a:lnTo>
                    <a:pt x="0" y="84"/>
                  </a:lnTo>
                  <a:lnTo>
                    <a:pt x="55" y="84"/>
                  </a:lnTo>
                  <a:lnTo>
                    <a:pt x="55" y="73"/>
                  </a:lnTo>
                  <a:moveTo>
                    <a:pt x="55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5" y="30"/>
                  </a:lnTo>
                  <a:lnTo>
                    <a:pt x="5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4" name="矩形 873">
              <a:extLst>
                <a:ext uri="{FF2B5EF4-FFF2-40B4-BE49-F238E27FC236}">
                  <a16:creationId xmlns:a16="http://schemas.microsoft.com/office/drawing/2014/main" id="{BC5D4AFD-63B2-47F3-B22F-7DF2B4B7068C}"/>
                </a:ext>
              </a:extLst>
            </p:cNvPr>
            <p:cNvSpPr/>
            <p:nvPr/>
          </p:nvSpPr>
          <p:spPr bwMode="auto">
            <a:xfrm>
              <a:off x="8012113" y="5583238"/>
              <a:ext cx="87313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5" name="矩形 874">
              <a:extLst>
                <a:ext uri="{FF2B5EF4-FFF2-40B4-BE49-F238E27FC236}">
                  <a16:creationId xmlns:a16="http://schemas.microsoft.com/office/drawing/2014/main" id="{AD9919CC-1878-41DB-BF73-77743E113D71}"/>
                </a:ext>
              </a:extLst>
            </p:cNvPr>
            <p:cNvSpPr/>
            <p:nvPr/>
          </p:nvSpPr>
          <p:spPr bwMode="auto">
            <a:xfrm>
              <a:off x="8012113" y="5583238"/>
              <a:ext cx="87313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6" name="矩形 875">
              <a:extLst>
                <a:ext uri="{FF2B5EF4-FFF2-40B4-BE49-F238E27FC236}">
                  <a16:creationId xmlns:a16="http://schemas.microsoft.com/office/drawing/2014/main" id="{D173E969-D7FF-453B-A658-2601B08FC5EE}"/>
                </a:ext>
              </a:extLst>
            </p:cNvPr>
            <p:cNvSpPr/>
            <p:nvPr/>
          </p:nvSpPr>
          <p:spPr bwMode="auto">
            <a:xfrm>
              <a:off x="8012113" y="5668963"/>
              <a:ext cx="87313" cy="238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7" name="矩形 876">
              <a:extLst>
                <a:ext uri="{FF2B5EF4-FFF2-40B4-BE49-F238E27FC236}">
                  <a16:creationId xmlns:a16="http://schemas.microsoft.com/office/drawing/2014/main" id="{CB237698-8C5D-4BF7-8722-C3949DB1F271}"/>
                </a:ext>
              </a:extLst>
            </p:cNvPr>
            <p:cNvSpPr/>
            <p:nvPr/>
          </p:nvSpPr>
          <p:spPr bwMode="auto">
            <a:xfrm>
              <a:off x="8012113" y="5668963"/>
              <a:ext cx="873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8" name="矩形 877">
              <a:extLst>
                <a:ext uri="{FF2B5EF4-FFF2-40B4-BE49-F238E27FC236}">
                  <a16:creationId xmlns:a16="http://schemas.microsoft.com/office/drawing/2014/main" id="{C8EA43F1-C51B-44A0-AC3E-6A9D802812B4}"/>
                </a:ext>
              </a:extLst>
            </p:cNvPr>
            <p:cNvSpPr/>
            <p:nvPr/>
          </p:nvSpPr>
          <p:spPr bwMode="auto">
            <a:xfrm>
              <a:off x="8012113" y="5511801"/>
              <a:ext cx="87313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9" name="矩形 878">
              <a:extLst>
                <a:ext uri="{FF2B5EF4-FFF2-40B4-BE49-F238E27FC236}">
                  <a16:creationId xmlns:a16="http://schemas.microsoft.com/office/drawing/2014/main" id="{6486C15F-D7D8-49FB-A949-CC986EB4ED0E}"/>
                </a:ext>
              </a:extLst>
            </p:cNvPr>
            <p:cNvSpPr/>
            <p:nvPr/>
          </p:nvSpPr>
          <p:spPr bwMode="auto">
            <a:xfrm>
              <a:off x="8012113" y="5511801"/>
              <a:ext cx="873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0" name="任意多边形 302">
              <a:extLst>
                <a:ext uri="{FF2B5EF4-FFF2-40B4-BE49-F238E27FC236}">
                  <a16:creationId xmlns:a16="http://schemas.microsoft.com/office/drawing/2014/main" id="{E294240A-A121-4283-82F1-61022EA38DA8}"/>
                </a:ext>
              </a:extLst>
            </p:cNvPr>
            <p:cNvSpPr/>
            <p:nvPr/>
          </p:nvSpPr>
          <p:spPr bwMode="auto">
            <a:xfrm>
              <a:off x="7270751" y="5692776"/>
              <a:ext cx="917575" cy="182563"/>
            </a:xfrm>
            <a:custGeom>
              <a:avLst/>
              <a:gdLst>
                <a:gd name="T0" fmla="*/ 308 w 308"/>
                <a:gd name="T1" fmla="*/ 9 h 61"/>
                <a:gd name="T2" fmla="*/ 308 w 308"/>
                <a:gd name="T3" fmla="*/ 53 h 61"/>
                <a:gd name="T4" fmla="*/ 299 w 308"/>
                <a:gd name="T5" fmla="*/ 61 h 61"/>
                <a:gd name="T6" fmla="*/ 9 w 308"/>
                <a:gd name="T7" fmla="*/ 61 h 61"/>
                <a:gd name="T8" fmla="*/ 0 w 308"/>
                <a:gd name="T9" fmla="*/ 53 h 61"/>
                <a:gd name="T10" fmla="*/ 0 w 308"/>
                <a:gd name="T11" fmla="*/ 9 h 61"/>
                <a:gd name="T12" fmla="*/ 9 w 308"/>
                <a:gd name="T13" fmla="*/ 0 h 61"/>
                <a:gd name="T14" fmla="*/ 299 w 308"/>
                <a:gd name="T15" fmla="*/ 0 h 61"/>
                <a:gd name="T16" fmla="*/ 308 w 308"/>
                <a:gd name="T17" fmla="*/ 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61">
                  <a:moveTo>
                    <a:pt x="308" y="9"/>
                  </a:moveTo>
                  <a:cubicBezTo>
                    <a:pt x="308" y="53"/>
                    <a:pt x="308" y="53"/>
                    <a:pt x="308" y="5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4" y="5"/>
                    <a:pt x="6" y="3"/>
                    <a:pt x="9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2" y="3"/>
                    <a:pt x="304" y="5"/>
                    <a:pt x="308" y="9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1" name="任意多边形 303">
              <a:extLst>
                <a:ext uri="{FF2B5EF4-FFF2-40B4-BE49-F238E27FC236}">
                  <a16:creationId xmlns:a16="http://schemas.microsoft.com/office/drawing/2014/main" id="{EBE8FD83-ACA7-47A8-BCB2-6CFDDA03E9F5}"/>
                </a:ext>
              </a:extLst>
            </p:cNvPr>
            <p:cNvSpPr/>
            <p:nvPr/>
          </p:nvSpPr>
          <p:spPr bwMode="auto">
            <a:xfrm>
              <a:off x="7270751" y="5692776"/>
              <a:ext cx="917575" cy="182563"/>
            </a:xfrm>
            <a:custGeom>
              <a:avLst/>
              <a:gdLst>
                <a:gd name="T0" fmla="*/ 303 w 308"/>
                <a:gd name="T1" fmla="*/ 57 h 61"/>
                <a:gd name="T2" fmla="*/ 299 w 308"/>
                <a:gd name="T3" fmla="*/ 61 h 61"/>
                <a:gd name="T4" fmla="*/ 9 w 308"/>
                <a:gd name="T5" fmla="*/ 61 h 61"/>
                <a:gd name="T6" fmla="*/ 5 w 308"/>
                <a:gd name="T7" fmla="*/ 58 h 61"/>
                <a:gd name="T8" fmla="*/ 9 w 308"/>
                <a:gd name="T9" fmla="*/ 61 h 61"/>
                <a:gd name="T10" fmla="*/ 299 w 308"/>
                <a:gd name="T11" fmla="*/ 61 h 61"/>
                <a:gd name="T12" fmla="*/ 303 w 308"/>
                <a:gd name="T13" fmla="*/ 57 h 61"/>
                <a:gd name="T14" fmla="*/ 223 w 308"/>
                <a:gd name="T15" fmla="*/ 47 h 61"/>
                <a:gd name="T16" fmla="*/ 197 w 308"/>
                <a:gd name="T17" fmla="*/ 47 h 61"/>
                <a:gd name="T18" fmla="*/ 197 w 308"/>
                <a:gd name="T19" fmla="*/ 53 h 61"/>
                <a:gd name="T20" fmla="*/ 223 w 308"/>
                <a:gd name="T21" fmla="*/ 53 h 61"/>
                <a:gd name="T22" fmla="*/ 223 w 308"/>
                <a:gd name="T23" fmla="*/ 47 h 61"/>
                <a:gd name="T24" fmla="*/ 308 w 308"/>
                <a:gd name="T25" fmla="*/ 47 h 61"/>
                <a:gd name="T26" fmla="*/ 252 w 308"/>
                <a:gd name="T27" fmla="*/ 47 h 61"/>
                <a:gd name="T28" fmla="*/ 252 w 308"/>
                <a:gd name="T29" fmla="*/ 53 h 61"/>
                <a:gd name="T30" fmla="*/ 308 w 308"/>
                <a:gd name="T31" fmla="*/ 53 h 61"/>
                <a:gd name="T32" fmla="*/ 308 w 308"/>
                <a:gd name="T33" fmla="*/ 53 h 61"/>
                <a:gd name="T34" fmla="*/ 308 w 308"/>
                <a:gd name="T35" fmla="*/ 47 h 61"/>
                <a:gd name="T36" fmla="*/ 138 w 308"/>
                <a:gd name="T37" fmla="*/ 8 h 61"/>
                <a:gd name="T38" fmla="*/ 0 w 308"/>
                <a:gd name="T39" fmla="*/ 8 h 61"/>
                <a:gd name="T40" fmla="*/ 0 w 308"/>
                <a:gd name="T41" fmla="*/ 9 h 61"/>
                <a:gd name="T42" fmla="*/ 0 w 308"/>
                <a:gd name="T43" fmla="*/ 53 h 61"/>
                <a:gd name="T44" fmla="*/ 0 w 308"/>
                <a:gd name="T45" fmla="*/ 53 h 61"/>
                <a:gd name="T46" fmla="*/ 138 w 308"/>
                <a:gd name="T47" fmla="*/ 53 h 61"/>
                <a:gd name="T48" fmla="*/ 138 w 308"/>
                <a:gd name="T49" fmla="*/ 47 h 61"/>
                <a:gd name="T50" fmla="*/ 0 w 308"/>
                <a:gd name="T51" fmla="*/ 47 h 61"/>
                <a:gd name="T52" fmla="*/ 0 w 308"/>
                <a:gd name="T53" fmla="*/ 24 h 61"/>
                <a:gd name="T54" fmla="*/ 138 w 308"/>
                <a:gd name="T55" fmla="*/ 24 h 61"/>
                <a:gd name="T56" fmla="*/ 138 w 308"/>
                <a:gd name="T57" fmla="*/ 8 h 61"/>
                <a:gd name="T58" fmla="*/ 223 w 308"/>
                <a:gd name="T59" fmla="*/ 8 h 61"/>
                <a:gd name="T60" fmla="*/ 197 w 308"/>
                <a:gd name="T61" fmla="*/ 8 h 61"/>
                <a:gd name="T62" fmla="*/ 197 w 308"/>
                <a:gd name="T63" fmla="*/ 24 h 61"/>
                <a:gd name="T64" fmla="*/ 223 w 308"/>
                <a:gd name="T65" fmla="*/ 24 h 61"/>
                <a:gd name="T66" fmla="*/ 223 w 308"/>
                <a:gd name="T67" fmla="*/ 8 h 61"/>
                <a:gd name="T68" fmla="*/ 308 w 308"/>
                <a:gd name="T69" fmla="*/ 8 h 61"/>
                <a:gd name="T70" fmla="*/ 252 w 308"/>
                <a:gd name="T71" fmla="*/ 8 h 61"/>
                <a:gd name="T72" fmla="*/ 252 w 308"/>
                <a:gd name="T73" fmla="*/ 24 h 61"/>
                <a:gd name="T74" fmla="*/ 308 w 308"/>
                <a:gd name="T75" fmla="*/ 24 h 61"/>
                <a:gd name="T76" fmla="*/ 308 w 308"/>
                <a:gd name="T77" fmla="*/ 9 h 61"/>
                <a:gd name="T78" fmla="*/ 308 w 308"/>
                <a:gd name="T79" fmla="*/ 8 h 61"/>
                <a:gd name="T80" fmla="*/ 299 w 308"/>
                <a:gd name="T81" fmla="*/ 0 h 61"/>
                <a:gd name="T82" fmla="*/ 278 w 308"/>
                <a:gd name="T83" fmla="*/ 0 h 61"/>
                <a:gd name="T84" fmla="*/ 249 w 308"/>
                <a:gd name="T85" fmla="*/ 0 h 61"/>
                <a:gd name="T86" fmla="*/ 223 w 308"/>
                <a:gd name="T87" fmla="*/ 0 h 61"/>
                <a:gd name="T88" fmla="*/ 164 w 308"/>
                <a:gd name="T89" fmla="*/ 0 h 61"/>
                <a:gd name="T90" fmla="*/ 9 w 308"/>
                <a:gd name="T91" fmla="*/ 0 h 61"/>
                <a:gd name="T92" fmla="*/ 5 w 308"/>
                <a:gd name="T93" fmla="*/ 4 h 61"/>
                <a:gd name="T94" fmla="*/ 9 w 308"/>
                <a:gd name="T95" fmla="*/ 0 h 61"/>
                <a:gd name="T96" fmla="*/ 138 w 308"/>
                <a:gd name="T97" fmla="*/ 0 h 61"/>
                <a:gd name="T98" fmla="*/ 197 w 308"/>
                <a:gd name="T99" fmla="*/ 0 h 61"/>
                <a:gd name="T100" fmla="*/ 223 w 308"/>
                <a:gd name="T101" fmla="*/ 0 h 61"/>
                <a:gd name="T102" fmla="*/ 252 w 308"/>
                <a:gd name="T103" fmla="*/ 0 h 61"/>
                <a:gd name="T104" fmla="*/ 299 w 308"/>
                <a:gd name="T105" fmla="*/ 0 h 61"/>
                <a:gd name="T106" fmla="*/ 303 w 308"/>
                <a:gd name="T107" fmla="*/ 4 h 61"/>
                <a:gd name="T108" fmla="*/ 299 w 308"/>
                <a:gd name="T10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08" h="61">
                  <a:moveTo>
                    <a:pt x="303" y="57"/>
                  </a:moveTo>
                  <a:cubicBezTo>
                    <a:pt x="302" y="59"/>
                    <a:pt x="301" y="60"/>
                    <a:pt x="29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7" y="60"/>
                    <a:pt x="6" y="59"/>
                    <a:pt x="5" y="58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3" y="57"/>
                    <a:pt x="303" y="57"/>
                    <a:pt x="303" y="57"/>
                  </a:cubicBezTo>
                  <a:moveTo>
                    <a:pt x="223" y="47"/>
                  </a:moveTo>
                  <a:cubicBezTo>
                    <a:pt x="197" y="47"/>
                    <a:pt x="197" y="47"/>
                    <a:pt x="197" y="47"/>
                  </a:cubicBezTo>
                  <a:cubicBezTo>
                    <a:pt x="197" y="53"/>
                    <a:pt x="197" y="53"/>
                    <a:pt x="197" y="53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3" y="47"/>
                    <a:pt x="223" y="47"/>
                    <a:pt x="223" y="47"/>
                  </a:cubicBezTo>
                  <a:moveTo>
                    <a:pt x="308" y="47"/>
                  </a:moveTo>
                  <a:cubicBezTo>
                    <a:pt x="252" y="47"/>
                    <a:pt x="252" y="47"/>
                    <a:pt x="252" y="47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53"/>
                    <a:pt x="308" y="53"/>
                    <a:pt x="308" y="53"/>
                  </a:cubicBezTo>
                  <a:cubicBezTo>
                    <a:pt x="308" y="47"/>
                    <a:pt x="308" y="47"/>
                    <a:pt x="308" y="47"/>
                  </a:cubicBezTo>
                  <a:moveTo>
                    <a:pt x="138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8"/>
                    <a:pt x="138" y="8"/>
                    <a:pt x="138" y="8"/>
                  </a:cubicBezTo>
                  <a:moveTo>
                    <a:pt x="223" y="8"/>
                  </a:moveTo>
                  <a:cubicBezTo>
                    <a:pt x="197" y="8"/>
                    <a:pt x="197" y="8"/>
                    <a:pt x="197" y="8"/>
                  </a:cubicBezTo>
                  <a:cubicBezTo>
                    <a:pt x="197" y="24"/>
                    <a:pt x="197" y="24"/>
                    <a:pt x="197" y="24"/>
                  </a:cubicBezTo>
                  <a:cubicBezTo>
                    <a:pt x="223" y="24"/>
                    <a:pt x="223" y="24"/>
                    <a:pt x="223" y="24"/>
                  </a:cubicBezTo>
                  <a:cubicBezTo>
                    <a:pt x="223" y="8"/>
                    <a:pt x="223" y="8"/>
                    <a:pt x="223" y="8"/>
                  </a:cubicBezTo>
                  <a:moveTo>
                    <a:pt x="308" y="8"/>
                  </a:moveTo>
                  <a:cubicBezTo>
                    <a:pt x="252" y="8"/>
                    <a:pt x="252" y="8"/>
                    <a:pt x="252" y="8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9"/>
                    <a:pt x="308" y="9"/>
                    <a:pt x="308" y="9"/>
                  </a:cubicBezTo>
                  <a:cubicBezTo>
                    <a:pt x="308" y="9"/>
                    <a:pt x="308" y="8"/>
                    <a:pt x="308" y="8"/>
                  </a:cubicBezTo>
                  <a:moveTo>
                    <a:pt x="299" y="0"/>
                  </a:moveTo>
                  <a:cubicBezTo>
                    <a:pt x="278" y="0"/>
                    <a:pt x="278" y="0"/>
                    <a:pt x="278" y="0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6" y="3"/>
                    <a:pt x="7" y="1"/>
                    <a:pt x="9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301" y="2"/>
                    <a:pt x="302" y="3"/>
                    <a:pt x="303" y="4"/>
                  </a:cubicBezTo>
                  <a:cubicBezTo>
                    <a:pt x="302" y="3"/>
                    <a:pt x="301" y="2"/>
                    <a:pt x="29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2" name="任意多边形 304">
              <a:extLst>
                <a:ext uri="{FF2B5EF4-FFF2-40B4-BE49-F238E27FC236}">
                  <a16:creationId xmlns:a16="http://schemas.microsoft.com/office/drawing/2014/main" id="{9309E87D-11E6-4B4A-BEDE-A1C949B1A8FF}"/>
                </a:ext>
              </a:extLst>
            </p:cNvPr>
            <p:cNvSpPr/>
            <p:nvPr/>
          </p:nvSpPr>
          <p:spPr bwMode="auto">
            <a:xfrm>
              <a:off x="7270751" y="5764213"/>
              <a:ext cx="917575" cy="68263"/>
            </a:xfrm>
            <a:custGeom>
              <a:avLst/>
              <a:gdLst>
                <a:gd name="T0" fmla="*/ 259 w 578"/>
                <a:gd name="T1" fmla="*/ 0 h 43"/>
                <a:gd name="T2" fmla="*/ 0 w 578"/>
                <a:gd name="T3" fmla="*/ 0 h 43"/>
                <a:gd name="T4" fmla="*/ 0 w 578"/>
                <a:gd name="T5" fmla="*/ 43 h 43"/>
                <a:gd name="T6" fmla="*/ 259 w 578"/>
                <a:gd name="T7" fmla="*/ 43 h 43"/>
                <a:gd name="T8" fmla="*/ 259 w 578"/>
                <a:gd name="T9" fmla="*/ 0 h 43"/>
                <a:gd name="T10" fmla="*/ 419 w 578"/>
                <a:gd name="T11" fmla="*/ 0 h 43"/>
                <a:gd name="T12" fmla="*/ 370 w 578"/>
                <a:gd name="T13" fmla="*/ 0 h 43"/>
                <a:gd name="T14" fmla="*/ 370 w 578"/>
                <a:gd name="T15" fmla="*/ 43 h 43"/>
                <a:gd name="T16" fmla="*/ 419 w 578"/>
                <a:gd name="T17" fmla="*/ 43 h 43"/>
                <a:gd name="T18" fmla="*/ 419 w 578"/>
                <a:gd name="T19" fmla="*/ 0 h 43"/>
                <a:gd name="T20" fmla="*/ 578 w 578"/>
                <a:gd name="T21" fmla="*/ 0 h 43"/>
                <a:gd name="T22" fmla="*/ 473 w 578"/>
                <a:gd name="T23" fmla="*/ 0 h 43"/>
                <a:gd name="T24" fmla="*/ 473 w 578"/>
                <a:gd name="T25" fmla="*/ 43 h 43"/>
                <a:gd name="T26" fmla="*/ 578 w 578"/>
                <a:gd name="T27" fmla="*/ 43 h 43"/>
                <a:gd name="T28" fmla="*/ 578 w 578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8" h="43">
                  <a:moveTo>
                    <a:pt x="259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9" y="43"/>
                  </a:lnTo>
                  <a:lnTo>
                    <a:pt x="259" y="0"/>
                  </a:lnTo>
                  <a:close/>
                  <a:moveTo>
                    <a:pt x="419" y="0"/>
                  </a:moveTo>
                  <a:lnTo>
                    <a:pt x="370" y="0"/>
                  </a:lnTo>
                  <a:lnTo>
                    <a:pt x="370" y="43"/>
                  </a:lnTo>
                  <a:lnTo>
                    <a:pt x="419" y="43"/>
                  </a:lnTo>
                  <a:lnTo>
                    <a:pt x="419" y="0"/>
                  </a:lnTo>
                  <a:close/>
                  <a:moveTo>
                    <a:pt x="578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8" y="43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3" name="任意多边形 305">
              <a:extLst>
                <a:ext uri="{FF2B5EF4-FFF2-40B4-BE49-F238E27FC236}">
                  <a16:creationId xmlns:a16="http://schemas.microsoft.com/office/drawing/2014/main" id="{527EE65F-330D-4377-BF52-81BFF4B49598}"/>
                </a:ext>
              </a:extLst>
            </p:cNvPr>
            <p:cNvSpPr/>
            <p:nvPr/>
          </p:nvSpPr>
          <p:spPr bwMode="auto">
            <a:xfrm>
              <a:off x="7270751" y="5764213"/>
              <a:ext cx="917575" cy="68263"/>
            </a:xfrm>
            <a:custGeom>
              <a:avLst/>
              <a:gdLst>
                <a:gd name="T0" fmla="*/ 259 w 578"/>
                <a:gd name="T1" fmla="*/ 0 h 43"/>
                <a:gd name="T2" fmla="*/ 0 w 578"/>
                <a:gd name="T3" fmla="*/ 0 h 43"/>
                <a:gd name="T4" fmla="*/ 0 w 578"/>
                <a:gd name="T5" fmla="*/ 43 h 43"/>
                <a:gd name="T6" fmla="*/ 259 w 578"/>
                <a:gd name="T7" fmla="*/ 43 h 43"/>
                <a:gd name="T8" fmla="*/ 259 w 578"/>
                <a:gd name="T9" fmla="*/ 0 h 43"/>
                <a:gd name="T10" fmla="*/ 419 w 578"/>
                <a:gd name="T11" fmla="*/ 0 h 43"/>
                <a:gd name="T12" fmla="*/ 370 w 578"/>
                <a:gd name="T13" fmla="*/ 0 h 43"/>
                <a:gd name="T14" fmla="*/ 370 w 578"/>
                <a:gd name="T15" fmla="*/ 43 h 43"/>
                <a:gd name="T16" fmla="*/ 419 w 578"/>
                <a:gd name="T17" fmla="*/ 43 h 43"/>
                <a:gd name="T18" fmla="*/ 419 w 578"/>
                <a:gd name="T19" fmla="*/ 0 h 43"/>
                <a:gd name="T20" fmla="*/ 578 w 578"/>
                <a:gd name="T21" fmla="*/ 0 h 43"/>
                <a:gd name="T22" fmla="*/ 473 w 578"/>
                <a:gd name="T23" fmla="*/ 0 h 43"/>
                <a:gd name="T24" fmla="*/ 473 w 578"/>
                <a:gd name="T25" fmla="*/ 43 h 43"/>
                <a:gd name="T26" fmla="*/ 578 w 578"/>
                <a:gd name="T27" fmla="*/ 43 h 43"/>
                <a:gd name="T28" fmla="*/ 578 w 578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8" h="43">
                  <a:moveTo>
                    <a:pt x="259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259" y="43"/>
                  </a:lnTo>
                  <a:lnTo>
                    <a:pt x="259" y="0"/>
                  </a:lnTo>
                  <a:moveTo>
                    <a:pt x="419" y="0"/>
                  </a:moveTo>
                  <a:lnTo>
                    <a:pt x="370" y="0"/>
                  </a:lnTo>
                  <a:lnTo>
                    <a:pt x="370" y="43"/>
                  </a:lnTo>
                  <a:lnTo>
                    <a:pt x="419" y="43"/>
                  </a:lnTo>
                  <a:lnTo>
                    <a:pt x="419" y="0"/>
                  </a:lnTo>
                  <a:moveTo>
                    <a:pt x="578" y="0"/>
                  </a:moveTo>
                  <a:lnTo>
                    <a:pt x="473" y="0"/>
                  </a:lnTo>
                  <a:lnTo>
                    <a:pt x="473" y="43"/>
                  </a:lnTo>
                  <a:lnTo>
                    <a:pt x="578" y="43"/>
                  </a:lnTo>
                  <a:lnTo>
                    <a:pt x="5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4" name="任意多边形 306">
              <a:extLst>
                <a:ext uri="{FF2B5EF4-FFF2-40B4-BE49-F238E27FC236}">
                  <a16:creationId xmlns:a16="http://schemas.microsoft.com/office/drawing/2014/main" id="{364135EB-4D18-4B93-A844-EE92FFCA3354}"/>
                </a:ext>
              </a:extLst>
            </p:cNvPr>
            <p:cNvSpPr/>
            <p:nvPr/>
          </p:nvSpPr>
          <p:spPr bwMode="auto">
            <a:xfrm>
              <a:off x="8174038" y="5851526"/>
              <a:ext cx="14288" cy="11113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2"/>
                    <a:pt x="5" y="0"/>
                  </a:cubicBezTo>
                </a:path>
              </a:pathLst>
            </a:cu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5" name="任意多边形 307">
              <a:extLst>
                <a:ext uri="{FF2B5EF4-FFF2-40B4-BE49-F238E27FC236}">
                  <a16:creationId xmlns:a16="http://schemas.microsoft.com/office/drawing/2014/main" id="{AA1A9F00-2BEC-4ADC-971D-0C0348369C3E}"/>
                </a:ext>
              </a:extLst>
            </p:cNvPr>
            <p:cNvSpPr/>
            <p:nvPr/>
          </p:nvSpPr>
          <p:spPr bwMode="auto">
            <a:xfrm>
              <a:off x="7270751" y="5851526"/>
              <a:ext cx="15875" cy="14288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5 w 5"/>
                <a:gd name="T5" fmla="*/ 5 h 5"/>
                <a:gd name="T6" fmla="*/ 0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4" y="3"/>
                    <a:pt x="5" y="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E58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6" name="任意多边形 308">
              <a:extLst>
                <a:ext uri="{FF2B5EF4-FFF2-40B4-BE49-F238E27FC236}">
                  <a16:creationId xmlns:a16="http://schemas.microsoft.com/office/drawing/2014/main" id="{33F5AEE5-167E-4347-BB80-947C3C34C6FB}"/>
                </a:ext>
              </a:extLst>
            </p:cNvPr>
            <p:cNvSpPr/>
            <p:nvPr/>
          </p:nvSpPr>
          <p:spPr bwMode="auto">
            <a:xfrm>
              <a:off x="7270751" y="5851526"/>
              <a:ext cx="917575" cy="23813"/>
            </a:xfrm>
            <a:custGeom>
              <a:avLst/>
              <a:gdLst>
                <a:gd name="T0" fmla="*/ 308 w 308"/>
                <a:gd name="T1" fmla="*/ 0 h 8"/>
                <a:gd name="T2" fmla="*/ 252 w 308"/>
                <a:gd name="T3" fmla="*/ 0 h 8"/>
                <a:gd name="T4" fmla="*/ 252 w 308"/>
                <a:gd name="T5" fmla="*/ 8 h 8"/>
                <a:gd name="T6" fmla="*/ 223 w 308"/>
                <a:gd name="T7" fmla="*/ 8 h 8"/>
                <a:gd name="T8" fmla="*/ 223 w 308"/>
                <a:gd name="T9" fmla="*/ 0 h 8"/>
                <a:gd name="T10" fmla="*/ 197 w 308"/>
                <a:gd name="T11" fmla="*/ 0 h 8"/>
                <a:gd name="T12" fmla="*/ 197 w 308"/>
                <a:gd name="T13" fmla="*/ 8 h 8"/>
                <a:gd name="T14" fmla="*/ 138 w 308"/>
                <a:gd name="T15" fmla="*/ 8 h 8"/>
                <a:gd name="T16" fmla="*/ 138 w 308"/>
                <a:gd name="T17" fmla="*/ 0 h 8"/>
                <a:gd name="T18" fmla="*/ 0 w 308"/>
                <a:gd name="T19" fmla="*/ 0 h 8"/>
                <a:gd name="T20" fmla="*/ 5 w 308"/>
                <a:gd name="T21" fmla="*/ 5 h 8"/>
                <a:gd name="T22" fmla="*/ 9 w 308"/>
                <a:gd name="T23" fmla="*/ 8 h 8"/>
                <a:gd name="T24" fmla="*/ 299 w 308"/>
                <a:gd name="T25" fmla="*/ 8 h 8"/>
                <a:gd name="T26" fmla="*/ 303 w 308"/>
                <a:gd name="T27" fmla="*/ 4 h 8"/>
                <a:gd name="T28" fmla="*/ 308 w 308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8" h="8">
                  <a:moveTo>
                    <a:pt x="308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6"/>
                    <a:pt x="7" y="7"/>
                    <a:pt x="9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1" y="7"/>
                    <a:pt x="302" y="6"/>
                    <a:pt x="303" y="4"/>
                  </a:cubicBezTo>
                  <a:cubicBezTo>
                    <a:pt x="308" y="0"/>
                    <a:pt x="308" y="0"/>
                    <a:pt x="308" y="0"/>
                  </a:cubicBezTo>
                </a:path>
              </a:pathLst>
            </a:custGeom>
            <a:solidFill>
              <a:srgbClr val="F09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7" name="任意多边形 309">
              <a:extLst>
                <a:ext uri="{FF2B5EF4-FFF2-40B4-BE49-F238E27FC236}">
                  <a16:creationId xmlns:a16="http://schemas.microsoft.com/office/drawing/2014/main" id="{F3A758E3-9479-46FB-BE14-51B63F38E5BB}"/>
                </a:ext>
              </a:extLst>
            </p:cNvPr>
            <p:cNvSpPr/>
            <p:nvPr/>
          </p:nvSpPr>
          <p:spPr bwMode="auto">
            <a:xfrm>
              <a:off x="8174038" y="5705476"/>
              <a:ext cx="14288" cy="11113"/>
            </a:xfrm>
            <a:custGeom>
              <a:avLst/>
              <a:gdLst>
                <a:gd name="T0" fmla="*/ 0 w 5"/>
                <a:gd name="T1" fmla="*/ 0 h 4"/>
                <a:gd name="T2" fmla="*/ 5 w 5"/>
                <a:gd name="T3" fmla="*/ 4 h 4"/>
                <a:gd name="T4" fmla="*/ 5 w 5"/>
                <a:gd name="T5" fmla="*/ 4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2" y="2"/>
                    <a:pt x="3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3"/>
                    <a:pt x="2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8" name="任意多边形 310">
              <a:extLst>
                <a:ext uri="{FF2B5EF4-FFF2-40B4-BE49-F238E27FC236}">
                  <a16:creationId xmlns:a16="http://schemas.microsoft.com/office/drawing/2014/main" id="{4EC4E593-C592-4B5D-94ED-9867A6B0A3D4}"/>
                </a:ext>
              </a:extLst>
            </p:cNvPr>
            <p:cNvSpPr/>
            <p:nvPr/>
          </p:nvSpPr>
          <p:spPr bwMode="auto">
            <a:xfrm>
              <a:off x="7858126" y="5692776"/>
              <a:ext cx="330200" cy="23813"/>
            </a:xfrm>
            <a:custGeom>
              <a:avLst/>
              <a:gdLst>
                <a:gd name="T0" fmla="*/ 26 w 111"/>
                <a:gd name="T1" fmla="*/ 0 h 8"/>
                <a:gd name="T2" fmla="*/ 0 w 111"/>
                <a:gd name="T3" fmla="*/ 0 h 8"/>
                <a:gd name="T4" fmla="*/ 0 w 111"/>
                <a:gd name="T5" fmla="*/ 8 h 8"/>
                <a:gd name="T6" fmla="*/ 26 w 111"/>
                <a:gd name="T7" fmla="*/ 8 h 8"/>
                <a:gd name="T8" fmla="*/ 26 w 111"/>
                <a:gd name="T9" fmla="*/ 0 h 8"/>
                <a:gd name="T10" fmla="*/ 102 w 111"/>
                <a:gd name="T11" fmla="*/ 0 h 8"/>
                <a:gd name="T12" fmla="*/ 55 w 111"/>
                <a:gd name="T13" fmla="*/ 0 h 8"/>
                <a:gd name="T14" fmla="*/ 55 w 111"/>
                <a:gd name="T15" fmla="*/ 8 h 8"/>
                <a:gd name="T16" fmla="*/ 111 w 111"/>
                <a:gd name="T17" fmla="*/ 8 h 8"/>
                <a:gd name="T18" fmla="*/ 106 w 111"/>
                <a:gd name="T19" fmla="*/ 4 h 8"/>
                <a:gd name="T20" fmla="*/ 102 w 111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8">
                  <a:moveTo>
                    <a:pt x="2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0"/>
                    <a:pt x="26" y="0"/>
                    <a:pt x="26" y="0"/>
                  </a:cubicBezTo>
                  <a:moveTo>
                    <a:pt x="102" y="0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09" y="7"/>
                    <a:pt x="108" y="6"/>
                    <a:pt x="106" y="4"/>
                  </a:cubicBezTo>
                  <a:cubicBezTo>
                    <a:pt x="105" y="3"/>
                    <a:pt x="104" y="2"/>
                    <a:pt x="102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9" name="任意多边形 311">
              <a:extLst>
                <a:ext uri="{FF2B5EF4-FFF2-40B4-BE49-F238E27FC236}">
                  <a16:creationId xmlns:a16="http://schemas.microsoft.com/office/drawing/2014/main" id="{DDD9AA18-6705-4ED0-97A2-3D015AEAA711}"/>
                </a:ext>
              </a:extLst>
            </p:cNvPr>
            <p:cNvSpPr/>
            <p:nvPr/>
          </p:nvSpPr>
          <p:spPr bwMode="auto">
            <a:xfrm>
              <a:off x="7270751" y="5705476"/>
              <a:ext cx="15875" cy="11113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4" y="1"/>
                    <a:pt x="5" y="0"/>
                  </a:cubicBezTo>
                </a:path>
              </a:pathLst>
            </a:custGeom>
            <a:solidFill>
              <a:srgbClr val="719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0" name="任意多边形 312">
              <a:extLst>
                <a:ext uri="{FF2B5EF4-FFF2-40B4-BE49-F238E27FC236}">
                  <a16:creationId xmlns:a16="http://schemas.microsoft.com/office/drawing/2014/main" id="{893CC371-87D3-4470-B246-4D36E71437E0}"/>
                </a:ext>
              </a:extLst>
            </p:cNvPr>
            <p:cNvSpPr/>
            <p:nvPr/>
          </p:nvSpPr>
          <p:spPr bwMode="auto">
            <a:xfrm>
              <a:off x="7270751" y="5692776"/>
              <a:ext cx="411163" cy="23813"/>
            </a:xfrm>
            <a:custGeom>
              <a:avLst/>
              <a:gdLst>
                <a:gd name="T0" fmla="*/ 138 w 138"/>
                <a:gd name="T1" fmla="*/ 0 h 8"/>
                <a:gd name="T2" fmla="*/ 9 w 138"/>
                <a:gd name="T3" fmla="*/ 0 h 8"/>
                <a:gd name="T4" fmla="*/ 5 w 138"/>
                <a:gd name="T5" fmla="*/ 4 h 8"/>
                <a:gd name="T6" fmla="*/ 0 w 138"/>
                <a:gd name="T7" fmla="*/ 8 h 8"/>
                <a:gd name="T8" fmla="*/ 138 w 138"/>
                <a:gd name="T9" fmla="*/ 8 h 8"/>
                <a:gd name="T10" fmla="*/ 138 w 1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8">
                  <a:moveTo>
                    <a:pt x="13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3"/>
                    <a:pt x="5" y="4"/>
                  </a:cubicBezTo>
                  <a:cubicBezTo>
                    <a:pt x="4" y="5"/>
                    <a:pt x="2" y="7"/>
                    <a:pt x="0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0"/>
                    <a:pt x="138" y="0"/>
                    <a:pt x="138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1" name="任意多边形 313">
              <a:extLst>
                <a:ext uri="{FF2B5EF4-FFF2-40B4-BE49-F238E27FC236}">
                  <a16:creationId xmlns:a16="http://schemas.microsoft.com/office/drawing/2014/main" id="{B9A32223-067D-4EF0-A03B-D8407ADFB3E6}"/>
                </a:ext>
              </a:extLst>
            </p:cNvPr>
            <p:cNvSpPr/>
            <p:nvPr/>
          </p:nvSpPr>
          <p:spPr bwMode="auto">
            <a:xfrm>
              <a:off x="7681913" y="5716588"/>
              <a:ext cx="176213" cy="134938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close/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2" name="任意多边形 314">
              <a:extLst>
                <a:ext uri="{FF2B5EF4-FFF2-40B4-BE49-F238E27FC236}">
                  <a16:creationId xmlns:a16="http://schemas.microsoft.com/office/drawing/2014/main" id="{6AAA2B02-8385-4314-A57A-95A6FA6EBC45}"/>
                </a:ext>
              </a:extLst>
            </p:cNvPr>
            <p:cNvSpPr/>
            <p:nvPr/>
          </p:nvSpPr>
          <p:spPr bwMode="auto">
            <a:xfrm>
              <a:off x="7681913" y="5716588"/>
              <a:ext cx="176213" cy="134938"/>
            </a:xfrm>
            <a:custGeom>
              <a:avLst/>
              <a:gdLst>
                <a:gd name="T0" fmla="*/ 111 w 111"/>
                <a:gd name="T1" fmla="*/ 73 h 85"/>
                <a:gd name="T2" fmla="*/ 0 w 111"/>
                <a:gd name="T3" fmla="*/ 73 h 85"/>
                <a:gd name="T4" fmla="*/ 0 w 111"/>
                <a:gd name="T5" fmla="*/ 85 h 85"/>
                <a:gd name="T6" fmla="*/ 111 w 111"/>
                <a:gd name="T7" fmla="*/ 85 h 85"/>
                <a:gd name="T8" fmla="*/ 111 w 111"/>
                <a:gd name="T9" fmla="*/ 73 h 85"/>
                <a:gd name="T10" fmla="*/ 111 w 111"/>
                <a:gd name="T11" fmla="*/ 0 h 85"/>
                <a:gd name="T12" fmla="*/ 0 w 111"/>
                <a:gd name="T13" fmla="*/ 0 h 85"/>
                <a:gd name="T14" fmla="*/ 0 w 111"/>
                <a:gd name="T15" fmla="*/ 30 h 85"/>
                <a:gd name="T16" fmla="*/ 111 w 111"/>
                <a:gd name="T17" fmla="*/ 30 h 85"/>
                <a:gd name="T18" fmla="*/ 111 w 111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85">
                  <a:moveTo>
                    <a:pt x="111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111" y="85"/>
                  </a:lnTo>
                  <a:lnTo>
                    <a:pt x="111" y="73"/>
                  </a:lnTo>
                  <a:moveTo>
                    <a:pt x="111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11" y="30"/>
                  </a:lnTo>
                  <a:lnTo>
                    <a:pt x="1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3" name="矩形 892">
              <a:extLst>
                <a:ext uri="{FF2B5EF4-FFF2-40B4-BE49-F238E27FC236}">
                  <a16:creationId xmlns:a16="http://schemas.microsoft.com/office/drawing/2014/main" id="{55A957D3-5A3E-42D9-AF50-564E9E0D9E65}"/>
                </a:ext>
              </a:extLst>
            </p:cNvPr>
            <p:cNvSpPr/>
            <p:nvPr/>
          </p:nvSpPr>
          <p:spPr bwMode="auto">
            <a:xfrm>
              <a:off x="7681913" y="5764213"/>
              <a:ext cx="176213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4" name="矩形 893">
              <a:extLst>
                <a:ext uri="{FF2B5EF4-FFF2-40B4-BE49-F238E27FC236}">
                  <a16:creationId xmlns:a16="http://schemas.microsoft.com/office/drawing/2014/main" id="{4D03230D-9AC1-4DDA-B290-1FA48D5FFE64}"/>
                </a:ext>
              </a:extLst>
            </p:cNvPr>
            <p:cNvSpPr/>
            <p:nvPr/>
          </p:nvSpPr>
          <p:spPr bwMode="auto">
            <a:xfrm>
              <a:off x="7681913" y="5764213"/>
              <a:ext cx="176213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5" name="矩形 894">
              <a:extLst>
                <a:ext uri="{FF2B5EF4-FFF2-40B4-BE49-F238E27FC236}">
                  <a16:creationId xmlns:a16="http://schemas.microsoft.com/office/drawing/2014/main" id="{55A8698E-EA7B-4D82-B5E2-78E783540E36}"/>
                </a:ext>
              </a:extLst>
            </p:cNvPr>
            <p:cNvSpPr/>
            <p:nvPr/>
          </p:nvSpPr>
          <p:spPr bwMode="auto">
            <a:xfrm>
              <a:off x="7681913" y="5851526"/>
              <a:ext cx="176213" cy="23813"/>
            </a:xfrm>
            <a:prstGeom prst="rect">
              <a:avLst/>
            </a:prstGeom>
            <a:solidFill>
              <a:srgbClr val="7D9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6" name="矩形 895">
              <a:extLst>
                <a:ext uri="{FF2B5EF4-FFF2-40B4-BE49-F238E27FC236}">
                  <a16:creationId xmlns:a16="http://schemas.microsoft.com/office/drawing/2014/main" id="{5BC14DE5-CC3D-4368-93F8-82A2FAB45701}"/>
                </a:ext>
              </a:extLst>
            </p:cNvPr>
            <p:cNvSpPr/>
            <p:nvPr/>
          </p:nvSpPr>
          <p:spPr bwMode="auto">
            <a:xfrm>
              <a:off x="7681913" y="5851526"/>
              <a:ext cx="176213" cy="2381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7" name="矩形 896">
              <a:extLst>
                <a:ext uri="{FF2B5EF4-FFF2-40B4-BE49-F238E27FC236}">
                  <a16:creationId xmlns:a16="http://schemas.microsoft.com/office/drawing/2014/main" id="{059099B2-1A52-470E-9DA0-5242E169FD39}"/>
                </a:ext>
              </a:extLst>
            </p:cNvPr>
            <p:cNvSpPr/>
            <p:nvPr/>
          </p:nvSpPr>
          <p:spPr bwMode="auto">
            <a:xfrm>
              <a:off x="7681913" y="5692776"/>
              <a:ext cx="176213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8" name="矩形 897">
              <a:extLst>
                <a:ext uri="{FF2B5EF4-FFF2-40B4-BE49-F238E27FC236}">
                  <a16:creationId xmlns:a16="http://schemas.microsoft.com/office/drawing/2014/main" id="{EB75DFB9-63AF-47FE-B4C9-D77C50A20E6A}"/>
                </a:ext>
              </a:extLst>
            </p:cNvPr>
            <p:cNvSpPr/>
            <p:nvPr/>
          </p:nvSpPr>
          <p:spPr bwMode="auto">
            <a:xfrm>
              <a:off x="7681913" y="5692776"/>
              <a:ext cx="176213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9" name="任意多边形 321">
              <a:extLst>
                <a:ext uri="{FF2B5EF4-FFF2-40B4-BE49-F238E27FC236}">
                  <a16:creationId xmlns:a16="http://schemas.microsoft.com/office/drawing/2014/main" id="{56B4585B-8E59-4ECE-B835-A4A2E54CD7B9}"/>
                </a:ext>
              </a:extLst>
            </p:cNvPr>
            <p:cNvSpPr/>
            <p:nvPr/>
          </p:nvSpPr>
          <p:spPr bwMode="auto">
            <a:xfrm>
              <a:off x="7935913" y="5716588"/>
              <a:ext cx="85725" cy="134938"/>
            </a:xfrm>
            <a:custGeom>
              <a:avLst/>
              <a:gdLst>
                <a:gd name="T0" fmla="*/ 54 w 54"/>
                <a:gd name="T1" fmla="*/ 73 h 85"/>
                <a:gd name="T2" fmla="*/ 0 w 54"/>
                <a:gd name="T3" fmla="*/ 73 h 85"/>
                <a:gd name="T4" fmla="*/ 0 w 54"/>
                <a:gd name="T5" fmla="*/ 85 h 85"/>
                <a:gd name="T6" fmla="*/ 54 w 54"/>
                <a:gd name="T7" fmla="*/ 85 h 85"/>
                <a:gd name="T8" fmla="*/ 54 w 54"/>
                <a:gd name="T9" fmla="*/ 73 h 85"/>
                <a:gd name="T10" fmla="*/ 54 w 54"/>
                <a:gd name="T11" fmla="*/ 0 h 85"/>
                <a:gd name="T12" fmla="*/ 0 w 54"/>
                <a:gd name="T13" fmla="*/ 0 h 85"/>
                <a:gd name="T14" fmla="*/ 0 w 54"/>
                <a:gd name="T15" fmla="*/ 30 h 85"/>
                <a:gd name="T16" fmla="*/ 54 w 54"/>
                <a:gd name="T17" fmla="*/ 30 h 85"/>
                <a:gd name="T18" fmla="*/ 54 w 54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5">
                  <a:moveTo>
                    <a:pt x="54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4" y="85"/>
                  </a:lnTo>
                  <a:lnTo>
                    <a:pt x="54" y="73"/>
                  </a:lnTo>
                  <a:close/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0" name="任意多边形 322">
              <a:extLst>
                <a:ext uri="{FF2B5EF4-FFF2-40B4-BE49-F238E27FC236}">
                  <a16:creationId xmlns:a16="http://schemas.microsoft.com/office/drawing/2014/main" id="{C536E710-9376-4327-939B-562BEA635879}"/>
                </a:ext>
              </a:extLst>
            </p:cNvPr>
            <p:cNvSpPr/>
            <p:nvPr/>
          </p:nvSpPr>
          <p:spPr bwMode="auto">
            <a:xfrm>
              <a:off x="7935913" y="5716588"/>
              <a:ext cx="85725" cy="134938"/>
            </a:xfrm>
            <a:custGeom>
              <a:avLst/>
              <a:gdLst>
                <a:gd name="T0" fmla="*/ 54 w 54"/>
                <a:gd name="T1" fmla="*/ 73 h 85"/>
                <a:gd name="T2" fmla="*/ 0 w 54"/>
                <a:gd name="T3" fmla="*/ 73 h 85"/>
                <a:gd name="T4" fmla="*/ 0 w 54"/>
                <a:gd name="T5" fmla="*/ 85 h 85"/>
                <a:gd name="T6" fmla="*/ 54 w 54"/>
                <a:gd name="T7" fmla="*/ 85 h 85"/>
                <a:gd name="T8" fmla="*/ 54 w 54"/>
                <a:gd name="T9" fmla="*/ 73 h 85"/>
                <a:gd name="T10" fmla="*/ 54 w 54"/>
                <a:gd name="T11" fmla="*/ 0 h 85"/>
                <a:gd name="T12" fmla="*/ 0 w 54"/>
                <a:gd name="T13" fmla="*/ 0 h 85"/>
                <a:gd name="T14" fmla="*/ 0 w 54"/>
                <a:gd name="T15" fmla="*/ 30 h 85"/>
                <a:gd name="T16" fmla="*/ 54 w 54"/>
                <a:gd name="T17" fmla="*/ 30 h 85"/>
                <a:gd name="T18" fmla="*/ 54 w 54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5">
                  <a:moveTo>
                    <a:pt x="54" y="73"/>
                  </a:moveTo>
                  <a:lnTo>
                    <a:pt x="0" y="73"/>
                  </a:lnTo>
                  <a:lnTo>
                    <a:pt x="0" y="85"/>
                  </a:lnTo>
                  <a:lnTo>
                    <a:pt x="54" y="85"/>
                  </a:lnTo>
                  <a:lnTo>
                    <a:pt x="54" y="73"/>
                  </a:lnTo>
                  <a:moveTo>
                    <a:pt x="54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4" y="30"/>
                  </a:lnTo>
                  <a:lnTo>
                    <a:pt x="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1" name="矩形 900">
              <a:extLst>
                <a:ext uri="{FF2B5EF4-FFF2-40B4-BE49-F238E27FC236}">
                  <a16:creationId xmlns:a16="http://schemas.microsoft.com/office/drawing/2014/main" id="{36BF7E3F-3B4E-4703-B8AD-EBB9E70B4588}"/>
                </a:ext>
              </a:extLst>
            </p:cNvPr>
            <p:cNvSpPr/>
            <p:nvPr/>
          </p:nvSpPr>
          <p:spPr bwMode="auto">
            <a:xfrm>
              <a:off x="7933991" y="5764213"/>
              <a:ext cx="85725" cy="682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2" name="矩形 901">
              <a:extLst>
                <a:ext uri="{FF2B5EF4-FFF2-40B4-BE49-F238E27FC236}">
                  <a16:creationId xmlns:a16="http://schemas.microsoft.com/office/drawing/2014/main" id="{1169CDF9-A618-43DA-A236-691CD5F98370}"/>
                </a:ext>
              </a:extLst>
            </p:cNvPr>
            <p:cNvSpPr/>
            <p:nvPr/>
          </p:nvSpPr>
          <p:spPr bwMode="auto">
            <a:xfrm>
              <a:off x="7900654" y="5764213"/>
              <a:ext cx="85725" cy="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3" name="矩形 902">
              <a:extLst>
                <a:ext uri="{FF2B5EF4-FFF2-40B4-BE49-F238E27FC236}">
                  <a16:creationId xmlns:a16="http://schemas.microsoft.com/office/drawing/2014/main" id="{C3126C34-4799-4D4E-9D1F-E8563918D24D}"/>
                </a:ext>
              </a:extLst>
            </p:cNvPr>
            <p:cNvSpPr/>
            <p:nvPr/>
          </p:nvSpPr>
          <p:spPr bwMode="auto">
            <a:xfrm>
              <a:off x="7935913" y="5851526"/>
              <a:ext cx="85725" cy="2381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4" name="矩形 903">
              <a:extLst>
                <a:ext uri="{FF2B5EF4-FFF2-40B4-BE49-F238E27FC236}">
                  <a16:creationId xmlns:a16="http://schemas.microsoft.com/office/drawing/2014/main" id="{99B022B5-2C19-4C17-ABC8-94C95B62C21B}"/>
                </a:ext>
              </a:extLst>
            </p:cNvPr>
            <p:cNvSpPr/>
            <p:nvPr/>
          </p:nvSpPr>
          <p:spPr bwMode="auto">
            <a:xfrm>
              <a:off x="7935913" y="5851526"/>
              <a:ext cx="85725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5" name="矩形 904">
              <a:extLst>
                <a:ext uri="{FF2B5EF4-FFF2-40B4-BE49-F238E27FC236}">
                  <a16:creationId xmlns:a16="http://schemas.microsoft.com/office/drawing/2014/main" id="{55DEFBBD-0EA9-43A6-873E-20A56CEF72E9}"/>
                </a:ext>
              </a:extLst>
            </p:cNvPr>
            <p:cNvSpPr/>
            <p:nvPr/>
          </p:nvSpPr>
          <p:spPr bwMode="auto">
            <a:xfrm>
              <a:off x="7935913" y="5692776"/>
              <a:ext cx="85725" cy="23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6" name="矩形 905">
              <a:extLst>
                <a:ext uri="{FF2B5EF4-FFF2-40B4-BE49-F238E27FC236}">
                  <a16:creationId xmlns:a16="http://schemas.microsoft.com/office/drawing/2014/main" id="{C2955C0E-87F6-4FDC-A890-D68B16279FDE}"/>
                </a:ext>
              </a:extLst>
            </p:cNvPr>
            <p:cNvSpPr/>
            <p:nvPr/>
          </p:nvSpPr>
          <p:spPr bwMode="auto">
            <a:xfrm>
              <a:off x="7935913" y="5692776"/>
              <a:ext cx="85725" cy="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7" name="任意多边形 329">
              <a:extLst>
                <a:ext uri="{FF2B5EF4-FFF2-40B4-BE49-F238E27FC236}">
                  <a16:creationId xmlns:a16="http://schemas.microsoft.com/office/drawing/2014/main" id="{27779058-7374-427C-9B68-E2666641A830}"/>
                </a:ext>
              </a:extLst>
            </p:cNvPr>
            <p:cNvSpPr/>
            <p:nvPr/>
          </p:nvSpPr>
          <p:spPr bwMode="auto">
            <a:xfrm>
              <a:off x="7527926" y="4286251"/>
              <a:ext cx="166688" cy="187325"/>
            </a:xfrm>
            <a:custGeom>
              <a:avLst/>
              <a:gdLst>
                <a:gd name="T0" fmla="*/ 10 w 56"/>
                <a:gd name="T1" fmla="*/ 2 h 63"/>
                <a:gd name="T2" fmla="*/ 16 w 56"/>
                <a:gd name="T3" fmla="*/ 45 h 63"/>
                <a:gd name="T4" fmla="*/ 46 w 56"/>
                <a:gd name="T5" fmla="*/ 58 h 63"/>
                <a:gd name="T6" fmla="*/ 47 w 56"/>
                <a:gd name="T7" fmla="*/ 25 h 63"/>
                <a:gd name="T8" fmla="*/ 10 w 56"/>
                <a:gd name="T9" fmla="*/ 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3">
                  <a:moveTo>
                    <a:pt x="10" y="2"/>
                  </a:moveTo>
                  <a:cubicBezTo>
                    <a:pt x="10" y="2"/>
                    <a:pt x="0" y="20"/>
                    <a:pt x="16" y="45"/>
                  </a:cubicBezTo>
                  <a:cubicBezTo>
                    <a:pt x="25" y="59"/>
                    <a:pt x="39" y="63"/>
                    <a:pt x="46" y="58"/>
                  </a:cubicBezTo>
                  <a:cubicBezTo>
                    <a:pt x="54" y="53"/>
                    <a:pt x="56" y="39"/>
                    <a:pt x="47" y="25"/>
                  </a:cubicBezTo>
                  <a:cubicBezTo>
                    <a:pt x="30" y="0"/>
                    <a:pt x="10" y="2"/>
                    <a:pt x="10" y="2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8" name="任意多边形 330">
              <a:extLst>
                <a:ext uri="{FF2B5EF4-FFF2-40B4-BE49-F238E27FC236}">
                  <a16:creationId xmlns:a16="http://schemas.microsoft.com/office/drawing/2014/main" id="{722ADEF1-5F5F-450C-A8FC-1E3AB28A7A83}"/>
                </a:ext>
              </a:extLst>
            </p:cNvPr>
            <p:cNvSpPr/>
            <p:nvPr/>
          </p:nvSpPr>
          <p:spPr bwMode="auto">
            <a:xfrm>
              <a:off x="7548563" y="4292601"/>
              <a:ext cx="109538" cy="173038"/>
            </a:xfrm>
            <a:custGeom>
              <a:avLst/>
              <a:gdLst>
                <a:gd name="T0" fmla="*/ 4 w 37"/>
                <a:gd name="T1" fmla="*/ 0 h 58"/>
                <a:gd name="T2" fmla="*/ 3 w 37"/>
                <a:gd name="T3" fmla="*/ 0 h 58"/>
                <a:gd name="T4" fmla="*/ 0 w 37"/>
                <a:gd name="T5" fmla="*/ 15 h 58"/>
                <a:gd name="T6" fmla="*/ 9 w 37"/>
                <a:gd name="T7" fmla="*/ 43 h 58"/>
                <a:gd name="T8" fmla="*/ 32 w 37"/>
                <a:gd name="T9" fmla="*/ 58 h 58"/>
                <a:gd name="T10" fmla="*/ 32 w 37"/>
                <a:gd name="T11" fmla="*/ 57 h 58"/>
                <a:gd name="T12" fmla="*/ 37 w 37"/>
                <a:gd name="T13" fmla="*/ 19 h 58"/>
                <a:gd name="T14" fmla="*/ 4 w 3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58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6"/>
                    <a:pt x="0" y="15"/>
                  </a:cubicBezTo>
                  <a:cubicBezTo>
                    <a:pt x="0" y="22"/>
                    <a:pt x="2" y="32"/>
                    <a:pt x="9" y="43"/>
                  </a:cubicBezTo>
                  <a:cubicBezTo>
                    <a:pt x="16" y="53"/>
                    <a:pt x="25" y="58"/>
                    <a:pt x="32" y="58"/>
                  </a:cubicBezTo>
                  <a:cubicBezTo>
                    <a:pt x="32" y="58"/>
                    <a:pt x="32" y="57"/>
                    <a:pt x="32" y="57"/>
                  </a:cubicBezTo>
                  <a:cubicBezTo>
                    <a:pt x="32" y="44"/>
                    <a:pt x="34" y="31"/>
                    <a:pt x="37" y="19"/>
                  </a:cubicBezTo>
                  <a:cubicBezTo>
                    <a:pt x="23" y="1"/>
                    <a:pt x="8" y="0"/>
                    <a:pt x="4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9" name="任意多边形 331">
              <a:extLst>
                <a:ext uri="{FF2B5EF4-FFF2-40B4-BE49-F238E27FC236}">
                  <a16:creationId xmlns:a16="http://schemas.microsoft.com/office/drawing/2014/main" id="{DF00AB64-7BE1-44D4-834F-E4B83D9E400E}"/>
                </a:ext>
              </a:extLst>
            </p:cNvPr>
            <p:cNvSpPr/>
            <p:nvPr/>
          </p:nvSpPr>
          <p:spPr bwMode="auto">
            <a:xfrm>
              <a:off x="7723188" y="4011613"/>
              <a:ext cx="301625" cy="319088"/>
            </a:xfrm>
            <a:custGeom>
              <a:avLst/>
              <a:gdLst>
                <a:gd name="T0" fmla="*/ 87 w 101"/>
                <a:gd name="T1" fmla="*/ 8 h 107"/>
                <a:gd name="T2" fmla="*/ 19 w 101"/>
                <a:gd name="T3" fmla="*/ 39 h 107"/>
                <a:gd name="T4" fmla="*/ 12 w 101"/>
                <a:gd name="T5" fmla="*/ 96 h 107"/>
                <a:gd name="T6" fmla="*/ 68 w 101"/>
                <a:gd name="T7" fmla="*/ 80 h 107"/>
                <a:gd name="T8" fmla="*/ 87 w 101"/>
                <a:gd name="T9" fmla="*/ 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7">
                  <a:moveTo>
                    <a:pt x="87" y="8"/>
                  </a:moveTo>
                  <a:cubicBezTo>
                    <a:pt x="87" y="8"/>
                    <a:pt x="52" y="0"/>
                    <a:pt x="19" y="39"/>
                  </a:cubicBezTo>
                  <a:cubicBezTo>
                    <a:pt x="0" y="62"/>
                    <a:pt x="0" y="86"/>
                    <a:pt x="12" y="96"/>
                  </a:cubicBezTo>
                  <a:cubicBezTo>
                    <a:pt x="25" y="107"/>
                    <a:pt x="48" y="103"/>
                    <a:pt x="68" y="80"/>
                  </a:cubicBezTo>
                  <a:cubicBezTo>
                    <a:pt x="101" y="41"/>
                    <a:pt x="87" y="8"/>
                    <a:pt x="87" y="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0" name="任意多边形 332">
              <a:extLst>
                <a:ext uri="{FF2B5EF4-FFF2-40B4-BE49-F238E27FC236}">
                  <a16:creationId xmlns:a16="http://schemas.microsoft.com/office/drawing/2014/main" id="{243FEB3B-DEB7-4B1E-9458-DE81F4B69157}"/>
                </a:ext>
              </a:extLst>
            </p:cNvPr>
            <p:cNvSpPr/>
            <p:nvPr/>
          </p:nvSpPr>
          <p:spPr bwMode="auto">
            <a:xfrm>
              <a:off x="7813676" y="3573463"/>
              <a:ext cx="50800" cy="77788"/>
            </a:xfrm>
            <a:custGeom>
              <a:avLst/>
              <a:gdLst>
                <a:gd name="T0" fmla="*/ 11 w 17"/>
                <a:gd name="T1" fmla="*/ 0 h 26"/>
                <a:gd name="T2" fmla="*/ 1 w 17"/>
                <a:gd name="T3" fmla="*/ 13 h 26"/>
                <a:gd name="T4" fmla="*/ 6 w 17"/>
                <a:gd name="T5" fmla="*/ 26 h 26"/>
                <a:gd name="T6" fmla="*/ 15 w 17"/>
                <a:gd name="T7" fmla="*/ 16 h 26"/>
                <a:gd name="T8" fmla="*/ 11 w 1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6">
                  <a:moveTo>
                    <a:pt x="11" y="0"/>
                  </a:moveTo>
                  <a:cubicBezTo>
                    <a:pt x="11" y="0"/>
                    <a:pt x="3" y="2"/>
                    <a:pt x="1" y="13"/>
                  </a:cubicBezTo>
                  <a:cubicBezTo>
                    <a:pt x="0" y="20"/>
                    <a:pt x="2" y="25"/>
                    <a:pt x="6" y="26"/>
                  </a:cubicBezTo>
                  <a:cubicBezTo>
                    <a:pt x="9" y="26"/>
                    <a:pt x="13" y="23"/>
                    <a:pt x="15" y="16"/>
                  </a:cubicBezTo>
                  <a:cubicBezTo>
                    <a:pt x="17" y="5"/>
                    <a:pt x="11" y="0"/>
                    <a:pt x="11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1" name="任意多边形 333">
              <a:extLst>
                <a:ext uri="{FF2B5EF4-FFF2-40B4-BE49-F238E27FC236}">
                  <a16:creationId xmlns:a16="http://schemas.microsoft.com/office/drawing/2014/main" id="{5B10EB62-2CE5-490F-B280-1868DA117D11}"/>
                </a:ext>
              </a:extLst>
            </p:cNvPr>
            <p:cNvSpPr/>
            <p:nvPr/>
          </p:nvSpPr>
          <p:spPr bwMode="auto">
            <a:xfrm>
              <a:off x="7643813" y="3573463"/>
              <a:ext cx="220663" cy="1035050"/>
            </a:xfrm>
            <a:custGeom>
              <a:avLst/>
              <a:gdLst>
                <a:gd name="T0" fmla="*/ 6 w 74"/>
                <a:gd name="T1" fmla="*/ 347 h 347"/>
                <a:gd name="T2" fmla="*/ 0 w 74"/>
                <a:gd name="T3" fmla="*/ 298 h 347"/>
                <a:gd name="T4" fmla="*/ 7 w 74"/>
                <a:gd name="T5" fmla="*/ 250 h 347"/>
                <a:gd name="T6" fmla="*/ 14 w 74"/>
                <a:gd name="T7" fmla="*/ 228 h 347"/>
                <a:gd name="T8" fmla="*/ 19 w 74"/>
                <a:gd name="T9" fmla="*/ 217 h 347"/>
                <a:gd name="T10" fmla="*/ 21 w 74"/>
                <a:gd name="T11" fmla="*/ 212 h 347"/>
                <a:gd name="T12" fmla="*/ 22 w 74"/>
                <a:gd name="T13" fmla="*/ 209 h 347"/>
                <a:gd name="T14" fmla="*/ 24 w 74"/>
                <a:gd name="T15" fmla="*/ 207 h 347"/>
                <a:gd name="T16" fmla="*/ 41 w 74"/>
                <a:gd name="T17" fmla="*/ 167 h 347"/>
                <a:gd name="T18" fmla="*/ 55 w 74"/>
                <a:gd name="T19" fmla="*/ 126 h 347"/>
                <a:gd name="T20" fmla="*/ 64 w 74"/>
                <a:gd name="T21" fmla="*/ 84 h 347"/>
                <a:gd name="T22" fmla="*/ 62 w 74"/>
                <a:gd name="T23" fmla="*/ 41 h 347"/>
                <a:gd name="T24" fmla="*/ 46 w 74"/>
                <a:gd name="T25" fmla="*/ 0 h 347"/>
                <a:gd name="T26" fmla="*/ 67 w 74"/>
                <a:gd name="T27" fmla="*/ 40 h 347"/>
                <a:gd name="T28" fmla="*/ 73 w 74"/>
                <a:gd name="T29" fmla="*/ 84 h 347"/>
                <a:gd name="T30" fmla="*/ 70 w 74"/>
                <a:gd name="T31" fmla="*/ 129 h 347"/>
                <a:gd name="T32" fmla="*/ 60 w 74"/>
                <a:gd name="T33" fmla="*/ 173 h 347"/>
                <a:gd name="T34" fmla="*/ 46 w 74"/>
                <a:gd name="T35" fmla="*/ 216 h 347"/>
                <a:gd name="T36" fmla="*/ 45 w 74"/>
                <a:gd name="T37" fmla="*/ 219 h 347"/>
                <a:gd name="T38" fmla="*/ 45 w 74"/>
                <a:gd name="T39" fmla="*/ 220 h 347"/>
                <a:gd name="T40" fmla="*/ 45 w 74"/>
                <a:gd name="T41" fmla="*/ 221 h 347"/>
                <a:gd name="T42" fmla="*/ 43 w 74"/>
                <a:gd name="T43" fmla="*/ 226 h 347"/>
                <a:gd name="T44" fmla="*/ 40 w 74"/>
                <a:gd name="T45" fmla="*/ 237 h 347"/>
                <a:gd name="T46" fmla="*/ 36 w 74"/>
                <a:gd name="T47" fmla="*/ 257 h 347"/>
                <a:gd name="T48" fmla="*/ 34 w 74"/>
                <a:gd name="T49" fmla="*/ 297 h 347"/>
                <a:gd name="T50" fmla="*/ 44 w 74"/>
                <a:gd name="T51" fmla="*/ 334 h 347"/>
                <a:gd name="T52" fmla="*/ 6 w 74"/>
                <a:gd name="T53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4" h="347">
                  <a:moveTo>
                    <a:pt x="6" y="347"/>
                  </a:moveTo>
                  <a:cubicBezTo>
                    <a:pt x="2" y="331"/>
                    <a:pt x="0" y="314"/>
                    <a:pt x="0" y="298"/>
                  </a:cubicBezTo>
                  <a:cubicBezTo>
                    <a:pt x="0" y="282"/>
                    <a:pt x="3" y="266"/>
                    <a:pt x="7" y="250"/>
                  </a:cubicBezTo>
                  <a:cubicBezTo>
                    <a:pt x="9" y="243"/>
                    <a:pt x="12" y="235"/>
                    <a:pt x="14" y="228"/>
                  </a:cubicBezTo>
                  <a:cubicBezTo>
                    <a:pt x="16" y="224"/>
                    <a:pt x="17" y="221"/>
                    <a:pt x="19" y="217"/>
                  </a:cubicBezTo>
                  <a:cubicBezTo>
                    <a:pt x="20" y="215"/>
                    <a:pt x="20" y="214"/>
                    <a:pt x="21" y="212"/>
                  </a:cubicBezTo>
                  <a:cubicBezTo>
                    <a:pt x="22" y="209"/>
                    <a:pt x="22" y="209"/>
                    <a:pt x="22" y="209"/>
                  </a:cubicBezTo>
                  <a:cubicBezTo>
                    <a:pt x="24" y="207"/>
                    <a:pt x="24" y="207"/>
                    <a:pt x="24" y="207"/>
                  </a:cubicBezTo>
                  <a:cubicBezTo>
                    <a:pt x="30" y="194"/>
                    <a:pt x="36" y="181"/>
                    <a:pt x="41" y="167"/>
                  </a:cubicBezTo>
                  <a:cubicBezTo>
                    <a:pt x="47" y="154"/>
                    <a:pt x="51" y="140"/>
                    <a:pt x="55" y="126"/>
                  </a:cubicBezTo>
                  <a:cubicBezTo>
                    <a:pt x="59" y="112"/>
                    <a:pt x="62" y="98"/>
                    <a:pt x="64" y="84"/>
                  </a:cubicBezTo>
                  <a:cubicBezTo>
                    <a:pt x="65" y="70"/>
                    <a:pt x="65" y="55"/>
                    <a:pt x="62" y="41"/>
                  </a:cubicBezTo>
                  <a:cubicBezTo>
                    <a:pt x="60" y="27"/>
                    <a:pt x="54" y="13"/>
                    <a:pt x="46" y="0"/>
                  </a:cubicBezTo>
                  <a:cubicBezTo>
                    <a:pt x="56" y="12"/>
                    <a:pt x="63" y="25"/>
                    <a:pt x="67" y="40"/>
                  </a:cubicBezTo>
                  <a:cubicBezTo>
                    <a:pt x="71" y="54"/>
                    <a:pt x="73" y="69"/>
                    <a:pt x="73" y="84"/>
                  </a:cubicBezTo>
                  <a:cubicBezTo>
                    <a:pt x="74" y="99"/>
                    <a:pt x="72" y="114"/>
                    <a:pt x="70" y="129"/>
                  </a:cubicBezTo>
                  <a:cubicBezTo>
                    <a:pt x="67" y="144"/>
                    <a:pt x="64" y="159"/>
                    <a:pt x="60" y="173"/>
                  </a:cubicBezTo>
                  <a:cubicBezTo>
                    <a:pt x="56" y="188"/>
                    <a:pt x="51" y="202"/>
                    <a:pt x="46" y="216"/>
                  </a:cubicBezTo>
                  <a:cubicBezTo>
                    <a:pt x="45" y="219"/>
                    <a:pt x="45" y="219"/>
                    <a:pt x="45" y="219"/>
                  </a:cubicBezTo>
                  <a:cubicBezTo>
                    <a:pt x="45" y="220"/>
                    <a:pt x="45" y="220"/>
                    <a:pt x="45" y="220"/>
                  </a:cubicBezTo>
                  <a:cubicBezTo>
                    <a:pt x="45" y="221"/>
                    <a:pt x="45" y="221"/>
                    <a:pt x="45" y="221"/>
                  </a:cubicBezTo>
                  <a:cubicBezTo>
                    <a:pt x="44" y="223"/>
                    <a:pt x="43" y="225"/>
                    <a:pt x="43" y="226"/>
                  </a:cubicBezTo>
                  <a:cubicBezTo>
                    <a:pt x="42" y="230"/>
                    <a:pt x="41" y="233"/>
                    <a:pt x="40" y="237"/>
                  </a:cubicBezTo>
                  <a:cubicBezTo>
                    <a:pt x="38" y="243"/>
                    <a:pt x="37" y="250"/>
                    <a:pt x="36" y="257"/>
                  </a:cubicBezTo>
                  <a:cubicBezTo>
                    <a:pt x="34" y="270"/>
                    <a:pt x="33" y="284"/>
                    <a:pt x="34" y="297"/>
                  </a:cubicBezTo>
                  <a:cubicBezTo>
                    <a:pt x="36" y="310"/>
                    <a:pt x="39" y="323"/>
                    <a:pt x="44" y="334"/>
                  </a:cubicBezTo>
                  <a:cubicBezTo>
                    <a:pt x="6" y="347"/>
                    <a:pt x="6" y="347"/>
                    <a:pt x="6" y="347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2" name="任意多边形 8">
              <a:extLst>
                <a:ext uri="{FF2B5EF4-FFF2-40B4-BE49-F238E27FC236}">
                  <a16:creationId xmlns:a16="http://schemas.microsoft.com/office/drawing/2014/main" id="{3D6651D9-337E-4834-A1F8-338067B33F46}"/>
                </a:ext>
              </a:extLst>
            </p:cNvPr>
            <p:cNvSpPr/>
            <p:nvPr/>
          </p:nvSpPr>
          <p:spPr bwMode="auto">
            <a:xfrm>
              <a:off x="7643813" y="3573463"/>
              <a:ext cx="217488" cy="920750"/>
            </a:xfrm>
            <a:custGeom>
              <a:avLst/>
              <a:gdLst>
                <a:gd name="T0" fmla="*/ 46 w 73"/>
                <a:gd name="T1" fmla="*/ 0 h 309"/>
                <a:gd name="T2" fmla="*/ 62 w 73"/>
                <a:gd name="T3" fmla="*/ 41 h 309"/>
                <a:gd name="T4" fmla="*/ 65 w 73"/>
                <a:gd name="T5" fmla="*/ 66 h 309"/>
                <a:gd name="T6" fmla="*/ 64 w 73"/>
                <a:gd name="T7" fmla="*/ 84 h 309"/>
                <a:gd name="T8" fmla="*/ 61 w 73"/>
                <a:gd name="T9" fmla="*/ 104 h 309"/>
                <a:gd name="T10" fmla="*/ 62 w 73"/>
                <a:gd name="T11" fmla="*/ 107 h 309"/>
                <a:gd name="T12" fmla="*/ 67 w 73"/>
                <a:gd name="T13" fmla="*/ 126 h 309"/>
                <a:gd name="T14" fmla="*/ 57 w 73"/>
                <a:gd name="T15" fmla="*/ 145 h 309"/>
                <a:gd name="T16" fmla="*/ 51 w 73"/>
                <a:gd name="T17" fmla="*/ 146 h 309"/>
                <a:gd name="T18" fmla="*/ 49 w 73"/>
                <a:gd name="T19" fmla="*/ 146 h 309"/>
                <a:gd name="T20" fmla="*/ 41 w 73"/>
                <a:gd name="T21" fmla="*/ 167 h 309"/>
                <a:gd name="T22" fmla="*/ 30 w 73"/>
                <a:gd name="T23" fmla="*/ 194 h 309"/>
                <a:gd name="T24" fmla="*/ 28 w 73"/>
                <a:gd name="T25" fmla="*/ 214 h 309"/>
                <a:gd name="T26" fmla="*/ 14 w 73"/>
                <a:gd name="T27" fmla="*/ 228 h 309"/>
                <a:gd name="T28" fmla="*/ 14 w 73"/>
                <a:gd name="T29" fmla="*/ 228 h 309"/>
                <a:gd name="T30" fmla="*/ 7 w 73"/>
                <a:gd name="T31" fmla="*/ 250 h 309"/>
                <a:gd name="T32" fmla="*/ 5 w 73"/>
                <a:gd name="T33" fmla="*/ 260 h 309"/>
                <a:gd name="T34" fmla="*/ 0 w 73"/>
                <a:gd name="T35" fmla="*/ 298 h 309"/>
                <a:gd name="T36" fmla="*/ 0 w 73"/>
                <a:gd name="T37" fmla="*/ 299 h 309"/>
                <a:gd name="T38" fmla="*/ 0 w 73"/>
                <a:gd name="T39" fmla="*/ 301 h 309"/>
                <a:gd name="T40" fmla="*/ 0 w 73"/>
                <a:gd name="T41" fmla="*/ 309 h 309"/>
                <a:gd name="T42" fmla="*/ 36 w 73"/>
                <a:gd name="T43" fmla="*/ 309 h 309"/>
                <a:gd name="T44" fmla="*/ 34 w 73"/>
                <a:gd name="T45" fmla="*/ 297 h 309"/>
                <a:gd name="T46" fmla="*/ 34 w 73"/>
                <a:gd name="T47" fmla="*/ 283 h 309"/>
                <a:gd name="T48" fmla="*/ 36 w 73"/>
                <a:gd name="T49" fmla="*/ 257 h 309"/>
                <a:gd name="T50" fmla="*/ 40 w 73"/>
                <a:gd name="T51" fmla="*/ 237 h 309"/>
                <a:gd name="T52" fmla="*/ 43 w 73"/>
                <a:gd name="T53" fmla="*/ 226 h 309"/>
                <a:gd name="T54" fmla="*/ 45 w 73"/>
                <a:gd name="T55" fmla="*/ 221 h 309"/>
                <a:gd name="T56" fmla="*/ 45 w 73"/>
                <a:gd name="T57" fmla="*/ 220 h 309"/>
                <a:gd name="T58" fmla="*/ 45 w 73"/>
                <a:gd name="T59" fmla="*/ 219 h 309"/>
                <a:gd name="T60" fmla="*/ 46 w 73"/>
                <a:gd name="T61" fmla="*/ 216 h 309"/>
                <a:gd name="T62" fmla="*/ 60 w 73"/>
                <a:gd name="T63" fmla="*/ 173 h 309"/>
                <a:gd name="T64" fmla="*/ 70 w 73"/>
                <a:gd name="T65" fmla="*/ 129 h 309"/>
                <a:gd name="T66" fmla="*/ 73 w 73"/>
                <a:gd name="T67" fmla="*/ 100 h 309"/>
                <a:gd name="T68" fmla="*/ 73 w 73"/>
                <a:gd name="T69" fmla="*/ 67 h 309"/>
                <a:gd name="T70" fmla="*/ 67 w 73"/>
                <a:gd name="T71" fmla="*/ 40 h 309"/>
                <a:gd name="T72" fmla="*/ 62 w 73"/>
                <a:gd name="T73" fmla="*/ 25 h 309"/>
                <a:gd name="T74" fmla="*/ 58 w 73"/>
                <a:gd name="T75" fmla="*/ 17 h 309"/>
                <a:gd name="T76" fmla="*/ 46 w 73"/>
                <a:gd name="T77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3" h="309">
                  <a:moveTo>
                    <a:pt x="46" y="0"/>
                  </a:moveTo>
                  <a:cubicBezTo>
                    <a:pt x="54" y="13"/>
                    <a:pt x="60" y="27"/>
                    <a:pt x="62" y="41"/>
                  </a:cubicBezTo>
                  <a:cubicBezTo>
                    <a:pt x="64" y="49"/>
                    <a:pt x="65" y="58"/>
                    <a:pt x="65" y="66"/>
                  </a:cubicBezTo>
                  <a:cubicBezTo>
                    <a:pt x="65" y="72"/>
                    <a:pt x="64" y="78"/>
                    <a:pt x="64" y="84"/>
                  </a:cubicBezTo>
                  <a:cubicBezTo>
                    <a:pt x="63" y="91"/>
                    <a:pt x="62" y="97"/>
                    <a:pt x="61" y="104"/>
                  </a:cubicBezTo>
                  <a:cubicBezTo>
                    <a:pt x="61" y="105"/>
                    <a:pt x="62" y="106"/>
                    <a:pt x="62" y="107"/>
                  </a:cubicBezTo>
                  <a:cubicBezTo>
                    <a:pt x="66" y="114"/>
                    <a:pt x="67" y="121"/>
                    <a:pt x="67" y="126"/>
                  </a:cubicBezTo>
                  <a:cubicBezTo>
                    <a:pt x="67" y="135"/>
                    <a:pt x="63" y="142"/>
                    <a:pt x="57" y="145"/>
                  </a:cubicBezTo>
                  <a:cubicBezTo>
                    <a:pt x="55" y="146"/>
                    <a:pt x="53" y="146"/>
                    <a:pt x="51" y="146"/>
                  </a:cubicBezTo>
                  <a:cubicBezTo>
                    <a:pt x="50" y="146"/>
                    <a:pt x="50" y="146"/>
                    <a:pt x="49" y="146"/>
                  </a:cubicBezTo>
                  <a:cubicBezTo>
                    <a:pt x="47" y="153"/>
                    <a:pt x="44" y="160"/>
                    <a:pt x="41" y="167"/>
                  </a:cubicBezTo>
                  <a:cubicBezTo>
                    <a:pt x="38" y="176"/>
                    <a:pt x="34" y="185"/>
                    <a:pt x="30" y="194"/>
                  </a:cubicBezTo>
                  <a:cubicBezTo>
                    <a:pt x="31" y="200"/>
                    <a:pt x="31" y="207"/>
                    <a:pt x="28" y="214"/>
                  </a:cubicBezTo>
                  <a:cubicBezTo>
                    <a:pt x="25" y="220"/>
                    <a:pt x="20" y="225"/>
                    <a:pt x="14" y="228"/>
                  </a:cubicBezTo>
                  <a:cubicBezTo>
                    <a:pt x="14" y="228"/>
                    <a:pt x="14" y="228"/>
                    <a:pt x="14" y="228"/>
                  </a:cubicBezTo>
                  <a:cubicBezTo>
                    <a:pt x="12" y="235"/>
                    <a:pt x="9" y="243"/>
                    <a:pt x="7" y="250"/>
                  </a:cubicBezTo>
                  <a:cubicBezTo>
                    <a:pt x="6" y="253"/>
                    <a:pt x="5" y="257"/>
                    <a:pt x="5" y="260"/>
                  </a:cubicBezTo>
                  <a:cubicBezTo>
                    <a:pt x="2" y="272"/>
                    <a:pt x="0" y="285"/>
                    <a:pt x="0" y="298"/>
                  </a:cubicBezTo>
                  <a:cubicBezTo>
                    <a:pt x="0" y="298"/>
                    <a:pt x="0" y="299"/>
                    <a:pt x="0" y="299"/>
                  </a:cubicBezTo>
                  <a:cubicBezTo>
                    <a:pt x="0" y="300"/>
                    <a:pt x="0" y="301"/>
                    <a:pt x="0" y="301"/>
                  </a:cubicBezTo>
                  <a:cubicBezTo>
                    <a:pt x="0" y="304"/>
                    <a:pt x="0" y="306"/>
                    <a:pt x="0" y="309"/>
                  </a:cubicBezTo>
                  <a:cubicBezTo>
                    <a:pt x="36" y="309"/>
                    <a:pt x="36" y="309"/>
                    <a:pt x="36" y="309"/>
                  </a:cubicBezTo>
                  <a:cubicBezTo>
                    <a:pt x="35" y="305"/>
                    <a:pt x="35" y="301"/>
                    <a:pt x="34" y="297"/>
                  </a:cubicBezTo>
                  <a:cubicBezTo>
                    <a:pt x="34" y="292"/>
                    <a:pt x="34" y="287"/>
                    <a:pt x="34" y="283"/>
                  </a:cubicBezTo>
                  <a:cubicBezTo>
                    <a:pt x="34" y="274"/>
                    <a:pt x="34" y="265"/>
                    <a:pt x="36" y="257"/>
                  </a:cubicBezTo>
                  <a:cubicBezTo>
                    <a:pt x="37" y="250"/>
                    <a:pt x="38" y="243"/>
                    <a:pt x="40" y="237"/>
                  </a:cubicBezTo>
                  <a:cubicBezTo>
                    <a:pt x="41" y="233"/>
                    <a:pt x="42" y="230"/>
                    <a:pt x="43" y="226"/>
                  </a:cubicBezTo>
                  <a:cubicBezTo>
                    <a:pt x="43" y="225"/>
                    <a:pt x="44" y="223"/>
                    <a:pt x="45" y="221"/>
                  </a:cubicBezTo>
                  <a:cubicBezTo>
                    <a:pt x="45" y="220"/>
                    <a:pt x="45" y="220"/>
                    <a:pt x="45" y="220"/>
                  </a:cubicBezTo>
                  <a:cubicBezTo>
                    <a:pt x="45" y="219"/>
                    <a:pt x="45" y="219"/>
                    <a:pt x="45" y="219"/>
                  </a:cubicBezTo>
                  <a:cubicBezTo>
                    <a:pt x="46" y="216"/>
                    <a:pt x="46" y="216"/>
                    <a:pt x="46" y="216"/>
                  </a:cubicBezTo>
                  <a:cubicBezTo>
                    <a:pt x="51" y="202"/>
                    <a:pt x="56" y="188"/>
                    <a:pt x="60" y="173"/>
                  </a:cubicBezTo>
                  <a:cubicBezTo>
                    <a:pt x="64" y="159"/>
                    <a:pt x="67" y="144"/>
                    <a:pt x="70" y="129"/>
                  </a:cubicBezTo>
                  <a:cubicBezTo>
                    <a:pt x="71" y="120"/>
                    <a:pt x="73" y="110"/>
                    <a:pt x="73" y="100"/>
                  </a:cubicBezTo>
                  <a:cubicBezTo>
                    <a:pt x="69" y="90"/>
                    <a:pt x="68" y="78"/>
                    <a:pt x="73" y="67"/>
                  </a:cubicBezTo>
                  <a:cubicBezTo>
                    <a:pt x="72" y="58"/>
                    <a:pt x="70" y="48"/>
                    <a:pt x="67" y="40"/>
                  </a:cubicBezTo>
                  <a:cubicBezTo>
                    <a:pt x="66" y="35"/>
                    <a:pt x="64" y="30"/>
                    <a:pt x="62" y="25"/>
                  </a:cubicBezTo>
                  <a:cubicBezTo>
                    <a:pt x="60" y="22"/>
                    <a:pt x="59" y="20"/>
                    <a:pt x="58" y="17"/>
                  </a:cubicBezTo>
                  <a:cubicBezTo>
                    <a:pt x="54" y="11"/>
                    <a:pt x="50" y="6"/>
                    <a:pt x="46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3" name="任意多边形 9">
              <a:extLst>
                <a:ext uri="{FF2B5EF4-FFF2-40B4-BE49-F238E27FC236}">
                  <a16:creationId xmlns:a16="http://schemas.microsoft.com/office/drawing/2014/main" id="{BF34B386-6835-4F01-B41D-F36B468757B5}"/>
                </a:ext>
              </a:extLst>
            </p:cNvPr>
            <p:cNvSpPr/>
            <p:nvPr/>
          </p:nvSpPr>
          <p:spPr bwMode="auto">
            <a:xfrm>
              <a:off x="7529513" y="4494213"/>
              <a:ext cx="352425" cy="288925"/>
            </a:xfrm>
            <a:custGeom>
              <a:avLst/>
              <a:gdLst>
                <a:gd name="T0" fmla="*/ 118 w 118"/>
                <a:gd name="T1" fmla="*/ 0 h 97"/>
                <a:gd name="T2" fmla="*/ 117 w 118"/>
                <a:gd name="T3" fmla="*/ 12 h 97"/>
                <a:gd name="T4" fmla="*/ 110 w 118"/>
                <a:gd name="T5" fmla="*/ 92 h 97"/>
                <a:gd name="T6" fmla="*/ 105 w 118"/>
                <a:gd name="T7" fmla="*/ 97 h 97"/>
                <a:gd name="T8" fmla="*/ 14 w 118"/>
                <a:gd name="T9" fmla="*/ 97 h 97"/>
                <a:gd name="T10" fmla="*/ 8 w 118"/>
                <a:gd name="T11" fmla="*/ 92 h 97"/>
                <a:gd name="T12" fmla="*/ 1 w 118"/>
                <a:gd name="T13" fmla="*/ 12 h 97"/>
                <a:gd name="T14" fmla="*/ 0 w 118"/>
                <a:gd name="T15" fmla="*/ 0 h 97"/>
                <a:gd name="T16" fmla="*/ 118 w 118"/>
                <a:gd name="T1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97">
                  <a:moveTo>
                    <a:pt x="118" y="0"/>
                  </a:moveTo>
                  <a:cubicBezTo>
                    <a:pt x="117" y="12"/>
                    <a:pt x="117" y="12"/>
                    <a:pt x="117" y="12"/>
                  </a:cubicBezTo>
                  <a:cubicBezTo>
                    <a:pt x="110" y="92"/>
                    <a:pt x="110" y="92"/>
                    <a:pt x="110" y="92"/>
                  </a:cubicBezTo>
                  <a:cubicBezTo>
                    <a:pt x="110" y="95"/>
                    <a:pt x="107" y="97"/>
                    <a:pt x="105" y="97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1" y="97"/>
                    <a:pt x="9" y="95"/>
                    <a:pt x="8" y="9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8" y="0"/>
                    <a:pt x="118" y="0"/>
                    <a:pt x="118" y="0"/>
                  </a:cubicBezTo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4" name="任意多边形 10">
              <a:extLst>
                <a:ext uri="{FF2B5EF4-FFF2-40B4-BE49-F238E27FC236}">
                  <a16:creationId xmlns:a16="http://schemas.microsoft.com/office/drawing/2014/main" id="{56558C88-CC4B-49A1-84DF-FF3C8CF1E1DE}"/>
                </a:ext>
              </a:extLst>
            </p:cNvPr>
            <p:cNvSpPr/>
            <p:nvPr/>
          </p:nvSpPr>
          <p:spPr bwMode="auto">
            <a:xfrm>
              <a:off x="7869238" y="4625975"/>
              <a:ext cx="12700" cy="85725"/>
            </a:xfrm>
            <a:custGeom>
              <a:avLst/>
              <a:gdLst>
                <a:gd name="T0" fmla="*/ 2 w 8"/>
                <a:gd name="T1" fmla="*/ 54 h 54"/>
                <a:gd name="T2" fmla="*/ 0 w 8"/>
                <a:gd name="T3" fmla="*/ 54 h 54"/>
                <a:gd name="T4" fmla="*/ 6 w 8"/>
                <a:gd name="T5" fmla="*/ 0 h 54"/>
                <a:gd name="T6" fmla="*/ 8 w 8"/>
                <a:gd name="T7" fmla="*/ 0 h 54"/>
                <a:gd name="T8" fmla="*/ 2 w 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4">
                  <a:moveTo>
                    <a:pt x="2" y="54"/>
                  </a:moveTo>
                  <a:lnTo>
                    <a:pt x="0" y="54"/>
                  </a:lnTo>
                  <a:lnTo>
                    <a:pt x="6" y="0"/>
                  </a:lnTo>
                  <a:lnTo>
                    <a:pt x="8" y="0"/>
                  </a:lnTo>
                  <a:lnTo>
                    <a:pt x="2" y="54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5" name="矩形 914">
              <a:extLst>
                <a:ext uri="{FF2B5EF4-FFF2-40B4-BE49-F238E27FC236}">
                  <a16:creationId xmlns:a16="http://schemas.microsoft.com/office/drawing/2014/main" id="{3857CA64-2556-47EE-94C6-BDFFC0F704EF}"/>
                </a:ext>
              </a:extLst>
            </p:cNvPr>
            <p:cNvSpPr/>
            <p:nvPr/>
          </p:nvSpPr>
          <p:spPr bwMode="auto">
            <a:xfrm>
              <a:off x="7881938" y="4581525"/>
              <a:ext cx="3175" cy="20637"/>
            </a:xfrm>
            <a:prstGeom prst="rect">
              <a:avLst/>
            </a:pr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6" name="任意多边形 12">
              <a:extLst>
                <a:ext uri="{FF2B5EF4-FFF2-40B4-BE49-F238E27FC236}">
                  <a16:creationId xmlns:a16="http://schemas.microsoft.com/office/drawing/2014/main" id="{2BEB963A-9931-4146-9D1C-7FCF0DB87987}"/>
                </a:ext>
              </a:extLst>
            </p:cNvPr>
            <p:cNvSpPr/>
            <p:nvPr/>
          </p:nvSpPr>
          <p:spPr bwMode="auto">
            <a:xfrm>
              <a:off x="7675563" y="3800475"/>
              <a:ext cx="179388" cy="220662"/>
            </a:xfrm>
            <a:custGeom>
              <a:avLst/>
              <a:gdLst>
                <a:gd name="T0" fmla="*/ 14 w 60"/>
                <a:gd name="T1" fmla="*/ 0 h 74"/>
                <a:gd name="T2" fmla="*/ 14 w 60"/>
                <a:gd name="T3" fmla="*/ 49 h 74"/>
                <a:gd name="T4" fmla="*/ 46 w 60"/>
                <a:gd name="T5" fmla="*/ 69 h 74"/>
                <a:gd name="T6" fmla="*/ 51 w 60"/>
                <a:gd name="T7" fmla="*/ 31 h 74"/>
                <a:gd name="T8" fmla="*/ 14 w 60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74">
                  <a:moveTo>
                    <a:pt x="14" y="0"/>
                  </a:moveTo>
                  <a:cubicBezTo>
                    <a:pt x="14" y="0"/>
                    <a:pt x="0" y="19"/>
                    <a:pt x="14" y="49"/>
                  </a:cubicBezTo>
                  <a:cubicBezTo>
                    <a:pt x="22" y="67"/>
                    <a:pt x="37" y="74"/>
                    <a:pt x="46" y="69"/>
                  </a:cubicBezTo>
                  <a:cubicBezTo>
                    <a:pt x="56" y="64"/>
                    <a:pt x="60" y="49"/>
                    <a:pt x="51" y="31"/>
                  </a:cubicBezTo>
                  <a:cubicBezTo>
                    <a:pt x="37" y="1"/>
                    <a:pt x="14" y="0"/>
                    <a:pt x="14" y="0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7" name="任意多边形 13">
              <a:extLst>
                <a:ext uri="{FF2B5EF4-FFF2-40B4-BE49-F238E27FC236}">
                  <a16:creationId xmlns:a16="http://schemas.microsoft.com/office/drawing/2014/main" id="{BE16D991-E7E0-4ECF-9A30-0D24C81F1814}"/>
                </a:ext>
              </a:extLst>
            </p:cNvPr>
            <p:cNvSpPr/>
            <p:nvPr/>
          </p:nvSpPr>
          <p:spPr bwMode="auto">
            <a:xfrm>
              <a:off x="7696201" y="3800475"/>
              <a:ext cx="146050" cy="207962"/>
            </a:xfrm>
            <a:custGeom>
              <a:avLst/>
              <a:gdLst>
                <a:gd name="T0" fmla="*/ 7 w 49"/>
                <a:gd name="T1" fmla="*/ 0 h 70"/>
                <a:gd name="T2" fmla="*/ 0 w 49"/>
                <a:gd name="T3" fmla="*/ 23 h 70"/>
                <a:gd name="T4" fmla="*/ 7 w 49"/>
                <a:gd name="T5" fmla="*/ 49 h 70"/>
                <a:gd name="T6" fmla="*/ 33 w 49"/>
                <a:gd name="T7" fmla="*/ 70 h 70"/>
                <a:gd name="T8" fmla="*/ 39 w 49"/>
                <a:gd name="T9" fmla="*/ 69 h 70"/>
                <a:gd name="T10" fmla="*/ 49 w 49"/>
                <a:gd name="T11" fmla="*/ 50 h 70"/>
                <a:gd name="T12" fmla="*/ 44 w 49"/>
                <a:gd name="T13" fmla="*/ 31 h 70"/>
                <a:gd name="T14" fmla="*/ 43 w 49"/>
                <a:gd name="T15" fmla="*/ 28 h 70"/>
                <a:gd name="T16" fmla="*/ 7 w 49"/>
                <a:gd name="T1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70">
                  <a:moveTo>
                    <a:pt x="7" y="0"/>
                  </a:moveTo>
                  <a:cubicBezTo>
                    <a:pt x="7" y="0"/>
                    <a:pt x="0" y="8"/>
                    <a:pt x="0" y="23"/>
                  </a:cubicBezTo>
                  <a:cubicBezTo>
                    <a:pt x="0" y="30"/>
                    <a:pt x="2" y="39"/>
                    <a:pt x="7" y="49"/>
                  </a:cubicBezTo>
                  <a:cubicBezTo>
                    <a:pt x="14" y="63"/>
                    <a:pt x="24" y="70"/>
                    <a:pt x="33" y="70"/>
                  </a:cubicBezTo>
                  <a:cubicBezTo>
                    <a:pt x="35" y="70"/>
                    <a:pt x="37" y="70"/>
                    <a:pt x="39" y="69"/>
                  </a:cubicBezTo>
                  <a:cubicBezTo>
                    <a:pt x="45" y="66"/>
                    <a:pt x="49" y="59"/>
                    <a:pt x="49" y="50"/>
                  </a:cubicBezTo>
                  <a:cubicBezTo>
                    <a:pt x="49" y="45"/>
                    <a:pt x="48" y="38"/>
                    <a:pt x="44" y="31"/>
                  </a:cubicBezTo>
                  <a:cubicBezTo>
                    <a:pt x="44" y="30"/>
                    <a:pt x="43" y="29"/>
                    <a:pt x="43" y="28"/>
                  </a:cubicBezTo>
                  <a:cubicBezTo>
                    <a:pt x="28" y="1"/>
                    <a:pt x="7" y="0"/>
                    <a:pt x="7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8" name="任意多边形 14">
              <a:extLst>
                <a:ext uri="{FF2B5EF4-FFF2-40B4-BE49-F238E27FC236}">
                  <a16:creationId xmlns:a16="http://schemas.microsoft.com/office/drawing/2014/main" id="{4AE2ACBB-AACB-4F08-AE4E-7A327732B3DB}"/>
                </a:ext>
              </a:extLst>
            </p:cNvPr>
            <p:cNvSpPr/>
            <p:nvPr/>
          </p:nvSpPr>
          <p:spPr bwMode="auto">
            <a:xfrm>
              <a:off x="7529513" y="4494213"/>
              <a:ext cx="352425" cy="36512"/>
            </a:xfrm>
            <a:custGeom>
              <a:avLst/>
              <a:gdLst>
                <a:gd name="T0" fmla="*/ 222 w 222"/>
                <a:gd name="T1" fmla="*/ 0 h 23"/>
                <a:gd name="T2" fmla="*/ 139 w 222"/>
                <a:gd name="T3" fmla="*/ 0 h 23"/>
                <a:gd name="T4" fmla="*/ 72 w 222"/>
                <a:gd name="T5" fmla="*/ 0 h 23"/>
                <a:gd name="T6" fmla="*/ 0 w 222"/>
                <a:gd name="T7" fmla="*/ 0 h 23"/>
                <a:gd name="T8" fmla="*/ 2 w 222"/>
                <a:gd name="T9" fmla="*/ 23 h 23"/>
                <a:gd name="T10" fmla="*/ 220 w 222"/>
                <a:gd name="T11" fmla="*/ 23 h 23"/>
                <a:gd name="T12" fmla="*/ 222 w 222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2" h="23">
                  <a:moveTo>
                    <a:pt x="222" y="0"/>
                  </a:moveTo>
                  <a:lnTo>
                    <a:pt x="139" y="0"/>
                  </a:lnTo>
                  <a:lnTo>
                    <a:pt x="72" y="0"/>
                  </a:lnTo>
                  <a:lnTo>
                    <a:pt x="0" y="0"/>
                  </a:lnTo>
                  <a:lnTo>
                    <a:pt x="2" y="23"/>
                  </a:lnTo>
                  <a:lnTo>
                    <a:pt x="220" y="2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336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9" name="任意多边形 15">
              <a:extLst>
                <a:ext uri="{FF2B5EF4-FFF2-40B4-BE49-F238E27FC236}">
                  <a16:creationId xmlns:a16="http://schemas.microsoft.com/office/drawing/2014/main" id="{374E39D1-26CA-4991-9EB9-BE35B28552B9}"/>
                </a:ext>
              </a:extLst>
            </p:cNvPr>
            <p:cNvSpPr/>
            <p:nvPr/>
          </p:nvSpPr>
          <p:spPr bwMode="auto">
            <a:xfrm>
              <a:off x="7529513" y="4494213"/>
              <a:ext cx="352425" cy="36512"/>
            </a:xfrm>
            <a:custGeom>
              <a:avLst/>
              <a:gdLst>
                <a:gd name="T0" fmla="*/ 222 w 222"/>
                <a:gd name="T1" fmla="*/ 0 h 23"/>
                <a:gd name="T2" fmla="*/ 139 w 222"/>
                <a:gd name="T3" fmla="*/ 0 h 23"/>
                <a:gd name="T4" fmla="*/ 72 w 222"/>
                <a:gd name="T5" fmla="*/ 0 h 23"/>
                <a:gd name="T6" fmla="*/ 0 w 222"/>
                <a:gd name="T7" fmla="*/ 0 h 23"/>
                <a:gd name="T8" fmla="*/ 2 w 222"/>
                <a:gd name="T9" fmla="*/ 23 h 23"/>
                <a:gd name="T10" fmla="*/ 220 w 222"/>
                <a:gd name="T11" fmla="*/ 23 h 23"/>
                <a:gd name="T12" fmla="*/ 222 w 222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2" h="23">
                  <a:moveTo>
                    <a:pt x="222" y="0"/>
                  </a:moveTo>
                  <a:lnTo>
                    <a:pt x="139" y="0"/>
                  </a:lnTo>
                  <a:lnTo>
                    <a:pt x="72" y="0"/>
                  </a:lnTo>
                  <a:lnTo>
                    <a:pt x="0" y="0"/>
                  </a:lnTo>
                  <a:lnTo>
                    <a:pt x="2" y="23"/>
                  </a:lnTo>
                  <a:lnTo>
                    <a:pt x="220" y="23"/>
                  </a:lnTo>
                  <a:lnTo>
                    <a:pt x="222" y="0"/>
                  </a:ln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0" name="任意多边形 16">
              <a:extLst>
                <a:ext uri="{FF2B5EF4-FFF2-40B4-BE49-F238E27FC236}">
                  <a16:creationId xmlns:a16="http://schemas.microsoft.com/office/drawing/2014/main" id="{FA05D81E-A466-43B3-91C0-4C0FF1C598AB}"/>
                </a:ext>
              </a:extLst>
            </p:cNvPr>
            <p:cNvSpPr/>
            <p:nvPr/>
          </p:nvSpPr>
          <p:spPr bwMode="auto">
            <a:xfrm>
              <a:off x="7504113" y="4449763"/>
              <a:ext cx="407988" cy="63500"/>
            </a:xfrm>
            <a:custGeom>
              <a:avLst/>
              <a:gdLst>
                <a:gd name="T0" fmla="*/ 134 w 137"/>
                <a:gd name="T1" fmla="*/ 21 h 21"/>
                <a:gd name="T2" fmla="*/ 2 w 137"/>
                <a:gd name="T3" fmla="*/ 21 h 21"/>
                <a:gd name="T4" fmla="*/ 0 w 137"/>
                <a:gd name="T5" fmla="*/ 18 h 21"/>
                <a:gd name="T6" fmla="*/ 0 w 137"/>
                <a:gd name="T7" fmla="*/ 2 h 21"/>
                <a:gd name="T8" fmla="*/ 2 w 137"/>
                <a:gd name="T9" fmla="*/ 0 h 21"/>
                <a:gd name="T10" fmla="*/ 134 w 137"/>
                <a:gd name="T11" fmla="*/ 0 h 21"/>
                <a:gd name="T12" fmla="*/ 137 w 137"/>
                <a:gd name="T13" fmla="*/ 2 h 21"/>
                <a:gd name="T14" fmla="*/ 137 w 137"/>
                <a:gd name="T15" fmla="*/ 18 h 21"/>
                <a:gd name="T16" fmla="*/ 134 w 137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21">
                  <a:moveTo>
                    <a:pt x="134" y="21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0" y="20"/>
                    <a:pt x="0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6" y="0"/>
                    <a:pt x="137" y="1"/>
                    <a:pt x="137" y="2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37" y="20"/>
                    <a:pt x="136" y="21"/>
                    <a:pt x="134" y="2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1" name="任意多边形 17">
              <a:extLst>
                <a:ext uri="{FF2B5EF4-FFF2-40B4-BE49-F238E27FC236}">
                  <a16:creationId xmlns:a16="http://schemas.microsoft.com/office/drawing/2014/main" id="{22C01502-6D5A-47FF-B5CE-AF43038D9B68}"/>
                </a:ext>
              </a:extLst>
            </p:cNvPr>
            <p:cNvSpPr/>
            <p:nvPr/>
          </p:nvSpPr>
          <p:spPr bwMode="auto">
            <a:xfrm>
              <a:off x="7834313" y="3671888"/>
              <a:ext cx="292100" cy="295275"/>
            </a:xfrm>
            <a:custGeom>
              <a:avLst/>
              <a:gdLst>
                <a:gd name="T0" fmla="*/ 87 w 98"/>
                <a:gd name="T1" fmla="*/ 68 h 99"/>
                <a:gd name="T2" fmla="*/ 30 w 98"/>
                <a:gd name="T3" fmla="*/ 88 h 99"/>
                <a:gd name="T4" fmla="*/ 10 w 98"/>
                <a:gd name="T5" fmla="*/ 31 h 99"/>
                <a:gd name="T6" fmla="*/ 67 w 98"/>
                <a:gd name="T7" fmla="*/ 11 h 99"/>
                <a:gd name="T8" fmla="*/ 87 w 98"/>
                <a:gd name="T9" fmla="*/ 6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99">
                  <a:moveTo>
                    <a:pt x="87" y="68"/>
                  </a:moveTo>
                  <a:cubicBezTo>
                    <a:pt x="77" y="89"/>
                    <a:pt x="52" y="99"/>
                    <a:pt x="30" y="88"/>
                  </a:cubicBezTo>
                  <a:cubicBezTo>
                    <a:pt x="9" y="78"/>
                    <a:pt x="0" y="53"/>
                    <a:pt x="10" y="31"/>
                  </a:cubicBezTo>
                  <a:cubicBezTo>
                    <a:pt x="20" y="10"/>
                    <a:pt x="45" y="0"/>
                    <a:pt x="67" y="11"/>
                  </a:cubicBezTo>
                  <a:cubicBezTo>
                    <a:pt x="88" y="21"/>
                    <a:pt x="98" y="46"/>
                    <a:pt x="87" y="6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2" name="任意多边形 18">
              <a:extLst>
                <a:ext uri="{FF2B5EF4-FFF2-40B4-BE49-F238E27FC236}">
                  <a16:creationId xmlns:a16="http://schemas.microsoft.com/office/drawing/2014/main" id="{EAFEDAF4-23EA-434B-8CE0-A42E7B662DCD}"/>
                </a:ext>
              </a:extLst>
            </p:cNvPr>
            <p:cNvSpPr/>
            <p:nvPr/>
          </p:nvSpPr>
          <p:spPr bwMode="auto">
            <a:xfrm>
              <a:off x="7864476" y="3711575"/>
              <a:ext cx="231775" cy="174625"/>
            </a:xfrm>
            <a:custGeom>
              <a:avLst/>
              <a:gdLst>
                <a:gd name="T0" fmla="*/ 39 w 78"/>
                <a:gd name="T1" fmla="*/ 0 h 59"/>
                <a:gd name="T2" fmla="*/ 6 w 78"/>
                <a:gd name="T3" fmla="*/ 21 h 59"/>
                <a:gd name="T4" fmla="*/ 10 w 78"/>
                <a:gd name="T5" fmla="*/ 59 h 59"/>
                <a:gd name="T6" fmla="*/ 7 w 78"/>
                <a:gd name="T7" fmla="*/ 23 h 59"/>
                <a:gd name="T8" fmla="*/ 39 w 78"/>
                <a:gd name="T9" fmla="*/ 3 h 59"/>
                <a:gd name="T10" fmla="*/ 54 w 78"/>
                <a:gd name="T11" fmla="*/ 7 h 59"/>
                <a:gd name="T12" fmla="*/ 73 w 78"/>
                <a:gd name="T13" fmla="*/ 47 h 59"/>
                <a:gd name="T14" fmla="*/ 54 w 78"/>
                <a:gd name="T15" fmla="*/ 4 h 59"/>
                <a:gd name="T16" fmla="*/ 39 w 78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59">
                  <a:moveTo>
                    <a:pt x="39" y="0"/>
                  </a:moveTo>
                  <a:cubicBezTo>
                    <a:pt x="25" y="0"/>
                    <a:pt x="12" y="8"/>
                    <a:pt x="6" y="21"/>
                  </a:cubicBezTo>
                  <a:cubicBezTo>
                    <a:pt x="0" y="34"/>
                    <a:pt x="2" y="48"/>
                    <a:pt x="10" y="59"/>
                  </a:cubicBezTo>
                  <a:cubicBezTo>
                    <a:pt x="3" y="49"/>
                    <a:pt x="2" y="35"/>
                    <a:pt x="7" y="23"/>
                  </a:cubicBezTo>
                  <a:cubicBezTo>
                    <a:pt x="13" y="11"/>
                    <a:pt x="26" y="3"/>
                    <a:pt x="39" y="3"/>
                  </a:cubicBezTo>
                  <a:cubicBezTo>
                    <a:pt x="44" y="3"/>
                    <a:pt x="49" y="4"/>
                    <a:pt x="54" y="7"/>
                  </a:cubicBezTo>
                  <a:cubicBezTo>
                    <a:pt x="69" y="14"/>
                    <a:pt x="77" y="31"/>
                    <a:pt x="73" y="47"/>
                  </a:cubicBezTo>
                  <a:cubicBezTo>
                    <a:pt x="78" y="30"/>
                    <a:pt x="70" y="12"/>
                    <a:pt x="54" y="4"/>
                  </a:cubicBezTo>
                  <a:cubicBezTo>
                    <a:pt x="49" y="2"/>
                    <a:pt x="44" y="0"/>
                    <a:pt x="39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3" name="任意多边形 19">
              <a:extLst>
                <a:ext uri="{FF2B5EF4-FFF2-40B4-BE49-F238E27FC236}">
                  <a16:creationId xmlns:a16="http://schemas.microsoft.com/office/drawing/2014/main" id="{7308C9DD-9A45-493E-9FE5-176382A1A839}"/>
                </a:ext>
              </a:extLst>
            </p:cNvPr>
            <p:cNvSpPr/>
            <p:nvPr/>
          </p:nvSpPr>
          <p:spPr bwMode="auto">
            <a:xfrm>
              <a:off x="7926388" y="3756025"/>
              <a:ext cx="106363" cy="128587"/>
            </a:xfrm>
            <a:custGeom>
              <a:avLst/>
              <a:gdLst>
                <a:gd name="T0" fmla="*/ 31 w 36"/>
                <a:gd name="T1" fmla="*/ 28 h 43"/>
                <a:gd name="T2" fmla="*/ 27 w 36"/>
                <a:gd name="T3" fmla="*/ 37 h 43"/>
                <a:gd name="T4" fmla="*/ 25 w 36"/>
                <a:gd name="T5" fmla="*/ 38 h 43"/>
                <a:gd name="T6" fmla="*/ 23 w 36"/>
                <a:gd name="T7" fmla="*/ 38 h 43"/>
                <a:gd name="T8" fmla="*/ 15 w 36"/>
                <a:gd name="T9" fmla="*/ 34 h 43"/>
                <a:gd name="T10" fmla="*/ 12 w 36"/>
                <a:gd name="T11" fmla="*/ 41 h 43"/>
                <a:gd name="T12" fmla="*/ 10 w 36"/>
                <a:gd name="T13" fmla="*/ 42 h 43"/>
                <a:gd name="T14" fmla="*/ 8 w 36"/>
                <a:gd name="T15" fmla="*/ 42 h 43"/>
                <a:gd name="T16" fmla="*/ 6 w 36"/>
                <a:gd name="T17" fmla="*/ 41 h 43"/>
                <a:gd name="T18" fmla="*/ 6 w 36"/>
                <a:gd name="T19" fmla="*/ 38 h 43"/>
                <a:gd name="T20" fmla="*/ 9 w 36"/>
                <a:gd name="T21" fmla="*/ 32 h 43"/>
                <a:gd name="T22" fmla="*/ 1 w 36"/>
                <a:gd name="T23" fmla="*/ 28 h 43"/>
                <a:gd name="T24" fmla="*/ 0 w 36"/>
                <a:gd name="T25" fmla="*/ 26 h 43"/>
                <a:gd name="T26" fmla="*/ 0 w 36"/>
                <a:gd name="T27" fmla="*/ 24 h 43"/>
                <a:gd name="T28" fmla="*/ 2 w 36"/>
                <a:gd name="T29" fmla="*/ 23 h 43"/>
                <a:gd name="T30" fmla="*/ 4 w 36"/>
                <a:gd name="T31" fmla="*/ 23 h 43"/>
                <a:gd name="T32" fmla="*/ 22 w 36"/>
                <a:gd name="T33" fmla="*/ 32 h 43"/>
                <a:gd name="T34" fmla="*/ 24 w 36"/>
                <a:gd name="T35" fmla="*/ 28 h 43"/>
                <a:gd name="T36" fmla="*/ 6 w 36"/>
                <a:gd name="T37" fmla="*/ 19 h 43"/>
                <a:gd name="T38" fmla="*/ 4 w 36"/>
                <a:gd name="T39" fmla="*/ 17 h 43"/>
                <a:gd name="T40" fmla="*/ 4 w 36"/>
                <a:gd name="T41" fmla="*/ 15 h 43"/>
                <a:gd name="T42" fmla="*/ 9 w 36"/>
                <a:gd name="T43" fmla="*/ 6 h 43"/>
                <a:gd name="T44" fmla="*/ 10 w 36"/>
                <a:gd name="T45" fmla="*/ 5 h 43"/>
                <a:gd name="T46" fmla="*/ 12 w 36"/>
                <a:gd name="T47" fmla="*/ 5 h 43"/>
                <a:gd name="T48" fmla="*/ 20 w 36"/>
                <a:gd name="T49" fmla="*/ 9 h 43"/>
                <a:gd name="T50" fmla="*/ 23 w 36"/>
                <a:gd name="T51" fmla="*/ 2 h 43"/>
                <a:gd name="T52" fmla="*/ 25 w 36"/>
                <a:gd name="T53" fmla="*/ 1 h 43"/>
                <a:gd name="T54" fmla="*/ 27 w 36"/>
                <a:gd name="T55" fmla="*/ 1 h 43"/>
                <a:gd name="T56" fmla="*/ 29 w 36"/>
                <a:gd name="T57" fmla="*/ 2 h 43"/>
                <a:gd name="T58" fmla="*/ 29 w 36"/>
                <a:gd name="T59" fmla="*/ 5 h 43"/>
                <a:gd name="T60" fmla="*/ 26 w 36"/>
                <a:gd name="T61" fmla="*/ 11 h 43"/>
                <a:gd name="T62" fmla="*/ 34 w 36"/>
                <a:gd name="T63" fmla="*/ 15 h 43"/>
                <a:gd name="T64" fmla="*/ 35 w 36"/>
                <a:gd name="T65" fmla="*/ 17 h 43"/>
                <a:gd name="T66" fmla="*/ 35 w 36"/>
                <a:gd name="T67" fmla="*/ 19 h 43"/>
                <a:gd name="T68" fmla="*/ 33 w 36"/>
                <a:gd name="T69" fmla="*/ 20 h 43"/>
                <a:gd name="T70" fmla="*/ 31 w 36"/>
                <a:gd name="T71" fmla="*/ 20 h 43"/>
                <a:gd name="T72" fmla="*/ 13 w 36"/>
                <a:gd name="T73" fmla="*/ 11 h 43"/>
                <a:gd name="T74" fmla="*/ 11 w 36"/>
                <a:gd name="T75" fmla="*/ 15 h 43"/>
                <a:gd name="T76" fmla="*/ 29 w 36"/>
                <a:gd name="T77" fmla="*/ 24 h 43"/>
                <a:gd name="T78" fmla="*/ 31 w 36"/>
                <a:gd name="T79" fmla="*/ 26 h 43"/>
                <a:gd name="T80" fmla="*/ 31 w 36"/>
                <a:gd name="T81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6" h="43">
                  <a:moveTo>
                    <a:pt x="31" y="28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6" y="38"/>
                    <a:pt x="26" y="38"/>
                    <a:pt x="25" y="38"/>
                  </a:cubicBezTo>
                  <a:cubicBezTo>
                    <a:pt x="24" y="39"/>
                    <a:pt x="23" y="39"/>
                    <a:pt x="23" y="38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2"/>
                    <a:pt x="11" y="42"/>
                    <a:pt x="10" y="42"/>
                  </a:cubicBezTo>
                  <a:cubicBezTo>
                    <a:pt x="9" y="43"/>
                    <a:pt x="8" y="43"/>
                    <a:pt x="8" y="42"/>
                  </a:cubicBezTo>
                  <a:cubicBezTo>
                    <a:pt x="7" y="42"/>
                    <a:pt x="6" y="41"/>
                    <a:pt x="6" y="41"/>
                  </a:cubicBezTo>
                  <a:cubicBezTo>
                    <a:pt x="6" y="40"/>
                    <a:pt x="6" y="39"/>
                    <a:pt x="6" y="38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0" y="27"/>
                    <a:pt x="0" y="26"/>
                  </a:cubicBezTo>
                  <a:cubicBezTo>
                    <a:pt x="0" y="26"/>
                    <a:pt x="0" y="25"/>
                    <a:pt x="0" y="24"/>
                  </a:cubicBezTo>
                  <a:cubicBezTo>
                    <a:pt x="0" y="24"/>
                    <a:pt x="1" y="23"/>
                    <a:pt x="2" y="23"/>
                  </a:cubicBezTo>
                  <a:cubicBezTo>
                    <a:pt x="2" y="22"/>
                    <a:pt x="3" y="23"/>
                    <a:pt x="4" y="23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19"/>
                    <a:pt x="4" y="18"/>
                    <a:pt x="4" y="17"/>
                  </a:cubicBezTo>
                  <a:cubicBezTo>
                    <a:pt x="4" y="17"/>
                    <a:pt x="4" y="16"/>
                    <a:pt x="4" y="1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1" y="4"/>
                    <a:pt x="12" y="4"/>
                    <a:pt x="12" y="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4" y="1"/>
                    <a:pt x="24" y="1"/>
                    <a:pt x="25" y="1"/>
                  </a:cubicBezTo>
                  <a:cubicBezTo>
                    <a:pt x="26" y="0"/>
                    <a:pt x="27" y="0"/>
                    <a:pt x="27" y="1"/>
                  </a:cubicBezTo>
                  <a:cubicBezTo>
                    <a:pt x="28" y="1"/>
                    <a:pt x="29" y="2"/>
                    <a:pt x="29" y="2"/>
                  </a:cubicBezTo>
                  <a:cubicBezTo>
                    <a:pt x="29" y="3"/>
                    <a:pt x="29" y="4"/>
                    <a:pt x="29" y="5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5" y="16"/>
                    <a:pt x="35" y="17"/>
                  </a:cubicBezTo>
                  <a:cubicBezTo>
                    <a:pt x="36" y="17"/>
                    <a:pt x="36" y="18"/>
                    <a:pt x="35" y="19"/>
                  </a:cubicBezTo>
                  <a:cubicBezTo>
                    <a:pt x="35" y="19"/>
                    <a:pt x="34" y="20"/>
                    <a:pt x="33" y="20"/>
                  </a:cubicBezTo>
                  <a:cubicBezTo>
                    <a:pt x="33" y="21"/>
                    <a:pt x="32" y="20"/>
                    <a:pt x="31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0" y="24"/>
                    <a:pt x="31" y="25"/>
                    <a:pt x="31" y="26"/>
                  </a:cubicBezTo>
                  <a:cubicBezTo>
                    <a:pt x="31" y="26"/>
                    <a:pt x="31" y="27"/>
                    <a:pt x="31" y="28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4" name="任意多边形 20">
              <a:extLst>
                <a:ext uri="{FF2B5EF4-FFF2-40B4-BE49-F238E27FC236}">
                  <a16:creationId xmlns:a16="http://schemas.microsoft.com/office/drawing/2014/main" id="{FF20B126-2ACB-4858-BEC8-67583CE0C723}"/>
                </a:ext>
              </a:extLst>
            </p:cNvPr>
            <p:cNvSpPr/>
            <p:nvPr/>
          </p:nvSpPr>
          <p:spPr bwMode="auto">
            <a:xfrm>
              <a:off x="7535863" y="4065588"/>
              <a:ext cx="211138" cy="211137"/>
            </a:xfrm>
            <a:custGeom>
              <a:avLst/>
              <a:gdLst>
                <a:gd name="T0" fmla="*/ 64 w 71"/>
                <a:gd name="T1" fmla="*/ 49 h 71"/>
                <a:gd name="T2" fmla="*/ 22 w 71"/>
                <a:gd name="T3" fmla="*/ 64 h 71"/>
                <a:gd name="T4" fmla="*/ 7 w 71"/>
                <a:gd name="T5" fmla="*/ 23 h 71"/>
                <a:gd name="T6" fmla="*/ 49 w 71"/>
                <a:gd name="T7" fmla="*/ 8 h 71"/>
                <a:gd name="T8" fmla="*/ 64 w 71"/>
                <a:gd name="T9" fmla="*/ 4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1">
                  <a:moveTo>
                    <a:pt x="64" y="49"/>
                  </a:moveTo>
                  <a:cubicBezTo>
                    <a:pt x="56" y="65"/>
                    <a:pt x="38" y="71"/>
                    <a:pt x="22" y="64"/>
                  </a:cubicBezTo>
                  <a:cubicBezTo>
                    <a:pt x="7" y="57"/>
                    <a:pt x="0" y="38"/>
                    <a:pt x="7" y="23"/>
                  </a:cubicBezTo>
                  <a:cubicBezTo>
                    <a:pt x="15" y="7"/>
                    <a:pt x="33" y="0"/>
                    <a:pt x="49" y="8"/>
                  </a:cubicBezTo>
                  <a:cubicBezTo>
                    <a:pt x="64" y="15"/>
                    <a:pt x="71" y="34"/>
                    <a:pt x="64" y="4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5" name="任意多边形 21">
              <a:extLst>
                <a:ext uri="{FF2B5EF4-FFF2-40B4-BE49-F238E27FC236}">
                  <a16:creationId xmlns:a16="http://schemas.microsoft.com/office/drawing/2014/main" id="{D8A36270-F8BA-4E2B-9B6C-D33DB7C6F4BD}"/>
                </a:ext>
              </a:extLst>
            </p:cNvPr>
            <p:cNvSpPr/>
            <p:nvPr/>
          </p:nvSpPr>
          <p:spPr bwMode="auto">
            <a:xfrm>
              <a:off x="7559676" y="4095750"/>
              <a:ext cx="166688" cy="125412"/>
            </a:xfrm>
            <a:custGeom>
              <a:avLst/>
              <a:gdLst>
                <a:gd name="T0" fmla="*/ 28 w 56"/>
                <a:gd name="T1" fmla="*/ 0 h 42"/>
                <a:gd name="T2" fmla="*/ 4 w 56"/>
                <a:gd name="T3" fmla="*/ 15 h 42"/>
                <a:gd name="T4" fmla="*/ 7 w 56"/>
                <a:gd name="T5" fmla="*/ 42 h 42"/>
                <a:gd name="T6" fmla="*/ 5 w 56"/>
                <a:gd name="T7" fmla="*/ 16 h 42"/>
                <a:gd name="T8" fmla="*/ 28 w 56"/>
                <a:gd name="T9" fmla="*/ 2 h 42"/>
                <a:gd name="T10" fmla="*/ 39 w 56"/>
                <a:gd name="T11" fmla="*/ 4 h 42"/>
                <a:gd name="T12" fmla="*/ 52 w 56"/>
                <a:gd name="T13" fmla="*/ 33 h 42"/>
                <a:gd name="T14" fmla="*/ 39 w 56"/>
                <a:gd name="T15" fmla="*/ 2 h 42"/>
                <a:gd name="T16" fmla="*/ 28 w 56"/>
                <a:gd name="T1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42">
                  <a:moveTo>
                    <a:pt x="28" y="0"/>
                  </a:moveTo>
                  <a:cubicBezTo>
                    <a:pt x="18" y="0"/>
                    <a:pt x="8" y="5"/>
                    <a:pt x="4" y="15"/>
                  </a:cubicBezTo>
                  <a:cubicBezTo>
                    <a:pt x="0" y="24"/>
                    <a:pt x="1" y="34"/>
                    <a:pt x="7" y="42"/>
                  </a:cubicBezTo>
                  <a:cubicBezTo>
                    <a:pt x="2" y="35"/>
                    <a:pt x="1" y="25"/>
                    <a:pt x="5" y="16"/>
                  </a:cubicBezTo>
                  <a:cubicBezTo>
                    <a:pt x="9" y="7"/>
                    <a:pt x="18" y="2"/>
                    <a:pt x="28" y="2"/>
                  </a:cubicBezTo>
                  <a:cubicBezTo>
                    <a:pt x="31" y="2"/>
                    <a:pt x="35" y="3"/>
                    <a:pt x="39" y="4"/>
                  </a:cubicBezTo>
                  <a:cubicBezTo>
                    <a:pt x="50" y="10"/>
                    <a:pt x="55" y="22"/>
                    <a:pt x="52" y="33"/>
                  </a:cubicBezTo>
                  <a:cubicBezTo>
                    <a:pt x="56" y="21"/>
                    <a:pt x="51" y="8"/>
                    <a:pt x="39" y="2"/>
                  </a:cubicBezTo>
                  <a:cubicBezTo>
                    <a:pt x="35" y="1"/>
                    <a:pt x="31" y="0"/>
                    <a:pt x="28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6" name="任意多边形 22">
              <a:extLst>
                <a:ext uri="{FF2B5EF4-FFF2-40B4-BE49-F238E27FC236}">
                  <a16:creationId xmlns:a16="http://schemas.microsoft.com/office/drawing/2014/main" id="{040D740A-E418-4DD6-8482-51F97A11AEF2}"/>
                </a:ext>
              </a:extLst>
            </p:cNvPr>
            <p:cNvSpPr/>
            <p:nvPr/>
          </p:nvSpPr>
          <p:spPr bwMode="auto">
            <a:xfrm>
              <a:off x="7604126" y="4125913"/>
              <a:ext cx="74613" cy="92075"/>
            </a:xfrm>
            <a:custGeom>
              <a:avLst/>
              <a:gdLst>
                <a:gd name="T0" fmla="*/ 22 w 25"/>
                <a:gd name="T1" fmla="*/ 20 h 31"/>
                <a:gd name="T2" fmla="*/ 19 w 25"/>
                <a:gd name="T3" fmla="*/ 27 h 31"/>
                <a:gd name="T4" fmla="*/ 18 w 25"/>
                <a:gd name="T5" fmla="*/ 28 h 31"/>
                <a:gd name="T6" fmla="*/ 16 w 25"/>
                <a:gd name="T7" fmla="*/ 28 h 31"/>
                <a:gd name="T8" fmla="*/ 10 w 25"/>
                <a:gd name="T9" fmla="*/ 25 h 31"/>
                <a:gd name="T10" fmla="*/ 8 w 25"/>
                <a:gd name="T11" fmla="*/ 30 h 31"/>
                <a:gd name="T12" fmla="*/ 7 w 25"/>
                <a:gd name="T13" fmla="*/ 31 h 31"/>
                <a:gd name="T14" fmla="*/ 5 w 25"/>
                <a:gd name="T15" fmla="*/ 31 h 31"/>
                <a:gd name="T16" fmla="*/ 4 w 25"/>
                <a:gd name="T17" fmla="*/ 30 h 31"/>
                <a:gd name="T18" fmla="*/ 4 w 25"/>
                <a:gd name="T19" fmla="*/ 28 h 31"/>
                <a:gd name="T20" fmla="*/ 7 w 25"/>
                <a:gd name="T21" fmla="*/ 23 h 31"/>
                <a:gd name="T22" fmla="*/ 1 w 25"/>
                <a:gd name="T23" fmla="*/ 21 h 31"/>
                <a:gd name="T24" fmla="*/ 0 w 25"/>
                <a:gd name="T25" fmla="*/ 19 h 31"/>
                <a:gd name="T26" fmla="*/ 0 w 25"/>
                <a:gd name="T27" fmla="*/ 18 h 31"/>
                <a:gd name="T28" fmla="*/ 1 w 25"/>
                <a:gd name="T29" fmla="*/ 17 h 31"/>
                <a:gd name="T30" fmla="*/ 3 w 25"/>
                <a:gd name="T31" fmla="*/ 17 h 31"/>
                <a:gd name="T32" fmla="*/ 16 w 25"/>
                <a:gd name="T33" fmla="*/ 23 h 31"/>
                <a:gd name="T34" fmla="*/ 17 w 25"/>
                <a:gd name="T35" fmla="*/ 20 h 31"/>
                <a:gd name="T36" fmla="*/ 4 w 25"/>
                <a:gd name="T37" fmla="*/ 14 h 31"/>
                <a:gd name="T38" fmla="*/ 3 w 25"/>
                <a:gd name="T39" fmla="*/ 13 h 31"/>
                <a:gd name="T40" fmla="*/ 3 w 25"/>
                <a:gd name="T41" fmla="*/ 11 h 31"/>
                <a:gd name="T42" fmla="*/ 6 w 25"/>
                <a:gd name="T43" fmla="*/ 5 h 31"/>
                <a:gd name="T44" fmla="*/ 7 w 25"/>
                <a:gd name="T45" fmla="*/ 4 h 31"/>
                <a:gd name="T46" fmla="*/ 9 w 25"/>
                <a:gd name="T47" fmla="*/ 4 h 31"/>
                <a:gd name="T48" fmla="*/ 15 w 25"/>
                <a:gd name="T49" fmla="*/ 6 h 31"/>
                <a:gd name="T50" fmla="*/ 17 w 25"/>
                <a:gd name="T51" fmla="*/ 2 h 31"/>
                <a:gd name="T52" fmla="*/ 18 w 25"/>
                <a:gd name="T53" fmla="*/ 1 h 31"/>
                <a:gd name="T54" fmla="*/ 20 w 25"/>
                <a:gd name="T55" fmla="*/ 1 h 31"/>
                <a:gd name="T56" fmla="*/ 21 w 25"/>
                <a:gd name="T57" fmla="*/ 2 h 31"/>
                <a:gd name="T58" fmla="*/ 21 w 25"/>
                <a:gd name="T59" fmla="*/ 4 h 31"/>
                <a:gd name="T60" fmla="*/ 18 w 25"/>
                <a:gd name="T61" fmla="*/ 8 h 31"/>
                <a:gd name="T62" fmla="*/ 24 w 25"/>
                <a:gd name="T63" fmla="*/ 11 h 31"/>
                <a:gd name="T64" fmla="*/ 25 w 25"/>
                <a:gd name="T65" fmla="*/ 12 h 31"/>
                <a:gd name="T66" fmla="*/ 25 w 25"/>
                <a:gd name="T67" fmla="*/ 14 h 31"/>
                <a:gd name="T68" fmla="*/ 24 w 25"/>
                <a:gd name="T69" fmla="*/ 15 h 31"/>
                <a:gd name="T70" fmla="*/ 22 w 25"/>
                <a:gd name="T71" fmla="*/ 15 h 31"/>
                <a:gd name="T72" fmla="*/ 9 w 25"/>
                <a:gd name="T73" fmla="*/ 8 h 31"/>
                <a:gd name="T74" fmla="*/ 8 w 25"/>
                <a:gd name="T75" fmla="*/ 11 h 31"/>
                <a:gd name="T76" fmla="*/ 21 w 25"/>
                <a:gd name="T77" fmla="*/ 17 h 31"/>
                <a:gd name="T78" fmla="*/ 22 w 25"/>
                <a:gd name="T79" fmla="*/ 19 h 31"/>
                <a:gd name="T80" fmla="*/ 22 w 25"/>
                <a:gd name="T81" fmla="*/ 2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" h="31">
                  <a:moveTo>
                    <a:pt x="22" y="20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8" y="28"/>
                    <a:pt x="18" y="28"/>
                  </a:cubicBezTo>
                  <a:cubicBezTo>
                    <a:pt x="17" y="28"/>
                    <a:pt x="17" y="28"/>
                    <a:pt x="16" y="28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1"/>
                    <a:pt x="7" y="31"/>
                  </a:cubicBezTo>
                  <a:cubicBezTo>
                    <a:pt x="6" y="31"/>
                    <a:pt x="6" y="31"/>
                    <a:pt x="5" y="31"/>
                  </a:cubicBezTo>
                  <a:cubicBezTo>
                    <a:pt x="5" y="30"/>
                    <a:pt x="4" y="30"/>
                    <a:pt x="4" y="30"/>
                  </a:cubicBezTo>
                  <a:cubicBezTo>
                    <a:pt x="4" y="29"/>
                    <a:pt x="4" y="28"/>
                    <a:pt x="4" y="2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cubicBezTo>
                    <a:pt x="0" y="17"/>
                    <a:pt x="0" y="17"/>
                    <a:pt x="1" y="17"/>
                  </a:cubicBezTo>
                  <a:cubicBezTo>
                    <a:pt x="2" y="16"/>
                    <a:pt x="2" y="16"/>
                    <a:pt x="3" y="17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3"/>
                    <a:pt x="3" y="13"/>
                  </a:cubicBezTo>
                  <a:cubicBezTo>
                    <a:pt x="3" y="12"/>
                    <a:pt x="3" y="12"/>
                    <a:pt x="3" y="1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8" y="3"/>
                    <a:pt x="8" y="3"/>
                    <a:pt x="9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7" y="1"/>
                    <a:pt x="18" y="1"/>
                  </a:cubicBezTo>
                  <a:cubicBezTo>
                    <a:pt x="18" y="0"/>
                    <a:pt x="19" y="1"/>
                    <a:pt x="20" y="1"/>
                  </a:cubicBezTo>
                  <a:cubicBezTo>
                    <a:pt x="20" y="1"/>
                    <a:pt x="20" y="1"/>
                    <a:pt x="21" y="2"/>
                  </a:cubicBezTo>
                  <a:cubicBezTo>
                    <a:pt x="21" y="3"/>
                    <a:pt x="21" y="3"/>
                    <a:pt x="21" y="4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5" y="11"/>
                    <a:pt x="25" y="12"/>
                    <a:pt x="25" y="12"/>
                  </a:cubicBezTo>
                  <a:cubicBezTo>
                    <a:pt x="25" y="13"/>
                    <a:pt x="25" y="13"/>
                    <a:pt x="25" y="14"/>
                  </a:cubicBezTo>
                  <a:cubicBezTo>
                    <a:pt x="25" y="14"/>
                    <a:pt x="25" y="15"/>
                    <a:pt x="24" y="15"/>
                  </a:cubicBezTo>
                  <a:cubicBezTo>
                    <a:pt x="23" y="15"/>
                    <a:pt x="23" y="15"/>
                    <a:pt x="22" y="15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8"/>
                    <a:pt x="22" y="18"/>
                    <a:pt x="22" y="19"/>
                  </a:cubicBezTo>
                  <a:cubicBezTo>
                    <a:pt x="22" y="19"/>
                    <a:pt x="22" y="20"/>
                    <a:pt x="22" y="2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7" name="任意多边形 23">
              <a:extLst>
                <a:ext uri="{FF2B5EF4-FFF2-40B4-BE49-F238E27FC236}">
                  <a16:creationId xmlns:a16="http://schemas.microsoft.com/office/drawing/2014/main" id="{3A5EE421-F8FF-4EBE-B6CF-AE53AC8936EC}"/>
                </a:ext>
              </a:extLst>
            </p:cNvPr>
            <p:cNvSpPr/>
            <p:nvPr/>
          </p:nvSpPr>
          <p:spPr bwMode="auto">
            <a:xfrm>
              <a:off x="6257926" y="3576638"/>
              <a:ext cx="271463" cy="312737"/>
            </a:xfrm>
            <a:custGeom>
              <a:avLst/>
              <a:gdLst>
                <a:gd name="T0" fmla="*/ 18 w 91"/>
                <a:gd name="T1" fmla="*/ 2 h 105"/>
                <a:gd name="T2" fmla="*/ 25 w 91"/>
                <a:gd name="T3" fmla="*/ 73 h 105"/>
                <a:gd name="T4" fmla="*/ 74 w 91"/>
                <a:gd name="T5" fmla="*/ 97 h 105"/>
                <a:gd name="T6" fmla="*/ 76 w 91"/>
                <a:gd name="T7" fmla="*/ 42 h 105"/>
                <a:gd name="T8" fmla="*/ 18 w 91"/>
                <a:gd name="T9" fmla="*/ 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05">
                  <a:moveTo>
                    <a:pt x="18" y="2"/>
                  </a:moveTo>
                  <a:cubicBezTo>
                    <a:pt x="18" y="2"/>
                    <a:pt x="0" y="31"/>
                    <a:pt x="25" y="73"/>
                  </a:cubicBezTo>
                  <a:cubicBezTo>
                    <a:pt x="40" y="97"/>
                    <a:pt x="61" y="105"/>
                    <a:pt x="74" y="97"/>
                  </a:cubicBezTo>
                  <a:cubicBezTo>
                    <a:pt x="88" y="89"/>
                    <a:pt x="91" y="67"/>
                    <a:pt x="76" y="42"/>
                  </a:cubicBezTo>
                  <a:cubicBezTo>
                    <a:pt x="52" y="0"/>
                    <a:pt x="18" y="2"/>
                    <a:pt x="18" y="2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8" name="任意多边形 24">
              <a:extLst>
                <a:ext uri="{FF2B5EF4-FFF2-40B4-BE49-F238E27FC236}">
                  <a16:creationId xmlns:a16="http://schemas.microsoft.com/office/drawing/2014/main" id="{ADE64BE1-179A-48E5-9181-8B8A34BE5950}"/>
                </a:ext>
              </a:extLst>
            </p:cNvPr>
            <p:cNvSpPr/>
            <p:nvPr/>
          </p:nvSpPr>
          <p:spPr bwMode="auto">
            <a:xfrm>
              <a:off x="6294438" y="3582988"/>
              <a:ext cx="153988" cy="285750"/>
            </a:xfrm>
            <a:custGeom>
              <a:avLst/>
              <a:gdLst>
                <a:gd name="T0" fmla="*/ 6 w 52"/>
                <a:gd name="T1" fmla="*/ 0 h 96"/>
                <a:gd name="T2" fmla="*/ 6 w 52"/>
                <a:gd name="T3" fmla="*/ 0 h 96"/>
                <a:gd name="T4" fmla="*/ 0 w 52"/>
                <a:gd name="T5" fmla="*/ 27 h 96"/>
                <a:gd name="T6" fmla="*/ 13 w 52"/>
                <a:gd name="T7" fmla="*/ 71 h 96"/>
                <a:gd name="T8" fmla="*/ 42 w 52"/>
                <a:gd name="T9" fmla="*/ 96 h 96"/>
                <a:gd name="T10" fmla="*/ 42 w 52"/>
                <a:gd name="T11" fmla="*/ 92 h 96"/>
                <a:gd name="T12" fmla="*/ 42 w 52"/>
                <a:gd name="T13" fmla="*/ 88 h 96"/>
                <a:gd name="T14" fmla="*/ 50 w 52"/>
                <a:gd name="T15" fmla="*/ 30 h 96"/>
                <a:gd name="T16" fmla="*/ 52 w 52"/>
                <a:gd name="T17" fmla="*/ 23 h 96"/>
                <a:gd name="T18" fmla="*/ 47 w 52"/>
                <a:gd name="T19" fmla="*/ 18 h 96"/>
                <a:gd name="T20" fmla="*/ 6 w 52"/>
                <a:gd name="T2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96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0" y="10"/>
                    <a:pt x="0" y="27"/>
                  </a:cubicBezTo>
                  <a:cubicBezTo>
                    <a:pt x="0" y="39"/>
                    <a:pt x="3" y="54"/>
                    <a:pt x="13" y="71"/>
                  </a:cubicBezTo>
                  <a:cubicBezTo>
                    <a:pt x="21" y="85"/>
                    <a:pt x="32" y="93"/>
                    <a:pt x="42" y="96"/>
                  </a:cubicBezTo>
                  <a:cubicBezTo>
                    <a:pt x="42" y="95"/>
                    <a:pt x="42" y="93"/>
                    <a:pt x="42" y="92"/>
                  </a:cubicBezTo>
                  <a:cubicBezTo>
                    <a:pt x="42" y="91"/>
                    <a:pt x="42" y="90"/>
                    <a:pt x="42" y="88"/>
                  </a:cubicBezTo>
                  <a:cubicBezTo>
                    <a:pt x="42" y="68"/>
                    <a:pt x="45" y="49"/>
                    <a:pt x="50" y="30"/>
                  </a:cubicBezTo>
                  <a:cubicBezTo>
                    <a:pt x="51" y="28"/>
                    <a:pt x="51" y="25"/>
                    <a:pt x="52" y="23"/>
                  </a:cubicBezTo>
                  <a:cubicBezTo>
                    <a:pt x="50" y="21"/>
                    <a:pt x="49" y="20"/>
                    <a:pt x="47" y="18"/>
                  </a:cubicBezTo>
                  <a:cubicBezTo>
                    <a:pt x="28" y="1"/>
                    <a:pt x="10" y="0"/>
                    <a:pt x="6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9" name="任意多边形 25">
              <a:extLst>
                <a:ext uri="{FF2B5EF4-FFF2-40B4-BE49-F238E27FC236}">
                  <a16:creationId xmlns:a16="http://schemas.microsoft.com/office/drawing/2014/main" id="{09776813-1B7B-4571-A1EE-2FD296F5BD7D}"/>
                </a:ext>
              </a:extLst>
            </p:cNvPr>
            <p:cNvSpPr/>
            <p:nvPr/>
          </p:nvSpPr>
          <p:spPr bwMode="auto">
            <a:xfrm>
              <a:off x="6508751" y="3324225"/>
              <a:ext cx="369888" cy="392112"/>
            </a:xfrm>
            <a:custGeom>
              <a:avLst/>
              <a:gdLst>
                <a:gd name="T0" fmla="*/ 107 w 124"/>
                <a:gd name="T1" fmla="*/ 10 h 132"/>
                <a:gd name="T2" fmla="*/ 24 w 124"/>
                <a:gd name="T3" fmla="*/ 48 h 132"/>
                <a:gd name="T4" fmla="*/ 15 w 124"/>
                <a:gd name="T5" fmla="*/ 119 h 132"/>
                <a:gd name="T6" fmla="*/ 83 w 124"/>
                <a:gd name="T7" fmla="*/ 98 h 132"/>
                <a:gd name="T8" fmla="*/ 107 w 124"/>
                <a:gd name="T9" fmla="*/ 1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32">
                  <a:moveTo>
                    <a:pt x="107" y="10"/>
                  </a:moveTo>
                  <a:cubicBezTo>
                    <a:pt x="107" y="10"/>
                    <a:pt x="64" y="0"/>
                    <a:pt x="24" y="48"/>
                  </a:cubicBezTo>
                  <a:cubicBezTo>
                    <a:pt x="0" y="76"/>
                    <a:pt x="0" y="106"/>
                    <a:pt x="15" y="119"/>
                  </a:cubicBezTo>
                  <a:cubicBezTo>
                    <a:pt x="31" y="132"/>
                    <a:pt x="59" y="126"/>
                    <a:pt x="83" y="98"/>
                  </a:cubicBezTo>
                  <a:cubicBezTo>
                    <a:pt x="124" y="51"/>
                    <a:pt x="107" y="10"/>
                    <a:pt x="107" y="1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0" name="任意多边形 26">
              <a:extLst>
                <a:ext uri="{FF2B5EF4-FFF2-40B4-BE49-F238E27FC236}">
                  <a16:creationId xmlns:a16="http://schemas.microsoft.com/office/drawing/2014/main" id="{1590BA60-7AEE-4FE6-844A-FC03BCDA4BF4}"/>
                </a:ext>
              </a:extLst>
            </p:cNvPr>
            <p:cNvSpPr/>
            <p:nvPr/>
          </p:nvSpPr>
          <p:spPr bwMode="auto">
            <a:xfrm>
              <a:off x="6615113" y="2724150"/>
              <a:ext cx="93663" cy="138112"/>
            </a:xfrm>
            <a:custGeom>
              <a:avLst/>
              <a:gdLst>
                <a:gd name="T0" fmla="*/ 20 w 31"/>
                <a:gd name="T1" fmla="*/ 0 h 46"/>
                <a:gd name="T2" fmla="*/ 3 w 31"/>
                <a:gd name="T3" fmla="*/ 23 h 46"/>
                <a:gd name="T4" fmla="*/ 11 w 31"/>
                <a:gd name="T5" fmla="*/ 45 h 46"/>
                <a:gd name="T6" fmla="*/ 27 w 31"/>
                <a:gd name="T7" fmla="*/ 29 h 46"/>
                <a:gd name="T8" fmla="*/ 20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0" y="0"/>
                  </a:moveTo>
                  <a:cubicBezTo>
                    <a:pt x="20" y="0"/>
                    <a:pt x="7" y="4"/>
                    <a:pt x="3" y="23"/>
                  </a:cubicBezTo>
                  <a:cubicBezTo>
                    <a:pt x="0" y="35"/>
                    <a:pt x="4" y="43"/>
                    <a:pt x="11" y="45"/>
                  </a:cubicBezTo>
                  <a:cubicBezTo>
                    <a:pt x="17" y="46"/>
                    <a:pt x="24" y="40"/>
                    <a:pt x="27" y="29"/>
                  </a:cubicBezTo>
                  <a:cubicBezTo>
                    <a:pt x="31" y="9"/>
                    <a:pt x="20" y="0"/>
                    <a:pt x="2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1" name="任意多边形 27">
              <a:extLst>
                <a:ext uri="{FF2B5EF4-FFF2-40B4-BE49-F238E27FC236}">
                  <a16:creationId xmlns:a16="http://schemas.microsoft.com/office/drawing/2014/main" id="{1AFEE342-FC8E-4DA7-811E-9069D1DF29CC}"/>
                </a:ext>
              </a:extLst>
            </p:cNvPr>
            <p:cNvSpPr/>
            <p:nvPr/>
          </p:nvSpPr>
          <p:spPr bwMode="auto">
            <a:xfrm>
              <a:off x="6416676" y="2760663"/>
              <a:ext cx="271463" cy="1263650"/>
            </a:xfrm>
            <a:custGeom>
              <a:avLst/>
              <a:gdLst>
                <a:gd name="T0" fmla="*/ 8 w 91"/>
                <a:gd name="T1" fmla="*/ 424 h 424"/>
                <a:gd name="T2" fmla="*/ 1 w 91"/>
                <a:gd name="T3" fmla="*/ 364 h 424"/>
                <a:gd name="T4" fmla="*/ 9 w 91"/>
                <a:gd name="T5" fmla="*/ 306 h 424"/>
                <a:gd name="T6" fmla="*/ 18 w 91"/>
                <a:gd name="T7" fmla="*/ 279 h 424"/>
                <a:gd name="T8" fmla="*/ 24 w 91"/>
                <a:gd name="T9" fmla="*/ 265 h 424"/>
                <a:gd name="T10" fmla="*/ 27 w 91"/>
                <a:gd name="T11" fmla="*/ 259 h 424"/>
                <a:gd name="T12" fmla="*/ 28 w 91"/>
                <a:gd name="T13" fmla="*/ 256 h 424"/>
                <a:gd name="T14" fmla="*/ 30 w 91"/>
                <a:gd name="T15" fmla="*/ 253 h 424"/>
                <a:gd name="T16" fmla="*/ 51 w 91"/>
                <a:gd name="T17" fmla="*/ 204 h 424"/>
                <a:gd name="T18" fmla="*/ 68 w 91"/>
                <a:gd name="T19" fmla="*/ 154 h 424"/>
                <a:gd name="T20" fmla="*/ 79 w 91"/>
                <a:gd name="T21" fmla="*/ 102 h 424"/>
                <a:gd name="T22" fmla="*/ 77 w 91"/>
                <a:gd name="T23" fmla="*/ 49 h 424"/>
                <a:gd name="T24" fmla="*/ 57 w 91"/>
                <a:gd name="T25" fmla="*/ 0 h 424"/>
                <a:gd name="T26" fmla="*/ 83 w 91"/>
                <a:gd name="T27" fmla="*/ 48 h 424"/>
                <a:gd name="T28" fmla="*/ 91 w 91"/>
                <a:gd name="T29" fmla="*/ 102 h 424"/>
                <a:gd name="T30" fmla="*/ 86 w 91"/>
                <a:gd name="T31" fmla="*/ 158 h 424"/>
                <a:gd name="T32" fmla="*/ 74 w 91"/>
                <a:gd name="T33" fmla="*/ 212 h 424"/>
                <a:gd name="T34" fmla="*/ 58 w 91"/>
                <a:gd name="T35" fmla="*/ 264 h 424"/>
                <a:gd name="T36" fmla="*/ 56 w 91"/>
                <a:gd name="T37" fmla="*/ 267 h 424"/>
                <a:gd name="T38" fmla="*/ 56 w 91"/>
                <a:gd name="T39" fmla="*/ 269 h 424"/>
                <a:gd name="T40" fmla="*/ 55 w 91"/>
                <a:gd name="T41" fmla="*/ 271 h 424"/>
                <a:gd name="T42" fmla="*/ 53 w 91"/>
                <a:gd name="T43" fmla="*/ 277 h 424"/>
                <a:gd name="T44" fmla="*/ 50 w 91"/>
                <a:gd name="T45" fmla="*/ 289 h 424"/>
                <a:gd name="T46" fmla="*/ 45 w 91"/>
                <a:gd name="T47" fmla="*/ 314 h 424"/>
                <a:gd name="T48" fmla="*/ 43 w 91"/>
                <a:gd name="T49" fmla="*/ 363 h 424"/>
                <a:gd name="T50" fmla="*/ 54 w 91"/>
                <a:gd name="T51" fmla="*/ 409 h 424"/>
                <a:gd name="T52" fmla="*/ 8 w 91"/>
                <a:gd name="T53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1" h="424">
                  <a:moveTo>
                    <a:pt x="8" y="424"/>
                  </a:moveTo>
                  <a:cubicBezTo>
                    <a:pt x="3" y="405"/>
                    <a:pt x="0" y="384"/>
                    <a:pt x="1" y="364"/>
                  </a:cubicBezTo>
                  <a:cubicBezTo>
                    <a:pt x="1" y="344"/>
                    <a:pt x="4" y="325"/>
                    <a:pt x="9" y="306"/>
                  </a:cubicBezTo>
                  <a:cubicBezTo>
                    <a:pt x="12" y="297"/>
                    <a:pt x="15" y="288"/>
                    <a:pt x="18" y="279"/>
                  </a:cubicBezTo>
                  <a:cubicBezTo>
                    <a:pt x="20" y="274"/>
                    <a:pt x="22" y="270"/>
                    <a:pt x="24" y="265"/>
                  </a:cubicBezTo>
                  <a:cubicBezTo>
                    <a:pt x="25" y="263"/>
                    <a:pt x="26" y="261"/>
                    <a:pt x="27" y="259"/>
                  </a:cubicBezTo>
                  <a:cubicBezTo>
                    <a:pt x="28" y="256"/>
                    <a:pt x="28" y="256"/>
                    <a:pt x="28" y="256"/>
                  </a:cubicBezTo>
                  <a:cubicBezTo>
                    <a:pt x="30" y="253"/>
                    <a:pt x="30" y="253"/>
                    <a:pt x="30" y="253"/>
                  </a:cubicBezTo>
                  <a:cubicBezTo>
                    <a:pt x="37" y="237"/>
                    <a:pt x="45" y="220"/>
                    <a:pt x="51" y="204"/>
                  </a:cubicBezTo>
                  <a:cubicBezTo>
                    <a:pt x="58" y="187"/>
                    <a:pt x="64" y="171"/>
                    <a:pt x="68" y="154"/>
                  </a:cubicBezTo>
                  <a:cubicBezTo>
                    <a:pt x="73" y="137"/>
                    <a:pt x="77" y="119"/>
                    <a:pt x="79" y="102"/>
                  </a:cubicBezTo>
                  <a:cubicBezTo>
                    <a:pt x="80" y="84"/>
                    <a:pt x="80" y="67"/>
                    <a:pt x="77" y="49"/>
                  </a:cubicBezTo>
                  <a:cubicBezTo>
                    <a:pt x="74" y="32"/>
                    <a:pt x="67" y="15"/>
                    <a:pt x="57" y="0"/>
                  </a:cubicBezTo>
                  <a:cubicBezTo>
                    <a:pt x="69" y="13"/>
                    <a:pt x="78" y="30"/>
                    <a:pt x="83" y="48"/>
                  </a:cubicBezTo>
                  <a:cubicBezTo>
                    <a:pt x="88" y="65"/>
                    <a:pt x="91" y="84"/>
                    <a:pt x="91" y="102"/>
                  </a:cubicBezTo>
                  <a:cubicBezTo>
                    <a:pt x="91" y="121"/>
                    <a:pt x="89" y="139"/>
                    <a:pt x="86" y="158"/>
                  </a:cubicBezTo>
                  <a:cubicBezTo>
                    <a:pt x="83" y="176"/>
                    <a:pt x="79" y="194"/>
                    <a:pt x="74" y="212"/>
                  </a:cubicBezTo>
                  <a:cubicBezTo>
                    <a:pt x="69" y="229"/>
                    <a:pt x="64" y="247"/>
                    <a:pt x="58" y="264"/>
                  </a:cubicBezTo>
                  <a:cubicBezTo>
                    <a:pt x="56" y="267"/>
                    <a:pt x="56" y="267"/>
                    <a:pt x="56" y="267"/>
                  </a:cubicBezTo>
                  <a:cubicBezTo>
                    <a:pt x="56" y="269"/>
                    <a:pt x="56" y="269"/>
                    <a:pt x="56" y="269"/>
                  </a:cubicBezTo>
                  <a:cubicBezTo>
                    <a:pt x="55" y="271"/>
                    <a:pt x="55" y="271"/>
                    <a:pt x="55" y="271"/>
                  </a:cubicBezTo>
                  <a:cubicBezTo>
                    <a:pt x="55" y="273"/>
                    <a:pt x="54" y="275"/>
                    <a:pt x="53" y="277"/>
                  </a:cubicBezTo>
                  <a:cubicBezTo>
                    <a:pt x="52" y="281"/>
                    <a:pt x="51" y="285"/>
                    <a:pt x="50" y="289"/>
                  </a:cubicBezTo>
                  <a:cubicBezTo>
                    <a:pt x="48" y="297"/>
                    <a:pt x="46" y="305"/>
                    <a:pt x="45" y="314"/>
                  </a:cubicBezTo>
                  <a:cubicBezTo>
                    <a:pt x="42" y="330"/>
                    <a:pt x="41" y="347"/>
                    <a:pt x="43" y="363"/>
                  </a:cubicBezTo>
                  <a:cubicBezTo>
                    <a:pt x="44" y="379"/>
                    <a:pt x="48" y="395"/>
                    <a:pt x="54" y="409"/>
                  </a:cubicBezTo>
                  <a:cubicBezTo>
                    <a:pt x="8" y="424"/>
                    <a:pt x="8" y="424"/>
                    <a:pt x="8" y="424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2" name="任意多边形 28">
              <a:extLst>
                <a:ext uri="{FF2B5EF4-FFF2-40B4-BE49-F238E27FC236}">
                  <a16:creationId xmlns:a16="http://schemas.microsoft.com/office/drawing/2014/main" id="{593BAF79-8094-4323-B41B-70C009EEA46E}"/>
                </a:ext>
              </a:extLst>
            </p:cNvPr>
            <p:cNvSpPr/>
            <p:nvPr/>
          </p:nvSpPr>
          <p:spPr bwMode="auto">
            <a:xfrm>
              <a:off x="6419851" y="2760663"/>
              <a:ext cx="265113" cy="1123950"/>
            </a:xfrm>
            <a:custGeom>
              <a:avLst/>
              <a:gdLst>
                <a:gd name="T0" fmla="*/ 56 w 89"/>
                <a:gd name="T1" fmla="*/ 0 h 377"/>
                <a:gd name="T2" fmla="*/ 76 w 89"/>
                <a:gd name="T3" fmla="*/ 49 h 377"/>
                <a:gd name="T4" fmla="*/ 78 w 89"/>
                <a:gd name="T5" fmla="*/ 61 h 377"/>
                <a:gd name="T6" fmla="*/ 79 w 89"/>
                <a:gd name="T7" fmla="*/ 65 h 377"/>
                <a:gd name="T8" fmla="*/ 84 w 89"/>
                <a:gd name="T9" fmla="*/ 84 h 377"/>
                <a:gd name="T10" fmla="*/ 78 w 89"/>
                <a:gd name="T11" fmla="*/ 101 h 377"/>
                <a:gd name="T12" fmla="*/ 78 w 89"/>
                <a:gd name="T13" fmla="*/ 102 h 377"/>
                <a:gd name="T14" fmla="*/ 67 w 89"/>
                <a:gd name="T15" fmla="*/ 154 h 377"/>
                <a:gd name="T16" fmla="*/ 58 w 89"/>
                <a:gd name="T17" fmla="*/ 183 h 377"/>
                <a:gd name="T18" fmla="*/ 53 w 89"/>
                <a:gd name="T19" fmla="*/ 205 h 377"/>
                <a:gd name="T20" fmla="*/ 45 w 89"/>
                <a:gd name="T21" fmla="*/ 217 h 377"/>
                <a:gd name="T22" fmla="*/ 29 w 89"/>
                <a:gd name="T23" fmla="*/ 253 h 377"/>
                <a:gd name="T24" fmla="*/ 27 w 89"/>
                <a:gd name="T25" fmla="*/ 256 h 377"/>
                <a:gd name="T26" fmla="*/ 26 w 89"/>
                <a:gd name="T27" fmla="*/ 259 h 377"/>
                <a:gd name="T28" fmla="*/ 23 w 89"/>
                <a:gd name="T29" fmla="*/ 265 h 377"/>
                <a:gd name="T30" fmla="*/ 17 w 89"/>
                <a:gd name="T31" fmla="*/ 279 h 377"/>
                <a:gd name="T32" fmla="*/ 10 w 89"/>
                <a:gd name="T33" fmla="*/ 299 h 377"/>
                <a:gd name="T34" fmla="*/ 8 w 89"/>
                <a:gd name="T35" fmla="*/ 306 h 377"/>
                <a:gd name="T36" fmla="*/ 0 w 89"/>
                <a:gd name="T37" fmla="*/ 364 h 377"/>
                <a:gd name="T38" fmla="*/ 0 w 89"/>
                <a:gd name="T39" fmla="*/ 368 h 377"/>
                <a:gd name="T40" fmla="*/ 0 w 89"/>
                <a:gd name="T41" fmla="*/ 377 h 377"/>
                <a:gd name="T42" fmla="*/ 44 w 89"/>
                <a:gd name="T43" fmla="*/ 377 h 377"/>
                <a:gd name="T44" fmla="*/ 42 w 89"/>
                <a:gd name="T45" fmla="*/ 363 h 377"/>
                <a:gd name="T46" fmla="*/ 41 w 89"/>
                <a:gd name="T47" fmla="*/ 345 h 377"/>
                <a:gd name="T48" fmla="*/ 44 w 89"/>
                <a:gd name="T49" fmla="*/ 314 h 377"/>
                <a:gd name="T50" fmla="*/ 49 w 89"/>
                <a:gd name="T51" fmla="*/ 289 h 377"/>
                <a:gd name="T52" fmla="*/ 52 w 89"/>
                <a:gd name="T53" fmla="*/ 277 h 377"/>
                <a:gd name="T54" fmla="*/ 54 w 89"/>
                <a:gd name="T55" fmla="*/ 271 h 377"/>
                <a:gd name="T56" fmla="*/ 55 w 89"/>
                <a:gd name="T57" fmla="*/ 269 h 377"/>
                <a:gd name="T58" fmla="*/ 55 w 89"/>
                <a:gd name="T59" fmla="*/ 267 h 377"/>
                <a:gd name="T60" fmla="*/ 57 w 89"/>
                <a:gd name="T61" fmla="*/ 264 h 377"/>
                <a:gd name="T62" fmla="*/ 73 w 89"/>
                <a:gd name="T63" fmla="*/ 212 h 377"/>
                <a:gd name="T64" fmla="*/ 85 w 89"/>
                <a:gd name="T65" fmla="*/ 158 h 377"/>
                <a:gd name="T66" fmla="*/ 89 w 89"/>
                <a:gd name="T67" fmla="*/ 130 h 377"/>
                <a:gd name="T68" fmla="*/ 89 w 89"/>
                <a:gd name="T69" fmla="*/ 94 h 377"/>
                <a:gd name="T70" fmla="*/ 82 w 89"/>
                <a:gd name="T71" fmla="*/ 48 h 377"/>
                <a:gd name="T72" fmla="*/ 76 w 89"/>
                <a:gd name="T73" fmla="*/ 32 h 377"/>
                <a:gd name="T74" fmla="*/ 68 w 89"/>
                <a:gd name="T75" fmla="*/ 16 h 377"/>
                <a:gd name="T76" fmla="*/ 56 w 89"/>
                <a:gd name="T77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9" h="377">
                  <a:moveTo>
                    <a:pt x="56" y="0"/>
                  </a:moveTo>
                  <a:cubicBezTo>
                    <a:pt x="66" y="15"/>
                    <a:pt x="73" y="32"/>
                    <a:pt x="76" y="49"/>
                  </a:cubicBezTo>
                  <a:cubicBezTo>
                    <a:pt x="77" y="53"/>
                    <a:pt x="77" y="57"/>
                    <a:pt x="78" y="61"/>
                  </a:cubicBezTo>
                  <a:cubicBezTo>
                    <a:pt x="78" y="62"/>
                    <a:pt x="79" y="63"/>
                    <a:pt x="79" y="65"/>
                  </a:cubicBezTo>
                  <a:cubicBezTo>
                    <a:pt x="83" y="72"/>
                    <a:pt x="84" y="78"/>
                    <a:pt x="84" y="84"/>
                  </a:cubicBezTo>
                  <a:cubicBezTo>
                    <a:pt x="84" y="91"/>
                    <a:pt x="82" y="97"/>
                    <a:pt x="78" y="101"/>
                  </a:cubicBezTo>
                  <a:cubicBezTo>
                    <a:pt x="78" y="101"/>
                    <a:pt x="78" y="101"/>
                    <a:pt x="78" y="102"/>
                  </a:cubicBezTo>
                  <a:cubicBezTo>
                    <a:pt x="76" y="119"/>
                    <a:pt x="72" y="137"/>
                    <a:pt x="67" y="154"/>
                  </a:cubicBezTo>
                  <a:cubicBezTo>
                    <a:pt x="65" y="164"/>
                    <a:pt x="62" y="173"/>
                    <a:pt x="58" y="183"/>
                  </a:cubicBezTo>
                  <a:cubicBezTo>
                    <a:pt x="58" y="190"/>
                    <a:pt x="56" y="198"/>
                    <a:pt x="53" y="205"/>
                  </a:cubicBezTo>
                  <a:cubicBezTo>
                    <a:pt x="51" y="209"/>
                    <a:pt x="48" y="214"/>
                    <a:pt x="45" y="217"/>
                  </a:cubicBezTo>
                  <a:cubicBezTo>
                    <a:pt x="40" y="229"/>
                    <a:pt x="34" y="241"/>
                    <a:pt x="29" y="253"/>
                  </a:cubicBezTo>
                  <a:cubicBezTo>
                    <a:pt x="27" y="256"/>
                    <a:pt x="27" y="256"/>
                    <a:pt x="27" y="256"/>
                  </a:cubicBezTo>
                  <a:cubicBezTo>
                    <a:pt x="26" y="259"/>
                    <a:pt x="26" y="259"/>
                    <a:pt x="26" y="259"/>
                  </a:cubicBezTo>
                  <a:cubicBezTo>
                    <a:pt x="25" y="261"/>
                    <a:pt x="24" y="263"/>
                    <a:pt x="23" y="265"/>
                  </a:cubicBezTo>
                  <a:cubicBezTo>
                    <a:pt x="21" y="270"/>
                    <a:pt x="19" y="274"/>
                    <a:pt x="17" y="279"/>
                  </a:cubicBezTo>
                  <a:cubicBezTo>
                    <a:pt x="15" y="285"/>
                    <a:pt x="12" y="292"/>
                    <a:pt x="10" y="299"/>
                  </a:cubicBezTo>
                  <a:cubicBezTo>
                    <a:pt x="9" y="301"/>
                    <a:pt x="9" y="304"/>
                    <a:pt x="8" y="306"/>
                  </a:cubicBezTo>
                  <a:cubicBezTo>
                    <a:pt x="3" y="325"/>
                    <a:pt x="0" y="344"/>
                    <a:pt x="0" y="364"/>
                  </a:cubicBezTo>
                  <a:cubicBezTo>
                    <a:pt x="0" y="366"/>
                    <a:pt x="0" y="367"/>
                    <a:pt x="0" y="368"/>
                  </a:cubicBezTo>
                  <a:cubicBezTo>
                    <a:pt x="0" y="371"/>
                    <a:pt x="0" y="374"/>
                    <a:pt x="0" y="377"/>
                  </a:cubicBezTo>
                  <a:cubicBezTo>
                    <a:pt x="44" y="377"/>
                    <a:pt x="44" y="377"/>
                    <a:pt x="44" y="377"/>
                  </a:cubicBezTo>
                  <a:cubicBezTo>
                    <a:pt x="43" y="373"/>
                    <a:pt x="42" y="368"/>
                    <a:pt x="42" y="363"/>
                  </a:cubicBezTo>
                  <a:cubicBezTo>
                    <a:pt x="41" y="357"/>
                    <a:pt x="41" y="351"/>
                    <a:pt x="41" y="345"/>
                  </a:cubicBezTo>
                  <a:cubicBezTo>
                    <a:pt x="41" y="335"/>
                    <a:pt x="42" y="324"/>
                    <a:pt x="44" y="314"/>
                  </a:cubicBezTo>
                  <a:cubicBezTo>
                    <a:pt x="45" y="305"/>
                    <a:pt x="47" y="297"/>
                    <a:pt x="49" y="289"/>
                  </a:cubicBezTo>
                  <a:cubicBezTo>
                    <a:pt x="50" y="285"/>
                    <a:pt x="51" y="281"/>
                    <a:pt x="52" y="277"/>
                  </a:cubicBezTo>
                  <a:cubicBezTo>
                    <a:pt x="53" y="275"/>
                    <a:pt x="54" y="273"/>
                    <a:pt x="54" y="271"/>
                  </a:cubicBezTo>
                  <a:cubicBezTo>
                    <a:pt x="55" y="269"/>
                    <a:pt x="55" y="269"/>
                    <a:pt x="55" y="269"/>
                  </a:cubicBezTo>
                  <a:cubicBezTo>
                    <a:pt x="55" y="267"/>
                    <a:pt x="55" y="267"/>
                    <a:pt x="55" y="267"/>
                  </a:cubicBezTo>
                  <a:cubicBezTo>
                    <a:pt x="57" y="264"/>
                    <a:pt x="57" y="264"/>
                    <a:pt x="57" y="264"/>
                  </a:cubicBezTo>
                  <a:cubicBezTo>
                    <a:pt x="63" y="247"/>
                    <a:pt x="68" y="229"/>
                    <a:pt x="73" y="212"/>
                  </a:cubicBezTo>
                  <a:cubicBezTo>
                    <a:pt x="78" y="194"/>
                    <a:pt x="82" y="176"/>
                    <a:pt x="85" y="158"/>
                  </a:cubicBezTo>
                  <a:cubicBezTo>
                    <a:pt x="87" y="149"/>
                    <a:pt x="88" y="139"/>
                    <a:pt x="89" y="130"/>
                  </a:cubicBezTo>
                  <a:cubicBezTo>
                    <a:pt x="85" y="119"/>
                    <a:pt x="85" y="106"/>
                    <a:pt x="89" y="94"/>
                  </a:cubicBezTo>
                  <a:cubicBezTo>
                    <a:pt x="89" y="78"/>
                    <a:pt x="86" y="63"/>
                    <a:pt x="82" y="48"/>
                  </a:cubicBezTo>
                  <a:cubicBezTo>
                    <a:pt x="80" y="42"/>
                    <a:pt x="78" y="37"/>
                    <a:pt x="76" y="32"/>
                  </a:cubicBezTo>
                  <a:cubicBezTo>
                    <a:pt x="74" y="27"/>
                    <a:pt x="71" y="21"/>
                    <a:pt x="68" y="16"/>
                  </a:cubicBezTo>
                  <a:cubicBezTo>
                    <a:pt x="65" y="10"/>
                    <a:pt x="61" y="5"/>
                    <a:pt x="56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3" name="任意多边形 29">
              <a:extLst>
                <a:ext uri="{FF2B5EF4-FFF2-40B4-BE49-F238E27FC236}">
                  <a16:creationId xmlns:a16="http://schemas.microsoft.com/office/drawing/2014/main" id="{0396B5AD-EBE9-4FFE-B631-84B1E2498E0A}"/>
                </a:ext>
              </a:extLst>
            </p:cNvPr>
            <p:cNvSpPr/>
            <p:nvPr/>
          </p:nvSpPr>
          <p:spPr bwMode="auto">
            <a:xfrm>
              <a:off x="6278563" y="3884613"/>
              <a:ext cx="433388" cy="354012"/>
            </a:xfrm>
            <a:custGeom>
              <a:avLst/>
              <a:gdLst>
                <a:gd name="T0" fmla="*/ 145 w 145"/>
                <a:gd name="T1" fmla="*/ 0 h 119"/>
                <a:gd name="T2" fmla="*/ 144 w 145"/>
                <a:gd name="T3" fmla="*/ 15 h 119"/>
                <a:gd name="T4" fmla="*/ 135 w 145"/>
                <a:gd name="T5" fmla="*/ 113 h 119"/>
                <a:gd name="T6" fmla="*/ 128 w 145"/>
                <a:gd name="T7" fmla="*/ 119 h 119"/>
                <a:gd name="T8" fmla="*/ 17 w 145"/>
                <a:gd name="T9" fmla="*/ 119 h 119"/>
                <a:gd name="T10" fmla="*/ 10 w 145"/>
                <a:gd name="T11" fmla="*/ 113 h 119"/>
                <a:gd name="T12" fmla="*/ 2 w 145"/>
                <a:gd name="T13" fmla="*/ 15 h 119"/>
                <a:gd name="T14" fmla="*/ 0 w 145"/>
                <a:gd name="T15" fmla="*/ 0 h 119"/>
                <a:gd name="T16" fmla="*/ 145 w 145"/>
                <a:gd name="T1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119">
                  <a:moveTo>
                    <a:pt x="145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35" y="113"/>
                    <a:pt x="135" y="113"/>
                    <a:pt x="135" y="113"/>
                  </a:cubicBezTo>
                  <a:cubicBezTo>
                    <a:pt x="135" y="117"/>
                    <a:pt x="132" y="119"/>
                    <a:pt x="128" y="119"/>
                  </a:cubicBezTo>
                  <a:cubicBezTo>
                    <a:pt x="17" y="119"/>
                    <a:pt x="17" y="119"/>
                    <a:pt x="17" y="119"/>
                  </a:cubicBezTo>
                  <a:cubicBezTo>
                    <a:pt x="14" y="119"/>
                    <a:pt x="11" y="117"/>
                    <a:pt x="10" y="113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5" y="0"/>
                    <a:pt x="145" y="0"/>
                    <a:pt x="145" y="0"/>
                  </a:cubicBezTo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4" name="任意多边形 30">
              <a:extLst>
                <a:ext uri="{FF2B5EF4-FFF2-40B4-BE49-F238E27FC236}">
                  <a16:creationId xmlns:a16="http://schemas.microsoft.com/office/drawing/2014/main" id="{E2C48AC6-CB72-4D6E-85DC-3A2CCA2F9C3E}"/>
                </a:ext>
              </a:extLst>
            </p:cNvPr>
            <p:cNvSpPr/>
            <p:nvPr/>
          </p:nvSpPr>
          <p:spPr bwMode="auto">
            <a:xfrm>
              <a:off x="6696076" y="4048125"/>
              <a:ext cx="15875" cy="104775"/>
            </a:xfrm>
            <a:custGeom>
              <a:avLst/>
              <a:gdLst>
                <a:gd name="T0" fmla="*/ 4 w 10"/>
                <a:gd name="T1" fmla="*/ 66 h 66"/>
                <a:gd name="T2" fmla="*/ 0 w 10"/>
                <a:gd name="T3" fmla="*/ 66 h 66"/>
                <a:gd name="T4" fmla="*/ 6 w 10"/>
                <a:gd name="T5" fmla="*/ 0 h 66"/>
                <a:gd name="T6" fmla="*/ 10 w 10"/>
                <a:gd name="T7" fmla="*/ 0 h 66"/>
                <a:gd name="T8" fmla="*/ 4 w 10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6">
                  <a:moveTo>
                    <a:pt x="4" y="66"/>
                  </a:moveTo>
                  <a:lnTo>
                    <a:pt x="0" y="66"/>
                  </a:lnTo>
                  <a:lnTo>
                    <a:pt x="6" y="0"/>
                  </a:lnTo>
                  <a:lnTo>
                    <a:pt x="10" y="0"/>
                  </a:lnTo>
                  <a:lnTo>
                    <a:pt x="4" y="66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5" name="任意多边形 31">
              <a:extLst>
                <a:ext uri="{FF2B5EF4-FFF2-40B4-BE49-F238E27FC236}">
                  <a16:creationId xmlns:a16="http://schemas.microsoft.com/office/drawing/2014/main" id="{B0CCEDF3-C711-4062-8568-4DFF806A43EB}"/>
                </a:ext>
              </a:extLst>
            </p:cNvPr>
            <p:cNvSpPr/>
            <p:nvPr/>
          </p:nvSpPr>
          <p:spPr bwMode="auto">
            <a:xfrm>
              <a:off x="6708776" y="3990975"/>
              <a:ext cx="4763" cy="26987"/>
            </a:xfrm>
            <a:custGeom>
              <a:avLst/>
              <a:gdLst>
                <a:gd name="T0" fmla="*/ 3 w 3"/>
                <a:gd name="T1" fmla="*/ 17 h 17"/>
                <a:gd name="T2" fmla="*/ 0 w 3"/>
                <a:gd name="T3" fmla="*/ 17 h 17"/>
                <a:gd name="T4" fmla="*/ 2 w 3"/>
                <a:gd name="T5" fmla="*/ 0 h 17"/>
                <a:gd name="T6" fmla="*/ 3 w 3"/>
                <a:gd name="T7" fmla="*/ 0 h 17"/>
                <a:gd name="T8" fmla="*/ 3 w 3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7">
                  <a:moveTo>
                    <a:pt x="3" y="17"/>
                  </a:moveTo>
                  <a:lnTo>
                    <a:pt x="0" y="17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6" name="任意多边形 32">
              <a:extLst>
                <a:ext uri="{FF2B5EF4-FFF2-40B4-BE49-F238E27FC236}">
                  <a16:creationId xmlns:a16="http://schemas.microsoft.com/office/drawing/2014/main" id="{ADCEDC05-E2FC-4A50-93D8-68DBCE2C6B13}"/>
                </a:ext>
              </a:extLst>
            </p:cNvPr>
            <p:cNvSpPr/>
            <p:nvPr/>
          </p:nvSpPr>
          <p:spPr bwMode="auto">
            <a:xfrm>
              <a:off x="6496051" y="2859088"/>
              <a:ext cx="185738" cy="223837"/>
            </a:xfrm>
            <a:custGeom>
              <a:avLst/>
              <a:gdLst>
                <a:gd name="T0" fmla="*/ 15 w 62"/>
                <a:gd name="T1" fmla="*/ 0 h 75"/>
                <a:gd name="T2" fmla="*/ 15 w 62"/>
                <a:gd name="T3" fmla="*/ 50 h 75"/>
                <a:gd name="T4" fmla="*/ 48 w 62"/>
                <a:gd name="T5" fmla="*/ 70 h 75"/>
                <a:gd name="T6" fmla="*/ 53 w 62"/>
                <a:gd name="T7" fmla="*/ 32 h 75"/>
                <a:gd name="T8" fmla="*/ 15 w 62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5">
                  <a:moveTo>
                    <a:pt x="15" y="0"/>
                  </a:moveTo>
                  <a:cubicBezTo>
                    <a:pt x="15" y="0"/>
                    <a:pt x="0" y="19"/>
                    <a:pt x="15" y="50"/>
                  </a:cubicBezTo>
                  <a:cubicBezTo>
                    <a:pt x="24" y="68"/>
                    <a:pt x="38" y="75"/>
                    <a:pt x="48" y="70"/>
                  </a:cubicBezTo>
                  <a:cubicBezTo>
                    <a:pt x="58" y="65"/>
                    <a:pt x="62" y="50"/>
                    <a:pt x="53" y="32"/>
                  </a:cubicBezTo>
                  <a:cubicBezTo>
                    <a:pt x="39" y="1"/>
                    <a:pt x="15" y="0"/>
                    <a:pt x="15" y="0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7" name="任意多边形 33">
              <a:extLst>
                <a:ext uri="{FF2B5EF4-FFF2-40B4-BE49-F238E27FC236}">
                  <a16:creationId xmlns:a16="http://schemas.microsoft.com/office/drawing/2014/main" id="{A67B6F6C-8136-4562-9492-B1DBBFB059F9}"/>
                </a:ext>
              </a:extLst>
            </p:cNvPr>
            <p:cNvSpPr/>
            <p:nvPr/>
          </p:nvSpPr>
          <p:spPr bwMode="auto">
            <a:xfrm>
              <a:off x="6519863" y="2859088"/>
              <a:ext cx="149225" cy="211137"/>
            </a:xfrm>
            <a:custGeom>
              <a:avLst/>
              <a:gdLst>
                <a:gd name="T0" fmla="*/ 7 w 50"/>
                <a:gd name="T1" fmla="*/ 0 h 71"/>
                <a:gd name="T2" fmla="*/ 0 w 50"/>
                <a:gd name="T3" fmla="*/ 23 h 71"/>
                <a:gd name="T4" fmla="*/ 7 w 50"/>
                <a:gd name="T5" fmla="*/ 50 h 71"/>
                <a:gd name="T6" fmla="*/ 34 w 50"/>
                <a:gd name="T7" fmla="*/ 71 h 71"/>
                <a:gd name="T8" fmla="*/ 40 w 50"/>
                <a:gd name="T9" fmla="*/ 70 h 71"/>
                <a:gd name="T10" fmla="*/ 50 w 50"/>
                <a:gd name="T11" fmla="*/ 51 h 71"/>
                <a:gd name="T12" fmla="*/ 45 w 50"/>
                <a:gd name="T13" fmla="*/ 32 h 71"/>
                <a:gd name="T14" fmla="*/ 44 w 50"/>
                <a:gd name="T15" fmla="*/ 28 h 71"/>
                <a:gd name="T16" fmla="*/ 7 w 50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71">
                  <a:moveTo>
                    <a:pt x="7" y="0"/>
                  </a:moveTo>
                  <a:cubicBezTo>
                    <a:pt x="7" y="0"/>
                    <a:pt x="0" y="8"/>
                    <a:pt x="0" y="23"/>
                  </a:cubicBezTo>
                  <a:cubicBezTo>
                    <a:pt x="1" y="30"/>
                    <a:pt x="2" y="39"/>
                    <a:pt x="7" y="50"/>
                  </a:cubicBezTo>
                  <a:cubicBezTo>
                    <a:pt x="14" y="64"/>
                    <a:pt x="25" y="71"/>
                    <a:pt x="34" y="71"/>
                  </a:cubicBezTo>
                  <a:cubicBezTo>
                    <a:pt x="36" y="71"/>
                    <a:pt x="38" y="71"/>
                    <a:pt x="40" y="70"/>
                  </a:cubicBezTo>
                  <a:cubicBezTo>
                    <a:pt x="46" y="67"/>
                    <a:pt x="50" y="60"/>
                    <a:pt x="50" y="51"/>
                  </a:cubicBezTo>
                  <a:cubicBezTo>
                    <a:pt x="50" y="45"/>
                    <a:pt x="49" y="39"/>
                    <a:pt x="45" y="32"/>
                  </a:cubicBezTo>
                  <a:cubicBezTo>
                    <a:pt x="45" y="30"/>
                    <a:pt x="44" y="29"/>
                    <a:pt x="44" y="28"/>
                  </a:cubicBezTo>
                  <a:cubicBezTo>
                    <a:pt x="29" y="1"/>
                    <a:pt x="7" y="0"/>
                    <a:pt x="7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8" name="任意多边形 34">
              <a:extLst>
                <a:ext uri="{FF2B5EF4-FFF2-40B4-BE49-F238E27FC236}">
                  <a16:creationId xmlns:a16="http://schemas.microsoft.com/office/drawing/2014/main" id="{080516CB-76BF-4CAB-B0BC-DCA343412C01}"/>
                </a:ext>
              </a:extLst>
            </p:cNvPr>
            <p:cNvSpPr/>
            <p:nvPr/>
          </p:nvSpPr>
          <p:spPr bwMode="auto">
            <a:xfrm>
              <a:off x="6278563" y="3884613"/>
              <a:ext cx="433388" cy="44450"/>
            </a:xfrm>
            <a:custGeom>
              <a:avLst/>
              <a:gdLst>
                <a:gd name="T0" fmla="*/ 273 w 273"/>
                <a:gd name="T1" fmla="*/ 0 h 28"/>
                <a:gd name="T2" fmla="*/ 171 w 273"/>
                <a:gd name="T3" fmla="*/ 0 h 28"/>
                <a:gd name="T4" fmla="*/ 89 w 273"/>
                <a:gd name="T5" fmla="*/ 0 h 28"/>
                <a:gd name="T6" fmla="*/ 0 w 273"/>
                <a:gd name="T7" fmla="*/ 0 h 28"/>
                <a:gd name="T8" fmla="*/ 4 w 273"/>
                <a:gd name="T9" fmla="*/ 28 h 28"/>
                <a:gd name="T10" fmla="*/ 271 w 273"/>
                <a:gd name="T11" fmla="*/ 28 h 28"/>
                <a:gd name="T12" fmla="*/ 273 w 273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3" h="28">
                  <a:moveTo>
                    <a:pt x="273" y="0"/>
                  </a:moveTo>
                  <a:lnTo>
                    <a:pt x="171" y="0"/>
                  </a:lnTo>
                  <a:lnTo>
                    <a:pt x="89" y="0"/>
                  </a:lnTo>
                  <a:lnTo>
                    <a:pt x="0" y="0"/>
                  </a:lnTo>
                  <a:lnTo>
                    <a:pt x="4" y="28"/>
                  </a:lnTo>
                  <a:lnTo>
                    <a:pt x="271" y="28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9" name="任意多边形 35">
              <a:extLst>
                <a:ext uri="{FF2B5EF4-FFF2-40B4-BE49-F238E27FC236}">
                  <a16:creationId xmlns:a16="http://schemas.microsoft.com/office/drawing/2014/main" id="{4184FD5C-2D40-4839-B285-88A3468176FB}"/>
                </a:ext>
              </a:extLst>
            </p:cNvPr>
            <p:cNvSpPr/>
            <p:nvPr/>
          </p:nvSpPr>
          <p:spPr bwMode="auto">
            <a:xfrm>
              <a:off x="6278563" y="3884613"/>
              <a:ext cx="433388" cy="44450"/>
            </a:xfrm>
            <a:custGeom>
              <a:avLst/>
              <a:gdLst>
                <a:gd name="T0" fmla="*/ 273 w 273"/>
                <a:gd name="T1" fmla="*/ 0 h 28"/>
                <a:gd name="T2" fmla="*/ 171 w 273"/>
                <a:gd name="T3" fmla="*/ 0 h 28"/>
                <a:gd name="T4" fmla="*/ 89 w 273"/>
                <a:gd name="T5" fmla="*/ 0 h 28"/>
                <a:gd name="T6" fmla="*/ 0 w 273"/>
                <a:gd name="T7" fmla="*/ 0 h 28"/>
                <a:gd name="T8" fmla="*/ 4 w 273"/>
                <a:gd name="T9" fmla="*/ 28 h 28"/>
                <a:gd name="T10" fmla="*/ 271 w 273"/>
                <a:gd name="T11" fmla="*/ 28 h 28"/>
                <a:gd name="T12" fmla="*/ 273 w 273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3" h="28">
                  <a:moveTo>
                    <a:pt x="273" y="0"/>
                  </a:moveTo>
                  <a:lnTo>
                    <a:pt x="171" y="0"/>
                  </a:lnTo>
                  <a:lnTo>
                    <a:pt x="89" y="0"/>
                  </a:lnTo>
                  <a:lnTo>
                    <a:pt x="0" y="0"/>
                  </a:lnTo>
                  <a:lnTo>
                    <a:pt x="4" y="28"/>
                  </a:lnTo>
                  <a:lnTo>
                    <a:pt x="271" y="28"/>
                  </a:lnTo>
                  <a:lnTo>
                    <a:pt x="27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0" name="任意多边形 36">
              <a:extLst>
                <a:ext uri="{FF2B5EF4-FFF2-40B4-BE49-F238E27FC236}">
                  <a16:creationId xmlns:a16="http://schemas.microsoft.com/office/drawing/2014/main" id="{59E6841C-C046-4045-BFD3-EC6C0634E766}"/>
                </a:ext>
              </a:extLst>
            </p:cNvPr>
            <p:cNvSpPr/>
            <p:nvPr/>
          </p:nvSpPr>
          <p:spPr bwMode="auto">
            <a:xfrm>
              <a:off x="6246813" y="3830638"/>
              <a:ext cx="500063" cy="77787"/>
            </a:xfrm>
            <a:custGeom>
              <a:avLst/>
              <a:gdLst>
                <a:gd name="T0" fmla="*/ 165 w 168"/>
                <a:gd name="T1" fmla="*/ 26 h 26"/>
                <a:gd name="T2" fmla="*/ 3 w 168"/>
                <a:gd name="T3" fmla="*/ 26 h 26"/>
                <a:gd name="T4" fmla="*/ 0 w 168"/>
                <a:gd name="T5" fmla="*/ 23 h 26"/>
                <a:gd name="T6" fmla="*/ 0 w 168"/>
                <a:gd name="T7" fmla="*/ 3 h 26"/>
                <a:gd name="T8" fmla="*/ 3 w 168"/>
                <a:gd name="T9" fmla="*/ 0 h 26"/>
                <a:gd name="T10" fmla="*/ 165 w 168"/>
                <a:gd name="T11" fmla="*/ 0 h 26"/>
                <a:gd name="T12" fmla="*/ 168 w 168"/>
                <a:gd name="T13" fmla="*/ 3 h 26"/>
                <a:gd name="T14" fmla="*/ 168 w 168"/>
                <a:gd name="T15" fmla="*/ 23 h 26"/>
                <a:gd name="T16" fmla="*/ 165 w 168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" h="26">
                  <a:moveTo>
                    <a:pt x="165" y="2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1" y="26"/>
                    <a:pt x="0" y="25"/>
                    <a:pt x="0" y="2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6" y="0"/>
                    <a:pt x="168" y="1"/>
                    <a:pt x="168" y="3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5"/>
                    <a:pt x="166" y="26"/>
                    <a:pt x="165" y="2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1" name="任意多边形 37">
              <a:extLst>
                <a:ext uri="{FF2B5EF4-FFF2-40B4-BE49-F238E27FC236}">
                  <a16:creationId xmlns:a16="http://schemas.microsoft.com/office/drawing/2014/main" id="{EB6B0B7D-7A82-424C-8C83-C2B5DEEC231A}"/>
                </a:ext>
              </a:extLst>
            </p:cNvPr>
            <p:cNvSpPr/>
            <p:nvPr/>
          </p:nvSpPr>
          <p:spPr bwMode="auto">
            <a:xfrm>
              <a:off x="6651626" y="2917825"/>
              <a:ext cx="360363" cy="358775"/>
            </a:xfrm>
            <a:custGeom>
              <a:avLst/>
              <a:gdLst>
                <a:gd name="T0" fmla="*/ 108 w 121"/>
                <a:gd name="T1" fmla="*/ 83 h 120"/>
                <a:gd name="T2" fmla="*/ 38 w 121"/>
                <a:gd name="T3" fmla="*/ 108 h 120"/>
                <a:gd name="T4" fmla="*/ 13 w 121"/>
                <a:gd name="T5" fmla="*/ 38 h 120"/>
                <a:gd name="T6" fmla="*/ 83 w 121"/>
                <a:gd name="T7" fmla="*/ 12 h 120"/>
                <a:gd name="T8" fmla="*/ 108 w 121"/>
                <a:gd name="T9" fmla="*/ 8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0">
                  <a:moveTo>
                    <a:pt x="108" y="83"/>
                  </a:moveTo>
                  <a:cubicBezTo>
                    <a:pt x="96" y="109"/>
                    <a:pt x="64" y="120"/>
                    <a:pt x="38" y="108"/>
                  </a:cubicBezTo>
                  <a:cubicBezTo>
                    <a:pt x="12" y="95"/>
                    <a:pt x="0" y="64"/>
                    <a:pt x="13" y="38"/>
                  </a:cubicBezTo>
                  <a:cubicBezTo>
                    <a:pt x="25" y="11"/>
                    <a:pt x="57" y="0"/>
                    <a:pt x="83" y="12"/>
                  </a:cubicBezTo>
                  <a:cubicBezTo>
                    <a:pt x="109" y="25"/>
                    <a:pt x="121" y="56"/>
                    <a:pt x="108" y="8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2" name="任意多边形 38">
              <a:extLst>
                <a:ext uri="{FF2B5EF4-FFF2-40B4-BE49-F238E27FC236}">
                  <a16:creationId xmlns:a16="http://schemas.microsoft.com/office/drawing/2014/main" id="{342A8B5E-23A6-4562-95D4-AB492749AAC8}"/>
                </a:ext>
              </a:extLst>
            </p:cNvPr>
            <p:cNvSpPr/>
            <p:nvPr/>
          </p:nvSpPr>
          <p:spPr bwMode="auto">
            <a:xfrm>
              <a:off x="6689726" y="2965450"/>
              <a:ext cx="285750" cy="212725"/>
            </a:xfrm>
            <a:custGeom>
              <a:avLst/>
              <a:gdLst>
                <a:gd name="T0" fmla="*/ 47 w 96"/>
                <a:gd name="T1" fmla="*/ 0 h 71"/>
                <a:gd name="T2" fmla="*/ 7 w 96"/>
                <a:gd name="T3" fmla="*/ 25 h 71"/>
                <a:gd name="T4" fmla="*/ 13 w 96"/>
                <a:gd name="T5" fmla="*/ 71 h 71"/>
                <a:gd name="T6" fmla="*/ 9 w 96"/>
                <a:gd name="T7" fmla="*/ 28 h 71"/>
                <a:gd name="T8" fmla="*/ 48 w 96"/>
                <a:gd name="T9" fmla="*/ 3 h 71"/>
                <a:gd name="T10" fmla="*/ 66 w 96"/>
                <a:gd name="T11" fmla="*/ 7 h 71"/>
                <a:gd name="T12" fmla="*/ 90 w 96"/>
                <a:gd name="T13" fmla="*/ 57 h 71"/>
                <a:gd name="T14" fmla="*/ 66 w 96"/>
                <a:gd name="T15" fmla="*/ 4 h 71"/>
                <a:gd name="T16" fmla="*/ 47 w 96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71">
                  <a:moveTo>
                    <a:pt x="47" y="0"/>
                  </a:moveTo>
                  <a:cubicBezTo>
                    <a:pt x="31" y="0"/>
                    <a:pt x="15" y="9"/>
                    <a:pt x="7" y="25"/>
                  </a:cubicBezTo>
                  <a:cubicBezTo>
                    <a:pt x="0" y="41"/>
                    <a:pt x="3" y="58"/>
                    <a:pt x="13" y="71"/>
                  </a:cubicBezTo>
                  <a:cubicBezTo>
                    <a:pt x="4" y="59"/>
                    <a:pt x="2" y="43"/>
                    <a:pt x="9" y="28"/>
                  </a:cubicBezTo>
                  <a:cubicBezTo>
                    <a:pt x="16" y="12"/>
                    <a:pt x="32" y="3"/>
                    <a:pt x="48" y="3"/>
                  </a:cubicBezTo>
                  <a:cubicBezTo>
                    <a:pt x="54" y="3"/>
                    <a:pt x="60" y="5"/>
                    <a:pt x="66" y="7"/>
                  </a:cubicBezTo>
                  <a:cubicBezTo>
                    <a:pt x="85" y="16"/>
                    <a:pt x="95" y="37"/>
                    <a:pt x="90" y="57"/>
                  </a:cubicBezTo>
                  <a:cubicBezTo>
                    <a:pt x="96" y="36"/>
                    <a:pt x="87" y="14"/>
                    <a:pt x="66" y="4"/>
                  </a:cubicBezTo>
                  <a:cubicBezTo>
                    <a:pt x="60" y="1"/>
                    <a:pt x="54" y="0"/>
                    <a:pt x="4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3" name="任意多边形 39">
              <a:extLst>
                <a:ext uri="{FF2B5EF4-FFF2-40B4-BE49-F238E27FC236}">
                  <a16:creationId xmlns:a16="http://schemas.microsoft.com/office/drawing/2014/main" id="{2EC908E3-2209-465C-8C55-CFFF8FAAA538}"/>
                </a:ext>
              </a:extLst>
            </p:cNvPr>
            <p:cNvSpPr/>
            <p:nvPr/>
          </p:nvSpPr>
          <p:spPr bwMode="auto">
            <a:xfrm>
              <a:off x="6764338" y="3019425"/>
              <a:ext cx="131763" cy="155575"/>
            </a:xfrm>
            <a:custGeom>
              <a:avLst/>
              <a:gdLst>
                <a:gd name="T0" fmla="*/ 39 w 44"/>
                <a:gd name="T1" fmla="*/ 34 h 52"/>
                <a:gd name="T2" fmla="*/ 33 w 44"/>
                <a:gd name="T3" fmla="*/ 45 h 52"/>
                <a:gd name="T4" fmla="*/ 31 w 44"/>
                <a:gd name="T5" fmla="*/ 47 h 52"/>
                <a:gd name="T6" fmla="*/ 29 w 44"/>
                <a:gd name="T7" fmla="*/ 46 h 52"/>
                <a:gd name="T8" fmla="*/ 19 w 44"/>
                <a:gd name="T9" fmla="*/ 42 h 52"/>
                <a:gd name="T10" fmla="*/ 15 w 44"/>
                <a:gd name="T11" fmla="*/ 50 h 52"/>
                <a:gd name="T12" fmla="*/ 13 w 44"/>
                <a:gd name="T13" fmla="*/ 52 h 52"/>
                <a:gd name="T14" fmla="*/ 10 w 44"/>
                <a:gd name="T15" fmla="*/ 51 h 52"/>
                <a:gd name="T16" fmla="*/ 8 w 44"/>
                <a:gd name="T17" fmla="*/ 49 h 52"/>
                <a:gd name="T18" fmla="*/ 9 w 44"/>
                <a:gd name="T19" fmla="*/ 47 h 52"/>
                <a:gd name="T20" fmla="*/ 12 w 44"/>
                <a:gd name="T21" fmla="*/ 39 h 52"/>
                <a:gd name="T22" fmla="*/ 3 w 44"/>
                <a:gd name="T23" fmla="*/ 34 h 52"/>
                <a:gd name="T24" fmla="*/ 1 w 44"/>
                <a:gd name="T25" fmla="*/ 32 h 52"/>
                <a:gd name="T26" fmla="*/ 1 w 44"/>
                <a:gd name="T27" fmla="*/ 29 h 52"/>
                <a:gd name="T28" fmla="*/ 3 w 44"/>
                <a:gd name="T29" fmla="*/ 28 h 52"/>
                <a:gd name="T30" fmla="*/ 6 w 44"/>
                <a:gd name="T31" fmla="*/ 28 h 52"/>
                <a:gd name="T32" fmla="*/ 28 w 44"/>
                <a:gd name="T33" fmla="*/ 38 h 52"/>
                <a:gd name="T34" fmla="*/ 31 w 44"/>
                <a:gd name="T35" fmla="*/ 34 h 52"/>
                <a:gd name="T36" fmla="*/ 8 w 44"/>
                <a:gd name="T37" fmla="*/ 23 h 52"/>
                <a:gd name="T38" fmla="*/ 6 w 44"/>
                <a:gd name="T39" fmla="*/ 21 h 52"/>
                <a:gd name="T40" fmla="*/ 6 w 44"/>
                <a:gd name="T41" fmla="*/ 18 h 52"/>
                <a:gd name="T42" fmla="*/ 11 w 44"/>
                <a:gd name="T43" fmla="*/ 7 h 52"/>
                <a:gd name="T44" fmla="*/ 13 w 44"/>
                <a:gd name="T45" fmla="*/ 5 h 52"/>
                <a:gd name="T46" fmla="*/ 16 w 44"/>
                <a:gd name="T47" fmla="*/ 6 h 52"/>
                <a:gd name="T48" fmla="*/ 26 w 44"/>
                <a:gd name="T49" fmla="*/ 10 h 52"/>
                <a:gd name="T50" fmla="*/ 30 w 44"/>
                <a:gd name="T51" fmla="*/ 2 h 52"/>
                <a:gd name="T52" fmla="*/ 32 w 44"/>
                <a:gd name="T53" fmla="*/ 0 h 52"/>
                <a:gd name="T54" fmla="*/ 34 w 44"/>
                <a:gd name="T55" fmla="*/ 1 h 52"/>
                <a:gd name="T56" fmla="*/ 36 w 44"/>
                <a:gd name="T57" fmla="*/ 3 h 52"/>
                <a:gd name="T58" fmla="*/ 36 w 44"/>
                <a:gd name="T59" fmla="*/ 5 h 52"/>
                <a:gd name="T60" fmla="*/ 32 w 44"/>
                <a:gd name="T61" fmla="*/ 13 h 52"/>
                <a:gd name="T62" fmla="*/ 42 w 44"/>
                <a:gd name="T63" fmla="*/ 18 h 52"/>
                <a:gd name="T64" fmla="*/ 44 w 44"/>
                <a:gd name="T65" fmla="*/ 20 h 52"/>
                <a:gd name="T66" fmla="*/ 44 w 44"/>
                <a:gd name="T67" fmla="*/ 23 h 52"/>
                <a:gd name="T68" fmla="*/ 42 w 44"/>
                <a:gd name="T69" fmla="*/ 24 h 52"/>
                <a:gd name="T70" fmla="*/ 39 w 44"/>
                <a:gd name="T71" fmla="*/ 24 h 52"/>
                <a:gd name="T72" fmla="*/ 16 w 44"/>
                <a:gd name="T73" fmla="*/ 14 h 52"/>
                <a:gd name="T74" fmla="*/ 14 w 44"/>
                <a:gd name="T75" fmla="*/ 18 h 52"/>
                <a:gd name="T76" fmla="*/ 37 w 44"/>
                <a:gd name="T77" fmla="*/ 29 h 52"/>
                <a:gd name="T78" fmla="*/ 39 w 44"/>
                <a:gd name="T79" fmla="*/ 31 h 52"/>
                <a:gd name="T80" fmla="*/ 39 w 44"/>
                <a:gd name="T81" fmla="*/ 3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" h="52">
                  <a:moveTo>
                    <a:pt x="39" y="34"/>
                  </a:moveTo>
                  <a:cubicBezTo>
                    <a:pt x="33" y="45"/>
                    <a:pt x="33" y="45"/>
                    <a:pt x="33" y="45"/>
                  </a:cubicBezTo>
                  <a:cubicBezTo>
                    <a:pt x="33" y="46"/>
                    <a:pt x="32" y="46"/>
                    <a:pt x="31" y="47"/>
                  </a:cubicBezTo>
                  <a:cubicBezTo>
                    <a:pt x="30" y="47"/>
                    <a:pt x="30" y="47"/>
                    <a:pt x="29" y="46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1"/>
                    <a:pt x="14" y="51"/>
                    <a:pt x="13" y="52"/>
                  </a:cubicBezTo>
                  <a:cubicBezTo>
                    <a:pt x="12" y="52"/>
                    <a:pt x="11" y="52"/>
                    <a:pt x="10" y="51"/>
                  </a:cubicBezTo>
                  <a:cubicBezTo>
                    <a:pt x="9" y="51"/>
                    <a:pt x="9" y="50"/>
                    <a:pt x="8" y="49"/>
                  </a:cubicBezTo>
                  <a:cubicBezTo>
                    <a:pt x="8" y="48"/>
                    <a:pt x="8" y="48"/>
                    <a:pt x="9" y="4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0" y="31"/>
                    <a:pt x="0" y="30"/>
                    <a:pt x="1" y="29"/>
                  </a:cubicBezTo>
                  <a:cubicBezTo>
                    <a:pt x="1" y="28"/>
                    <a:pt x="2" y="28"/>
                    <a:pt x="3" y="28"/>
                  </a:cubicBezTo>
                  <a:cubicBezTo>
                    <a:pt x="4" y="27"/>
                    <a:pt x="5" y="27"/>
                    <a:pt x="6" y="2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23"/>
                    <a:pt x="6" y="22"/>
                    <a:pt x="6" y="21"/>
                  </a:cubicBezTo>
                  <a:cubicBezTo>
                    <a:pt x="6" y="20"/>
                    <a:pt x="6" y="19"/>
                    <a:pt x="6" y="1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4" y="5"/>
                    <a:pt x="15" y="5"/>
                    <a:pt x="16" y="6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31" y="1"/>
                    <a:pt x="32" y="0"/>
                  </a:cubicBezTo>
                  <a:cubicBezTo>
                    <a:pt x="32" y="0"/>
                    <a:pt x="33" y="0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7" y="4"/>
                    <a:pt x="36" y="4"/>
                    <a:pt x="36" y="5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3" y="18"/>
                    <a:pt x="44" y="19"/>
                    <a:pt x="44" y="20"/>
                  </a:cubicBezTo>
                  <a:cubicBezTo>
                    <a:pt x="44" y="21"/>
                    <a:pt x="44" y="22"/>
                    <a:pt x="44" y="23"/>
                  </a:cubicBezTo>
                  <a:cubicBezTo>
                    <a:pt x="44" y="24"/>
                    <a:pt x="43" y="24"/>
                    <a:pt x="42" y="24"/>
                  </a:cubicBezTo>
                  <a:cubicBezTo>
                    <a:pt x="41" y="25"/>
                    <a:pt x="40" y="25"/>
                    <a:pt x="3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8" y="29"/>
                    <a:pt x="38" y="30"/>
                    <a:pt x="39" y="31"/>
                  </a:cubicBezTo>
                  <a:cubicBezTo>
                    <a:pt x="39" y="32"/>
                    <a:pt x="39" y="33"/>
                    <a:pt x="39" y="3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4" name="任意多边形 40">
              <a:extLst>
                <a:ext uri="{FF2B5EF4-FFF2-40B4-BE49-F238E27FC236}">
                  <a16:creationId xmlns:a16="http://schemas.microsoft.com/office/drawing/2014/main" id="{451D531A-72E0-40CF-BE87-0BE809B76593}"/>
                </a:ext>
              </a:extLst>
            </p:cNvPr>
            <p:cNvSpPr/>
            <p:nvPr/>
          </p:nvSpPr>
          <p:spPr bwMode="auto">
            <a:xfrm>
              <a:off x="6254751" y="3124200"/>
              <a:ext cx="360363" cy="357187"/>
            </a:xfrm>
            <a:custGeom>
              <a:avLst/>
              <a:gdLst>
                <a:gd name="T0" fmla="*/ 108 w 121"/>
                <a:gd name="T1" fmla="*/ 83 h 120"/>
                <a:gd name="T2" fmla="*/ 38 w 121"/>
                <a:gd name="T3" fmla="*/ 108 h 120"/>
                <a:gd name="T4" fmla="*/ 13 w 121"/>
                <a:gd name="T5" fmla="*/ 38 h 120"/>
                <a:gd name="T6" fmla="*/ 83 w 121"/>
                <a:gd name="T7" fmla="*/ 12 h 120"/>
                <a:gd name="T8" fmla="*/ 108 w 121"/>
                <a:gd name="T9" fmla="*/ 8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0">
                  <a:moveTo>
                    <a:pt x="108" y="83"/>
                  </a:moveTo>
                  <a:cubicBezTo>
                    <a:pt x="96" y="109"/>
                    <a:pt x="64" y="120"/>
                    <a:pt x="38" y="108"/>
                  </a:cubicBezTo>
                  <a:cubicBezTo>
                    <a:pt x="12" y="95"/>
                    <a:pt x="0" y="64"/>
                    <a:pt x="13" y="38"/>
                  </a:cubicBezTo>
                  <a:cubicBezTo>
                    <a:pt x="25" y="11"/>
                    <a:pt x="57" y="0"/>
                    <a:pt x="83" y="12"/>
                  </a:cubicBezTo>
                  <a:cubicBezTo>
                    <a:pt x="109" y="25"/>
                    <a:pt x="121" y="56"/>
                    <a:pt x="108" y="8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5" name="任意多边形 41">
              <a:extLst>
                <a:ext uri="{FF2B5EF4-FFF2-40B4-BE49-F238E27FC236}">
                  <a16:creationId xmlns:a16="http://schemas.microsoft.com/office/drawing/2014/main" id="{B223E95D-DCE2-428E-B599-F4FC65116E8E}"/>
                </a:ext>
              </a:extLst>
            </p:cNvPr>
            <p:cNvSpPr/>
            <p:nvPr/>
          </p:nvSpPr>
          <p:spPr bwMode="auto">
            <a:xfrm>
              <a:off x="6294438" y="3171825"/>
              <a:ext cx="285750" cy="211137"/>
            </a:xfrm>
            <a:custGeom>
              <a:avLst/>
              <a:gdLst>
                <a:gd name="T0" fmla="*/ 47 w 96"/>
                <a:gd name="T1" fmla="*/ 0 h 71"/>
                <a:gd name="T2" fmla="*/ 7 w 96"/>
                <a:gd name="T3" fmla="*/ 25 h 71"/>
                <a:gd name="T4" fmla="*/ 13 w 96"/>
                <a:gd name="T5" fmla="*/ 71 h 71"/>
                <a:gd name="T6" fmla="*/ 9 w 96"/>
                <a:gd name="T7" fmla="*/ 28 h 71"/>
                <a:gd name="T8" fmla="*/ 48 w 96"/>
                <a:gd name="T9" fmla="*/ 3 h 71"/>
                <a:gd name="T10" fmla="*/ 66 w 96"/>
                <a:gd name="T11" fmla="*/ 7 h 71"/>
                <a:gd name="T12" fmla="*/ 90 w 96"/>
                <a:gd name="T13" fmla="*/ 57 h 71"/>
                <a:gd name="T14" fmla="*/ 66 w 96"/>
                <a:gd name="T15" fmla="*/ 4 h 71"/>
                <a:gd name="T16" fmla="*/ 47 w 96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71">
                  <a:moveTo>
                    <a:pt x="47" y="0"/>
                  </a:moveTo>
                  <a:cubicBezTo>
                    <a:pt x="31" y="0"/>
                    <a:pt x="15" y="9"/>
                    <a:pt x="7" y="25"/>
                  </a:cubicBezTo>
                  <a:cubicBezTo>
                    <a:pt x="0" y="41"/>
                    <a:pt x="3" y="59"/>
                    <a:pt x="13" y="71"/>
                  </a:cubicBezTo>
                  <a:cubicBezTo>
                    <a:pt x="4" y="59"/>
                    <a:pt x="2" y="43"/>
                    <a:pt x="9" y="28"/>
                  </a:cubicBezTo>
                  <a:cubicBezTo>
                    <a:pt x="16" y="12"/>
                    <a:pt x="32" y="3"/>
                    <a:pt x="48" y="3"/>
                  </a:cubicBezTo>
                  <a:cubicBezTo>
                    <a:pt x="54" y="3"/>
                    <a:pt x="60" y="5"/>
                    <a:pt x="66" y="7"/>
                  </a:cubicBezTo>
                  <a:cubicBezTo>
                    <a:pt x="85" y="16"/>
                    <a:pt x="95" y="38"/>
                    <a:pt x="90" y="57"/>
                  </a:cubicBezTo>
                  <a:cubicBezTo>
                    <a:pt x="96" y="36"/>
                    <a:pt x="87" y="14"/>
                    <a:pt x="66" y="4"/>
                  </a:cubicBezTo>
                  <a:cubicBezTo>
                    <a:pt x="60" y="1"/>
                    <a:pt x="54" y="0"/>
                    <a:pt x="4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6" name="任意多边形 42">
              <a:extLst>
                <a:ext uri="{FF2B5EF4-FFF2-40B4-BE49-F238E27FC236}">
                  <a16:creationId xmlns:a16="http://schemas.microsoft.com/office/drawing/2014/main" id="{03234E5A-1DF3-412C-A63C-1460ACF7F491}"/>
                </a:ext>
              </a:extLst>
            </p:cNvPr>
            <p:cNvSpPr/>
            <p:nvPr/>
          </p:nvSpPr>
          <p:spPr bwMode="auto">
            <a:xfrm>
              <a:off x="6369051" y="3225800"/>
              <a:ext cx="130175" cy="153987"/>
            </a:xfrm>
            <a:custGeom>
              <a:avLst/>
              <a:gdLst>
                <a:gd name="T0" fmla="*/ 39 w 44"/>
                <a:gd name="T1" fmla="*/ 34 h 52"/>
                <a:gd name="T2" fmla="*/ 33 w 44"/>
                <a:gd name="T3" fmla="*/ 45 h 52"/>
                <a:gd name="T4" fmla="*/ 31 w 44"/>
                <a:gd name="T5" fmla="*/ 47 h 52"/>
                <a:gd name="T6" fmla="*/ 29 w 44"/>
                <a:gd name="T7" fmla="*/ 47 h 52"/>
                <a:gd name="T8" fmla="*/ 19 w 44"/>
                <a:gd name="T9" fmla="*/ 42 h 52"/>
                <a:gd name="T10" fmla="*/ 15 w 44"/>
                <a:gd name="T11" fmla="*/ 50 h 52"/>
                <a:gd name="T12" fmla="*/ 13 w 44"/>
                <a:gd name="T13" fmla="*/ 52 h 52"/>
                <a:gd name="T14" fmla="*/ 10 w 44"/>
                <a:gd name="T15" fmla="*/ 51 h 52"/>
                <a:gd name="T16" fmla="*/ 9 w 44"/>
                <a:gd name="T17" fmla="*/ 49 h 52"/>
                <a:gd name="T18" fmla="*/ 9 w 44"/>
                <a:gd name="T19" fmla="*/ 47 h 52"/>
                <a:gd name="T20" fmla="*/ 12 w 44"/>
                <a:gd name="T21" fmla="*/ 39 h 52"/>
                <a:gd name="T22" fmla="*/ 3 w 44"/>
                <a:gd name="T23" fmla="*/ 34 h 52"/>
                <a:gd name="T24" fmla="*/ 1 w 44"/>
                <a:gd name="T25" fmla="*/ 32 h 52"/>
                <a:gd name="T26" fmla="*/ 1 w 44"/>
                <a:gd name="T27" fmla="*/ 29 h 52"/>
                <a:gd name="T28" fmla="*/ 3 w 44"/>
                <a:gd name="T29" fmla="*/ 28 h 52"/>
                <a:gd name="T30" fmla="*/ 6 w 44"/>
                <a:gd name="T31" fmla="*/ 28 h 52"/>
                <a:gd name="T32" fmla="*/ 28 w 44"/>
                <a:gd name="T33" fmla="*/ 38 h 52"/>
                <a:gd name="T34" fmla="*/ 31 w 44"/>
                <a:gd name="T35" fmla="*/ 34 h 52"/>
                <a:gd name="T36" fmla="*/ 8 w 44"/>
                <a:gd name="T37" fmla="*/ 23 h 52"/>
                <a:gd name="T38" fmla="*/ 6 w 44"/>
                <a:gd name="T39" fmla="*/ 21 h 52"/>
                <a:gd name="T40" fmla="*/ 6 w 44"/>
                <a:gd name="T41" fmla="*/ 18 h 52"/>
                <a:gd name="T42" fmla="*/ 11 w 44"/>
                <a:gd name="T43" fmla="*/ 7 h 52"/>
                <a:gd name="T44" fmla="*/ 13 w 44"/>
                <a:gd name="T45" fmla="*/ 5 h 52"/>
                <a:gd name="T46" fmla="*/ 16 w 44"/>
                <a:gd name="T47" fmla="*/ 6 h 52"/>
                <a:gd name="T48" fmla="*/ 26 w 44"/>
                <a:gd name="T49" fmla="*/ 10 h 52"/>
                <a:gd name="T50" fmla="*/ 30 w 44"/>
                <a:gd name="T51" fmla="*/ 2 h 52"/>
                <a:gd name="T52" fmla="*/ 32 w 44"/>
                <a:gd name="T53" fmla="*/ 0 h 52"/>
                <a:gd name="T54" fmla="*/ 34 w 44"/>
                <a:gd name="T55" fmla="*/ 1 h 52"/>
                <a:gd name="T56" fmla="*/ 36 w 44"/>
                <a:gd name="T57" fmla="*/ 3 h 52"/>
                <a:gd name="T58" fmla="*/ 36 w 44"/>
                <a:gd name="T59" fmla="*/ 5 h 52"/>
                <a:gd name="T60" fmla="*/ 32 w 44"/>
                <a:gd name="T61" fmla="*/ 13 h 52"/>
                <a:gd name="T62" fmla="*/ 42 w 44"/>
                <a:gd name="T63" fmla="*/ 18 h 52"/>
                <a:gd name="T64" fmla="*/ 44 w 44"/>
                <a:gd name="T65" fmla="*/ 20 h 52"/>
                <a:gd name="T66" fmla="*/ 44 w 44"/>
                <a:gd name="T67" fmla="*/ 23 h 52"/>
                <a:gd name="T68" fmla="*/ 42 w 44"/>
                <a:gd name="T69" fmla="*/ 25 h 52"/>
                <a:gd name="T70" fmla="*/ 39 w 44"/>
                <a:gd name="T71" fmla="*/ 24 h 52"/>
                <a:gd name="T72" fmla="*/ 16 w 44"/>
                <a:gd name="T73" fmla="*/ 14 h 52"/>
                <a:gd name="T74" fmla="*/ 14 w 44"/>
                <a:gd name="T75" fmla="*/ 18 h 52"/>
                <a:gd name="T76" fmla="*/ 37 w 44"/>
                <a:gd name="T77" fmla="*/ 29 h 52"/>
                <a:gd name="T78" fmla="*/ 39 w 44"/>
                <a:gd name="T79" fmla="*/ 31 h 52"/>
                <a:gd name="T80" fmla="*/ 39 w 44"/>
                <a:gd name="T81" fmla="*/ 3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" h="52">
                  <a:moveTo>
                    <a:pt x="39" y="34"/>
                  </a:moveTo>
                  <a:cubicBezTo>
                    <a:pt x="33" y="45"/>
                    <a:pt x="33" y="45"/>
                    <a:pt x="33" y="45"/>
                  </a:cubicBezTo>
                  <a:cubicBezTo>
                    <a:pt x="33" y="46"/>
                    <a:pt x="32" y="46"/>
                    <a:pt x="31" y="47"/>
                  </a:cubicBezTo>
                  <a:cubicBezTo>
                    <a:pt x="30" y="47"/>
                    <a:pt x="30" y="47"/>
                    <a:pt x="29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1"/>
                    <a:pt x="14" y="51"/>
                    <a:pt x="13" y="52"/>
                  </a:cubicBezTo>
                  <a:cubicBezTo>
                    <a:pt x="12" y="52"/>
                    <a:pt x="11" y="52"/>
                    <a:pt x="10" y="51"/>
                  </a:cubicBezTo>
                  <a:cubicBezTo>
                    <a:pt x="9" y="51"/>
                    <a:pt x="9" y="50"/>
                    <a:pt x="9" y="49"/>
                  </a:cubicBezTo>
                  <a:cubicBezTo>
                    <a:pt x="8" y="48"/>
                    <a:pt x="8" y="48"/>
                    <a:pt x="9" y="4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0" y="31"/>
                    <a:pt x="1" y="30"/>
                    <a:pt x="1" y="29"/>
                  </a:cubicBezTo>
                  <a:cubicBezTo>
                    <a:pt x="1" y="29"/>
                    <a:pt x="2" y="28"/>
                    <a:pt x="3" y="28"/>
                  </a:cubicBezTo>
                  <a:cubicBezTo>
                    <a:pt x="4" y="27"/>
                    <a:pt x="5" y="27"/>
                    <a:pt x="6" y="2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23"/>
                    <a:pt x="6" y="22"/>
                    <a:pt x="6" y="21"/>
                  </a:cubicBezTo>
                  <a:cubicBezTo>
                    <a:pt x="6" y="20"/>
                    <a:pt x="6" y="19"/>
                    <a:pt x="6" y="1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4" y="5"/>
                    <a:pt x="15" y="5"/>
                    <a:pt x="16" y="6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31" y="1"/>
                    <a:pt x="32" y="0"/>
                  </a:cubicBezTo>
                  <a:cubicBezTo>
                    <a:pt x="32" y="0"/>
                    <a:pt x="33" y="0"/>
                    <a:pt x="34" y="1"/>
                  </a:cubicBezTo>
                  <a:cubicBezTo>
                    <a:pt x="35" y="1"/>
                    <a:pt x="36" y="2"/>
                    <a:pt x="36" y="3"/>
                  </a:cubicBezTo>
                  <a:cubicBezTo>
                    <a:pt x="37" y="4"/>
                    <a:pt x="37" y="4"/>
                    <a:pt x="36" y="5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3" y="18"/>
                    <a:pt x="44" y="19"/>
                    <a:pt x="44" y="20"/>
                  </a:cubicBezTo>
                  <a:cubicBezTo>
                    <a:pt x="44" y="21"/>
                    <a:pt x="44" y="22"/>
                    <a:pt x="44" y="23"/>
                  </a:cubicBezTo>
                  <a:cubicBezTo>
                    <a:pt x="44" y="24"/>
                    <a:pt x="43" y="24"/>
                    <a:pt x="42" y="25"/>
                  </a:cubicBezTo>
                  <a:cubicBezTo>
                    <a:pt x="41" y="25"/>
                    <a:pt x="40" y="25"/>
                    <a:pt x="3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8" y="29"/>
                    <a:pt x="38" y="30"/>
                    <a:pt x="39" y="31"/>
                  </a:cubicBezTo>
                  <a:cubicBezTo>
                    <a:pt x="39" y="32"/>
                    <a:pt x="39" y="33"/>
                    <a:pt x="39" y="3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7" name="任意多边形 43">
              <a:extLst>
                <a:ext uri="{FF2B5EF4-FFF2-40B4-BE49-F238E27FC236}">
                  <a16:creationId xmlns:a16="http://schemas.microsoft.com/office/drawing/2014/main" id="{18C56714-8E82-43F4-B69D-C1001BFFABDC}"/>
                </a:ext>
              </a:extLst>
            </p:cNvPr>
            <p:cNvSpPr/>
            <p:nvPr/>
          </p:nvSpPr>
          <p:spPr bwMode="auto">
            <a:xfrm>
              <a:off x="5319713" y="4703763"/>
              <a:ext cx="122238" cy="187325"/>
            </a:xfrm>
            <a:custGeom>
              <a:avLst/>
              <a:gdLst>
                <a:gd name="T0" fmla="*/ 15 w 41"/>
                <a:gd name="T1" fmla="*/ 0 h 63"/>
                <a:gd name="T2" fmla="*/ 5 w 41"/>
                <a:gd name="T3" fmla="*/ 39 h 63"/>
                <a:gd name="T4" fmla="*/ 27 w 41"/>
                <a:gd name="T5" fmla="*/ 61 h 63"/>
                <a:gd name="T6" fmla="*/ 38 w 41"/>
                <a:gd name="T7" fmla="*/ 32 h 63"/>
                <a:gd name="T8" fmla="*/ 15 w 41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3">
                  <a:moveTo>
                    <a:pt x="15" y="0"/>
                  </a:moveTo>
                  <a:cubicBezTo>
                    <a:pt x="15" y="0"/>
                    <a:pt x="0" y="12"/>
                    <a:pt x="5" y="39"/>
                  </a:cubicBezTo>
                  <a:cubicBezTo>
                    <a:pt x="8" y="55"/>
                    <a:pt x="18" y="63"/>
                    <a:pt x="27" y="61"/>
                  </a:cubicBezTo>
                  <a:cubicBezTo>
                    <a:pt x="35" y="59"/>
                    <a:pt x="41" y="48"/>
                    <a:pt x="38" y="32"/>
                  </a:cubicBezTo>
                  <a:cubicBezTo>
                    <a:pt x="33" y="6"/>
                    <a:pt x="15" y="0"/>
                    <a:pt x="15" y="0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8" name="任意多边形 44">
              <a:extLst>
                <a:ext uri="{FF2B5EF4-FFF2-40B4-BE49-F238E27FC236}">
                  <a16:creationId xmlns:a16="http://schemas.microsoft.com/office/drawing/2014/main" id="{4622CCFE-DC4B-4DB9-8A8D-753BBC45792E}"/>
                </a:ext>
              </a:extLst>
            </p:cNvPr>
            <p:cNvSpPr/>
            <p:nvPr/>
          </p:nvSpPr>
          <p:spPr bwMode="auto">
            <a:xfrm>
              <a:off x="5332413" y="4703763"/>
              <a:ext cx="74613" cy="153987"/>
            </a:xfrm>
            <a:custGeom>
              <a:avLst/>
              <a:gdLst>
                <a:gd name="T0" fmla="*/ 11 w 25"/>
                <a:gd name="T1" fmla="*/ 0 h 52"/>
                <a:gd name="T2" fmla="*/ 0 w 25"/>
                <a:gd name="T3" fmla="*/ 28 h 52"/>
                <a:gd name="T4" fmla="*/ 1 w 25"/>
                <a:gd name="T5" fmla="*/ 39 h 52"/>
                <a:gd name="T6" fmla="*/ 6 w 25"/>
                <a:gd name="T7" fmla="*/ 52 h 52"/>
                <a:gd name="T8" fmla="*/ 16 w 25"/>
                <a:gd name="T9" fmla="*/ 52 h 52"/>
                <a:gd name="T10" fmla="*/ 21 w 25"/>
                <a:gd name="T11" fmla="*/ 23 h 52"/>
                <a:gd name="T12" fmla="*/ 25 w 25"/>
                <a:gd name="T13" fmla="*/ 11 h 52"/>
                <a:gd name="T14" fmla="*/ 11 w 25"/>
                <a:gd name="T1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52">
                  <a:moveTo>
                    <a:pt x="11" y="0"/>
                  </a:moveTo>
                  <a:cubicBezTo>
                    <a:pt x="11" y="0"/>
                    <a:pt x="0" y="9"/>
                    <a:pt x="0" y="28"/>
                  </a:cubicBezTo>
                  <a:cubicBezTo>
                    <a:pt x="0" y="31"/>
                    <a:pt x="0" y="35"/>
                    <a:pt x="1" y="39"/>
                  </a:cubicBezTo>
                  <a:cubicBezTo>
                    <a:pt x="2" y="44"/>
                    <a:pt x="4" y="48"/>
                    <a:pt x="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42"/>
                    <a:pt x="18" y="32"/>
                    <a:pt x="21" y="23"/>
                  </a:cubicBezTo>
                  <a:cubicBezTo>
                    <a:pt x="22" y="19"/>
                    <a:pt x="23" y="15"/>
                    <a:pt x="25" y="11"/>
                  </a:cubicBezTo>
                  <a:cubicBezTo>
                    <a:pt x="18" y="2"/>
                    <a:pt x="11" y="0"/>
                    <a:pt x="11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9" name="任意多边形 45">
              <a:extLst>
                <a:ext uri="{FF2B5EF4-FFF2-40B4-BE49-F238E27FC236}">
                  <a16:creationId xmlns:a16="http://schemas.microsoft.com/office/drawing/2014/main" id="{2E5D514F-A561-483A-B512-EB156DFA560D}"/>
                </a:ext>
              </a:extLst>
            </p:cNvPr>
            <p:cNvSpPr/>
            <p:nvPr/>
          </p:nvSpPr>
          <p:spPr bwMode="auto">
            <a:xfrm>
              <a:off x="5454651" y="4527550"/>
              <a:ext cx="211138" cy="227012"/>
            </a:xfrm>
            <a:custGeom>
              <a:avLst/>
              <a:gdLst>
                <a:gd name="T0" fmla="*/ 62 w 71"/>
                <a:gd name="T1" fmla="*/ 6 h 76"/>
                <a:gd name="T2" fmla="*/ 14 w 71"/>
                <a:gd name="T3" fmla="*/ 28 h 76"/>
                <a:gd name="T4" fmla="*/ 9 w 71"/>
                <a:gd name="T5" fmla="*/ 68 h 76"/>
                <a:gd name="T6" fmla="*/ 48 w 71"/>
                <a:gd name="T7" fmla="*/ 57 h 76"/>
                <a:gd name="T8" fmla="*/ 62 w 71"/>
                <a:gd name="T9" fmla="*/ 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6">
                  <a:moveTo>
                    <a:pt x="62" y="6"/>
                  </a:moveTo>
                  <a:cubicBezTo>
                    <a:pt x="62" y="6"/>
                    <a:pt x="37" y="0"/>
                    <a:pt x="14" y="28"/>
                  </a:cubicBezTo>
                  <a:cubicBezTo>
                    <a:pt x="0" y="44"/>
                    <a:pt x="0" y="61"/>
                    <a:pt x="9" y="68"/>
                  </a:cubicBezTo>
                  <a:cubicBezTo>
                    <a:pt x="17" y="76"/>
                    <a:pt x="34" y="73"/>
                    <a:pt x="48" y="57"/>
                  </a:cubicBezTo>
                  <a:cubicBezTo>
                    <a:pt x="71" y="29"/>
                    <a:pt x="62" y="6"/>
                    <a:pt x="62" y="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0" name="任意多边形 46">
              <a:extLst>
                <a:ext uri="{FF2B5EF4-FFF2-40B4-BE49-F238E27FC236}">
                  <a16:creationId xmlns:a16="http://schemas.microsoft.com/office/drawing/2014/main" id="{5EF59F17-8061-494F-9D52-9188875440E8}"/>
                </a:ext>
              </a:extLst>
            </p:cNvPr>
            <p:cNvSpPr/>
            <p:nvPr/>
          </p:nvSpPr>
          <p:spPr bwMode="auto">
            <a:xfrm>
              <a:off x="5522913" y="4229100"/>
              <a:ext cx="57150" cy="84137"/>
            </a:xfrm>
            <a:custGeom>
              <a:avLst/>
              <a:gdLst>
                <a:gd name="T0" fmla="*/ 12 w 19"/>
                <a:gd name="T1" fmla="*/ 0 h 28"/>
                <a:gd name="T2" fmla="*/ 1 w 19"/>
                <a:gd name="T3" fmla="*/ 14 h 28"/>
                <a:gd name="T4" fmla="*/ 6 w 19"/>
                <a:gd name="T5" fmla="*/ 27 h 28"/>
                <a:gd name="T6" fmla="*/ 16 w 19"/>
                <a:gd name="T7" fmla="*/ 17 h 28"/>
                <a:gd name="T8" fmla="*/ 12 w 1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8">
                  <a:moveTo>
                    <a:pt x="12" y="0"/>
                  </a:moveTo>
                  <a:cubicBezTo>
                    <a:pt x="12" y="0"/>
                    <a:pt x="4" y="2"/>
                    <a:pt x="1" y="14"/>
                  </a:cubicBezTo>
                  <a:cubicBezTo>
                    <a:pt x="0" y="21"/>
                    <a:pt x="2" y="26"/>
                    <a:pt x="6" y="27"/>
                  </a:cubicBezTo>
                  <a:cubicBezTo>
                    <a:pt x="10" y="28"/>
                    <a:pt x="15" y="24"/>
                    <a:pt x="16" y="17"/>
                  </a:cubicBezTo>
                  <a:cubicBezTo>
                    <a:pt x="19" y="5"/>
                    <a:pt x="12" y="0"/>
                    <a:pt x="12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1" name="任意多边形 47">
              <a:extLst>
                <a:ext uri="{FF2B5EF4-FFF2-40B4-BE49-F238E27FC236}">
                  <a16:creationId xmlns:a16="http://schemas.microsoft.com/office/drawing/2014/main" id="{2ADB7ECE-7DED-4532-9DBB-1BB79C03CB45}"/>
                </a:ext>
              </a:extLst>
            </p:cNvPr>
            <p:cNvSpPr/>
            <p:nvPr/>
          </p:nvSpPr>
          <p:spPr bwMode="auto">
            <a:xfrm>
              <a:off x="5376863" y="4191000"/>
              <a:ext cx="173038" cy="804862"/>
            </a:xfrm>
            <a:custGeom>
              <a:avLst/>
              <a:gdLst>
                <a:gd name="T0" fmla="*/ 5 w 58"/>
                <a:gd name="T1" fmla="*/ 270 h 270"/>
                <a:gd name="T2" fmla="*/ 0 w 58"/>
                <a:gd name="T3" fmla="*/ 232 h 270"/>
                <a:gd name="T4" fmla="*/ 6 w 58"/>
                <a:gd name="T5" fmla="*/ 195 h 270"/>
                <a:gd name="T6" fmla="*/ 11 w 58"/>
                <a:gd name="T7" fmla="*/ 177 h 270"/>
                <a:gd name="T8" fmla="*/ 15 w 58"/>
                <a:gd name="T9" fmla="*/ 169 h 270"/>
                <a:gd name="T10" fmla="*/ 17 w 58"/>
                <a:gd name="T11" fmla="*/ 165 h 270"/>
                <a:gd name="T12" fmla="*/ 18 w 58"/>
                <a:gd name="T13" fmla="*/ 163 h 270"/>
                <a:gd name="T14" fmla="*/ 19 w 58"/>
                <a:gd name="T15" fmla="*/ 161 h 270"/>
                <a:gd name="T16" fmla="*/ 32 w 58"/>
                <a:gd name="T17" fmla="*/ 130 h 270"/>
                <a:gd name="T18" fmla="*/ 43 w 58"/>
                <a:gd name="T19" fmla="*/ 98 h 270"/>
                <a:gd name="T20" fmla="*/ 50 w 58"/>
                <a:gd name="T21" fmla="*/ 65 h 270"/>
                <a:gd name="T22" fmla="*/ 49 w 58"/>
                <a:gd name="T23" fmla="*/ 32 h 270"/>
                <a:gd name="T24" fmla="*/ 36 w 58"/>
                <a:gd name="T25" fmla="*/ 0 h 270"/>
                <a:gd name="T26" fmla="*/ 52 w 58"/>
                <a:gd name="T27" fmla="*/ 31 h 270"/>
                <a:gd name="T28" fmla="*/ 57 w 58"/>
                <a:gd name="T29" fmla="*/ 65 h 270"/>
                <a:gd name="T30" fmla="*/ 55 w 58"/>
                <a:gd name="T31" fmla="*/ 101 h 270"/>
                <a:gd name="T32" fmla="*/ 47 w 58"/>
                <a:gd name="T33" fmla="*/ 135 h 270"/>
                <a:gd name="T34" fmla="*/ 36 w 58"/>
                <a:gd name="T35" fmla="*/ 168 h 270"/>
                <a:gd name="T36" fmla="*/ 36 w 58"/>
                <a:gd name="T37" fmla="*/ 170 h 270"/>
                <a:gd name="T38" fmla="*/ 35 w 58"/>
                <a:gd name="T39" fmla="*/ 171 h 270"/>
                <a:gd name="T40" fmla="*/ 35 w 58"/>
                <a:gd name="T41" fmla="*/ 172 h 270"/>
                <a:gd name="T42" fmla="*/ 34 w 58"/>
                <a:gd name="T43" fmla="*/ 176 h 270"/>
                <a:gd name="T44" fmla="*/ 31 w 58"/>
                <a:gd name="T45" fmla="*/ 184 h 270"/>
                <a:gd name="T46" fmla="*/ 28 w 58"/>
                <a:gd name="T47" fmla="*/ 200 h 270"/>
                <a:gd name="T48" fmla="*/ 27 w 58"/>
                <a:gd name="T49" fmla="*/ 231 h 270"/>
                <a:gd name="T50" fmla="*/ 34 w 58"/>
                <a:gd name="T51" fmla="*/ 260 h 270"/>
                <a:gd name="T52" fmla="*/ 5 w 58"/>
                <a:gd name="T53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70">
                  <a:moveTo>
                    <a:pt x="5" y="270"/>
                  </a:moveTo>
                  <a:cubicBezTo>
                    <a:pt x="1" y="258"/>
                    <a:pt x="0" y="245"/>
                    <a:pt x="0" y="232"/>
                  </a:cubicBezTo>
                  <a:cubicBezTo>
                    <a:pt x="0" y="219"/>
                    <a:pt x="2" y="207"/>
                    <a:pt x="6" y="195"/>
                  </a:cubicBezTo>
                  <a:cubicBezTo>
                    <a:pt x="7" y="189"/>
                    <a:pt x="9" y="183"/>
                    <a:pt x="11" y="177"/>
                  </a:cubicBezTo>
                  <a:cubicBezTo>
                    <a:pt x="13" y="175"/>
                    <a:pt x="14" y="172"/>
                    <a:pt x="15" y="169"/>
                  </a:cubicBezTo>
                  <a:cubicBezTo>
                    <a:pt x="15" y="168"/>
                    <a:pt x="16" y="166"/>
                    <a:pt x="17" y="165"/>
                  </a:cubicBezTo>
                  <a:cubicBezTo>
                    <a:pt x="18" y="163"/>
                    <a:pt x="18" y="163"/>
                    <a:pt x="18" y="163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3" y="151"/>
                    <a:pt x="28" y="140"/>
                    <a:pt x="32" y="130"/>
                  </a:cubicBezTo>
                  <a:cubicBezTo>
                    <a:pt x="37" y="120"/>
                    <a:pt x="40" y="109"/>
                    <a:pt x="43" y="98"/>
                  </a:cubicBezTo>
                  <a:cubicBezTo>
                    <a:pt x="46" y="87"/>
                    <a:pt x="49" y="76"/>
                    <a:pt x="50" y="65"/>
                  </a:cubicBezTo>
                  <a:cubicBezTo>
                    <a:pt x="51" y="54"/>
                    <a:pt x="51" y="43"/>
                    <a:pt x="49" y="32"/>
                  </a:cubicBezTo>
                  <a:cubicBezTo>
                    <a:pt x="47" y="20"/>
                    <a:pt x="43" y="10"/>
                    <a:pt x="36" y="0"/>
                  </a:cubicBezTo>
                  <a:cubicBezTo>
                    <a:pt x="44" y="9"/>
                    <a:pt x="49" y="19"/>
                    <a:pt x="52" y="31"/>
                  </a:cubicBezTo>
                  <a:cubicBezTo>
                    <a:pt x="56" y="42"/>
                    <a:pt x="57" y="54"/>
                    <a:pt x="57" y="65"/>
                  </a:cubicBezTo>
                  <a:cubicBezTo>
                    <a:pt x="58" y="77"/>
                    <a:pt x="56" y="89"/>
                    <a:pt x="55" y="101"/>
                  </a:cubicBezTo>
                  <a:cubicBezTo>
                    <a:pt x="53" y="112"/>
                    <a:pt x="50" y="124"/>
                    <a:pt x="47" y="135"/>
                  </a:cubicBezTo>
                  <a:cubicBezTo>
                    <a:pt x="44" y="146"/>
                    <a:pt x="40" y="157"/>
                    <a:pt x="36" y="168"/>
                  </a:cubicBezTo>
                  <a:cubicBezTo>
                    <a:pt x="36" y="170"/>
                    <a:pt x="36" y="170"/>
                    <a:pt x="36" y="170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35" y="172"/>
                    <a:pt x="35" y="172"/>
                    <a:pt x="35" y="172"/>
                  </a:cubicBezTo>
                  <a:cubicBezTo>
                    <a:pt x="35" y="174"/>
                    <a:pt x="34" y="175"/>
                    <a:pt x="34" y="176"/>
                  </a:cubicBezTo>
                  <a:cubicBezTo>
                    <a:pt x="33" y="179"/>
                    <a:pt x="32" y="181"/>
                    <a:pt x="31" y="184"/>
                  </a:cubicBezTo>
                  <a:cubicBezTo>
                    <a:pt x="30" y="189"/>
                    <a:pt x="29" y="195"/>
                    <a:pt x="28" y="200"/>
                  </a:cubicBezTo>
                  <a:cubicBezTo>
                    <a:pt x="26" y="210"/>
                    <a:pt x="26" y="221"/>
                    <a:pt x="27" y="231"/>
                  </a:cubicBezTo>
                  <a:cubicBezTo>
                    <a:pt x="28" y="241"/>
                    <a:pt x="30" y="251"/>
                    <a:pt x="34" y="260"/>
                  </a:cubicBezTo>
                  <a:cubicBezTo>
                    <a:pt x="5" y="270"/>
                    <a:pt x="5" y="270"/>
                    <a:pt x="5" y="270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2" name="任意多边形 48">
              <a:extLst>
                <a:ext uri="{FF2B5EF4-FFF2-40B4-BE49-F238E27FC236}">
                  <a16:creationId xmlns:a16="http://schemas.microsoft.com/office/drawing/2014/main" id="{101F3C3A-DE06-451E-9A93-73BCB6090A31}"/>
                </a:ext>
              </a:extLst>
            </p:cNvPr>
            <p:cNvSpPr/>
            <p:nvPr/>
          </p:nvSpPr>
          <p:spPr bwMode="auto">
            <a:xfrm>
              <a:off x="5380038" y="4191000"/>
              <a:ext cx="166688" cy="666750"/>
            </a:xfrm>
            <a:custGeom>
              <a:avLst/>
              <a:gdLst>
                <a:gd name="T0" fmla="*/ 35 w 56"/>
                <a:gd name="T1" fmla="*/ 0 h 224"/>
                <a:gd name="T2" fmla="*/ 48 w 56"/>
                <a:gd name="T3" fmla="*/ 32 h 224"/>
                <a:gd name="T4" fmla="*/ 50 w 56"/>
                <a:gd name="T5" fmla="*/ 51 h 224"/>
                <a:gd name="T6" fmla="*/ 49 w 56"/>
                <a:gd name="T7" fmla="*/ 65 h 224"/>
                <a:gd name="T8" fmla="*/ 53 w 56"/>
                <a:gd name="T9" fmla="*/ 82 h 224"/>
                <a:gd name="T10" fmla="*/ 44 w 56"/>
                <a:gd name="T11" fmla="*/ 99 h 224"/>
                <a:gd name="T12" fmla="*/ 42 w 56"/>
                <a:gd name="T13" fmla="*/ 100 h 224"/>
                <a:gd name="T14" fmla="*/ 31 w 56"/>
                <a:gd name="T15" fmla="*/ 130 h 224"/>
                <a:gd name="T16" fmla="*/ 29 w 56"/>
                <a:gd name="T17" fmla="*/ 137 h 224"/>
                <a:gd name="T18" fmla="*/ 27 w 56"/>
                <a:gd name="T19" fmla="*/ 145 h 224"/>
                <a:gd name="T20" fmla="*/ 23 w 56"/>
                <a:gd name="T21" fmla="*/ 150 h 224"/>
                <a:gd name="T22" fmla="*/ 18 w 56"/>
                <a:gd name="T23" fmla="*/ 161 h 224"/>
                <a:gd name="T24" fmla="*/ 17 w 56"/>
                <a:gd name="T25" fmla="*/ 163 h 224"/>
                <a:gd name="T26" fmla="*/ 16 w 56"/>
                <a:gd name="T27" fmla="*/ 165 h 224"/>
                <a:gd name="T28" fmla="*/ 14 w 56"/>
                <a:gd name="T29" fmla="*/ 169 h 224"/>
                <a:gd name="T30" fmla="*/ 10 w 56"/>
                <a:gd name="T31" fmla="*/ 177 h 224"/>
                <a:gd name="T32" fmla="*/ 5 w 56"/>
                <a:gd name="T33" fmla="*/ 195 h 224"/>
                <a:gd name="T34" fmla="*/ 0 w 56"/>
                <a:gd name="T35" fmla="*/ 224 h 224"/>
                <a:gd name="T36" fmla="*/ 26 w 56"/>
                <a:gd name="T37" fmla="*/ 224 h 224"/>
                <a:gd name="T38" fmla="*/ 25 w 56"/>
                <a:gd name="T39" fmla="*/ 220 h 224"/>
                <a:gd name="T40" fmla="*/ 27 w 56"/>
                <a:gd name="T41" fmla="*/ 200 h 224"/>
                <a:gd name="T42" fmla="*/ 30 w 56"/>
                <a:gd name="T43" fmla="*/ 184 h 224"/>
                <a:gd name="T44" fmla="*/ 33 w 56"/>
                <a:gd name="T45" fmla="*/ 176 h 224"/>
                <a:gd name="T46" fmla="*/ 34 w 56"/>
                <a:gd name="T47" fmla="*/ 172 h 224"/>
                <a:gd name="T48" fmla="*/ 34 w 56"/>
                <a:gd name="T49" fmla="*/ 171 h 224"/>
                <a:gd name="T50" fmla="*/ 35 w 56"/>
                <a:gd name="T51" fmla="*/ 170 h 224"/>
                <a:gd name="T52" fmla="*/ 35 w 56"/>
                <a:gd name="T53" fmla="*/ 168 h 224"/>
                <a:gd name="T54" fmla="*/ 46 w 56"/>
                <a:gd name="T55" fmla="*/ 135 h 224"/>
                <a:gd name="T56" fmla="*/ 54 w 56"/>
                <a:gd name="T57" fmla="*/ 101 h 224"/>
                <a:gd name="T58" fmla="*/ 55 w 56"/>
                <a:gd name="T59" fmla="*/ 87 h 224"/>
                <a:gd name="T60" fmla="*/ 55 w 56"/>
                <a:gd name="T61" fmla="*/ 70 h 224"/>
                <a:gd name="T62" fmla="*/ 56 w 56"/>
                <a:gd name="T63" fmla="*/ 68 h 224"/>
                <a:gd name="T64" fmla="*/ 56 w 56"/>
                <a:gd name="T65" fmla="*/ 67 h 224"/>
                <a:gd name="T66" fmla="*/ 56 w 56"/>
                <a:gd name="T67" fmla="*/ 65 h 224"/>
                <a:gd name="T68" fmla="*/ 54 w 56"/>
                <a:gd name="T69" fmla="*/ 40 h 224"/>
                <a:gd name="T70" fmla="*/ 51 w 56"/>
                <a:gd name="T71" fmla="*/ 31 h 224"/>
                <a:gd name="T72" fmla="*/ 50 w 56"/>
                <a:gd name="T73" fmla="*/ 25 h 224"/>
                <a:gd name="T74" fmla="*/ 35 w 56"/>
                <a:gd name="T7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224">
                  <a:moveTo>
                    <a:pt x="35" y="0"/>
                  </a:moveTo>
                  <a:cubicBezTo>
                    <a:pt x="42" y="10"/>
                    <a:pt x="46" y="20"/>
                    <a:pt x="48" y="32"/>
                  </a:cubicBezTo>
                  <a:cubicBezTo>
                    <a:pt x="49" y="38"/>
                    <a:pt x="50" y="45"/>
                    <a:pt x="50" y="51"/>
                  </a:cubicBezTo>
                  <a:cubicBezTo>
                    <a:pt x="50" y="56"/>
                    <a:pt x="49" y="60"/>
                    <a:pt x="49" y="65"/>
                  </a:cubicBezTo>
                  <a:cubicBezTo>
                    <a:pt x="52" y="71"/>
                    <a:pt x="53" y="77"/>
                    <a:pt x="53" y="82"/>
                  </a:cubicBezTo>
                  <a:cubicBezTo>
                    <a:pt x="53" y="90"/>
                    <a:pt x="50" y="96"/>
                    <a:pt x="44" y="99"/>
                  </a:cubicBezTo>
                  <a:cubicBezTo>
                    <a:pt x="43" y="99"/>
                    <a:pt x="43" y="99"/>
                    <a:pt x="42" y="100"/>
                  </a:cubicBezTo>
                  <a:cubicBezTo>
                    <a:pt x="39" y="110"/>
                    <a:pt x="35" y="120"/>
                    <a:pt x="31" y="130"/>
                  </a:cubicBezTo>
                  <a:cubicBezTo>
                    <a:pt x="30" y="132"/>
                    <a:pt x="29" y="135"/>
                    <a:pt x="29" y="137"/>
                  </a:cubicBezTo>
                  <a:cubicBezTo>
                    <a:pt x="29" y="139"/>
                    <a:pt x="28" y="142"/>
                    <a:pt x="27" y="145"/>
                  </a:cubicBezTo>
                  <a:cubicBezTo>
                    <a:pt x="26" y="147"/>
                    <a:pt x="24" y="149"/>
                    <a:pt x="23" y="150"/>
                  </a:cubicBezTo>
                  <a:cubicBezTo>
                    <a:pt x="21" y="154"/>
                    <a:pt x="19" y="158"/>
                    <a:pt x="18" y="161"/>
                  </a:cubicBezTo>
                  <a:cubicBezTo>
                    <a:pt x="17" y="163"/>
                    <a:pt x="17" y="163"/>
                    <a:pt x="17" y="163"/>
                  </a:cubicBezTo>
                  <a:cubicBezTo>
                    <a:pt x="16" y="165"/>
                    <a:pt x="16" y="165"/>
                    <a:pt x="16" y="165"/>
                  </a:cubicBezTo>
                  <a:cubicBezTo>
                    <a:pt x="15" y="166"/>
                    <a:pt x="14" y="168"/>
                    <a:pt x="14" y="169"/>
                  </a:cubicBezTo>
                  <a:cubicBezTo>
                    <a:pt x="13" y="172"/>
                    <a:pt x="12" y="175"/>
                    <a:pt x="10" y="177"/>
                  </a:cubicBezTo>
                  <a:cubicBezTo>
                    <a:pt x="8" y="183"/>
                    <a:pt x="6" y="189"/>
                    <a:pt x="5" y="195"/>
                  </a:cubicBezTo>
                  <a:cubicBezTo>
                    <a:pt x="2" y="204"/>
                    <a:pt x="0" y="214"/>
                    <a:pt x="0" y="224"/>
                  </a:cubicBezTo>
                  <a:cubicBezTo>
                    <a:pt x="26" y="224"/>
                    <a:pt x="26" y="224"/>
                    <a:pt x="26" y="224"/>
                  </a:cubicBezTo>
                  <a:cubicBezTo>
                    <a:pt x="25" y="222"/>
                    <a:pt x="25" y="221"/>
                    <a:pt x="25" y="220"/>
                  </a:cubicBezTo>
                  <a:cubicBezTo>
                    <a:pt x="25" y="213"/>
                    <a:pt x="26" y="207"/>
                    <a:pt x="27" y="200"/>
                  </a:cubicBezTo>
                  <a:cubicBezTo>
                    <a:pt x="28" y="195"/>
                    <a:pt x="29" y="189"/>
                    <a:pt x="30" y="184"/>
                  </a:cubicBezTo>
                  <a:cubicBezTo>
                    <a:pt x="31" y="181"/>
                    <a:pt x="32" y="179"/>
                    <a:pt x="33" y="176"/>
                  </a:cubicBezTo>
                  <a:cubicBezTo>
                    <a:pt x="33" y="175"/>
                    <a:pt x="34" y="174"/>
                    <a:pt x="34" y="172"/>
                  </a:cubicBezTo>
                  <a:cubicBezTo>
                    <a:pt x="34" y="171"/>
                    <a:pt x="34" y="171"/>
                    <a:pt x="34" y="171"/>
                  </a:cubicBezTo>
                  <a:cubicBezTo>
                    <a:pt x="35" y="170"/>
                    <a:pt x="35" y="170"/>
                    <a:pt x="35" y="170"/>
                  </a:cubicBezTo>
                  <a:cubicBezTo>
                    <a:pt x="35" y="168"/>
                    <a:pt x="35" y="168"/>
                    <a:pt x="35" y="168"/>
                  </a:cubicBezTo>
                  <a:cubicBezTo>
                    <a:pt x="39" y="157"/>
                    <a:pt x="43" y="146"/>
                    <a:pt x="46" y="135"/>
                  </a:cubicBezTo>
                  <a:cubicBezTo>
                    <a:pt x="49" y="124"/>
                    <a:pt x="52" y="112"/>
                    <a:pt x="54" y="101"/>
                  </a:cubicBezTo>
                  <a:cubicBezTo>
                    <a:pt x="54" y="96"/>
                    <a:pt x="55" y="91"/>
                    <a:pt x="55" y="87"/>
                  </a:cubicBezTo>
                  <a:cubicBezTo>
                    <a:pt x="53" y="82"/>
                    <a:pt x="53" y="76"/>
                    <a:pt x="55" y="70"/>
                  </a:cubicBezTo>
                  <a:cubicBezTo>
                    <a:pt x="56" y="69"/>
                    <a:pt x="56" y="69"/>
                    <a:pt x="56" y="68"/>
                  </a:cubicBezTo>
                  <a:cubicBezTo>
                    <a:pt x="56" y="68"/>
                    <a:pt x="56" y="67"/>
                    <a:pt x="56" y="67"/>
                  </a:cubicBezTo>
                  <a:cubicBezTo>
                    <a:pt x="56" y="67"/>
                    <a:pt x="56" y="66"/>
                    <a:pt x="56" y="65"/>
                  </a:cubicBezTo>
                  <a:cubicBezTo>
                    <a:pt x="56" y="57"/>
                    <a:pt x="56" y="48"/>
                    <a:pt x="54" y="40"/>
                  </a:cubicBezTo>
                  <a:cubicBezTo>
                    <a:pt x="53" y="37"/>
                    <a:pt x="52" y="34"/>
                    <a:pt x="51" y="31"/>
                  </a:cubicBezTo>
                  <a:cubicBezTo>
                    <a:pt x="51" y="29"/>
                    <a:pt x="50" y="27"/>
                    <a:pt x="50" y="25"/>
                  </a:cubicBezTo>
                  <a:cubicBezTo>
                    <a:pt x="46" y="16"/>
                    <a:pt x="41" y="8"/>
                    <a:pt x="35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3" name="任意多边形 49">
              <a:extLst>
                <a:ext uri="{FF2B5EF4-FFF2-40B4-BE49-F238E27FC236}">
                  <a16:creationId xmlns:a16="http://schemas.microsoft.com/office/drawing/2014/main" id="{FAE60908-17BA-4359-B67F-BDD075D683C5}"/>
                </a:ext>
              </a:extLst>
            </p:cNvPr>
            <p:cNvSpPr/>
            <p:nvPr/>
          </p:nvSpPr>
          <p:spPr bwMode="auto">
            <a:xfrm>
              <a:off x="5267326" y="4857750"/>
              <a:ext cx="350838" cy="290512"/>
            </a:xfrm>
            <a:custGeom>
              <a:avLst/>
              <a:gdLst>
                <a:gd name="T0" fmla="*/ 118 w 118"/>
                <a:gd name="T1" fmla="*/ 0 h 97"/>
                <a:gd name="T2" fmla="*/ 117 w 118"/>
                <a:gd name="T3" fmla="*/ 12 h 97"/>
                <a:gd name="T4" fmla="*/ 110 w 118"/>
                <a:gd name="T5" fmla="*/ 92 h 97"/>
                <a:gd name="T6" fmla="*/ 105 w 118"/>
                <a:gd name="T7" fmla="*/ 97 h 97"/>
                <a:gd name="T8" fmla="*/ 14 w 118"/>
                <a:gd name="T9" fmla="*/ 97 h 97"/>
                <a:gd name="T10" fmla="*/ 9 w 118"/>
                <a:gd name="T11" fmla="*/ 92 h 97"/>
                <a:gd name="T12" fmla="*/ 1 w 118"/>
                <a:gd name="T13" fmla="*/ 12 h 97"/>
                <a:gd name="T14" fmla="*/ 0 w 118"/>
                <a:gd name="T15" fmla="*/ 0 h 97"/>
                <a:gd name="T16" fmla="*/ 118 w 118"/>
                <a:gd name="T1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97">
                  <a:moveTo>
                    <a:pt x="118" y="0"/>
                  </a:moveTo>
                  <a:cubicBezTo>
                    <a:pt x="117" y="12"/>
                    <a:pt x="117" y="12"/>
                    <a:pt x="117" y="12"/>
                  </a:cubicBezTo>
                  <a:cubicBezTo>
                    <a:pt x="110" y="92"/>
                    <a:pt x="110" y="92"/>
                    <a:pt x="110" y="92"/>
                  </a:cubicBezTo>
                  <a:cubicBezTo>
                    <a:pt x="110" y="95"/>
                    <a:pt x="108" y="97"/>
                    <a:pt x="105" y="97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1" y="97"/>
                    <a:pt x="9" y="95"/>
                    <a:pt x="9" y="9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8" y="0"/>
                    <a:pt x="118" y="0"/>
                    <a:pt x="118" y="0"/>
                  </a:cubicBezTo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4" name="任意多边形 50">
              <a:extLst>
                <a:ext uri="{FF2B5EF4-FFF2-40B4-BE49-F238E27FC236}">
                  <a16:creationId xmlns:a16="http://schemas.microsoft.com/office/drawing/2014/main" id="{3104061B-B25E-48E2-BEDD-0CE5CD75F7F6}"/>
                </a:ext>
              </a:extLst>
            </p:cNvPr>
            <p:cNvSpPr/>
            <p:nvPr/>
          </p:nvSpPr>
          <p:spPr bwMode="auto">
            <a:xfrm>
              <a:off x="5608638" y="4989513"/>
              <a:ext cx="9525" cy="85725"/>
            </a:xfrm>
            <a:custGeom>
              <a:avLst/>
              <a:gdLst>
                <a:gd name="T0" fmla="*/ 2 w 6"/>
                <a:gd name="T1" fmla="*/ 54 h 54"/>
                <a:gd name="T2" fmla="*/ 0 w 6"/>
                <a:gd name="T3" fmla="*/ 54 h 54"/>
                <a:gd name="T4" fmla="*/ 4 w 6"/>
                <a:gd name="T5" fmla="*/ 0 h 54"/>
                <a:gd name="T6" fmla="*/ 6 w 6"/>
                <a:gd name="T7" fmla="*/ 0 h 54"/>
                <a:gd name="T8" fmla="*/ 2 w 6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4">
                  <a:moveTo>
                    <a:pt x="2" y="54"/>
                  </a:moveTo>
                  <a:lnTo>
                    <a:pt x="0" y="54"/>
                  </a:lnTo>
                  <a:lnTo>
                    <a:pt x="4" y="0"/>
                  </a:lnTo>
                  <a:lnTo>
                    <a:pt x="6" y="0"/>
                  </a:lnTo>
                  <a:lnTo>
                    <a:pt x="2" y="54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5" name="任意多边形 51">
              <a:extLst>
                <a:ext uri="{FF2B5EF4-FFF2-40B4-BE49-F238E27FC236}">
                  <a16:creationId xmlns:a16="http://schemas.microsoft.com/office/drawing/2014/main" id="{ECBAC743-639C-476F-BA4B-656C50AAB1B2}"/>
                </a:ext>
              </a:extLst>
            </p:cNvPr>
            <p:cNvSpPr/>
            <p:nvPr/>
          </p:nvSpPr>
          <p:spPr bwMode="auto">
            <a:xfrm>
              <a:off x="5618163" y="4945063"/>
              <a:ext cx="6350" cy="20637"/>
            </a:xfrm>
            <a:custGeom>
              <a:avLst/>
              <a:gdLst>
                <a:gd name="T0" fmla="*/ 2 w 4"/>
                <a:gd name="T1" fmla="*/ 13 h 13"/>
                <a:gd name="T2" fmla="*/ 0 w 4"/>
                <a:gd name="T3" fmla="*/ 13 h 13"/>
                <a:gd name="T4" fmla="*/ 0 w 4"/>
                <a:gd name="T5" fmla="*/ 0 h 13"/>
                <a:gd name="T6" fmla="*/ 4 w 4"/>
                <a:gd name="T7" fmla="*/ 0 h 13"/>
                <a:gd name="T8" fmla="*/ 2 w 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2" y="13"/>
                  </a:moveTo>
                  <a:lnTo>
                    <a:pt x="0" y="13"/>
                  </a:lnTo>
                  <a:lnTo>
                    <a:pt x="0" y="0"/>
                  </a:lnTo>
                  <a:lnTo>
                    <a:pt x="4" y="0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6" name="任意多边形 52">
              <a:extLst>
                <a:ext uri="{FF2B5EF4-FFF2-40B4-BE49-F238E27FC236}">
                  <a16:creationId xmlns:a16="http://schemas.microsoft.com/office/drawing/2014/main" id="{0295749E-5A7E-4D05-8FBB-A9B2A81F5904}"/>
                </a:ext>
              </a:extLst>
            </p:cNvPr>
            <p:cNvSpPr/>
            <p:nvPr/>
          </p:nvSpPr>
          <p:spPr bwMode="auto">
            <a:xfrm>
              <a:off x="5386388" y="4297363"/>
              <a:ext cx="160338" cy="200025"/>
            </a:xfrm>
            <a:custGeom>
              <a:avLst/>
              <a:gdLst>
                <a:gd name="T0" fmla="*/ 13 w 54"/>
                <a:gd name="T1" fmla="*/ 0 h 67"/>
                <a:gd name="T2" fmla="*/ 13 w 54"/>
                <a:gd name="T3" fmla="*/ 45 h 67"/>
                <a:gd name="T4" fmla="*/ 42 w 54"/>
                <a:gd name="T5" fmla="*/ 63 h 67"/>
                <a:gd name="T6" fmla="*/ 47 w 54"/>
                <a:gd name="T7" fmla="*/ 29 h 67"/>
                <a:gd name="T8" fmla="*/ 13 w 54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7">
                  <a:moveTo>
                    <a:pt x="13" y="0"/>
                  </a:moveTo>
                  <a:cubicBezTo>
                    <a:pt x="13" y="0"/>
                    <a:pt x="0" y="17"/>
                    <a:pt x="13" y="45"/>
                  </a:cubicBezTo>
                  <a:cubicBezTo>
                    <a:pt x="21" y="61"/>
                    <a:pt x="33" y="67"/>
                    <a:pt x="42" y="63"/>
                  </a:cubicBezTo>
                  <a:cubicBezTo>
                    <a:pt x="51" y="59"/>
                    <a:pt x="54" y="45"/>
                    <a:pt x="47" y="29"/>
                  </a:cubicBezTo>
                  <a:cubicBezTo>
                    <a:pt x="34" y="1"/>
                    <a:pt x="13" y="0"/>
                    <a:pt x="13" y="0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7" name="任意多边形 53">
              <a:extLst>
                <a:ext uri="{FF2B5EF4-FFF2-40B4-BE49-F238E27FC236}">
                  <a16:creationId xmlns:a16="http://schemas.microsoft.com/office/drawing/2014/main" id="{9CFC4FFF-2268-4A59-B450-95BCFB45DE36}"/>
                </a:ext>
              </a:extLst>
            </p:cNvPr>
            <p:cNvSpPr/>
            <p:nvPr/>
          </p:nvSpPr>
          <p:spPr bwMode="auto">
            <a:xfrm>
              <a:off x="5407026" y="4297363"/>
              <a:ext cx="130175" cy="192087"/>
            </a:xfrm>
            <a:custGeom>
              <a:avLst/>
              <a:gdLst>
                <a:gd name="T0" fmla="*/ 6 w 44"/>
                <a:gd name="T1" fmla="*/ 0 h 64"/>
                <a:gd name="T2" fmla="*/ 0 w 44"/>
                <a:gd name="T3" fmla="*/ 21 h 64"/>
                <a:gd name="T4" fmla="*/ 6 w 44"/>
                <a:gd name="T5" fmla="*/ 45 h 64"/>
                <a:gd name="T6" fmla="*/ 29 w 44"/>
                <a:gd name="T7" fmla="*/ 64 h 64"/>
                <a:gd name="T8" fmla="*/ 35 w 44"/>
                <a:gd name="T9" fmla="*/ 63 h 64"/>
                <a:gd name="T10" fmla="*/ 44 w 44"/>
                <a:gd name="T11" fmla="*/ 46 h 64"/>
                <a:gd name="T12" fmla="*/ 40 w 44"/>
                <a:gd name="T13" fmla="*/ 29 h 64"/>
                <a:gd name="T14" fmla="*/ 40 w 44"/>
                <a:gd name="T15" fmla="*/ 29 h 64"/>
                <a:gd name="T16" fmla="*/ 40 w 44"/>
                <a:gd name="T17" fmla="*/ 29 h 64"/>
                <a:gd name="T18" fmla="*/ 16 w 44"/>
                <a:gd name="T19" fmla="*/ 3 h 64"/>
                <a:gd name="T20" fmla="*/ 6 w 44"/>
                <a:gd name="T2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4">
                  <a:moveTo>
                    <a:pt x="6" y="0"/>
                  </a:moveTo>
                  <a:cubicBezTo>
                    <a:pt x="6" y="0"/>
                    <a:pt x="0" y="8"/>
                    <a:pt x="0" y="21"/>
                  </a:cubicBezTo>
                  <a:cubicBezTo>
                    <a:pt x="0" y="28"/>
                    <a:pt x="1" y="36"/>
                    <a:pt x="6" y="45"/>
                  </a:cubicBezTo>
                  <a:cubicBezTo>
                    <a:pt x="12" y="58"/>
                    <a:pt x="21" y="64"/>
                    <a:pt x="29" y="64"/>
                  </a:cubicBezTo>
                  <a:cubicBezTo>
                    <a:pt x="31" y="64"/>
                    <a:pt x="33" y="64"/>
                    <a:pt x="35" y="63"/>
                  </a:cubicBezTo>
                  <a:cubicBezTo>
                    <a:pt x="41" y="60"/>
                    <a:pt x="44" y="54"/>
                    <a:pt x="44" y="46"/>
                  </a:cubicBezTo>
                  <a:cubicBezTo>
                    <a:pt x="44" y="41"/>
                    <a:pt x="43" y="35"/>
                    <a:pt x="40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33" y="14"/>
                    <a:pt x="23" y="7"/>
                    <a:pt x="16" y="3"/>
                  </a:cubicBezTo>
                  <a:cubicBezTo>
                    <a:pt x="10" y="1"/>
                    <a:pt x="6" y="0"/>
                    <a:pt x="6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8" name="任意多边形 54">
              <a:extLst>
                <a:ext uri="{FF2B5EF4-FFF2-40B4-BE49-F238E27FC236}">
                  <a16:creationId xmlns:a16="http://schemas.microsoft.com/office/drawing/2014/main" id="{62D29562-97DC-420E-84C3-E32304C1049E}"/>
                </a:ext>
              </a:extLst>
            </p:cNvPr>
            <p:cNvSpPr/>
            <p:nvPr/>
          </p:nvSpPr>
          <p:spPr bwMode="auto">
            <a:xfrm>
              <a:off x="5267326" y="4857750"/>
              <a:ext cx="350838" cy="36512"/>
            </a:xfrm>
            <a:custGeom>
              <a:avLst/>
              <a:gdLst>
                <a:gd name="T0" fmla="*/ 221 w 221"/>
                <a:gd name="T1" fmla="*/ 0 h 23"/>
                <a:gd name="T2" fmla="*/ 120 w 221"/>
                <a:gd name="T3" fmla="*/ 0 h 23"/>
                <a:gd name="T4" fmla="*/ 71 w 221"/>
                <a:gd name="T5" fmla="*/ 0 h 23"/>
                <a:gd name="T6" fmla="*/ 3 w 221"/>
                <a:gd name="T7" fmla="*/ 0 h 23"/>
                <a:gd name="T8" fmla="*/ 0 w 221"/>
                <a:gd name="T9" fmla="*/ 0 h 23"/>
                <a:gd name="T10" fmla="*/ 2 w 221"/>
                <a:gd name="T11" fmla="*/ 23 h 23"/>
                <a:gd name="T12" fmla="*/ 219 w 221"/>
                <a:gd name="T13" fmla="*/ 23 h 23"/>
                <a:gd name="T14" fmla="*/ 221 w 221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" h="23">
                  <a:moveTo>
                    <a:pt x="221" y="0"/>
                  </a:moveTo>
                  <a:lnTo>
                    <a:pt x="120" y="0"/>
                  </a:lnTo>
                  <a:lnTo>
                    <a:pt x="71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2" y="23"/>
                  </a:lnTo>
                  <a:lnTo>
                    <a:pt x="219" y="23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9" name="任意多边形 55">
              <a:extLst>
                <a:ext uri="{FF2B5EF4-FFF2-40B4-BE49-F238E27FC236}">
                  <a16:creationId xmlns:a16="http://schemas.microsoft.com/office/drawing/2014/main" id="{DA0CC747-05E2-4387-B714-C542251C37A5}"/>
                </a:ext>
              </a:extLst>
            </p:cNvPr>
            <p:cNvSpPr/>
            <p:nvPr/>
          </p:nvSpPr>
          <p:spPr bwMode="auto">
            <a:xfrm>
              <a:off x="5267326" y="4857750"/>
              <a:ext cx="350838" cy="36512"/>
            </a:xfrm>
            <a:custGeom>
              <a:avLst/>
              <a:gdLst>
                <a:gd name="T0" fmla="*/ 221 w 221"/>
                <a:gd name="T1" fmla="*/ 0 h 23"/>
                <a:gd name="T2" fmla="*/ 120 w 221"/>
                <a:gd name="T3" fmla="*/ 0 h 23"/>
                <a:gd name="T4" fmla="*/ 71 w 221"/>
                <a:gd name="T5" fmla="*/ 0 h 23"/>
                <a:gd name="T6" fmla="*/ 3 w 221"/>
                <a:gd name="T7" fmla="*/ 0 h 23"/>
                <a:gd name="T8" fmla="*/ 0 w 221"/>
                <a:gd name="T9" fmla="*/ 0 h 23"/>
                <a:gd name="T10" fmla="*/ 2 w 221"/>
                <a:gd name="T11" fmla="*/ 23 h 23"/>
                <a:gd name="T12" fmla="*/ 219 w 221"/>
                <a:gd name="T13" fmla="*/ 23 h 23"/>
                <a:gd name="T14" fmla="*/ 221 w 221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" h="23">
                  <a:moveTo>
                    <a:pt x="221" y="0"/>
                  </a:moveTo>
                  <a:lnTo>
                    <a:pt x="120" y="0"/>
                  </a:lnTo>
                  <a:lnTo>
                    <a:pt x="71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2" y="23"/>
                  </a:lnTo>
                  <a:lnTo>
                    <a:pt x="219" y="23"/>
                  </a:lnTo>
                  <a:lnTo>
                    <a:pt x="22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0" name="任意多边形 56">
              <a:extLst>
                <a:ext uri="{FF2B5EF4-FFF2-40B4-BE49-F238E27FC236}">
                  <a16:creationId xmlns:a16="http://schemas.microsoft.com/office/drawing/2014/main" id="{CD46B548-9A32-4DC4-80B7-0F4AE8D7BBE6}"/>
                </a:ext>
              </a:extLst>
            </p:cNvPr>
            <p:cNvSpPr/>
            <p:nvPr/>
          </p:nvSpPr>
          <p:spPr bwMode="auto">
            <a:xfrm>
              <a:off x="5240338" y="4813300"/>
              <a:ext cx="407988" cy="63500"/>
            </a:xfrm>
            <a:custGeom>
              <a:avLst/>
              <a:gdLst>
                <a:gd name="T0" fmla="*/ 134 w 137"/>
                <a:gd name="T1" fmla="*/ 21 h 21"/>
                <a:gd name="T2" fmla="*/ 2 w 137"/>
                <a:gd name="T3" fmla="*/ 21 h 21"/>
                <a:gd name="T4" fmla="*/ 0 w 137"/>
                <a:gd name="T5" fmla="*/ 18 h 21"/>
                <a:gd name="T6" fmla="*/ 0 w 137"/>
                <a:gd name="T7" fmla="*/ 2 h 21"/>
                <a:gd name="T8" fmla="*/ 2 w 137"/>
                <a:gd name="T9" fmla="*/ 0 h 21"/>
                <a:gd name="T10" fmla="*/ 134 w 137"/>
                <a:gd name="T11" fmla="*/ 0 h 21"/>
                <a:gd name="T12" fmla="*/ 137 w 137"/>
                <a:gd name="T13" fmla="*/ 2 h 21"/>
                <a:gd name="T14" fmla="*/ 137 w 137"/>
                <a:gd name="T15" fmla="*/ 18 h 21"/>
                <a:gd name="T16" fmla="*/ 134 w 137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21">
                  <a:moveTo>
                    <a:pt x="134" y="21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0" y="20"/>
                    <a:pt x="0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6" y="0"/>
                    <a:pt x="137" y="1"/>
                    <a:pt x="137" y="2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37" y="20"/>
                    <a:pt x="136" y="21"/>
                    <a:pt x="134" y="2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1" name="任意多边形 57">
              <a:extLst>
                <a:ext uri="{FF2B5EF4-FFF2-40B4-BE49-F238E27FC236}">
                  <a16:creationId xmlns:a16="http://schemas.microsoft.com/office/drawing/2014/main" id="{991A3154-62BC-42B1-B269-1E4919186274}"/>
                </a:ext>
              </a:extLst>
            </p:cNvPr>
            <p:cNvSpPr/>
            <p:nvPr/>
          </p:nvSpPr>
          <p:spPr bwMode="auto">
            <a:xfrm>
              <a:off x="5532438" y="4357688"/>
              <a:ext cx="130175" cy="131762"/>
            </a:xfrm>
            <a:custGeom>
              <a:avLst/>
              <a:gdLst>
                <a:gd name="T0" fmla="*/ 39 w 44"/>
                <a:gd name="T1" fmla="*/ 31 h 44"/>
                <a:gd name="T2" fmla="*/ 13 w 44"/>
                <a:gd name="T3" fmla="*/ 40 h 44"/>
                <a:gd name="T4" fmla="*/ 4 w 44"/>
                <a:gd name="T5" fmla="*/ 14 h 44"/>
                <a:gd name="T6" fmla="*/ 30 w 44"/>
                <a:gd name="T7" fmla="*/ 5 h 44"/>
                <a:gd name="T8" fmla="*/ 39 w 44"/>
                <a:gd name="T9" fmla="*/ 3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4">
                  <a:moveTo>
                    <a:pt x="39" y="31"/>
                  </a:moveTo>
                  <a:cubicBezTo>
                    <a:pt x="35" y="40"/>
                    <a:pt x="23" y="44"/>
                    <a:pt x="13" y="40"/>
                  </a:cubicBezTo>
                  <a:cubicBezTo>
                    <a:pt x="4" y="35"/>
                    <a:pt x="0" y="24"/>
                    <a:pt x="4" y="14"/>
                  </a:cubicBezTo>
                  <a:cubicBezTo>
                    <a:pt x="9" y="4"/>
                    <a:pt x="20" y="0"/>
                    <a:pt x="30" y="5"/>
                  </a:cubicBezTo>
                  <a:cubicBezTo>
                    <a:pt x="40" y="9"/>
                    <a:pt x="44" y="21"/>
                    <a:pt x="39" y="3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2" name="任意多边形 58">
              <a:extLst>
                <a:ext uri="{FF2B5EF4-FFF2-40B4-BE49-F238E27FC236}">
                  <a16:creationId xmlns:a16="http://schemas.microsoft.com/office/drawing/2014/main" id="{E47DBE60-E73F-45B9-86EF-CC6C2FA96617}"/>
                </a:ext>
              </a:extLst>
            </p:cNvPr>
            <p:cNvSpPr/>
            <p:nvPr/>
          </p:nvSpPr>
          <p:spPr bwMode="auto">
            <a:xfrm>
              <a:off x="5543551" y="4375150"/>
              <a:ext cx="107950" cy="77787"/>
            </a:xfrm>
            <a:custGeom>
              <a:avLst/>
              <a:gdLst>
                <a:gd name="T0" fmla="*/ 18 w 36"/>
                <a:gd name="T1" fmla="*/ 0 h 26"/>
                <a:gd name="T2" fmla="*/ 3 w 36"/>
                <a:gd name="T3" fmla="*/ 9 h 26"/>
                <a:gd name="T4" fmla="*/ 5 w 36"/>
                <a:gd name="T5" fmla="*/ 26 h 26"/>
                <a:gd name="T6" fmla="*/ 4 w 36"/>
                <a:gd name="T7" fmla="*/ 10 h 26"/>
                <a:gd name="T8" fmla="*/ 18 w 36"/>
                <a:gd name="T9" fmla="*/ 1 h 26"/>
                <a:gd name="T10" fmla="*/ 25 w 36"/>
                <a:gd name="T11" fmla="*/ 3 h 26"/>
                <a:gd name="T12" fmla="*/ 33 w 36"/>
                <a:gd name="T13" fmla="*/ 21 h 26"/>
                <a:gd name="T14" fmla="*/ 25 w 36"/>
                <a:gd name="T15" fmla="*/ 2 h 26"/>
                <a:gd name="T16" fmla="*/ 18 w 36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6">
                  <a:moveTo>
                    <a:pt x="18" y="0"/>
                  </a:moveTo>
                  <a:cubicBezTo>
                    <a:pt x="12" y="0"/>
                    <a:pt x="6" y="4"/>
                    <a:pt x="3" y="9"/>
                  </a:cubicBezTo>
                  <a:cubicBezTo>
                    <a:pt x="0" y="15"/>
                    <a:pt x="1" y="22"/>
                    <a:pt x="5" y="26"/>
                  </a:cubicBezTo>
                  <a:cubicBezTo>
                    <a:pt x="2" y="22"/>
                    <a:pt x="1" y="16"/>
                    <a:pt x="4" y="10"/>
                  </a:cubicBezTo>
                  <a:cubicBezTo>
                    <a:pt x="6" y="5"/>
                    <a:pt x="12" y="1"/>
                    <a:pt x="18" y="1"/>
                  </a:cubicBezTo>
                  <a:cubicBezTo>
                    <a:pt x="20" y="1"/>
                    <a:pt x="22" y="2"/>
                    <a:pt x="25" y="3"/>
                  </a:cubicBezTo>
                  <a:cubicBezTo>
                    <a:pt x="32" y="6"/>
                    <a:pt x="35" y="14"/>
                    <a:pt x="33" y="21"/>
                  </a:cubicBezTo>
                  <a:cubicBezTo>
                    <a:pt x="36" y="13"/>
                    <a:pt x="32" y="5"/>
                    <a:pt x="25" y="2"/>
                  </a:cubicBezTo>
                  <a:cubicBezTo>
                    <a:pt x="22" y="1"/>
                    <a:pt x="20" y="0"/>
                    <a:pt x="18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3" name="任意多边形 59">
              <a:extLst>
                <a:ext uri="{FF2B5EF4-FFF2-40B4-BE49-F238E27FC236}">
                  <a16:creationId xmlns:a16="http://schemas.microsoft.com/office/drawing/2014/main" id="{6C84A849-3896-4A1D-AB19-40749A4219DD}"/>
                </a:ext>
              </a:extLst>
            </p:cNvPr>
            <p:cNvSpPr/>
            <p:nvPr/>
          </p:nvSpPr>
          <p:spPr bwMode="auto">
            <a:xfrm>
              <a:off x="5573713" y="4395788"/>
              <a:ext cx="47625" cy="57150"/>
            </a:xfrm>
            <a:custGeom>
              <a:avLst/>
              <a:gdLst>
                <a:gd name="T0" fmla="*/ 14 w 16"/>
                <a:gd name="T1" fmla="*/ 12 h 19"/>
                <a:gd name="T2" fmla="*/ 12 w 16"/>
                <a:gd name="T3" fmla="*/ 16 h 19"/>
                <a:gd name="T4" fmla="*/ 11 w 16"/>
                <a:gd name="T5" fmla="*/ 17 h 19"/>
                <a:gd name="T6" fmla="*/ 10 w 16"/>
                <a:gd name="T7" fmla="*/ 17 h 19"/>
                <a:gd name="T8" fmla="*/ 6 w 16"/>
                <a:gd name="T9" fmla="*/ 15 h 19"/>
                <a:gd name="T10" fmla="*/ 5 w 16"/>
                <a:gd name="T11" fmla="*/ 18 h 19"/>
                <a:gd name="T12" fmla="*/ 4 w 16"/>
                <a:gd name="T13" fmla="*/ 19 h 19"/>
                <a:gd name="T14" fmla="*/ 3 w 16"/>
                <a:gd name="T15" fmla="*/ 19 h 19"/>
                <a:gd name="T16" fmla="*/ 3 w 16"/>
                <a:gd name="T17" fmla="*/ 18 h 19"/>
                <a:gd name="T18" fmla="*/ 3 w 16"/>
                <a:gd name="T19" fmla="*/ 17 h 19"/>
                <a:gd name="T20" fmla="*/ 4 w 16"/>
                <a:gd name="T21" fmla="*/ 14 h 19"/>
                <a:gd name="T22" fmla="*/ 0 w 16"/>
                <a:gd name="T23" fmla="*/ 12 h 19"/>
                <a:gd name="T24" fmla="*/ 0 w 16"/>
                <a:gd name="T25" fmla="*/ 12 h 19"/>
                <a:gd name="T26" fmla="*/ 0 w 16"/>
                <a:gd name="T27" fmla="*/ 11 h 19"/>
                <a:gd name="T28" fmla="*/ 1 w 16"/>
                <a:gd name="T29" fmla="*/ 10 h 19"/>
                <a:gd name="T30" fmla="*/ 2 w 16"/>
                <a:gd name="T31" fmla="*/ 10 h 19"/>
                <a:gd name="T32" fmla="*/ 10 w 16"/>
                <a:gd name="T33" fmla="*/ 14 h 19"/>
                <a:gd name="T34" fmla="*/ 11 w 16"/>
                <a:gd name="T35" fmla="*/ 12 h 19"/>
                <a:gd name="T36" fmla="*/ 2 w 16"/>
                <a:gd name="T37" fmla="*/ 8 h 19"/>
                <a:gd name="T38" fmla="*/ 2 w 16"/>
                <a:gd name="T39" fmla="*/ 7 h 19"/>
                <a:gd name="T40" fmla="*/ 2 w 16"/>
                <a:gd name="T41" fmla="*/ 6 h 19"/>
                <a:gd name="T42" fmla="*/ 4 w 16"/>
                <a:gd name="T43" fmla="*/ 2 h 19"/>
                <a:gd name="T44" fmla="*/ 4 w 16"/>
                <a:gd name="T45" fmla="*/ 2 h 19"/>
                <a:gd name="T46" fmla="*/ 5 w 16"/>
                <a:gd name="T47" fmla="*/ 2 h 19"/>
                <a:gd name="T48" fmla="*/ 9 w 16"/>
                <a:gd name="T49" fmla="*/ 3 h 19"/>
                <a:gd name="T50" fmla="*/ 10 w 16"/>
                <a:gd name="T51" fmla="*/ 1 h 19"/>
                <a:gd name="T52" fmla="*/ 11 w 16"/>
                <a:gd name="T53" fmla="*/ 0 h 19"/>
                <a:gd name="T54" fmla="*/ 12 w 16"/>
                <a:gd name="T55" fmla="*/ 0 h 19"/>
                <a:gd name="T56" fmla="*/ 13 w 16"/>
                <a:gd name="T57" fmla="*/ 1 h 19"/>
                <a:gd name="T58" fmla="*/ 13 w 16"/>
                <a:gd name="T59" fmla="*/ 2 h 19"/>
                <a:gd name="T60" fmla="*/ 11 w 16"/>
                <a:gd name="T61" fmla="*/ 5 h 19"/>
                <a:gd name="T62" fmla="*/ 15 w 16"/>
                <a:gd name="T63" fmla="*/ 6 h 19"/>
                <a:gd name="T64" fmla="*/ 16 w 16"/>
                <a:gd name="T65" fmla="*/ 7 h 19"/>
                <a:gd name="T66" fmla="*/ 16 w 16"/>
                <a:gd name="T67" fmla="*/ 8 h 19"/>
                <a:gd name="T68" fmla="*/ 15 w 16"/>
                <a:gd name="T69" fmla="*/ 9 h 19"/>
                <a:gd name="T70" fmla="*/ 14 w 16"/>
                <a:gd name="T71" fmla="*/ 9 h 19"/>
                <a:gd name="T72" fmla="*/ 5 w 16"/>
                <a:gd name="T73" fmla="*/ 5 h 19"/>
                <a:gd name="T74" fmla="*/ 5 w 16"/>
                <a:gd name="T75" fmla="*/ 6 h 19"/>
                <a:gd name="T76" fmla="*/ 13 w 16"/>
                <a:gd name="T77" fmla="*/ 10 h 19"/>
                <a:gd name="T78" fmla="*/ 14 w 16"/>
                <a:gd name="T79" fmla="*/ 11 h 19"/>
                <a:gd name="T80" fmla="*/ 14 w 16"/>
                <a:gd name="T81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" h="19">
                  <a:moveTo>
                    <a:pt x="14" y="12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4" name="任意多边形 60">
              <a:extLst>
                <a:ext uri="{FF2B5EF4-FFF2-40B4-BE49-F238E27FC236}">
                  <a16:creationId xmlns:a16="http://schemas.microsoft.com/office/drawing/2014/main" id="{97693195-C8A0-4C38-8330-B701A35DD981}"/>
                </a:ext>
              </a:extLst>
            </p:cNvPr>
            <p:cNvSpPr/>
            <p:nvPr/>
          </p:nvSpPr>
          <p:spPr bwMode="auto">
            <a:xfrm>
              <a:off x="5341938" y="4533900"/>
              <a:ext cx="130175" cy="128587"/>
            </a:xfrm>
            <a:custGeom>
              <a:avLst/>
              <a:gdLst>
                <a:gd name="T0" fmla="*/ 40 w 44"/>
                <a:gd name="T1" fmla="*/ 30 h 43"/>
                <a:gd name="T2" fmla="*/ 14 w 44"/>
                <a:gd name="T3" fmla="*/ 39 h 43"/>
                <a:gd name="T4" fmla="*/ 5 w 44"/>
                <a:gd name="T5" fmla="*/ 13 h 43"/>
                <a:gd name="T6" fmla="*/ 30 w 44"/>
                <a:gd name="T7" fmla="*/ 4 h 43"/>
                <a:gd name="T8" fmla="*/ 40 w 44"/>
                <a:gd name="T9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3">
                  <a:moveTo>
                    <a:pt x="40" y="30"/>
                  </a:moveTo>
                  <a:cubicBezTo>
                    <a:pt x="35" y="39"/>
                    <a:pt x="24" y="43"/>
                    <a:pt x="14" y="39"/>
                  </a:cubicBezTo>
                  <a:cubicBezTo>
                    <a:pt x="4" y="34"/>
                    <a:pt x="0" y="23"/>
                    <a:pt x="5" y="13"/>
                  </a:cubicBezTo>
                  <a:cubicBezTo>
                    <a:pt x="9" y="4"/>
                    <a:pt x="21" y="0"/>
                    <a:pt x="30" y="4"/>
                  </a:cubicBezTo>
                  <a:cubicBezTo>
                    <a:pt x="40" y="9"/>
                    <a:pt x="44" y="20"/>
                    <a:pt x="40" y="3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5" name="任意多边形 61">
              <a:extLst>
                <a:ext uri="{FF2B5EF4-FFF2-40B4-BE49-F238E27FC236}">
                  <a16:creationId xmlns:a16="http://schemas.microsoft.com/office/drawing/2014/main" id="{A95BAC95-2124-406E-A176-FCF3BD7DD3D7}"/>
                </a:ext>
              </a:extLst>
            </p:cNvPr>
            <p:cNvSpPr/>
            <p:nvPr/>
          </p:nvSpPr>
          <p:spPr bwMode="auto">
            <a:xfrm>
              <a:off x="5356226" y="4548188"/>
              <a:ext cx="104775" cy="77787"/>
            </a:xfrm>
            <a:custGeom>
              <a:avLst/>
              <a:gdLst>
                <a:gd name="T0" fmla="*/ 17 w 35"/>
                <a:gd name="T1" fmla="*/ 0 h 26"/>
                <a:gd name="T2" fmla="*/ 3 w 35"/>
                <a:gd name="T3" fmla="*/ 10 h 26"/>
                <a:gd name="T4" fmla="*/ 4 w 35"/>
                <a:gd name="T5" fmla="*/ 26 h 26"/>
                <a:gd name="T6" fmla="*/ 3 w 35"/>
                <a:gd name="T7" fmla="*/ 11 h 26"/>
                <a:gd name="T8" fmla="*/ 17 w 35"/>
                <a:gd name="T9" fmla="*/ 2 h 26"/>
                <a:gd name="T10" fmla="*/ 24 w 35"/>
                <a:gd name="T11" fmla="*/ 3 h 26"/>
                <a:gd name="T12" fmla="*/ 33 w 35"/>
                <a:gd name="T13" fmla="*/ 21 h 26"/>
                <a:gd name="T14" fmla="*/ 24 w 35"/>
                <a:gd name="T15" fmla="*/ 2 h 26"/>
                <a:gd name="T16" fmla="*/ 17 w 3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26">
                  <a:moveTo>
                    <a:pt x="17" y="0"/>
                  </a:moveTo>
                  <a:cubicBezTo>
                    <a:pt x="11" y="0"/>
                    <a:pt x="5" y="4"/>
                    <a:pt x="3" y="10"/>
                  </a:cubicBezTo>
                  <a:cubicBezTo>
                    <a:pt x="0" y="15"/>
                    <a:pt x="1" y="22"/>
                    <a:pt x="4" y="26"/>
                  </a:cubicBezTo>
                  <a:cubicBezTo>
                    <a:pt x="1" y="22"/>
                    <a:pt x="1" y="16"/>
                    <a:pt x="3" y="11"/>
                  </a:cubicBezTo>
                  <a:cubicBezTo>
                    <a:pt x="6" y="5"/>
                    <a:pt x="12" y="2"/>
                    <a:pt x="17" y="2"/>
                  </a:cubicBezTo>
                  <a:cubicBezTo>
                    <a:pt x="20" y="2"/>
                    <a:pt x="22" y="2"/>
                    <a:pt x="24" y="3"/>
                  </a:cubicBezTo>
                  <a:cubicBezTo>
                    <a:pt x="31" y="6"/>
                    <a:pt x="35" y="14"/>
                    <a:pt x="33" y="21"/>
                  </a:cubicBezTo>
                  <a:cubicBezTo>
                    <a:pt x="35" y="14"/>
                    <a:pt x="32" y="5"/>
                    <a:pt x="24" y="2"/>
                  </a:cubicBezTo>
                  <a:cubicBezTo>
                    <a:pt x="22" y="1"/>
                    <a:pt x="20" y="0"/>
                    <a:pt x="1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6" name="任意多边形 62">
              <a:extLst>
                <a:ext uri="{FF2B5EF4-FFF2-40B4-BE49-F238E27FC236}">
                  <a16:creationId xmlns:a16="http://schemas.microsoft.com/office/drawing/2014/main" id="{5FAA51B1-4660-45CF-954C-40FC215003C6}"/>
                </a:ext>
              </a:extLst>
            </p:cNvPr>
            <p:cNvSpPr/>
            <p:nvPr/>
          </p:nvSpPr>
          <p:spPr bwMode="auto">
            <a:xfrm>
              <a:off x="5383213" y="4568825"/>
              <a:ext cx="47625" cy="57150"/>
            </a:xfrm>
            <a:custGeom>
              <a:avLst/>
              <a:gdLst>
                <a:gd name="T0" fmla="*/ 14 w 16"/>
                <a:gd name="T1" fmla="*/ 12 h 19"/>
                <a:gd name="T2" fmla="*/ 12 w 16"/>
                <a:gd name="T3" fmla="*/ 16 h 19"/>
                <a:gd name="T4" fmla="*/ 12 w 16"/>
                <a:gd name="T5" fmla="*/ 17 h 19"/>
                <a:gd name="T6" fmla="*/ 11 w 16"/>
                <a:gd name="T7" fmla="*/ 17 h 19"/>
                <a:gd name="T8" fmla="*/ 7 w 16"/>
                <a:gd name="T9" fmla="*/ 15 h 19"/>
                <a:gd name="T10" fmla="*/ 6 w 16"/>
                <a:gd name="T11" fmla="*/ 18 h 19"/>
                <a:gd name="T12" fmla="*/ 5 w 16"/>
                <a:gd name="T13" fmla="*/ 19 h 19"/>
                <a:gd name="T14" fmla="*/ 4 w 16"/>
                <a:gd name="T15" fmla="*/ 19 h 19"/>
                <a:gd name="T16" fmla="*/ 3 w 16"/>
                <a:gd name="T17" fmla="*/ 18 h 19"/>
                <a:gd name="T18" fmla="*/ 3 w 16"/>
                <a:gd name="T19" fmla="*/ 17 h 19"/>
                <a:gd name="T20" fmla="*/ 5 w 16"/>
                <a:gd name="T21" fmla="*/ 14 h 19"/>
                <a:gd name="T22" fmla="*/ 1 w 16"/>
                <a:gd name="T23" fmla="*/ 12 h 19"/>
                <a:gd name="T24" fmla="*/ 0 w 16"/>
                <a:gd name="T25" fmla="*/ 12 h 19"/>
                <a:gd name="T26" fmla="*/ 0 w 16"/>
                <a:gd name="T27" fmla="*/ 11 h 19"/>
                <a:gd name="T28" fmla="*/ 1 w 16"/>
                <a:gd name="T29" fmla="*/ 10 h 19"/>
                <a:gd name="T30" fmla="*/ 2 w 16"/>
                <a:gd name="T31" fmla="*/ 10 h 19"/>
                <a:gd name="T32" fmla="*/ 10 w 16"/>
                <a:gd name="T33" fmla="*/ 14 h 19"/>
                <a:gd name="T34" fmla="*/ 11 w 16"/>
                <a:gd name="T35" fmla="*/ 12 h 19"/>
                <a:gd name="T36" fmla="*/ 3 w 16"/>
                <a:gd name="T37" fmla="*/ 8 h 19"/>
                <a:gd name="T38" fmla="*/ 2 w 16"/>
                <a:gd name="T39" fmla="*/ 8 h 19"/>
                <a:gd name="T40" fmla="*/ 2 w 16"/>
                <a:gd name="T41" fmla="*/ 7 h 19"/>
                <a:gd name="T42" fmla="*/ 4 w 16"/>
                <a:gd name="T43" fmla="*/ 3 h 19"/>
                <a:gd name="T44" fmla="*/ 5 w 16"/>
                <a:gd name="T45" fmla="*/ 2 h 19"/>
                <a:gd name="T46" fmla="*/ 6 w 16"/>
                <a:gd name="T47" fmla="*/ 2 h 19"/>
                <a:gd name="T48" fmla="*/ 10 w 16"/>
                <a:gd name="T49" fmla="*/ 4 h 19"/>
                <a:gd name="T50" fmla="*/ 11 w 16"/>
                <a:gd name="T51" fmla="*/ 1 h 19"/>
                <a:gd name="T52" fmla="*/ 12 w 16"/>
                <a:gd name="T53" fmla="*/ 0 h 19"/>
                <a:gd name="T54" fmla="*/ 13 w 16"/>
                <a:gd name="T55" fmla="*/ 0 h 19"/>
                <a:gd name="T56" fmla="*/ 13 w 16"/>
                <a:gd name="T57" fmla="*/ 1 h 19"/>
                <a:gd name="T58" fmla="*/ 13 w 16"/>
                <a:gd name="T59" fmla="*/ 2 h 19"/>
                <a:gd name="T60" fmla="*/ 12 w 16"/>
                <a:gd name="T61" fmla="*/ 5 h 19"/>
                <a:gd name="T62" fmla="*/ 16 w 16"/>
                <a:gd name="T63" fmla="*/ 6 h 19"/>
                <a:gd name="T64" fmla="*/ 16 w 16"/>
                <a:gd name="T65" fmla="*/ 7 h 19"/>
                <a:gd name="T66" fmla="*/ 16 w 16"/>
                <a:gd name="T67" fmla="*/ 8 h 19"/>
                <a:gd name="T68" fmla="*/ 15 w 16"/>
                <a:gd name="T69" fmla="*/ 9 h 19"/>
                <a:gd name="T70" fmla="*/ 14 w 16"/>
                <a:gd name="T71" fmla="*/ 9 h 19"/>
                <a:gd name="T72" fmla="*/ 6 w 16"/>
                <a:gd name="T73" fmla="*/ 5 h 19"/>
                <a:gd name="T74" fmla="*/ 5 w 16"/>
                <a:gd name="T75" fmla="*/ 7 h 19"/>
                <a:gd name="T76" fmla="*/ 14 w 16"/>
                <a:gd name="T77" fmla="*/ 11 h 19"/>
                <a:gd name="T78" fmla="*/ 14 w 16"/>
                <a:gd name="T79" fmla="*/ 11 h 19"/>
                <a:gd name="T80" fmla="*/ 14 w 16"/>
                <a:gd name="T81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" h="19">
                  <a:moveTo>
                    <a:pt x="14" y="12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7" name="任意多边形 63">
              <a:extLst>
                <a:ext uri="{FF2B5EF4-FFF2-40B4-BE49-F238E27FC236}">
                  <a16:creationId xmlns:a16="http://schemas.microsoft.com/office/drawing/2014/main" id="{6A87EB72-1FA8-4631-930F-B877894C08BE}"/>
                </a:ext>
              </a:extLst>
            </p:cNvPr>
            <p:cNvSpPr/>
            <p:nvPr/>
          </p:nvSpPr>
          <p:spPr bwMode="auto">
            <a:xfrm>
              <a:off x="4356101" y="2778125"/>
              <a:ext cx="446088" cy="727075"/>
            </a:xfrm>
            <a:custGeom>
              <a:avLst/>
              <a:gdLst>
                <a:gd name="T0" fmla="*/ 15 w 150"/>
                <a:gd name="T1" fmla="*/ 0 h 244"/>
                <a:gd name="T2" fmla="*/ 132 w 150"/>
                <a:gd name="T3" fmla="*/ 200 h 244"/>
                <a:gd name="T4" fmla="*/ 42 w 150"/>
                <a:gd name="T5" fmla="*/ 150 h 244"/>
                <a:gd name="T6" fmla="*/ 15 w 150"/>
                <a:gd name="T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244">
                  <a:moveTo>
                    <a:pt x="15" y="0"/>
                  </a:moveTo>
                  <a:cubicBezTo>
                    <a:pt x="61" y="6"/>
                    <a:pt x="150" y="162"/>
                    <a:pt x="132" y="200"/>
                  </a:cubicBezTo>
                  <a:cubicBezTo>
                    <a:pt x="117" y="233"/>
                    <a:pt x="84" y="244"/>
                    <a:pt x="42" y="150"/>
                  </a:cubicBezTo>
                  <a:cubicBezTo>
                    <a:pt x="0" y="56"/>
                    <a:pt x="15" y="0"/>
                    <a:pt x="15" y="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8" name="任意多边形 64">
              <a:extLst>
                <a:ext uri="{FF2B5EF4-FFF2-40B4-BE49-F238E27FC236}">
                  <a16:creationId xmlns:a16="http://schemas.microsoft.com/office/drawing/2014/main" id="{B91B1CD4-781F-4DA1-AFD1-FE4C9D0EFAF0}"/>
                </a:ext>
              </a:extLst>
            </p:cNvPr>
            <p:cNvSpPr/>
            <p:nvPr/>
          </p:nvSpPr>
          <p:spPr bwMode="auto">
            <a:xfrm>
              <a:off x="4414838" y="2781300"/>
              <a:ext cx="339725" cy="649287"/>
            </a:xfrm>
            <a:custGeom>
              <a:avLst/>
              <a:gdLst>
                <a:gd name="T0" fmla="*/ 0 w 114"/>
                <a:gd name="T1" fmla="*/ 0 h 218"/>
                <a:gd name="T2" fmla="*/ 41 w 114"/>
                <a:gd name="T3" fmla="*/ 55 h 218"/>
                <a:gd name="T4" fmla="*/ 45 w 114"/>
                <a:gd name="T5" fmla="*/ 82 h 218"/>
                <a:gd name="T6" fmla="*/ 101 w 114"/>
                <a:gd name="T7" fmla="*/ 151 h 218"/>
                <a:gd name="T8" fmla="*/ 113 w 114"/>
                <a:gd name="T9" fmla="*/ 184 h 218"/>
                <a:gd name="T10" fmla="*/ 98 w 114"/>
                <a:gd name="T11" fmla="*/ 218 h 218"/>
                <a:gd name="T12" fmla="*/ 112 w 114"/>
                <a:gd name="T13" fmla="*/ 199 h 218"/>
                <a:gd name="T14" fmla="*/ 114 w 114"/>
                <a:gd name="T15" fmla="*/ 186 h 218"/>
                <a:gd name="T16" fmla="*/ 0 w 114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218">
                  <a:moveTo>
                    <a:pt x="0" y="0"/>
                  </a:moveTo>
                  <a:cubicBezTo>
                    <a:pt x="17" y="11"/>
                    <a:pt x="35" y="28"/>
                    <a:pt x="41" y="55"/>
                  </a:cubicBezTo>
                  <a:cubicBezTo>
                    <a:pt x="43" y="62"/>
                    <a:pt x="44" y="71"/>
                    <a:pt x="45" y="82"/>
                  </a:cubicBezTo>
                  <a:cubicBezTo>
                    <a:pt x="63" y="104"/>
                    <a:pt x="88" y="135"/>
                    <a:pt x="101" y="151"/>
                  </a:cubicBezTo>
                  <a:cubicBezTo>
                    <a:pt x="109" y="162"/>
                    <a:pt x="113" y="173"/>
                    <a:pt x="113" y="184"/>
                  </a:cubicBezTo>
                  <a:cubicBezTo>
                    <a:pt x="113" y="198"/>
                    <a:pt x="107" y="211"/>
                    <a:pt x="98" y="218"/>
                  </a:cubicBezTo>
                  <a:cubicBezTo>
                    <a:pt x="104" y="214"/>
                    <a:pt x="108" y="207"/>
                    <a:pt x="112" y="199"/>
                  </a:cubicBezTo>
                  <a:cubicBezTo>
                    <a:pt x="114" y="196"/>
                    <a:pt x="114" y="191"/>
                    <a:pt x="114" y="186"/>
                  </a:cubicBezTo>
                  <a:cubicBezTo>
                    <a:pt x="114" y="136"/>
                    <a:pt x="42" y="15"/>
                    <a:pt x="0" y="0"/>
                  </a:cubicBezTo>
                </a:path>
              </a:pathLst>
            </a:custGeom>
            <a:solidFill>
              <a:srgbClr val="1E28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9" name="任意多边形 65">
              <a:extLst>
                <a:ext uri="{FF2B5EF4-FFF2-40B4-BE49-F238E27FC236}">
                  <a16:creationId xmlns:a16="http://schemas.microsoft.com/office/drawing/2014/main" id="{2C973AB3-1E4A-4ADC-BE42-33A8A197D7B6}"/>
                </a:ext>
              </a:extLst>
            </p:cNvPr>
            <p:cNvSpPr/>
            <p:nvPr/>
          </p:nvSpPr>
          <p:spPr bwMode="auto">
            <a:xfrm>
              <a:off x="4462463" y="5556250"/>
              <a:ext cx="115888" cy="220662"/>
            </a:xfrm>
            <a:custGeom>
              <a:avLst/>
              <a:gdLst>
                <a:gd name="T0" fmla="*/ 0 w 73"/>
                <a:gd name="T1" fmla="*/ 131 h 139"/>
                <a:gd name="T2" fmla="*/ 62 w 73"/>
                <a:gd name="T3" fmla="*/ 139 h 139"/>
                <a:gd name="T4" fmla="*/ 73 w 73"/>
                <a:gd name="T5" fmla="*/ 7 h 139"/>
                <a:gd name="T6" fmla="*/ 11 w 73"/>
                <a:gd name="T7" fmla="*/ 0 h 139"/>
                <a:gd name="T8" fmla="*/ 0 w 73"/>
                <a:gd name="T9" fmla="*/ 13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39">
                  <a:moveTo>
                    <a:pt x="0" y="131"/>
                  </a:moveTo>
                  <a:lnTo>
                    <a:pt x="62" y="139"/>
                  </a:lnTo>
                  <a:lnTo>
                    <a:pt x="73" y="7"/>
                  </a:lnTo>
                  <a:lnTo>
                    <a:pt x="11" y="0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E28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0" name="任意多边形 66">
              <a:extLst>
                <a:ext uri="{FF2B5EF4-FFF2-40B4-BE49-F238E27FC236}">
                  <a16:creationId xmlns:a16="http://schemas.microsoft.com/office/drawing/2014/main" id="{6F587402-7214-418F-BAEB-924104647FE4}"/>
                </a:ext>
              </a:extLst>
            </p:cNvPr>
            <p:cNvSpPr/>
            <p:nvPr/>
          </p:nvSpPr>
          <p:spPr bwMode="auto">
            <a:xfrm>
              <a:off x="4462463" y="5556250"/>
              <a:ext cx="115888" cy="220662"/>
            </a:xfrm>
            <a:custGeom>
              <a:avLst/>
              <a:gdLst>
                <a:gd name="T0" fmla="*/ 0 w 73"/>
                <a:gd name="T1" fmla="*/ 131 h 139"/>
                <a:gd name="T2" fmla="*/ 62 w 73"/>
                <a:gd name="T3" fmla="*/ 139 h 139"/>
                <a:gd name="T4" fmla="*/ 73 w 73"/>
                <a:gd name="T5" fmla="*/ 7 h 139"/>
                <a:gd name="T6" fmla="*/ 11 w 73"/>
                <a:gd name="T7" fmla="*/ 0 h 139"/>
                <a:gd name="T8" fmla="*/ 0 w 73"/>
                <a:gd name="T9" fmla="*/ 13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39">
                  <a:moveTo>
                    <a:pt x="0" y="131"/>
                  </a:moveTo>
                  <a:lnTo>
                    <a:pt x="62" y="139"/>
                  </a:lnTo>
                  <a:lnTo>
                    <a:pt x="73" y="7"/>
                  </a:lnTo>
                  <a:lnTo>
                    <a:pt x="11" y="0"/>
                  </a:lnTo>
                  <a:lnTo>
                    <a:pt x="0" y="1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1" name="任意多边形 67">
              <a:extLst>
                <a:ext uri="{FF2B5EF4-FFF2-40B4-BE49-F238E27FC236}">
                  <a16:creationId xmlns:a16="http://schemas.microsoft.com/office/drawing/2014/main" id="{7391A587-0860-4D29-951F-3CF15C6F98F6}"/>
                </a:ext>
              </a:extLst>
            </p:cNvPr>
            <p:cNvSpPr/>
            <p:nvPr/>
          </p:nvSpPr>
          <p:spPr bwMode="auto">
            <a:xfrm>
              <a:off x="3979863" y="5540375"/>
              <a:ext cx="101600" cy="217487"/>
            </a:xfrm>
            <a:custGeom>
              <a:avLst/>
              <a:gdLst>
                <a:gd name="T0" fmla="*/ 0 w 64"/>
                <a:gd name="T1" fmla="*/ 137 h 137"/>
                <a:gd name="T2" fmla="*/ 60 w 64"/>
                <a:gd name="T3" fmla="*/ 137 h 137"/>
                <a:gd name="T4" fmla="*/ 64 w 64"/>
                <a:gd name="T5" fmla="*/ 0 h 137"/>
                <a:gd name="T6" fmla="*/ 6 w 64"/>
                <a:gd name="T7" fmla="*/ 0 h 137"/>
                <a:gd name="T8" fmla="*/ 0 w 64"/>
                <a:gd name="T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37">
                  <a:moveTo>
                    <a:pt x="0" y="137"/>
                  </a:moveTo>
                  <a:lnTo>
                    <a:pt x="60" y="137"/>
                  </a:lnTo>
                  <a:lnTo>
                    <a:pt x="64" y="0"/>
                  </a:lnTo>
                  <a:lnTo>
                    <a:pt x="6" y="0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E28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2" name="任意多边形 68">
              <a:extLst>
                <a:ext uri="{FF2B5EF4-FFF2-40B4-BE49-F238E27FC236}">
                  <a16:creationId xmlns:a16="http://schemas.microsoft.com/office/drawing/2014/main" id="{C1AF1B90-04F6-4592-A15D-56BF622581C7}"/>
                </a:ext>
              </a:extLst>
            </p:cNvPr>
            <p:cNvSpPr/>
            <p:nvPr/>
          </p:nvSpPr>
          <p:spPr bwMode="auto">
            <a:xfrm>
              <a:off x="3979863" y="5540375"/>
              <a:ext cx="101600" cy="217487"/>
            </a:xfrm>
            <a:custGeom>
              <a:avLst/>
              <a:gdLst>
                <a:gd name="T0" fmla="*/ 0 w 64"/>
                <a:gd name="T1" fmla="*/ 137 h 137"/>
                <a:gd name="T2" fmla="*/ 60 w 64"/>
                <a:gd name="T3" fmla="*/ 137 h 137"/>
                <a:gd name="T4" fmla="*/ 64 w 64"/>
                <a:gd name="T5" fmla="*/ 0 h 137"/>
                <a:gd name="T6" fmla="*/ 6 w 64"/>
                <a:gd name="T7" fmla="*/ 0 h 137"/>
                <a:gd name="T8" fmla="*/ 0 w 64"/>
                <a:gd name="T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37">
                  <a:moveTo>
                    <a:pt x="0" y="137"/>
                  </a:moveTo>
                  <a:lnTo>
                    <a:pt x="60" y="137"/>
                  </a:lnTo>
                  <a:lnTo>
                    <a:pt x="64" y="0"/>
                  </a:lnTo>
                  <a:lnTo>
                    <a:pt x="6" y="0"/>
                  </a:lnTo>
                  <a:lnTo>
                    <a:pt x="0" y="1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3" name="任意多边形 69">
              <a:extLst>
                <a:ext uri="{FF2B5EF4-FFF2-40B4-BE49-F238E27FC236}">
                  <a16:creationId xmlns:a16="http://schemas.microsoft.com/office/drawing/2014/main" id="{E3CA591E-92F1-4F24-B347-AB0E2FDF169F}"/>
                </a:ext>
              </a:extLst>
            </p:cNvPr>
            <p:cNvSpPr/>
            <p:nvPr/>
          </p:nvSpPr>
          <p:spPr bwMode="auto">
            <a:xfrm>
              <a:off x="3944938" y="5746750"/>
              <a:ext cx="323850" cy="106362"/>
            </a:xfrm>
            <a:custGeom>
              <a:avLst/>
              <a:gdLst>
                <a:gd name="T0" fmla="*/ 48 w 109"/>
                <a:gd name="T1" fmla="*/ 0 h 36"/>
                <a:gd name="T2" fmla="*/ 10 w 109"/>
                <a:gd name="T3" fmla="*/ 0 h 36"/>
                <a:gd name="T4" fmla="*/ 7 w 109"/>
                <a:gd name="T5" fmla="*/ 2 h 36"/>
                <a:gd name="T6" fmla="*/ 1 w 109"/>
                <a:gd name="T7" fmla="*/ 30 h 36"/>
                <a:gd name="T8" fmla="*/ 4 w 109"/>
                <a:gd name="T9" fmla="*/ 36 h 36"/>
                <a:gd name="T10" fmla="*/ 5 w 109"/>
                <a:gd name="T11" fmla="*/ 36 h 36"/>
                <a:gd name="T12" fmla="*/ 42 w 109"/>
                <a:gd name="T13" fmla="*/ 35 h 36"/>
                <a:gd name="T14" fmla="*/ 94 w 109"/>
                <a:gd name="T15" fmla="*/ 36 h 36"/>
                <a:gd name="T16" fmla="*/ 103 w 109"/>
                <a:gd name="T17" fmla="*/ 22 h 36"/>
                <a:gd name="T18" fmla="*/ 53 w 109"/>
                <a:gd name="T19" fmla="*/ 2 h 36"/>
                <a:gd name="T20" fmla="*/ 48 w 109"/>
                <a:gd name="T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36">
                  <a:moveTo>
                    <a:pt x="48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1"/>
                    <a:pt x="7" y="2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3"/>
                    <a:pt x="2" y="35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18" y="36"/>
                    <a:pt x="27" y="35"/>
                    <a:pt x="42" y="35"/>
                  </a:cubicBezTo>
                  <a:cubicBezTo>
                    <a:pt x="52" y="35"/>
                    <a:pt x="81" y="36"/>
                    <a:pt x="94" y="36"/>
                  </a:cubicBezTo>
                  <a:cubicBezTo>
                    <a:pt x="107" y="36"/>
                    <a:pt x="109" y="23"/>
                    <a:pt x="103" y="22"/>
                  </a:cubicBezTo>
                  <a:cubicBezTo>
                    <a:pt x="79" y="16"/>
                    <a:pt x="61" y="9"/>
                    <a:pt x="53" y="2"/>
                  </a:cubicBezTo>
                  <a:cubicBezTo>
                    <a:pt x="52" y="1"/>
                    <a:pt x="50" y="0"/>
                    <a:pt x="48" y="0"/>
                  </a:cubicBez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4" name="任意多边形 70">
              <a:extLst>
                <a:ext uri="{FF2B5EF4-FFF2-40B4-BE49-F238E27FC236}">
                  <a16:creationId xmlns:a16="http://schemas.microsoft.com/office/drawing/2014/main" id="{11667C97-A64C-42A1-9902-6646BB99DCE9}"/>
                </a:ext>
              </a:extLst>
            </p:cNvPr>
            <p:cNvSpPr/>
            <p:nvPr/>
          </p:nvSpPr>
          <p:spPr bwMode="auto">
            <a:xfrm>
              <a:off x="4092576" y="5734050"/>
              <a:ext cx="47625" cy="30162"/>
            </a:xfrm>
            <a:custGeom>
              <a:avLst/>
              <a:gdLst>
                <a:gd name="T0" fmla="*/ 0 w 16"/>
                <a:gd name="T1" fmla="*/ 8 h 10"/>
                <a:gd name="T2" fmla="*/ 0 w 16"/>
                <a:gd name="T3" fmla="*/ 8 h 10"/>
                <a:gd name="T4" fmla="*/ 0 w 16"/>
                <a:gd name="T5" fmla="*/ 7 h 10"/>
                <a:gd name="T6" fmla="*/ 15 w 16"/>
                <a:gd name="T7" fmla="*/ 2 h 10"/>
                <a:gd name="T8" fmla="*/ 16 w 16"/>
                <a:gd name="T9" fmla="*/ 4 h 10"/>
                <a:gd name="T10" fmla="*/ 14 w 16"/>
                <a:gd name="T11" fmla="*/ 8 h 10"/>
                <a:gd name="T12" fmla="*/ 8 w 16"/>
                <a:gd name="T13" fmla="*/ 10 h 10"/>
                <a:gd name="T14" fmla="*/ 0 w 16"/>
                <a:gd name="T15" fmla="*/ 8 h 10"/>
                <a:gd name="T16" fmla="*/ 2 w 16"/>
                <a:gd name="T17" fmla="*/ 7 h 10"/>
                <a:gd name="T18" fmla="*/ 13 w 16"/>
                <a:gd name="T19" fmla="*/ 7 h 10"/>
                <a:gd name="T20" fmla="*/ 14 w 16"/>
                <a:gd name="T21" fmla="*/ 4 h 10"/>
                <a:gd name="T22" fmla="*/ 14 w 16"/>
                <a:gd name="T23" fmla="*/ 3 h 10"/>
                <a:gd name="T24" fmla="*/ 13 w 16"/>
                <a:gd name="T25" fmla="*/ 3 h 10"/>
                <a:gd name="T26" fmla="*/ 2 w 16"/>
                <a:gd name="T2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0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6"/>
                    <a:pt x="11" y="0"/>
                    <a:pt x="15" y="2"/>
                  </a:cubicBezTo>
                  <a:cubicBezTo>
                    <a:pt x="15" y="2"/>
                    <a:pt x="16" y="3"/>
                    <a:pt x="16" y="4"/>
                  </a:cubicBezTo>
                  <a:cubicBezTo>
                    <a:pt x="16" y="6"/>
                    <a:pt x="16" y="7"/>
                    <a:pt x="14" y="8"/>
                  </a:cubicBezTo>
                  <a:cubicBezTo>
                    <a:pt x="13" y="9"/>
                    <a:pt x="11" y="10"/>
                    <a:pt x="8" y="10"/>
                  </a:cubicBezTo>
                  <a:cubicBezTo>
                    <a:pt x="6" y="10"/>
                    <a:pt x="3" y="9"/>
                    <a:pt x="0" y="8"/>
                  </a:cubicBezTo>
                  <a:close/>
                  <a:moveTo>
                    <a:pt x="2" y="7"/>
                  </a:moveTo>
                  <a:cubicBezTo>
                    <a:pt x="6" y="9"/>
                    <a:pt x="10" y="8"/>
                    <a:pt x="13" y="7"/>
                  </a:cubicBezTo>
                  <a:cubicBezTo>
                    <a:pt x="14" y="6"/>
                    <a:pt x="15" y="5"/>
                    <a:pt x="14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9" y="4"/>
                    <a:pt x="6" y="5"/>
                    <a:pt x="2" y="7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5" name="任意多边形 71">
              <a:extLst>
                <a:ext uri="{FF2B5EF4-FFF2-40B4-BE49-F238E27FC236}">
                  <a16:creationId xmlns:a16="http://schemas.microsoft.com/office/drawing/2014/main" id="{A64A871E-6DD7-44A7-8599-E6EFBD062CE6}"/>
                </a:ext>
              </a:extLst>
            </p:cNvPr>
            <p:cNvSpPr/>
            <p:nvPr/>
          </p:nvSpPr>
          <p:spPr bwMode="auto">
            <a:xfrm>
              <a:off x="4092576" y="5716588"/>
              <a:ext cx="30163" cy="44450"/>
            </a:xfrm>
            <a:custGeom>
              <a:avLst/>
              <a:gdLst>
                <a:gd name="T0" fmla="*/ 0 w 10"/>
                <a:gd name="T1" fmla="*/ 15 h 15"/>
                <a:gd name="T2" fmla="*/ 0 w 10"/>
                <a:gd name="T3" fmla="*/ 14 h 15"/>
                <a:gd name="T4" fmla="*/ 4 w 10"/>
                <a:gd name="T5" fmla="*/ 2 h 15"/>
                <a:gd name="T6" fmla="*/ 7 w 10"/>
                <a:gd name="T7" fmla="*/ 1 h 15"/>
                <a:gd name="T8" fmla="*/ 10 w 10"/>
                <a:gd name="T9" fmla="*/ 3 h 15"/>
                <a:gd name="T10" fmla="*/ 1 w 10"/>
                <a:gd name="T11" fmla="*/ 15 h 15"/>
                <a:gd name="T12" fmla="*/ 0 w 10"/>
                <a:gd name="T13" fmla="*/ 15 h 15"/>
                <a:gd name="T14" fmla="*/ 0 w 10"/>
                <a:gd name="T15" fmla="*/ 15 h 15"/>
                <a:gd name="T16" fmla="*/ 5 w 10"/>
                <a:gd name="T17" fmla="*/ 2 h 15"/>
                <a:gd name="T18" fmla="*/ 1 w 10"/>
                <a:gd name="T19" fmla="*/ 12 h 15"/>
                <a:gd name="T20" fmla="*/ 8 w 10"/>
                <a:gd name="T21" fmla="*/ 3 h 15"/>
                <a:gd name="T22" fmla="*/ 7 w 10"/>
                <a:gd name="T23" fmla="*/ 2 h 15"/>
                <a:gd name="T24" fmla="*/ 7 w 10"/>
                <a:gd name="T25" fmla="*/ 2 h 15"/>
                <a:gd name="T26" fmla="*/ 5 w 10"/>
                <a:gd name="T2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5">
                  <a:moveTo>
                    <a:pt x="0" y="15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4"/>
                    <a:pt x="4" y="2"/>
                  </a:cubicBezTo>
                  <a:cubicBezTo>
                    <a:pt x="5" y="1"/>
                    <a:pt x="6" y="0"/>
                    <a:pt x="7" y="1"/>
                  </a:cubicBezTo>
                  <a:cubicBezTo>
                    <a:pt x="8" y="1"/>
                    <a:pt x="9" y="1"/>
                    <a:pt x="10" y="3"/>
                  </a:cubicBezTo>
                  <a:cubicBezTo>
                    <a:pt x="10" y="6"/>
                    <a:pt x="4" y="13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5" y="2"/>
                  </a:moveTo>
                  <a:cubicBezTo>
                    <a:pt x="3" y="5"/>
                    <a:pt x="1" y="9"/>
                    <a:pt x="1" y="12"/>
                  </a:cubicBezTo>
                  <a:cubicBezTo>
                    <a:pt x="4" y="10"/>
                    <a:pt x="8" y="5"/>
                    <a:pt x="8" y="3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5" y="2"/>
                    <a:pt x="5" y="2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6" name="任意多边形 72">
              <a:extLst>
                <a:ext uri="{FF2B5EF4-FFF2-40B4-BE49-F238E27FC236}">
                  <a16:creationId xmlns:a16="http://schemas.microsoft.com/office/drawing/2014/main" id="{D015FC8B-42AF-4646-82A2-E9844983BDB5}"/>
                </a:ext>
              </a:extLst>
            </p:cNvPr>
            <p:cNvSpPr/>
            <p:nvPr/>
          </p:nvSpPr>
          <p:spPr bwMode="auto">
            <a:xfrm>
              <a:off x="4427538" y="5743575"/>
              <a:ext cx="323850" cy="107950"/>
            </a:xfrm>
            <a:custGeom>
              <a:avLst/>
              <a:gdLst>
                <a:gd name="T0" fmla="*/ 48 w 109"/>
                <a:gd name="T1" fmla="*/ 0 h 36"/>
                <a:gd name="T2" fmla="*/ 10 w 109"/>
                <a:gd name="T3" fmla="*/ 0 h 36"/>
                <a:gd name="T4" fmla="*/ 7 w 109"/>
                <a:gd name="T5" fmla="*/ 2 h 36"/>
                <a:gd name="T6" fmla="*/ 1 w 109"/>
                <a:gd name="T7" fmla="*/ 30 h 36"/>
                <a:gd name="T8" fmla="*/ 4 w 109"/>
                <a:gd name="T9" fmla="*/ 36 h 36"/>
                <a:gd name="T10" fmla="*/ 5 w 109"/>
                <a:gd name="T11" fmla="*/ 36 h 36"/>
                <a:gd name="T12" fmla="*/ 42 w 109"/>
                <a:gd name="T13" fmla="*/ 35 h 36"/>
                <a:gd name="T14" fmla="*/ 94 w 109"/>
                <a:gd name="T15" fmla="*/ 36 h 36"/>
                <a:gd name="T16" fmla="*/ 103 w 109"/>
                <a:gd name="T17" fmla="*/ 22 h 36"/>
                <a:gd name="T18" fmla="*/ 53 w 109"/>
                <a:gd name="T19" fmla="*/ 2 h 36"/>
                <a:gd name="T20" fmla="*/ 48 w 109"/>
                <a:gd name="T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36">
                  <a:moveTo>
                    <a:pt x="48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1"/>
                    <a:pt x="7" y="2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3"/>
                    <a:pt x="2" y="35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18" y="36"/>
                    <a:pt x="27" y="35"/>
                    <a:pt x="42" y="35"/>
                  </a:cubicBezTo>
                  <a:cubicBezTo>
                    <a:pt x="52" y="35"/>
                    <a:pt x="81" y="36"/>
                    <a:pt x="94" y="36"/>
                  </a:cubicBezTo>
                  <a:cubicBezTo>
                    <a:pt x="107" y="36"/>
                    <a:pt x="109" y="23"/>
                    <a:pt x="103" y="22"/>
                  </a:cubicBezTo>
                  <a:cubicBezTo>
                    <a:pt x="79" y="16"/>
                    <a:pt x="61" y="9"/>
                    <a:pt x="53" y="2"/>
                  </a:cubicBezTo>
                  <a:cubicBezTo>
                    <a:pt x="52" y="1"/>
                    <a:pt x="50" y="0"/>
                    <a:pt x="48" y="0"/>
                  </a:cubicBez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7" name="任意多边形 73">
              <a:extLst>
                <a:ext uri="{FF2B5EF4-FFF2-40B4-BE49-F238E27FC236}">
                  <a16:creationId xmlns:a16="http://schemas.microsoft.com/office/drawing/2014/main" id="{53A21851-7D7F-4E36-ACA3-A548DB0B7267}"/>
                </a:ext>
              </a:extLst>
            </p:cNvPr>
            <p:cNvSpPr/>
            <p:nvPr/>
          </p:nvSpPr>
          <p:spPr bwMode="auto">
            <a:xfrm>
              <a:off x="4575176" y="5730875"/>
              <a:ext cx="47625" cy="30162"/>
            </a:xfrm>
            <a:custGeom>
              <a:avLst/>
              <a:gdLst>
                <a:gd name="T0" fmla="*/ 0 w 16"/>
                <a:gd name="T1" fmla="*/ 8 h 10"/>
                <a:gd name="T2" fmla="*/ 0 w 16"/>
                <a:gd name="T3" fmla="*/ 8 h 10"/>
                <a:gd name="T4" fmla="*/ 0 w 16"/>
                <a:gd name="T5" fmla="*/ 7 h 10"/>
                <a:gd name="T6" fmla="*/ 15 w 16"/>
                <a:gd name="T7" fmla="*/ 2 h 10"/>
                <a:gd name="T8" fmla="*/ 16 w 16"/>
                <a:gd name="T9" fmla="*/ 4 h 10"/>
                <a:gd name="T10" fmla="*/ 14 w 16"/>
                <a:gd name="T11" fmla="*/ 8 h 10"/>
                <a:gd name="T12" fmla="*/ 8 w 16"/>
                <a:gd name="T13" fmla="*/ 10 h 10"/>
                <a:gd name="T14" fmla="*/ 0 w 16"/>
                <a:gd name="T15" fmla="*/ 8 h 10"/>
                <a:gd name="T16" fmla="*/ 2 w 16"/>
                <a:gd name="T17" fmla="*/ 7 h 10"/>
                <a:gd name="T18" fmla="*/ 13 w 16"/>
                <a:gd name="T19" fmla="*/ 7 h 10"/>
                <a:gd name="T20" fmla="*/ 14 w 16"/>
                <a:gd name="T21" fmla="*/ 4 h 10"/>
                <a:gd name="T22" fmla="*/ 14 w 16"/>
                <a:gd name="T23" fmla="*/ 3 h 10"/>
                <a:gd name="T24" fmla="*/ 13 w 16"/>
                <a:gd name="T25" fmla="*/ 3 h 10"/>
                <a:gd name="T26" fmla="*/ 2 w 16"/>
                <a:gd name="T2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0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6"/>
                    <a:pt x="11" y="0"/>
                    <a:pt x="15" y="2"/>
                  </a:cubicBezTo>
                  <a:cubicBezTo>
                    <a:pt x="15" y="2"/>
                    <a:pt x="16" y="3"/>
                    <a:pt x="16" y="4"/>
                  </a:cubicBezTo>
                  <a:cubicBezTo>
                    <a:pt x="16" y="6"/>
                    <a:pt x="16" y="7"/>
                    <a:pt x="14" y="8"/>
                  </a:cubicBezTo>
                  <a:cubicBezTo>
                    <a:pt x="13" y="9"/>
                    <a:pt x="11" y="10"/>
                    <a:pt x="8" y="10"/>
                  </a:cubicBezTo>
                  <a:cubicBezTo>
                    <a:pt x="6" y="10"/>
                    <a:pt x="3" y="9"/>
                    <a:pt x="0" y="8"/>
                  </a:cubicBezTo>
                  <a:close/>
                  <a:moveTo>
                    <a:pt x="2" y="7"/>
                  </a:moveTo>
                  <a:cubicBezTo>
                    <a:pt x="6" y="9"/>
                    <a:pt x="10" y="8"/>
                    <a:pt x="13" y="7"/>
                  </a:cubicBezTo>
                  <a:cubicBezTo>
                    <a:pt x="14" y="6"/>
                    <a:pt x="15" y="5"/>
                    <a:pt x="14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9" y="4"/>
                    <a:pt x="6" y="5"/>
                    <a:pt x="2" y="7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8" name="任意多边形 74">
              <a:extLst>
                <a:ext uri="{FF2B5EF4-FFF2-40B4-BE49-F238E27FC236}">
                  <a16:creationId xmlns:a16="http://schemas.microsoft.com/office/drawing/2014/main" id="{5C4F0FB2-2CEF-4A67-B4A6-773103F60824}"/>
                </a:ext>
              </a:extLst>
            </p:cNvPr>
            <p:cNvSpPr/>
            <p:nvPr/>
          </p:nvSpPr>
          <p:spPr bwMode="auto">
            <a:xfrm>
              <a:off x="4575176" y="5713413"/>
              <a:ext cx="30163" cy="44450"/>
            </a:xfrm>
            <a:custGeom>
              <a:avLst/>
              <a:gdLst>
                <a:gd name="T0" fmla="*/ 0 w 10"/>
                <a:gd name="T1" fmla="*/ 15 h 15"/>
                <a:gd name="T2" fmla="*/ 0 w 10"/>
                <a:gd name="T3" fmla="*/ 14 h 15"/>
                <a:gd name="T4" fmla="*/ 4 w 10"/>
                <a:gd name="T5" fmla="*/ 2 h 15"/>
                <a:gd name="T6" fmla="*/ 7 w 10"/>
                <a:gd name="T7" fmla="*/ 1 h 15"/>
                <a:gd name="T8" fmla="*/ 10 w 10"/>
                <a:gd name="T9" fmla="*/ 3 h 15"/>
                <a:gd name="T10" fmla="*/ 1 w 10"/>
                <a:gd name="T11" fmla="*/ 15 h 15"/>
                <a:gd name="T12" fmla="*/ 0 w 10"/>
                <a:gd name="T13" fmla="*/ 15 h 15"/>
                <a:gd name="T14" fmla="*/ 0 w 10"/>
                <a:gd name="T15" fmla="*/ 15 h 15"/>
                <a:gd name="T16" fmla="*/ 5 w 10"/>
                <a:gd name="T17" fmla="*/ 2 h 15"/>
                <a:gd name="T18" fmla="*/ 1 w 10"/>
                <a:gd name="T19" fmla="*/ 12 h 15"/>
                <a:gd name="T20" fmla="*/ 8 w 10"/>
                <a:gd name="T21" fmla="*/ 3 h 15"/>
                <a:gd name="T22" fmla="*/ 7 w 10"/>
                <a:gd name="T23" fmla="*/ 2 h 15"/>
                <a:gd name="T24" fmla="*/ 7 w 10"/>
                <a:gd name="T25" fmla="*/ 2 h 15"/>
                <a:gd name="T26" fmla="*/ 5 w 10"/>
                <a:gd name="T2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15">
                  <a:moveTo>
                    <a:pt x="0" y="15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4"/>
                    <a:pt x="4" y="2"/>
                  </a:cubicBezTo>
                  <a:cubicBezTo>
                    <a:pt x="5" y="1"/>
                    <a:pt x="6" y="0"/>
                    <a:pt x="7" y="1"/>
                  </a:cubicBezTo>
                  <a:cubicBezTo>
                    <a:pt x="8" y="1"/>
                    <a:pt x="9" y="1"/>
                    <a:pt x="10" y="3"/>
                  </a:cubicBezTo>
                  <a:cubicBezTo>
                    <a:pt x="10" y="6"/>
                    <a:pt x="4" y="13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5" y="2"/>
                  </a:moveTo>
                  <a:cubicBezTo>
                    <a:pt x="3" y="5"/>
                    <a:pt x="1" y="9"/>
                    <a:pt x="1" y="12"/>
                  </a:cubicBezTo>
                  <a:cubicBezTo>
                    <a:pt x="4" y="10"/>
                    <a:pt x="8" y="5"/>
                    <a:pt x="8" y="3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5" y="2"/>
                    <a:pt x="5" y="2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9" name="任意多边形 75">
              <a:extLst>
                <a:ext uri="{FF2B5EF4-FFF2-40B4-BE49-F238E27FC236}">
                  <a16:creationId xmlns:a16="http://schemas.microsoft.com/office/drawing/2014/main" id="{D45B2C2B-B493-4A0B-A136-CA77A4A8BC63}"/>
                </a:ext>
              </a:extLst>
            </p:cNvPr>
            <p:cNvSpPr/>
            <p:nvPr/>
          </p:nvSpPr>
          <p:spPr bwMode="auto">
            <a:xfrm>
              <a:off x="3944938" y="3636963"/>
              <a:ext cx="768350" cy="2093912"/>
            </a:xfrm>
            <a:custGeom>
              <a:avLst/>
              <a:gdLst>
                <a:gd name="T0" fmla="*/ 28 w 258"/>
                <a:gd name="T1" fmla="*/ 0 h 703"/>
                <a:gd name="T2" fmla="*/ 195 w 258"/>
                <a:gd name="T3" fmla="*/ 0 h 703"/>
                <a:gd name="T4" fmla="*/ 222 w 258"/>
                <a:gd name="T5" fmla="*/ 701 h 703"/>
                <a:gd name="T6" fmla="*/ 166 w 258"/>
                <a:gd name="T7" fmla="*/ 698 h 703"/>
                <a:gd name="T8" fmla="*/ 123 w 258"/>
                <a:gd name="T9" fmla="*/ 163 h 703"/>
                <a:gd name="T10" fmla="*/ 105 w 258"/>
                <a:gd name="T11" fmla="*/ 351 h 703"/>
                <a:gd name="T12" fmla="*/ 57 w 258"/>
                <a:gd name="T13" fmla="*/ 703 h 703"/>
                <a:gd name="T14" fmla="*/ 0 w 258"/>
                <a:gd name="T15" fmla="*/ 700 h 703"/>
                <a:gd name="T16" fmla="*/ 19 w 258"/>
                <a:gd name="T17" fmla="*/ 363 h 703"/>
                <a:gd name="T18" fmla="*/ 28 w 258"/>
                <a:gd name="T19" fmla="*/ 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703">
                  <a:moveTo>
                    <a:pt x="28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210" y="87"/>
                    <a:pt x="258" y="428"/>
                    <a:pt x="222" y="701"/>
                  </a:cubicBezTo>
                  <a:cubicBezTo>
                    <a:pt x="166" y="698"/>
                    <a:pt x="166" y="698"/>
                    <a:pt x="166" y="698"/>
                  </a:cubicBezTo>
                  <a:cubicBezTo>
                    <a:pt x="166" y="698"/>
                    <a:pt x="173" y="297"/>
                    <a:pt x="123" y="163"/>
                  </a:cubicBezTo>
                  <a:cubicBezTo>
                    <a:pt x="118" y="234"/>
                    <a:pt x="111" y="311"/>
                    <a:pt x="105" y="351"/>
                  </a:cubicBezTo>
                  <a:cubicBezTo>
                    <a:pt x="90" y="451"/>
                    <a:pt x="57" y="703"/>
                    <a:pt x="57" y="703"/>
                  </a:cubicBezTo>
                  <a:cubicBezTo>
                    <a:pt x="0" y="700"/>
                    <a:pt x="0" y="700"/>
                    <a:pt x="0" y="700"/>
                  </a:cubicBezTo>
                  <a:cubicBezTo>
                    <a:pt x="0" y="700"/>
                    <a:pt x="14" y="461"/>
                    <a:pt x="19" y="363"/>
                  </a:cubicBezTo>
                  <a:cubicBezTo>
                    <a:pt x="25" y="256"/>
                    <a:pt x="27" y="22"/>
                    <a:pt x="28" y="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0" name="任意多边形 76">
              <a:extLst>
                <a:ext uri="{FF2B5EF4-FFF2-40B4-BE49-F238E27FC236}">
                  <a16:creationId xmlns:a16="http://schemas.microsoft.com/office/drawing/2014/main" id="{D02C3891-EA8E-42F8-A2F4-052892E08DE2}"/>
                </a:ext>
              </a:extLst>
            </p:cNvPr>
            <p:cNvSpPr/>
            <p:nvPr/>
          </p:nvSpPr>
          <p:spPr bwMode="auto">
            <a:xfrm>
              <a:off x="3944938" y="3763963"/>
              <a:ext cx="700088" cy="1966912"/>
            </a:xfrm>
            <a:custGeom>
              <a:avLst/>
              <a:gdLst>
                <a:gd name="T0" fmla="*/ 142 w 235"/>
                <a:gd name="T1" fmla="*/ 192 h 660"/>
                <a:gd name="T2" fmla="*/ 123 w 235"/>
                <a:gd name="T3" fmla="*/ 120 h 660"/>
                <a:gd name="T4" fmla="*/ 128 w 235"/>
                <a:gd name="T5" fmla="*/ 60 h 660"/>
                <a:gd name="T6" fmla="*/ 142 w 235"/>
                <a:gd name="T7" fmla="*/ 192 h 660"/>
                <a:gd name="T8" fmla="*/ 129 w 235"/>
                <a:gd name="T9" fmla="*/ 0 h 660"/>
                <a:gd name="T10" fmla="*/ 110 w 235"/>
                <a:gd name="T11" fmla="*/ 84 h 660"/>
                <a:gd name="T12" fmla="*/ 64 w 235"/>
                <a:gd name="T13" fmla="*/ 89 h 660"/>
                <a:gd name="T14" fmla="*/ 26 w 235"/>
                <a:gd name="T15" fmla="*/ 86 h 660"/>
                <a:gd name="T16" fmla="*/ 19 w 235"/>
                <a:gd name="T17" fmla="*/ 320 h 660"/>
                <a:gd name="T18" fmla="*/ 0 w 235"/>
                <a:gd name="T19" fmla="*/ 657 h 660"/>
                <a:gd name="T20" fmla="*/ 57 w 235"/>
                <a:gd name="T21" fmla="*/ 660 h 660"/>
                <a:gd name="T22" fmla="*/ 105 w 235"/>
                <a:gd name="T23" fmla="*/ 308 h 660"/>
                <a:gd name="T24" fmla="*/ 123 w 235"/>
                <a:gd name="T25" fmla="*/ 120 h 660"/>
                <a:gd name="T26" fmla="*/ 166 w 235"/>
                <a:gd name="T27" fmla="*/ 600 h 660"/>
                <a:gd name="T28" fmla="*/ 166 w 235"/>
                <a:gd name="T29" fmla="*/ 655 h 660"/>
                <a:gd name="T30" fmla="*/ 222 w 235"/>
                <a:gd name="T31" fmla="*/ 658 h 660"/>
                <a:gd name="T32" fmla="*/ 235 w 235"/>
                <a:gd name="T33" fmla="*/ 435 h 660"/>
                <a:gd name="T34" fmla="*/ 212 w 235"/>
                <a:gd name="T35" fmla="*/ 73 h 660"/>
                <a:gd name="T36" fmla="*/ 184 w 235"/>
                <a:gd name="T37" fmla="*/ 80 h 660"/>
                <a:gd name="T38" fmla="*/ 185 w 235"/>
                <a:gd name="T39" fmla="*/ 0 h 660"/>
                <a:gd name="T40" fmla="*/ 155 w 235"/>
                <a:gd name="T41" fmla="*/ 2 h 660"/>
                <a:gd name="T42" fmla="*/ 129 w 235"/>
                <a:gd name="T43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5" h="660">
                  <a:moveTo>
                    <a:pt x="142" y="192"/>
                  </a:moveTo>
                  <a:cubicBezTo>
                    <a:pt x="137" y="164"/>
                    <a:pt x="131" y="139"/>
                    <a:pt x="123" y="120"/>
                  </a:cubicBezTo>
                  <a:cubicBezTo>
                    <a:pt x="128" y="60"/>
                    <a:pt x="128" y="60"/>
                    <a:pt x="128" y="60"/>
                  </a:cubicBezTo>
                  <a:cubicBezTo>
                    <a:pt x="128" y="60"/>
                    <a:pt x="147" y="128"/>
                    <a:pt x="142" y="192"/>
                  </a:cubicBezTo>
                  <a:moveTo>
                    <a:pt x="129" y="0"/>
                  </a:moveTo>
                  <a:cubicBezTo>
                    <a:pt x="120" y="47"/>
                    <a:pt x="110" y="84"/>
                    <a:pt x="110" y="84"/>
                  </a:cubicBezTo>
                  <a:cubicBezTo>
                    <a:pt x="95" y="87"/>
                    <a:pt x="79" y="89"/>
                    <a:pt x="64" y="89"/>
                  </a:cubicBezTo>
                  <a:cubicBezTo>
                    <a:pt x="50" y="89"/>
                    <a:pt x="37" y="88"/>
                    <a:pt x="26" y="86"/>
                  </a:cubicBezTo>
                  <a:cubicBezTo>
                    <a:pt x="24" y="165"/>
                    <a:pt x="22" y="261"/>
                    <a:pt x="19" y="320"/>
                  </a:cubicBezTo>
                  <a:cubicBezTo>
                    <a:pt x="14" y="418"/>
                    <a:pt x="0" y="657"/>
                    <a:pt x="0" y="657"/>
                  </a:cubicBezTo>
                  <a:cubicBezTo>
                    <a:pt x="57" y="660"/>
                    <a:pt x="57" y="660"/>
                    <a:pt x="57" y="660"/>
                  </a:cubicBezTo>
                  <a:cubicBezTo>
                    <a:pt x="57" y="660"/>
                    <a:pt x="90" y="408"/>
                    <a:pt x="105" y="308"/>
                  </a:cubicBezTo>
                  <a:cubicBezTo>
                    <a:pt x="111" y="268"/>
                    <a:pt x="118" y="191"/>
                    <a:pt x="123" y="120"/>
                  </a:cubicBezTo>
                  <a:cubicBezTo>
                    <a:pt x="162" y="223"/>
                    <a:pt x="166" y="485"/>
                    <a:pt x="166" y="600"/>
                  </a:cubicBezTo>
                  <a:cubicBezTo>
                    <a:pt x="166" y="634"/>
                    <a:pt x="166" y="655"/>
                    <a:pt x="166" y="655"/>
                  </a:cubicBezTo>
                  <a:cubicBezTo>
                    <a:pt x="222" y="658"/>
                    <a:pt x="222" y="658"/>
                    <a:pt x="222" y="658"/>
                  </a:cubicBezTo>
                  <a:cubicBezTo>
                    <a:pt x="232" y="586"/>
                    <a:pt x="235" y="510"/>
                    <a:pt x="235" y="435"/>
                  </a:cubicBezTo>
                  <a:cubicBezTo>
                    <a:pt x="235" y="299"/>
                    <a:pt x="223" y="167"/>
                    <a:pt x="212" y="73"/>
                  </a:cubicBezTo>
                  <a:cubicBezTo>
                    <a:pt x="200" y="79"/>
                    <a:pt x="184" y="80"/>
                    <a:pt x="184" y="80"/>
                  </a:cubicBezTo>
                  <a:cubicBezTo>
                    <a:pt x="184" y="80"/>
                    <a:pt x="185" y="41"/>
                    <a:pt x="185" y="0"/>
                  </a:cubicBezTo>
                  <a:cubicBezTo>
                    <a:pt x="177" y="1"/>
                    <a:pt x="166" y="2"/>
                    <a:pt x="155" y="2"/>
                  </a:cubicBezTo>
                  <a:cubicBezTo>
                    <a:pt x="146" y="2"/>
                    <a:pt x="137" y="2"/>
                    <a:pt x="129" y="0"/>
                  </a:cubicBezTo>
                </a:path>
              </a:pathLst>
            </a:custGeom>
            <a:solidFill>
              <a:srgbClr val="1B23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1" name="任意多边形 77">
              <a:extLst>
                <a:ext uri="{FF2B5EF4-FFF2-40B4-BE49-F238E27FC236}">
                  <a16:creationId xmlns:a16="http://schemas.microsoft.com/office/drawing/2014/main" id="{58D92F8D-4857-4AC6-A570-B52DFAACEFB2}"/>
                </a:ext>
              </a:extLst>
            </p:cNvPr>
            <p:cNvSpPr/>
            <p:nvPr/>
          </p:nvSpPr>
          <p:spPr bwMode="auto">
            <a:xfrm>
              <a:off x="4329113" y="3695700"/>
              <a:ext cx="166688" cy="74612"/>
            </a:xfrm>
            <a:custGeom>
              <a:avLst/>
              <a:gdLst>
                <a:gd name="T0" fmla="*/ 4 w 56"/>
                <a:gd name="T1" fmla="*/ 0 h 25"/>
                <a:gd name="T2" fmla="*/ 0 w 56"/>
                <a:gd name="T3" fmla="*/ 23 h 25"/>
                <a:gd name="T4" fmla="*/ 26 w 56"/>
                <a:gd name="T5" fmla="*/ 25 h 25"/>
                <a:gd name="T6" fmla="*/ 56 w 56"/>
                <a:gd name="T7" fmla="*/ 23 h 25"/>
                <a:gd name="T8" fmla="*/ 56 w 56"/>
                <a:gd name="T9" fmla="*/ 2 h 25"/>
                <a:gd name="T10" fmla="*/ 48 w 56"/>
                <a:gd name="T11" fmla="*/ 3 h 25"/>
                <a:gd name="T12" fmla="*/ 48 w 56"/>
                <a:gd name="T13" fmla="*/ 24 h 25"/>
                <a:gd name="T14" fmla="*/ 26 w 56"/>
                <a:gd name="T15" fmla="*/ 25 h 25"/>
                <a:gd name="T16" fmla="*/ 16 w 56"/>
                <a:gd name="T17" fmla="*/ 25 h 25"/>
                <a:gd name="T18" fmla="*/ 16 w 56"/>
                <a:gd name="T19" fmla="*/ 2 h 25"/>
                <a:gd name="T20" fmla="*/ 4 w 56"/>
                <a:gd name="T2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25">
                  <a:moveTo>
                    <a:pt x="4" y="0"/>
                  </a:moveTo>
                  <a:cubicBezTo>
                    <a:pt x="3" y="8"/>
                    <a:pt x="1" y="16"/>
                    <a:pt x="0" y="23"/>
                  </a:cubicBezTo>
                  <a:cubicBezTo>
                    <a:pt x="8" y="25"/>
                    <a:pt x="17" y="25"/>
                    <a:pt x="26" y="25"/>
                  </a:cubicBezTo>
                  <a:cubicBezTo>
                    <a:pt x="37" y="25"/>
                    <a:pt x="48" y="24"/>
                    <a:pt x="56" y="23"/>
                  </a:cubicBezTo>
                  <a:cubicBezTo>
                    <a:pt x="56" y="16"/>
                    <a:pt x="56" y="9"/>
                    <a:pt x="56" y="2"/>
                  </a:cubicBezTo>
                  <a:cubicBezTo>
                    <a:pt x="54" y="2"/>
                    <a:pt x="51" y="2"/>
                    <a:pt x="48" y="3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1" y="25"/>
                    <a:pt x="33" y="25"/>
                    <a:pt x="26" y="25"/>
                  </a:cubicBezTo>
                  <a:cubicBezTo>
                    <a:pt x="22" y="25"/>
                    <a:pt x="19" y="25"/>
                    <a:pt x="16" y="2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2" y="2"/>
                    <a:pt x="8" y="1"/>
                    <a:pt x="4" y="0"/>
                  </a:cubicBezTo>
                </a:path>
              </a:pathLst>
            </a:custGeom>
            <a:solidFill>
              <a:srgbClr val="1015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2" name="任意多边形 78">
              <a:extLst>
                <a:ext uri="{FF2B5EF4-FFF2-40B4-BE49-F238E27FC236}">
                  <a16:creationId xmlns:a16="http://schemas.microsoft.com/office/drawing/2014/main" id="{93BEFC12-4D08-4679-B4C1-AA3692165CED}"/>
                </a:ext>
              </a:extLst>
            </p:cNvPr>
            <p:cNvSpPr/>
            <p:nvPr/>
          </p:nvSpPr>
          <p:spPr bwMode="auto">
            <a:xfrm>
              <a:off x="4376738" y="3702050"/>
              <a:ext cx="95250" cy="68262"/>
            </a:xfrm>
            <a:custGeom>
              <a:avLst/>
              <a:gdLst>
                <a:gd name="T0" fmla="*/ 0 w 32"/>
                <a:gd name="T1" fmla="*/ 0 h 23"/>
                <a:gd name="T2" fmla="*/ 0 w 32"/>
                <a:gd name="T3" fmla="*/ 23 h 23"/>
                <a:gd name="T4" fmla="*/ 10 w 32"/>
                <a:gd name="T5" fmla="*/ 23 h 23"/>
                <a:gd name="T6" fmla="*/ 32 w 32"/>
                <a:gd name="T7" fmla="*/ 22 h 23"/>
                <a:gd name="T8" fmla="*/ 32 w 32"/>
                <a:gd name="T9" fmla="*/ 1 h 23"/>
                <a:gd name="T10" fmla="*/ 19 w 32"/>
                <a:gd name="T11" fmla="*/ 1 h 23"/>
                <a:gd name="T12" fmla="*/ 0 w 32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3" y="23"/>
                    <a:pt x="6" y="23"/>
                    <a:pt x="10" y="23"/>
                  </a:cubicBezTo>
                  <a:cubicBezTo>
                    <a:pt x="17" y="23"/>
                    <a:pt x="25" y="23"/>
                    <a:pt x="32" y="22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8" y="1"/>
                    <a:pt x="23" y="1"/>
                    <a:pt x="19" y="1"/>
                  </a:cubicBezTo>
                  <a:cubicBezTo>
                    <a:pt x="13" y="1"/>
                    <a:pt x="6" y="1"/>
                    <a:pt x="0" y="0"/>
                  </a:cubicBezTo>
                </a:path>
              </a:pathLst>
            </a:custGeom>
            <a:solidFill>
              <a:srgbClr val="282D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3" name="任意多边形 79">
              <a:extLst>
                <a:ext uri="{FF2B5EF4-FFF2-40B4-BE49-F238E27FC236}">
                  <a16:creationId xmlns:a16="http://schemas.microsoft.com/office/drawing/2014/main" id="{385991BF-C4AF-437E-9C2B-5381086A1140}"/>
                </a:ext>
              </a:extLst>
            </p:cNvPr>
            <p:cNvSpPr/>
            <p:nvPr/>
          </p:nvSpPr>
          <p:spPr bwMode="auto">
            <a:xfrm>
              <a:off x="4310063" y="3943350"/>
              <a:ext cx="71438" cy="393700"/>
            </a:xfrm>
            <a:custGeom>
              <a:avLst/>
              <a:gdLst>
                <a:gd name="T0" fmla="*/ 5 w 24"/>
                <a:gd name="T1" fmla="*/ 0 h 132"/>
                <a:gd name="T2" fmla="*/ 0 w 24"/>
                <a:gd name="T3" fmla="*/ 60 h 132"/>
                <a:gd name="T4" fmla="*/ 19 w 24"/>
                <a:gd name="T5" fmla="*/ 132 h 132"/>
                <a:gd name="T6" fmla="*/ 5 w 24"/>
                <a:gd name="T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32">
                  <a:moveTo>
                    <a:pt x="5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8" y="79"/>
                    <a:pt x="14" y="104"/>
                    <a:pt x="19" y="132"/>
                  </a:cubicBezTo>
                  <a:cubicBezTo>
                    <a:pt x="24" y="68"/>
                    <a:pt x="5" y="0"/>
                    <a:pt x="5" y="0"/>
                  </a:cubicBezTo>
                </a:path>
              </a:pathLst>
            </a:custGeom>
            <a:solidFill>
              <a:srgbClr val="161C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4" name="任意多边形 80">
              <a:extLst>
                <a:ext uri="{FF2B5EF4-FFF2-40B4-BE49-F238E27FC236}">
                  <a16:creationId xmlns:a16="http://schemas.microsoft.com/office/drawing/2014/main" id="{CDC9DE87-E762-4C0B-B5E2-557933E5D649}"/>
                </a:ext>
              </a:extLst>
            </p:cNvPr>
            <p:cNvSpPr/>
            <p:nvPr/>
          </p:nvSpPr>
          <p:spPr bwMode="auto">
            <a:xfrm>
              <a:off x="4092576" y="2471738"/>
              <a:ext cx="146050" cy="122237"/>
            </a:xfrm>
            <a:custGeom>
              <a:avLst/>
              <a:gdLst>
                <a:gd name="T0" fmla="*/ 0 w 49"/>
                <a:gd name="T1" fmla="*/ 11 h 41"/>
                <a:gd name="T2" fmla="*/ 25 w 49"/>
                <a:gd name="T3" fmla="*/ 34 h 41"/>
                <a:gd name="T4" fmla="*/ 0 w 49"/>
                <a:gd name="T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41">
                  <a:moveTo>
                    <a:pt x="0" y="11"/>
                  </a:moveTo>
                  <a:cubicBezTo>
                    <a:pt x="0" y="11"/>
                    <a:pt x="1" y="41"/>
                    <a:pt x="25" y="34"/>
                  </a:cubicBezTo>
                  <a:cubicBezTo>
                    <a:pt x="49" y="27"/>
                    <a:pt x="21" y="0"/>
                    <a:pt x="0" y="11"/>
                  </a:cubicBez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5" name="任意多边形 81">
              <a:extLst>
                <a:ext uri="{FF2B5EF4-FFF2-40B4-BE49-F238E27FC236}">
                  <a16:creationId xmlns:a16="http://schemas.microsoft.com/office/drawing/2014/main" id="{9B89274B-EDB2-4B8B-BF72-31C15CAA1FE9}"/>
                </a:ext>
              </a:extLst>
            </p:cNvPr>
            <p:cNvSpPr/>
            <p:nvPr/>
          </p:nvSpPr>
          <p:spPr bwMode="auto">
            <a:xfrm>
              <a:off x="4129088" y="2527300"/>
              <a:ext cx="196850" cy="274637"/>
            </a:xfrm>
            <a:custGeom>
              <a:avLst/>
              <a:gdLst>
                <a:gd name="T0" fmla="*/ 59 w 66"/>
                <a:gd name="T1" fmla="*/ 68 h 92"/>
                <a:gd name="T2" fmla="*/ 48 w 66"/>
                <a:gd name="T3" fmla="*/ 35 h 92"/>
                <a:gd name="T4" fmla="*/ 5 w 66"/>
                <a:gd name="T5" fmla="*/ 0 h 92"/>
                <a:gd name="T6" fmla="*/ 0 w 66"/>
                <a:gd name="T7" fmla="*/ 65 h 92"/>
                <a:gd name="T8" fmla="*/ 46 w 66"/>
                <a:gd name="T9" fmla="*/ 86 h 92"/>
                <a:gd name="T10" fmla="*/ 59 w 66"/>
                <a:gd name="T11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92">
                  <a:moveTo>
                    <a:pt x="59" y="68"/>
                  </a:moveTo>
                  <a:cubicBezTo>
                    <a:pt x="59" y="68"/>
                    <a:pt x="43" y="57"/>
                    <a:pt x="48" y="35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10" y="43"/>
                    <a:pt x="0" y="65"/>
                  </a:cubicBezTo>
                  <a:cubicBezTo>
                    <a:pt x="0" y="65"/>
                    <a:pt x="26" y="92"/>
                    <a:pt x="46" y="86"/>
                  </a:cubicBezTo>
                  <a:cubicBezTo>
                    <a:pt x="66" y="80"/>
                    <a:pt x="59" y="68"/>
                    <a:pt x="59" y="68"/>
                  </a:cubicBezTo>
                </a:path>
              </a:pathLst>
            </a:custGeom>
            <a:solidFill>
              <a:srgbClr val="E28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6" name="任意多边形 82">
              <a:extLst>
                <a:ext uri="{FF2B5EF4-FFF2-40B4-BE49-F238E27FC236}">
                  <a16:creationId xmlns:a16="http://schemas.microsoft.com/office/drawing/2014/main" id="{38CCEFB2-858A-466D-A5F2-D638427B4D9F}"/>
                </a:ext>
              </a:extLst>
            </p:cNvPr>
            <p:cNvSpPr/>
            <p:nvPr/>
          </p:nvSpPr>
          <p:spPr bwMode="auto">
            <a:xfrm>
              <a:off x="4224338" y="2590800"/>
              <a:ext cx="47625" cy="92075"/>
            </a:xfrm>
            <a:custGeom>
              <a:avLst/>
              <a:gdLst>
                <a:gd name="T0" fmla="*/ 16 w 16"/>
                <a:gd name="T1" fmla="*/ 31 h 31"/>
                <a:gd name="T2" fmla="*/ 15 w 16"/>
                <a:gd name="T3" fmla="*/ 24 h 31"/>
                <a:gd name="T4" fmla="*/ 15 w 16"/>
                <a:gd name="T5" fmla="*/ 24 h 31"/>
                <a:gd name="T6" fmla="*/ 15 w 16"/>
                <a:gd name="T7" fmla="*/ 23 h 31"/>
                <a:gd name="T8" fmla="*/ 15 w 16"/>
                <a:gd name="T9" fmla="*/ 23 h 31"/>
                <a:gd name="T10" fmla="*/ 15 w 16"/>
                <a:gd name="T11" fmla="*/ 23 h 31"/>
                <a:gd name="T12" fmla="*/ 15 w 16"/>
                <a:gd name="T13" fmla="*/ 22 h 31"/>
                <a:gd name="T14" fmla="*/ 15 w 16"/>
                <a:gd name="T15" fmla="*/ 22 h 31"/>
                <a:gd name="T16" fmla="*/ 15 w 16"/>
                <a:gd name="T17" fmla="*/ 22 h 31"/>
                <a:gd name="T18" fmla="*/ 15 w 16"/>
                <a:gd name="T19" fmla="*/ 22 h 31"/>
                <a:gd name="T20" fmla="*/ 15 w 16"/>
                <a:gd name="T21" fmla="*/ 22 h 31"/>
                <a:gd name="T22" fmla="*/ 15 w 16"/>
                <a:gd name="T23" fmla="*/ 22 h 31"/>
                <a:gd name="T24" fmla="*/ 15 w 16"/>
                <a:gd name="T25" fmla="*/ 21 h 31"/>
                <a:gd name="T26" fmla="*/ 15 w 16"/>
                <a:gd name="T27" fmla="*/ 21 h 31"/>
                <a:gd name="T28" fmla="*/ 15 w 16"/>
                <a:gd name="T29" fmla="*/ 21 h 31"/>
                <a:gd name="T30" fmla="*/ 15 w 16"/>
                <a:gd name="T31" fmla="*/ 21 h 31"/>
                <a:gd name="T32" fmla="*/ 15 w 16"/>
                <a:gd name="T33" fmla="*/ 21 h 31"/>
                <a:gd name="T34" fmla="*/ 15 w 16"/>
                <a:gd name="T35" fmla="*/ 20 h 31"/>
                <a:gd name="T36" fmla="*/ 15 w 16"/>
                <a:gd name="T37" fmla="*/ 20 h 31"/>
                <a:gd name="T38" fmla="*/ 15 w 16"/>
                <a:gd name="T39" fmla="*/ 20 h 31"/>
                <a:gd name="T40" fmla="*/ 15 w 16"/>
                <a:gd name="T41" fmla="*/ 20 h 31"/>
                <a:gd name="T42" fmla="*/ 15 w 16"/>
                <a:gd name="T43" fmla="*/ 19 h 31"/>
                <a:gd name="T44" fmla="*/ 15 w 16"/>
                <a:gd name="T45" fmla="*/ 19 h 31"/>
                <a:gd name="T46" fmla="*/ 15 w 16"/>
                <a:gd name="T47" fmla="*/ 19 h 31"/>
                <a:gd name="T48" fmla="*/ 15 w 16"/>
                <a:gd name="T49" fmla="*/ 19 h 31"/>
                <a:gd name="T50" fmla="*/ 15 w 16"/>
                <a:gd name="T51" fmla="*/ 19 h 31"/>
                <a:gd name="T52" fmla="*/ 15 w 16"/>
                <a:gd name="T53" fmla="*/ 19 h 31"/>
                <a:gd name="T54" fmla="*/ 15 w 16"/>
                <a:gd name="T55" fmla="*/ 18 h 31"/>
                <a:gd name="T56" fmla="*/ 15 w 16"/>
                <a:gd name="T57" fmla="*/ 18 h 31"/>
                <a:gd name="T58" fmla="*/ 15 w 16"/>
                <a:gd name="T59" fmla="*/ 18 h 31"/>
                <a:gd name="T60" fmla="*/ 15 w 16"/>
                <a:gd name="T61" fmla="*/ 18 h 31"/>
                <a:gd name="T62" fmla="*/ 15 w 16"/>
                <a:gd name="T63" fmla="*/ 18 h 31"/>
                <a:gd name="T64" fmla="*/ 15 w 16"/>
                <a:gd name="T65" fmla="*/ 17 h 31"/>
                <a:gd name="T66" fmla="*/ 15 w 16"/>
                <a:gd name="T67" fmla="*/ 17 h 31"/>
                <a:gd name="T68" fmla="*/ 15 w 16"/>
                <a:gd name="T69" fmla="*/ 17 h 31"/>
                <a:gd name="T70" fmla="*/ 15 w 16"/>
                <a:gd name="T71" fmla="*/ 17 h 31"/>
                <a:gd name="T72" fmla="*/ 15 w 16"/>
                <a:gd name="T73" fmla="*/ 16 h 31"/>
                <a:gd name="T74" fmla="*/ 15 w 16"/>
                <a:gd name="T75" fmla="*/ 16 h 31"/>
                <a:gd name="T76" fmla="*/ 15 w 16"/>
                <a:gd name="T77" fmla="*/ 16 h 31"/>
                <a:gd name="T78" fmla="*/ 16 w 16"/>
                <a:gd name="T79" fmla="*/ 16 h 31"/>
                <a:gd name="T80" fmla="*/ 16 w 16"/>
                <a:gd name="T81" fmla="*/ 16 h 31"/>
                <a:gd name="T82" fmla="*/ 16 w 16"/>
                <a:gd name="T83" fmla="*/ 16 h 31"/>
                <a:gd name="T84" fmla="*/ 16 w 16"/>
                <a:gd name="T85" fmla="*/ 15 h 31"/>
                <a:gd name="T86" fmla="*/ 16 w 16"/>
                <a:gd name="T87" fmla="*/ 15 h 31"/>
                <a:gd name="T88" fmla="*/ 16 w 16"/>
                <a:gd name="T89" fmla="*/ 15 h 31"/>
                <a:gd name="T90" fmla="*/ 16 w 16"/>
                <a:gd name="T91" fmla="*/ 14 h 31"/>
                <a:gd name="T92" fmla="*/ 16 w 16"/>
                <a:gd name="T93" fmla="*/ 14 h 31"/>
                <a:gd name="T94" fmla="*/ 16 w 16"/>
                <a:gd name="T95" fmla="*/ 14 h 31"/>
                <a:gd name="T96" fmla="*/ 16 w 16"/>
                <a:gd name="T97" fmla="*/ 14 h 31"/>
                <a:gd name="T98" fmla="*/ 16 w 16"/>
                <a:gd name="T99" fmla="*/ 14 h 31"/>
                <a:gd name="T100" fmla="*/ 16 w 16"/>
                <a:gd name="T101" fmla="*/ 14 h 31"/>
                <a:gd name="T102" fmla="*/ 0 w 16"/>
                <a:gd name="T10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" h="31">
                  <a:moveTo>
                    <a:pt x="15" y="24"/>
                  </a:moveTo>
                  <a:cubicBezTo>
                    <a:pt x="15" y="27"/>
                    <a:pt x="15" y="29"/>
                    <a:pt x="16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29"/>
                    <a:pt x="15" y="27"/>
                    <a:pt x="15" y="24"/>
                  </a:cubicBezTo>
                  <a:moveTo>
                    <a:pt x="15" y="23"/>
                  </a:moveTo>
                  <a:cubicBezTo>
                    <a:pt x="15" y="23"/>
                    <a:pt x="15" y="24"/>
                    <a:pt x="15" y="24"/>
                  </a:cubicBezTo>
                  <a:cubicBezTo>
                    <a:pt x="15" y="24"/>
                    <a:pt x="15" y="23"/>
                    <a:pt x="15" y="23"/>
                  </a:cubicBezTo>
                  <a:moveTo>
                    <a:pt x="15" y="2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moveTo>
                    <a:pt x="15" y="2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moveTo>
                    <a:pt x="15" y="22"/>
                  </a:moveTo>
                  <a:cubicBezTo>
                    <a:pt x="15" y="22"/>
                    <a:pt x="15" y="22"/>
                    <a:pt x="15" y="23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15" y="22"/>
                  </a:move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15" y="22"/>
                  </a:move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15" y="21"/>
                  </a:move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1"/>
                  </a:cubicBezTo>
                  <a:moveTo>
                    <a:pt x="15" y="21"/>
                  </a:move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moveTo>
                    <a:pt x="15" y="21"/>
                  </a:move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moveTo>
                    <a:pt x="15" y="21"/>
                  </a:move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moveTo>
                    <a:pt x="15" y="20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5" y="20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5" y="20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5" y="19"/>
                  </a:moveTo>
                  <a:cubicBezTo>
                    <a:pt x="15" y="19"/>
                    <a:pt x="15" y="20"/>
                    <a:pt x="15" y="20"/>
                  </a:cubicBezTo>
                  <a:cubicBezTo>
                    <a:pt x="15" y="20"/>
                    <a:pt x="15" y="19"/>
                    <a:pt x="15" y="19"/>
                  </a:cubicBezTo>
                  <a:moveTo>
                    <a:pt x="15" y="19"/>
                  </a:move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5" y="19"/>
                  </a:move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5" y="18"/>
                  </a:move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8"/>
                  </a:cubicBezTo>
                  <a:moveTo>
                    <a:pt x="15" y="18"/>
                  </a:move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5" y="18"/>
                  </a:move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5" y="18"/>
                  </a:move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5" y="17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5" y="17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5" y="17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5" y="16"/>
                  </a:moveTo>
                  <a:cubicBezTo>
                    <a:pt x="15" y="16"/>
                    <a:pt x="15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moveTo>
                    <a:pt x="15" y="16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moveTo>
                    <a:pt x="16" y="16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6" y="15"/>
                  </a:moveTo>
                  <a:cubicBezTo>
                    <a:pt x="16" y="15"/>
                    <a:pt x="16" y="16"/>
                    <a:pt x="16" y="16"/>
                  </a:cubicBezTo>
                  <a:cubicBezTo>
                    <a:pt x="16" y="16"/>
                    <a:pt x="16" y="15"/>
                    <a:pt x="16" y="15"/>
                  </a:cubicBezTo>
                  <a:moveTo>
                    <a:pt x="1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moveTo>
                    <a:pt x="1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moveTo>
                    <a:pt x="16" y="14"/>
                  </a:moveTo>
                  <a:cubicBezTo>
                    <a:pt x="16" y="14"/>
                    <a:pt x="16" y="15"/>
                    <a:pt x="16" y="15"/>
                  </a:cubicBezTo>
                  <a:cubicBezTo>
                    <a:pt x="16" y="15"/>
                    <a:pt x="16" y="14"/>
                    <a:pt x="16" y="14"/>
                  </a:cubicBezTo>
                  <a:moveTo>
                    <a:pt x="16" y="14"/>
                  </a:move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moveTo>
                    <a:pt x="16" y="14"/>
                  </a:move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moveTo>
                    <a:pt x="0" y="0"/>
                  </a:move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7" name="任意多边形 83">
              <a:extLst>
                <a:ext uri="{FF2B5EF4-FFF2-40B4-BE49-F238E27FC236}">
                  <a16:creationId xmlns:a16="http://schemas.microsoft.com/office/drawing/2014/main" id="{58C9FF50-199A-40AF-AD99-5D06476255D6}"/>
                </a:ext>
              </a:extLst>
            </p:cNvPr>
            <p:cNvSpPr/>
            <p:nvPr/>
          </p:nvSpPr>
          <p:spPr bwMode="auto">
            <a:xfrm>
              <a:off x="4170363" y="2590800"/>
              <a:ext cx="101600" cy="92075"/>
            </a:xfrm>
            <a:custGeom>
              <a:avLst/>
              <a:gdLst>
                <a:gd name="T0" fmla="*/ 34 w 34"/>
                <a:gd name="T1" fmla="*/ 31 h 31"/>
                <a:gd name="T2" fmla="*/ 33 w 34"/>
                <a:gd name="T3" fmla="*/ 24 h 31"/>
                <a:gd name="T4" fmla="*/ 33 w 34"/>
                <a:gd name="T5" fmla="*/ 23 h 31"/>
                <a:gd name="T6" fmla="*/ 33 w 34"/>
                <a:gd name="T7" fmla="*/ 23 h 31"/>
                <a:gd name="T8" fmla="*/ 33 w 34"/>
                <a:gd name="T9" fmla="*/ 23 h 31"/>
                <a:gd name="T10" fmla="*/ 33 w 34"/>
                <a:gd name="T11" fmla="*/ 22 h 31"/>
                <a:gd name="T12" fmla="*/ 33 w 34"/>
                <a:gd name="T13" fmla="*/ 22 h 31"/>
                <a:gd name="T14" fmla="*/ 33 w 34"/>
                <a:gd name="T15" fmla="*/ 22 h 31"/>
                <a:gd name="T16" fmla="*/ 33 w 34"/>
                <a:gd name="T17" fmla="*/ 21 h 31"/>
                <a:gd name="T18" fmla="*/ 33 w 34"/>
                <a:gd name="T19" fmla="*/ 21 h 31"/>
                <a:gd name="T20" fmla="*/ 33 w 34"/>
                <a:gd name="T21" fmla="*/ 21 h 31"/>
                <a:gd name="T22" fmla="*/ 33 w 34"/>
                <a:gd name="T23" fmla="*/ 20 h 31"/>
                <a:gd name="T24" fmla="*/ 33 w 34"/>
                <a:gd name="T25" fmla="*/ 20 h 31"/>
                <a:gd name="T26" fmla="*/ 33 w 34"/>
                <a:gd name="T27" fmla="*/ 20 h 31"/>
                <a:gd name="T28" fmla="*/ 33 w 34"/>
                <a:gd name="T29" fmla="*/ 20 h 31"/>
                <a:gd name="T30" fmla="*/ 33 w 34"/>
                <a:gd name="T31" fmla="*/ 19 h 31"/>
                <a:gd name="T32" fmla="*/ 33 w 34"/>
                <a:gd name="T33" fmla="*/ 19 h 31"/>
                <a:gd name="T34" fmla="*/ 33 w 34"/>
                <a:gd name="T35" fmla="*/ 19 h 31"/>
                <a:gd name="T36" fmla="*/ 33 w 34"/>
                <a:gd name="T37" fmla="*/ 18 h 31"/>
                <a:gd name="T38" fmla="*/ 33 w 34"/>
                <a:gd name="T39" fmla="*/ 18 h 31"/>
                <a:gd name="T40" fmla="*/ 33 w 34"/>
                <a:gd name="T41" fmla="*/ 18 h 31"/>
                <a:gd name="T42" fmla="*/ 33 w 34"/>
                <a:gd name="T43" fmla="*/ 17 h 31"/>
                <a:gd name="T44" fmla="*/ 33 w 34"/>
                <a:gd name="T45" fmla="*/ 17 h 31"/>
                <a:gd name="T46" fmla="*/ 33 w 34"/>
                <a:gd name="T47" fmla="*/ 17 h 31"/>
                <a:gd name="T48" fmla="*/ 33 w 34"/>
                <a:gd name="T49" fmla="*/ 17 h 31"/>
                <a:gd name="T50" fmla="*/ 33 w 34"/>
                <a:gd name="T51" fmla="*/ 16 h 31"/>
                <a:gd name="T52" fmla="*/ 34 w 34"/>
                <a:gd name="T53" fmla="*/ 16 h 31"/>
                <a:gd name="T54" fmla="*/ 34 w 34"/>
                <a:gd name="T55" fmla="*/ 16 h 31"/>
                <a:gd name="T56" fmla="*/ 34 w 34"/>
                <a:gd name="T57" fmla="*/ 15 h 31"/>
                <a:gd name="T58" fmla="*/ 34 w 34"/>
                <a:gd name="T59" fmla="*/ 15 h 31"/>
                <a:gd name="T60" fmla="*/ 34 w 34"/>
                <a:gd name="T61" fmla="*/ 15 h 31"/>
                <a:gd name="T62" fmla="*/ 34 w 34"/>
                <a:gd name="T63" fmla="*/ 14 h 31"/>
                <a:gd name="T64" fmla="*/ 34 w 34"/>
                <a:gd name="T65" fmla="*/ 14 h 31"/>
                <a:gd name="T66" fmla="*/ 34 w 34"/>
                <a:gd name="T67" fmla="*/ 14 h 31"/>
                <a:gd name="T68" fmla="*/ 0 w 34"/>
                <a:gd name="T6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" h="31">
                  <a:moveTo>
                    <a:pt x="0" y="0"/>
                  </a:moveTo>
                  <a:cubicBezTo>
                    <a:pt x="0" y="0"/>
                    <a:pt x="8" y="27"/>
                    <a:pt x="34" y="31"/>
                  </a:cubicBezTo>
                  <a:cubicBezTo>
                    <a:pt x="33" y="29"/>
                    <a:pt x="33" y="27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24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3" y="22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19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9"/>
                    <a:pt x="33" y="19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7"/>
                    <a:pt x="33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16"/>
                    <a:pt x="33" y="16"/>
                    <a:pt x="34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6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4"/>
                    <a:pt x="3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56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8" name="任意多边形 84">
              <a:extLst>
                <a:ext uri="{FF2B5EF4-FFF2-40B4-BE49-F238E27FC236}">
                  <a16:creationId xmlns:a16="http://schemas.microsoft.com/office/drawing/2014/main" id="{765D0C49-7CFF-430E-AA7C-66C5BFC1196D}"/>
                </a:ext>
              </a:extLst>
            </p:cNvPr>
            <p:cNvSpPr/>
            <p:nvPr/>
          </p:nvSpPr>
          <p:spPr bwMode="auto">
            <a:xfrm>
              <a:off x="4176713" y="2784475"/>
              <a:ext cx="360363" cy="927100"/>
            </a:xfrm>
            <a:custGeom>
              <a:avLst/>
              <a:gdLst>
                <a:gd name="T0" fmla="*/ 0 w 121"/>
                <a:gd name="T1" fmla="*/ 13 h 311"/>
                <a:gd name="T2" fmla="*/ 35 w 121"/>
                <a:gd name="T3" fmla="*/ 0 h 311"/>
                <a:gd name="T4" fmla="*/ 65 w 121"/>
                <a:gd name="T5" fmla="*/ 2 h 311"/>
                <a:gd name="T6" fmla="*/ 109 w 121"/>
                <a:gd name="T7" fmla="*/ 149 h 311"/>
                <a:gd name="T8" fmla="*/ 121 w 121"/>
                <a:gd name="T9" fmla="*/ 306 h 311"/>
                <a:gd name="T10" fmla="*/ 110 w 121"/>
                <a:gd name="T11" fmla="*/ 308 h 311"/>
                <a:gd name="T12" fmla="*/ 37 w 121"/>
                <a:gd name="T13" fmla="*/ 302 h 311"/>
                <a:gd name="T14" fmla="*/ 49 w 121"/>
                <a:gd name="T15" fmla="*/ 138 h 311"/>
                <a:gd name="T16" fmla="*/ 0 w 121"/>
                <a:gd name="T17" fmla="*/ 13 h 311"/>
                <a:gd name="T18" fmla="*/ 0 w 121"/>
                <a:gd name="T19" fmla="*/ 13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311">
                  <a:moveTo>
                    <a:pt x="0" y="13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5" y="2"/>
                    <a:pt x="97" y="74"/>
                    <a:pt x="109" y="149"/>
                  </a:cubicBezTo>
                  <a:cubicBezTo>
                    <a:pt x="121" y="224"/>
                    <a:pt x="121" y="306"/>
                    <a:pt x="121" y="306"/>
                  </a:cubicBezTo>
                  <a:cubicBezTo>
                    <a:pt x="121" y="306"/>
                    <a:pt x="117" y="307"/>
                    <a:pt x="110" y="308"/>
                  </a:cubicBezTo>
                  <a:cubicBezTo>
                    <a:pt x="95" y="309"/>
                    <a:pt x="65" y="311"/>
                    <a:pt x="37" y="302"/>
                  </a:cubicBezTo>
                  <a:cubicBezTo>
                    <a:pt x="37" y="302"/>
                    <a:pt x="64" y="190"/>
                    <a:pt x="49" y="138"/>
                  </a:cubicBezTo>
                  <a:cubicBezTo>
                    <a:pt x="35" y="87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9" name="任意多边形 85">
              <a:extLst>
                <a:ext uri="{FF2B5EF4-FFF2-40B4-BE49-F238E27FC236}">
                  <a16:creationId xmlns:a16="http://schemas.microsoft.com/office/drawing/2014/main" id="{36394D42-53A2-413A-A706-FA10C96FDA26}"/>
                </a:ext>
              </a:extLst>
            </p:cNvPr>
            <p:cNvSpPr/>
            <p:nvPr/>
          </p:nvSpPr>
          <p:spPr bwMode="auto">
            <a:xfrm>
              <a:off x="4238626" y="2805113"/>
              <a:ext cx="257175" cy="900112"/>
            </a:xfrm>
            <a:custGeom>
              <a:avLst/>
              <a:gdLst>
                <a:gd name="T0" fmla="*/ 8 w 86"/>
                <a:gd name="T1" fmla="*/ 8 h 302"/>
                <a:gd name="T2" fmla="*/ 0 w 86"/>
                <a:gd name="T3" fmla="*/ 20 h 302"/>
                <a:gd name="T4" fmla="*/ 45 w 86"/>
                <a:gd name="T5" fmla="*/ 177 h 302"/>
                <a:gd name="T6" fmla="*/ 34 w 86"/>
                <a:gd name="T7" fmla="*/ 299 h 302"/>
                <a:gd name="T8" fmla="*/ 65 w 86"/>
                <a:gd name="T9" fmla="*/ 302 h 302"/>
                <a:gd name="T10" fmla="*/ 86 w 86"/>
                <a:gd name="T11" fmla="*/ 301 h 302"/>
                <a:gd name="T12" fmla="*/ 84 w 86"/>
                <a:gd name="T13" fmla="*/ 236 h 302"/>
                <a:gd name="T14" fmla="*/ 76 w 86"/>
                <a:gd name="T15" fmla="*/ 148 h 302"/>
                <a:gd name="T16" fmla="*/ 74 w 86"/>
                <a:gd name="T17" fmla="*/ 139 h 302"/>
                <a:gd name="T18" fmla="*/ 74 w 86"/>
                <a:gd name="T19" fmla="*/ 139 h 302"/>
                <a:gd name="T20" fmla="*/ 74 w 86"/>
                <a:gd name="T21" fmla="*/ 137 h 302"/>
                <a:gd name="T22" fmla="*/ 68 w 86"/>
                <a:gd name="T23" fmla="*/ 127 h 302"/>
                <a:gd name="T24" fmla="*/ 79 w 86"/>
                <a:gd name="T25" fmla="*/ 239 h 302"/>
                <a:gd name="T26" fmla="*/ 63 w 86"/>
                <a:gd name="T27" fmla="*/ 268 h 302"/>
                <a:gd name="T28" fmla="*/ 47 w 86"/>
                <a:gd name="T29" fmla="*/ 239 h 302"/>
                <a:gd name="T30" fmla="*/ 39 w 86"/>
                <a:gd name="T31" fmla="*/ 99 h 302"/>
                <a:gd name="T32" fmla="*/ 29 w 86"/>
                <a:gd name="T33" fmla="*/ 52 h 302"/>
                <a:gd name="T34" fmla="*/ 26 w 86"/>
                <a:gd name="T35" fmla="*/ 49 h 302"/>
                <a:gd name="T36" fmla="*/ 14 w 86"/>
                <a:gd name="T37" fmla="*/ 12 h 302"/>
                <a:gd name="T38" fmla="*/ 8 w 86"/>
                <a:gd name="T39" fmla="*/ 8 h 302"/>
                <a:gd name="T40" fmla="*/ 28 w 86"/>
                <a:gd name="T41" fmla="*/ 0 h 302"/>
                <a:gd name="T42" fmla="*/ 27 w 86"/>
                <a:gd name="T43" fmla="*/ 8 h 302"/>
                <a:gd name="T44" fmla="*/ 28 w 86"/>
                <a:gd name="T45" fmla="*/ 8 h 302"/>
                <a:gd name="T46" fmla="*/ 39 w 86"/>
                <a:gd name="T47" fmla="*/ 8 h 302"/>
                <a:gd name="T48" fmla="*/ 36 w 86"/>
                <a:gd name="T49" fmla="*/ 2 h 302"/>
                <a:gd name="T50" fmla="*/ 28 w 86"/>
                <a:gd name="T51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302">
                  <a:moveTo>
                    <a:pt x="8" y="8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29" y="66"/>
                    <a:pt x="42" y="121"/>
                    <a:pt x="45" y="177"/>
                  </a:cubicBezTo>
                  <a:cubicBezTo>
                    <a:pt x="48" y="210"/>
                    <a:pt x="42" y="257"/>
                    <a:pt x="34" y="299"/>
                  </a:cubicBezTo>
                  <a:cubicBezTo>
                    <a:pt x="45" y="301"/>
                    <a:pt x="55" y="302"/>
                    <a:pt x="65" y="302"/>
                  </a:cubicBezTo>
                  <a:cubicBezTo>
                    <a:pt x="73" y="302"/>
                    <a:pt x="80" y="302"/>
                    <a:pt x="86" y="301"/>
                  </a:cubicBezTo>
                  <a:cubicBezTo>
                    <a:pt x="86" y="274"/>
                    <a:pt x="86" y="249"/>
                    <a:pt x="84" y="236"/>
                  </a:cubicBezTo>
                  <a:cubicBezTo>
                    <a:pt x="83" y="223"/>
                    <a:pt x="81" y="181"/>
                    <a:pt x="76" y="148"/>
                  </a:cubicBezTo>
                  <a:cubicBezTo>
                    <a:pt x="75" y="145"/>
                    <a:pt x="75" y="142"/>
                    <a:pt x="74" y="139"/>
                  </a:cubicBezTo>
                  <a:cubicBezTo>
                    <a:pt x="74" y="139"/>
                    <a:pt x="74" y="139"/>
                    <a:pt x="74" y="139"/>
                  </a:cubicBezTo>
                  <a:cubicBezTo>
                    <a:pt x="74" y="138"/>
                    <a:pt x="74" y="138"/>
                    <a:pt x="74" y="137"/>
                  </a:cubicBezTo>
                  <a:cubicBezTo>
                    <a:pt x="72" y="134"/>
                    <a:pt x="70" y="130"/>
                    <a:pt x="68" y="127"/>
                  </a:cubicBezTo>
                  <a:cubicBezTo>
                    <a:pt x="74" y="171"/>
                    <a:pt x="79" y="239"/>
                    <a:pt x="79" y="239"/>
                  </a:cubicBezTo>
                  <a:cubicBezTo>
                    <a:pt x="63" y="268"/>
                    <a:pt x="63" y="268"/>
                    <a:pt x="63" y="268"/>
                  </a:cubicBezTo>
                  <a:cubicBezTo>
                    <a:pt x="47" y="239"/>
                    <a:pt x="47" y="239"/>
                    <a:pt x="47" y="239"/>
                  </a:cubicBezTo>
                  <a:cubicBezTo>
                    <a:pt x="47" y="239"/>
                    <a:pt x="51" y="155"/>
                    <a:pt x="39" y="99"/>
                  </a:cubicBezTo>
                  <a:cubicBezTo>
                    <a:pt x="35" y="80"/>
                    <a:pt x="32" y="64"/>
                    <a:pt x="29" y="52"/>
                  </a:cubicBezTo>
                  <a:cubicBezTo>
                    <a:pt x="28" y="51"/>
                    <a:pt x="27" y="50"/>
                    <a:pt x="26" y="49"/>
                  </a:cubicBezTo>
                  <a:cubicBezTo>
                    <a:pt x="20" y="43"/>
                    <a:pt x="14" y="20"/>
                    <a:pt x="14" y="12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8" y="8"/>
                    <a:pt x="28" y="8"/>
                  </a:cubicBezTo>
                  <a:cubicBezTo>
                    <a:pt x="32" y="8"/>
                    <a:pt x="36" y="8"/>
                    <a:pt x="39" y="8"/>
                  </a:cubicBezTo>
                  <a:cubicBezTo>
                    <a:pt x="38" y="6"/>
                    <a:pt x="37" y="4"/>
                    <a:pt x="36" y="2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D9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0" name="任意多边形 86">
              <a:extLst>
                <a:ext uri="{FF2B5EF4-FFF2-40B4-BE49-F238E27FC236}">
                  <a16:creationId xmlns:a16="http://schemas.microsoft.com/office/drawing/2014/main" id="{40A496FE-3292-4EB9-BFB2-BDAAAACE5D07}"/>
                </a:ext>
              </a:extLst>
            </p:cNvPr>
            <p:cNvSpPr/>
            <p:nvPr/>
          </p:nvSpPr>
          <p:spPr bwMode="auto">
            <a:xfrm>
              <a:off x="4262438" y="2792413"/>
              <a:ext cx="212725" cy="811212"/>
            </a:xfrm>
            <a:custGeom>
              <a:avLst/>
              <a:gdLst>
                <a:gd name="T0" fmla="*/ 21 w 71"/>
                <a:gd name="T1" fmla="*/ 56 h 272"/>
                <a:gd name="T2" fmla="*/ 31 w 71"/>
                <a:gd name="T3" fmla="*/ 103 h 272"/>
                <a:gd name="T4" fmla="*/ 39 w 71"/>
                <a:gd name="T5" fmla="*/ 243 h 272"/>
                <a:gd name="T6" fmla="*/ 55 w 71"/>
                <a:gd name="T7" fmla="*/ 272 h 272"/>
                <a:gd name="T8" fmla="*/ 71 w 71"/>
                <a:gd name="T9" fmla="*/ 243 h 272"/>
                <a:gd name="T10" fmla="*/ 60 w 71"/>
                <a:gd name="T11" fmla="*/ 131 h 272"/>
                <a:gd name="T12" fmla="*/ 35 w 71"/>
                <a:gd name="T13" fmla="*/ 86 h 272"/>
                <a:gd name="T14" fmla="*/ 35 w 71"/>
                <a:gd name="T15" fmla="*/ 86 h 272"/>
                <a:gd name="T16" fmla="*/ 35 w 71"/>
                <a:gd name="T17" fmla="*/ 86 h 272"/>
                <a:gd name="T18" fmla="*/ 39 w 71"/>
                <a:gd name="T19" fmla="*/ 82 h 272"/>
                <a:gd name="T20" fmla="*/ 33 w 71"/>
                <a:gd name="T21" fmla="*/ 72 h 272"/>
                <a:gd name="T22" fmla="*/ 39 w 71"/>
                <a:gd name="T23" fmla="*/ 67 h 272"/>
                <a:gd name="T24" fmla="*/ 34 w 71"/>
                <a:gd name="T25" fmla="*/ 61 h 272"/>
                <a:gd name="T26" fmla="*/ 21 w 71"/>
                <a:gd name="T27" fmla="*/ 56 h 272"/>
                <a:gd name="T28" fmla="*/ 7 w 71"/>
                <a:gd name="T29" fmla="*/ 0 h 272"/>
                <a:gd name="T30" fmla="*/ 0 w 71"/>
                <a:gd name="T31" fmla="*/ 12 h 272"/>
                <a:gd name="T32" fmla="*/ 6 w 71"/>
                <a:gd name="T33" fmla="*/ 16 h 272"/>
                <a:gd name="T34" fmla="*/ 6 w 71"/>
                <a:gd name="T35" fmla="*/ 13 h 272"/>
                <a:gd name="T36" fmla="*/ 19 w 71"/>
                <a:gd name="T37" fmla="*/ 12 h 272"/>
                <a:gd name="T38" fmla="*/ 20 w 71"/>
                <a:gd name="T39" fmla="*/ 4 h 272"/>
                <a:gd name="T40" fmla="*/ 7 w 71"/>
                <a:gd name="T41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" h="272">
                  <a:moveTo>
                    <a:pt x="21" y="56"/>
                  </a:moveTo>
                  <a:cubicBezTo>
                    <a:pt x="24" y="68"/>
                    <a:pt x="27" y="84"/>
                    <a:pt x="31" y="103"/>
                  </a:cubicBezTo>
                  <a:cubicBezTo>
                    <a:pt x="43" y="159"/>
                    <a:pt x="39" y="243"/>
                    <a:pt x="39" y="243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71" y="243"/>
                    <a:pt x="71" y="243"/>
                    <a:pt x="71" y="243"/>
                  </a:cubicBezTo>
                  <a:cubicBezTo>
                    <a:pt x="71" y="243"/>
                    <a:pt x="66" y="175"/>
                    <a:pt x="60" y="131"/>
                  </a:cubicBezTo>
                  <a:cubicBezTo>
                    <a:pt x="46" y="106"/>
                    <a:pt x="35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3" y="72"/>
                    <a:pt x="33" y="72"/>
                    <a:pt x="33" y="7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4" y="61"/>
                    <a:pt x="27" y="61"/>
                    <a:pt x="21" y="56"/>
                  </a:cubicBezTo>
                  <a:moveTo>
                    <a:pt x="7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4"/>
                    <a:pt x="6" y="13"/>
                    <a:pt x="6" y="13"/>
                  </a:cubicBezTo>
                  <a:cubicBezTo>
                    <a:pt x="7" y="12"/>
                    <a:pt x="13" y="12"/>
                    <a:pt x="19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8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1" name="任意多边形 87">
              <a:extLst>
                <a:ext uri="{FF2B5EF4-FFF2-40B4-BE49-F238E27FC236}">
                  <a16:creationId xmlns:a16="http://schemas.microsoft.com/office/drawing/2014/main" id="{38D40EC0-F7EE-4A52-9F61-3399CD1B34F1}"/>
                </a:ext>
              </a:extLst>
            </p:cNvPr>
            <p:cNvSpPr/>
            <p:nvPr/>
          </p:nvSpPr>
          <p:spPr bwMode="auto">
            <a:xfrm>
              <a:off x="4129088" y="2720975"/>
              <a:ext cx="238125" cy="155575"/>
            </a:xfrm>
            <a:custGeom>
              <a:avLst/>
              <a:gdLst>
                <a:gd name="T0" fmla="*/ 111 w 150"/>
                <a:gd name="T1" fmla="*/ 6 h 98"/>
                <a:gd name="T2" fmla="*/ 88 w 150"/>
                <a:gd name="T3" fmla="*/ 30 h 98"/>
                <a:gd name="T4" fmla="*/ 0 w 150"/>
                <a:gd name="T5" fmla="*/ 0 h 98"/>
                <a:gd name="T6" fmla="*/ 66 w 150"/>
                <a:gd name="T7" fmla="*/ 98 h 98"/>
                <a:gd name="T8" fmla="*/ 98 w 150"/>
                <a:gd name="T9" fmla="*/ 45 h 98"/>
                <a:gd name="T10" fmla="*/ 150 w 150"/>
                <a:gd name="T11" fmla="*/ 60 h 98"/>
                <a:gd name="T12" fmla="*/ 111 w 150"/>
                <a:gd name="T13" fmla="*/ 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98">
                  <a:moveTo>
                    <a:pt x="111" y="6"/>
                  </a:moveTo>
                  <a:lnTo>
                    <a:pt x="88" y="30"/>
                  </a:lnTo>
                  <a:lnTo>
                    <a:pt x="0" y="0"/>
                  </a:lnTo>
                  <a:lnTo>
                    <a:pt x="66" y="98"/>
                  </a:lnTo>
                  <a:lnTo>
                    <a:pt x="98" y="45"/>
                  </a:lnTo>
                  <a:lnTo>
                    <a:pt x="150" y="60"/>
                  </a:lnTo>
                  <a:lnTo>
                    <a:pt x="111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2" name="任意多边形 88">
              <a:extLst>
                <a:ext uri="{FF2B5EF4-FFF2-40B4-BE49-F238E27FC236}">
                  <a16:creationId xmlns:a16="http://schemas.microsoft.com/office/drawing/2014/main" id="{0763E352-283C-4BD0-81C4-F0BBE391CE52}"/>
                </a:ext>
              </a:extLst>
            </p:cNvPr>
            <p:cNvSpPr/>
            <p:nvPr/>
          </p:nvSpPr>
          <p:spPr bwMode="auto">
            <a:xfrm>
              <a:off x="4129088" y="2720975"/>
              <a:ext cx="238125" cy="155575"/>
            </a:xfrm>
            <a:custGeom>
              <a:avLst/>
              <a:gdLst>
                <a:gd name="T0" fmla="*/ 111 w 150"/>
                <a:gd name="T1" fmla="*/ 6 h 98"/>
                <a:gd name="T2" fmla="*/ 88 w 150"/>
                <a:gd name="T3" fmla="*/ 30 h 98"/>
                <a:gd name="T4" fmla="*/ 0 w 150"/>
                <a:gd name="T5" fmla="*/ 0 h 98"/>
                <a:gd name="T6" fmla="*/ 66 w 150"/>
                <a:gd name="T7" fmla="*/ 98 h 98"/>
                <a:gd name="T8" fmla="*/ 98 w 150"/>
                <a:gd name="T9" fmla="*/ 45 h 98"/>
                <a:gd name="T10" fmla="*/ 150 w 150"/>
                <a:gd name="T11" fmla="*/ 60 h 98"/>
                <a:gd name="T12" fmla="*/ 111 w 150"/>
                <a:gd name="T13" fmla="*/ 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98">
                  <a:moveTo>
                    <a:pt x="111" y="6"/>
                  </a:moveTo>
                  <a:lnTo>
                    <a:pt x="88" y="30"/>
                  </a:lnTo>
                  <a:lnTo>
                    <a:pt x="0" y="0"/>
                  </a:lnTo>
                  <a:lnTo>
                    <a:pt x="66" y="98"/>
                  </a:lnTo>
                  <a:lnTo>
                    <a:pt x="98" y="45"/>
                  </a:lnTo>
                  <a:lnTo>
                    <a:pt x="150" y="60"/>
                  </a:lnTo>
                  <a:lnTo>
                    <a:pt x="111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3" name="任意多边形 89">
              <a:extLst>
                <a:ext uri="{FF2B5EF4-FFF2-40B4-BE49-F238E27FC236}">
                  <a16:creationId xmlns:a16="http://schemas.microsoft.com/office/drawing/2014/main" id="{02F4F3A6-2DB4-425B-A65D-8EB216EEA6BC}"/>
                </a:ext>
              </a:extLst>
            </p:cNvPr>
            <p:cNvSpPr/>
            <p:nvPr/>
          </p:nvSpPr>
          <p:spPr bwMode="auto">
            <a:xfrm>
              <a:off x="4305301" y="2730500"/>
              <a:ext cx="309563" cy="1273175"/>
            </a:xfrm>
            <a:custGeom>
              <a:avLst/>
              <a:gdLst>
                <a:gd name="T0" fmla="*/ 0 w 104"/>
                <a:gd name="T1" fmla="*/ 0 h 427"/>
                <a:gd name="T2" fmla="*/ 78 w 104"/>
                <a:gd name="T3" fmla="*/ 72 h 427"/>
                <a:gd name="T4" fmla="*/ 102 w 104"/>
                <a:gd name="T5" fmla="*/ 404 h 427"/>
                <a:gd name="T6" fmla="*/ 63 w 104"/>
                <a:gd name="T7" fmla="*/ 427 h 427"/>
                <a:gd name="T8" fmla="*/ 62 w 104"/>
                <a:gd name="T9" fmla="*/ 261 h 427"/>
                <a:gd name="T10" fmla="*/ 54 w 104"/>
                <a:gd name="T11" fmla="*/ 173 h 427"/>
                <a:gd name="T12" fmla="*/ 0 w 104"/>
                <a:gd name="T13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427">
                  <a:moveTo>
                    <a:pt x="0" y="0"/>
                  </a:moveTo>
                  <a:cubicBezTo>
                    <a:pt x="0" y="0"/>
                    <a:pt x="64" y="14"/>
                    <a:pt x="78" y="72"/>
                  </a:cubicBezTo>
                  <a:cubicBezTo>
                    <a:pt x="92" y="130"/>
                    <a:pt x="100" y="383"/>
                    <a:pt x="102" y="404"/>
                  </a:cubicBezTo>
                  <a:cubicBezTo>
                    <a:pt x="104" y="424"/>
                    <a:pt x="63" y="427"/>
                    <a:pt x="63" y="427"/>
                  </a:cubicBezTo>
                  <a:cubicBezTo>
                    <a:pt x="63" y="427"/>
                    <a:pt x="66" y="296"/>
                    <a:pt x="62" y="261"/>
                  </a:cubicBezTo>
                  <a:cubicBezTo>
                    <a:pt x="61" y="248"/>
                    <a:pt x="59" y="206"/>
                    <a:pt x="54" y="173"/>
                  </a:cubicBezTo>
                  <a:cubicBezTo>
                    <a:pt x="44" y="115"/>
                    <a:pt x="26" y="39"/>
                    <a:pt x="0" y="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4" name="任意多边形 90">
              <a:extLst>
                <a:ext uri="{FF2B5EF4-FFF2-40B4-BE49-F238E27FC236}">
                  <a16:creationId xmlns:a16="http://schemas.microsoft.com/office/drawing/2014/main" id="{2AE0BA43-0FDE-4916-A461-30B8704A47A2}"/>
                </a:ext>
              </a:extLst>
            </p:cNvPr>
            <p:cNvSpPr/>
            <p:nvPr/>
          </p:nvSpPr>
          <p:spPr bwMode="auto">
            <a:xfrm>
              <a:off x="4305301" y="2730500"/>
              <a:ext cx="174625" cy="488950"/>
            </a:xfrm>
            <a:custGeom>
              <a:avLst/>
              <a:gdLst>
                <a:gd name="T0" fmla="*/ 13 w 59"/>
                <a:gd name="T1" fmla="*/ 5 h 164"/>
                <a:gd name="T2" fmla="*/ 53 w 59"/>
                <a:gd name="T3" fmla="*/ 46 h 164"/>
                <a:gd name="T4" fmla="*/ 37 w 59"/>
                <a:gd name="T5" fmla="*/ 55 h 164"/>
                <a:gd name="T6" fmla="*/ 59 w 59"/>
                <a:gd name="T7" fmla="*/ 69 h 164"/>
                <a:gd name="T8" fmla="*/ 52 w 59"/>
                <a:gd name="T9" fmla="*/ 164 h 164"/>
                <a:gd name="T10" fmla="*/ 0 w 59"/>
                <a:gd name="T11" fmla="*/ 0 h 164"/>
                <a:gd name="T12" fmla="*/ 13 w 59"/>
                <a:gd name="T13" fmla="*/ 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64">
                  <a:moveTo>
                    <a:pt x="13" y="5"/>
                  </a:moveTo>
                  <a:cubicBezTo>
                    <a:pt x="22" y="13"/>
                    <a:pt x="43" y="29"/>
                    <a:pt x="53" y="46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59" y="69"/>
                    <a:pt x="57" y="131"/>
                    <a:pt x="52" y="164"/>
                  </a:cubicBezTo>
                  <a:cubicBezTo>
                    <a:pt x="42" y="107"/>
                    <a:pt x="25" y="37"/>
                    <a:pt x="0" y="0"/>
                  </a:cubicBezTo>
                  <a:cubicBezTo>
                    <a:pt x="0" y="0"/>
                    <a:pt x="5" y="2"/>
                    <a:pt x="13" y="5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5" name="任意多边形 91">
              <a:extLst>
                <a:ext uri="{FF2B5EF4-FFF2-40B4-BE49-F238E27FC236}">
                  <a16:creationId xmlns:a16="http://schemas.microsoft.com/office/drawing/2014/main" id="{4CE36FCF-9AC4-404E-B2A0-2DE1344EA691}"/>
                </a:ext>
              </a:extLst>
            </p:cNvPr>
            <p:cNvSpPr/>
            <p:nvPr/>
          </p:nvSpPr>
          <p:spPr bwMode="auto">
            <a:xfrm>
              <a:off x="4305301" y="2730500"/>
              <a:ext cx="174625" cy="488950"/>
            </a:xfrm>
            <a:custGeom>
              <a:avLst/>
              <a:gdLst>
                <a:gd name="T0" fmla="*/ 52 w 59"/>
                <a:gd name="T1" fmla="*/ 162 h 164"/>
                <a:gd name="T2" fmla="*/ 52 w 59"/>
                <a:gd name="T3" fmla="*/ 164 h 164"/>
                <a:gd name="T4" fmla="*/ 52 w 59"/>
                <a:gd name="T5" fmla="*/ 163 h 164"/>
                <a:gd name="T6" fmla="*/ 52 w 59"/>
                <a:gd name="T7" fmla="*/ 162 h 164"/>
                <a:gd name="T8" fmla="*/ 0 w 59"/>
                <a:gd name="T9" fmla="*/ 0 h 164"/>
                <a:gd name="T10" fmla="*/ 17 w 59"/>
                <a:gd name="T11" fmla="*/ 33 h 164"/>
                <a:gd name="T12" fmla="*/ 27 w 59"/>
                <a:gd name="T13" fmla="*/ 36 h 164"/>
                <a:gd name="T14" fmla="*/ 39 w 59"/>
                <a:gd name="T15" fmla="*/ 71 h 164"/>
                <a:gd name="T16" fmla="*/ 43 w 59"/>
                <a:gd name="T17" fmla="*/ 75 h 164"/>
                <a:gd name="T18" fmla="*/ 50 w 59"/>
                <a:gd name="T19" fmla="*/ 69 h 164"/>
                <a:gd name="T20" fmla="*/ 59 w 59"/>
                <a:gd name="T21" fmla="*/ 76 h 164"/>
                <a:gd name="T22" fmla="*/ 59 w 59"/>
                <a:gd name="T23" fmla="*/ 69 h 164"/>
                <a:gd name="T24" fmla="*/ 37 w 59"/>
                <a:gd name="T25" fmla="*/ 55 h 164"/>
                <a:gd name="T26" fmla="*/ 53 w 59"/>
                <a:gd name="T27" fmla="*/ 46 h 164"/>
                <a:gd name="T28" fmla="*/ 13 w 59"/>
                <a:gd name="T29" fmla="*/ 5 h 164"/>
                <a:gd name="T30" fmla="*/ 0 w 59"/>
                <a:gd name="T3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164">
                  <a:moveTo>
                    <a:pt x="52" y="162"/>
                  </a:moveTo>
                  <a:cubicBezTo>
                    <a:pt x="52" y="163"/>
                    <a:pt x="52" y="163"/>
                    <a:pt x="52" y="164"/>
                  </a:cubicBezTo>
                  <a:cubicBezTo>
                    <a:pt x="52" y="164"/>
                    <a:pt x="52" y="163"/>
                    <a:pt x="52" y="163"/>
                  </a:cubicBezTo>
                  <a:cubicBezTo>
                    <a:pt x="52" y="163"/>
                    <a:pt x="52" y="163"/>
                    <a:pt x="52" y="162"/>
                  </a:cubicBezTo>
                  <a:moveTo>
                    <a:pt x="0" y="0"/>
                  </a:moveTo>
                  <a:cubicBezTo>
                    <a:pt x="6" y="10"/>
                    <a:pt x="12" y="21"/>
                    <a:pt x="17" y="33"/>
                  </a:cubicBezTo>
                  <a:cubicBezTo>
                    <a:pt x="22" y="34"/>
                    <a:pt x="26" y="35"/>
                    <a:pt x="27" y="36"/>
                  </a:cubicBezTo>
                  <a:cubicBezTo>
                    <a:pt x="29" y="39"/>
                    <a:pt x="39" y="71"/>
                    <a:pt x="39" y="71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59" y="72"/>
                    <a:pt x="59" y="69"/>
                    <a:pt x="59" y="69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43" y="29"/>
                    <a:pt x="22" y="13"/>
                    <a:pt x="13" y="5"/>
                  </a:cubicBezTo>
                  <a:cubicBezTo>
                    <a:pt x="5" y="2"/>
                    <a:pt x="0" y="0"/>
                    <a:pt x="0" y="0"/>
                  </a:cubicBezTo>
                </a:path>
              </a:pathLst>
            </a:custGeom>
            <a:solidFill>
              <a:srgbClr val="3C4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6" name="任意多边形 92">
              <a:extLst>
                <a:ext uri="{FF2B5EF4-FFF2-40B4-BE49-F238E27FC236}">
                  <a16:creationId xmlns:a16="http://schemas.microsoft.com/office/drawing/2014/main" id="{8431FCC3-2478-4FEC-B21A-4CFDCB18DD37}"/>
                </a:ext>
              </a:extLst>
            </p:cNvPr>
            <p:cNvSpPr/>
            <p:nvPr/>
          </p:nvSpPr>
          <p:spPr bwMode="auto">
            <a:xfrm>
              <a:off x="4367213" y="2309813"/>
              <a:ext cx="88900" cy="107950"/>
            </a:xfrm>
            <a:custGeom>
              <a:avLst/>
              <a:gdLst>
                <a:gd name="T0" fmla="*/ 25 w 30"/>
                <a:gd name="T1" fmla="*/ 0 h 36"/>
                <a:gd name="T2" fmla="*/ 12 w 30"/>
                <a:gd name="T3" fmla="*/ 36 h 36"/>
                <a:gd name="T4" fmla="*/ 12 w 30"/>
                <a:gd name="T5" fmla="*/ 6 h 36"/>
                <a:gd name="T6" fmla="*/ 25 w 30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6">
                  <a:moveTo>
                    <a:pt x="25" y="0"/>
                  </a:moveTo>
                  <a:cubicBezTo>
                    <a:pt x="25" y="0"/>
                    <a:pt x="30" y="31"/>
                    <a:pt x="12" y="36"/>
                  </a:cubicBezTo>
                  <a:cubicBezTo>
                    <a:pt x="12" y="36"/>
                    <a:pt x="0" y="8"/>
                    <a:pt x="12" y="6"/>
                  </a:cubicBezTo>
                  <a:cubicBezTo>
                    <a:pt x="25" y="3"/>
                    <a:pt x="25" y="0"/>
                    <a:pt x="25" y="0"/>
                  </a:cubicBez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7" name="任意多边形 93">
              <a:extLst>
                <a:ext uri="{FF2B5EF4-FFF2-40B4-BE49-F238E27FC236}">
                  <a16:creationId xmlns:a16="http://schemas.microsoft.com/office/drawing/2014/main" id="{172B19D2-69C3-40D5-B4A8-83D1616483BF}"/>
                </a:ext>
              </a:extLst>
            </p:cNvPr>
            <p:cNvSpPr/>
            <p:nvPr/>
          </p:nvSpPr>
          <p:spPr bwMode="auto">
            <a:xfrm>
              <a:off x="4140201" y="2265363"/>
              <a:ext cx="288925" cy="417512"/>
            </a:xfrm>
            <a:custGeom>
              <a:avLst/>
              <a:gdLst>
                <a:gd name="T0" fmla="*/ 88 w 97"/>
                <a:gd name="T1" fmla="*/ 88 h 140"/>
                <a:gd name="T2" fmla="*/ 38 w 97"/>
                <a:gd name="T3" fmla="*/ 129 h 140"/>
                <a:gd name="T4" fmla="*/ 0 w 97"/>
                <a:gd name="T5" fmla="*/ 83 h 140"/>
                <a:gd name="T6" fmla="*/ 30 w 97"/>
                <a:gd name="T7" fmla="*/ 6 h 140"/>
                <a:gd name="T8" fmla="*/ 88 w 97"/>
                <a:gd name="T9" fmla="*/ 21 h 140"/>
                <a:gd name="T10" fmla="*/ 88 w 97"/>
                <a:gd name="T11" fmla="*/ 8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140">
                  <a:moveTo>
                    <a:pt x="88" y="88"/>
                  </a:moveTo>
                  <a:cubicBezTo>
                    <a:pt x="85" y="105"/>
                    <a:pt x="73" y="140"/>
                    <a:pt x="38" y="129"/>
                  </a:cubicBezTo>
                  <a:cubicBezTo>
                    <a:pt x="2" y="119"/>
                    <a:pt x="1" y="91"/>
                    <a:pt x="0" y="83"/>
                  </a:cubicBezTo>
                  <a:cubicBezTo>
                    <a:pt x="0" y="75"/>
                    <a:pt x="7" y="12"/>
                    <a:pt x="30" y="6"/>
                  </a:cubicBezTo>
                  <a:cubicBezTo>
                    <a:pt x="52" y="0"/>
                    <a:pt x="80" y="8"/>
                    <a:pt x="88" y="21"/>
                  </a:cubicBezTo>
                  <a:cubicBezTo>
                    <a:pt x="97" y="33"/>
                    <a:pt x="88" y="88"/>
                    <a:pt x="88" y="88"/>
                  </a:cubicBezTo>
                  <a:close/>
                </a:path>
              </a:pathLst>
            </a:custGeom>
            <a:solidFill>
              <a:srgbClr val="E28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8" name="任意多边形 94">
              <a:extLst>
                <a:ext uri="{FF2B5EF4-FFF2-40B4-BE49-F238E27FC236}">
                  <a16:creationId xmlns:a16="http://schemas.microsoft.com/office/drawing/2014/main" id="{EAA1CEDE-FCBE-42BA-B412-3FD9158E7992}"/>
                </a:ext>
              </a:extLst>
            </p:cNvPr>
            <p:cNvSpPr/>
            <p:nvPr/>
          </p:nvSpPr>
          <p:spPr bwMode="auto">
            <a:xfrm>
              <a:off x="4081463" y="2200275"/>
              <a:ext cx="455613" cy="274637"/>
            </a:xfrm>
            <a:custGeom>
              <a:avLst/>
              <a:gdLst>
                <a:gd name="T0" fmla="*/ 22 w 153"/>
                <a:gd name="T1" fmla="*/ 85 h 92"/>
                <a:gd name="T2" fmla="*/ 42 w 153"/>
                <a:gd name="T3" fmla="*/ 43 h 92"/>
                <a:gd name="T4" fmla="*/ 131 w 153"/>
                <a:gd name="T5" fmla="*/ 35 h 92"/>
                <a:gd name="T6" fmla="*/ 117 w 153"/>
                <a:gd name="T7" fmla="*/ 9 h 92"/>
                <a:gd name="T8" fmla="*/ 14 w 153"/>
                <a:gd name="T9" fmla="*/ 15 h 92"/>
                <a:gd name="T10" fmla="*/ 0 w 153"/>
                <a:gd name="T11" fmla="*/ 82 h 92"/>
                <a:gd name="T12" fmla="*/ 22 w 153"/>
                <a:gd name="T13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" h="92">
                  <a:moveTo>
                    <a:pt x="22" y="85"/>
                  </a:moveTo>
                  <a:cubicBezTo>
                    <a:pt x="22" y="85"/>
                    <a:pt x="43" y="92"/>
                    <a:pt x="42" y="43"/>
                  </a:cubicBezTo>
                  <a:cubicBezTo>
                    <a:pt x="42" y="43"/>
                    <a:pt x="114" y="58"/>
                    <a:pt x="131" y="35"/>
                  </a:cubicBezTo>
                  <a:cubicBezTo>
                    <a:pt x="153" y="6"/>
                    <a:pt x="144" y="1"/>
                    <a:pt x="117" y="9"/>
                  </a:cubicBezTo>
                  <a:cubicBezTo>
                    <a:pt x="117" y="9"/>
                    <a:pt x="25" y="0"/>
                    <a:pt x="14" y="15"/>
                  </a:cubicBezTo>
                  <a:cubicBezTo>
                    <a:pt x="0" y="33"/>
                    <a:pt x="0" y="82"/>
                    <a:pt x="0" y="82"/>
                  </a:cubicBezTo>
                  <a:lnTo>
                    <a:pt x="22" y="85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9" name="任意多边形 95">
              <a:extLst>
                <a:ext uri="{FF2B5EF4-FFF2-40B4-BE49-F238E27FC236}">
                  <a16:creationId xmlns:a16="http://schemas.microsoft.com/office/drawing/2014/main" id="{E009731C-D135-4A97-95DE-C72DF6CFB9CA}"/>
                </a:ext>
              </a:extLst>
            </p:cNvPr>
            <p:cNvSpPr/>
            <p:nvPr/>
          </p:nvSpPr>
          <p:spPr bwMode="auto">
            <a:xfrm>
              <a:off x="4308476" y="2139950"/>
              <a:ext cx="228600" cy="117475"/>
            </a:xfrm>
            <a:custGeom>
              <a:avLst/>
              <a:gdLst>
                <a:gd name="T0" fmla="*/ 38 w 77"/>
                <a:gd name="T1" fmla="*/ 39 h 39"/>
                <a:gd name="T2" fmla="*/ 0 w 77"/>
                <a:gd name="T3" fmla="*/ 35 h 39"/>
                <a:gd name="T4" fmla="*/ 38 w 77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39">
                  <a:moveTo>
                    <a:pt x="38" y="39"/>
                  </a:moveTo>
                  <a:cubicBezTo>
                    <a:pt x="38" y="39"/>
                    <a:pt x="77" y="0"/>
                    <a:pt x="0" y="35"/>
                  </a:cubicBezTo>
                  <a:lnTo>
                    <a:pt x="38" y="39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0" name="任意多边形 96">
              <a:extLst>
                <a:ext uri="{FF2B5EF4-FFF2-40B4-BE49-F238E27FC236}">
                  <a16:creationId xmlns:a16="http://schemas.microsoft.com/office/drawing/2014/main" id="{CC07814D-333E-4273-94BE-595CBF4128A5}"/>
                </a:ext>
              </a:extLst>
            </p:cNvPr>
            <p:cNvSpPr/>
            <p:nvPr/>
          </p:nvSpPr>
          <p:spPr bwMode="auto">
            <a:xfrm>
              <a:off x="4060826" y="2411413"/>
              <a:ext cx="130175" cy="139700"/>
            </a:xfrm>
            <a:custGeom>
              <a:avLst/>
              <a:gdLst>
                <a:gd name="T0" fmla="*/ 37 w 44"/>
                <a:gd name="T1" fmla="*/ 17 h 47"/>
                <a:gd name="T2" fmla="*/ 14 w 44"/>
                <a:gd name="T3" fmla="*/ 0 h 47"/>
                <a:gd name="T4" fmla="*/ 5 w 44"/>
                <a:gd name="T5" fmla="*/ 27 h 47"/>
                <a:gd name="T6" fmla="*/ 34 w 44"/>
                <a:gd name="T7" fmla="*/ 35 h 47"/>
                <a:gd name="T8" fmla="*/ 37 w 44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37" y="17"/>
                  </a:moveTo>
                  <a:cubicBezTo>
                    <a:pt x="37" y="17"/>
                    <a:pt x="30" y="0"/>
                    <a:pt x="14" y="0"/>
                  </a:cubicBezTo>
                  <a:cubicBezTo>
                    <a:pt x="1" y="0"/>
                    <a:pt x="0" y="16"/>
                    <a:pt x="5" y="27"/>
                  </a:cubicBezTo>
                  <a:cubicBezTo>
                    <a:pt x="10" y="36"/>
                    <a:pt x="25" y="47"/>
                    <a:pt x="34" y="35"/>
                  </a:cubicBezTo>
                  <a:cubicBezTo>
                    <a:pt x="44" y="24"/>
                    <a:pt x="37" y="17"/>
                    <a:pt x="37" y="17"/>
                  </a:cubicBezTo>
                  <a:close/>
                </a:path>
              </a:pathLst>
            </a:custGeom>
            <a:solidFill>
              <a:srgbClr val="E28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1" name="任意多边形 97">
              <a:extLst>
                <a:ext uri="{FF2B5EF4-FFF2-40B4-BE49-F238E27FC236}">
                  <a16:creationId xmlns:a16="http://schemas.microsoft.com/office/drawing/2014/main" id="{52D1350F-CFD5-4D00-957A-57F5E396CA1F}"/>
                </a:ext>
              </a:extLst>
            </p:cNvPr>
            <p:cNvSpPr/>
            <p:nvPr/>
          </p:nvSpPr>
          <p:spPr bwMode="auto">
            <a:xfrm>
              <a:off x="4281488" y="2438400"/>
              <a:ext cx="20638" cy="30162"/>
            </a:xfrm>
            <a:custGeom>
              <a:avLst/>
              <a:gdLst>
                <a:gd name="T0" fmla="*/ 1 w 7"/>
                <a:gd name="T1" fmla="*/ 5 h 10"/>
                <a:gd name="T2" fmla="*/ 3 w 7"/>
                <a:gd name="T3" fmla="*/ 10 h 10"/>
                <a:gd name="T4" fmla="*/ 7 w 7"/>
                <a:gd name="T5" fmla="*/ 6 h 10"/>
                <a:gd name="T6" fmla="*/ 4 w 7"/>
                <a:gd name="T7" fmla="*/ 1 h 10"/>
                <a:gd name="T8" fmla="*/ 1 w 7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1" y="5"/>
                  </a:moveTo>
                  <a:cubicBezTo>
                    <a:pt x="0" y="7"/>
                    <a:pt x="1" y="10"/>
                    <a:pt x="3" y="10"/>
                  </a:cubicBezTo>
                  <a:cubicBezTo>
                    <a:pt x="4" y="10"/>
                    <a:pt x="6" y="8"/>
                    <a:pt x="7" y="6"/>
                  </a:cubicBezTo>
                  <a:cubicBezTo>
                    <a:pt x="7" y="3"/>
                    <a:pt x="6" y="1"/>
                    <a:pt x="4" y="1"/>
                  </a:cubicBezTo>
                  <a:cubicBezTo>
                    <a:pt x="3" y="0"/>
                    <a:pt x="1" y="2"/>
                    <a:pt x="1" y="5"/>
                  </a:cubicBez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2" name="任意多边形 98">
              <a:extLst>
                <a:ext uri="{FF2B5EF4-FFF2-40B4-BE49-F238E27FC236}">
                  <a16:creationId xmlns:a16="http://schemas.microsoft.com/office/drawing/2014/main" id="{A19890FB-1772-43D8-ACB3-B6D023BC4E7A}"/>
                </a:ext>
              </a:extLst>
            </p:cNvPr>
            <p:cNvSpPr/>
            <p:nvPr/>
          </p:nvSpPr>
          <p:spPr bwMode="auto">
            <a:xfrm>
              <a:off x="4364038" y="2452688"/>
              <a:ext cx="20638" cy="30162"/>
            </a:xfrm>
            <a:custGeom>
              <a:avLst/>
              <a:gdLst>
                <a:gd name="T0" fmla="*/ 1 w 7"/>
                <a:gd name="T1" fmla="*/ 5 h 10"/>
                <a:gd name="T2" fmla="*/ 3 w 7"/>
                <a:gd name="T3" fmla="*/ 10 h 10"/>
                <a:gd name="T4" fmla="*/ 6 w 7"/>
                <a:gd name="T5" fmla="*/ 6 h 10"/>
                <a:gd name="T6" fmla="*/ 4 w 7"/>
                <a:gd name="T7" fmla="*/ 1 h 10"/>
                <a:gd name="T8" fmla="*/ 1 w 7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1" y="5"/>
                  </a:moveTo>
                  <a:cubicBezTo>
                    <a:pt x="0" y="7"/>
                    <a:pt x="1" y="9"/>
                    <a:pt x="3" y="10"/>
                  </a:cubicBezTo>
                  <a:cubicBezTo>
                    <a:pt x="4" y="10"/>
                    <a:pt x="6" y="8"/>
                    <a:pt x="6" y="6"/>
                  </a:cubicBezTo>
                  <a:cubicBezTo>
                    <a:pt x="7" y="3"/>
                    <a:pt x="6" y="1"/>
                    <a:pt x="4" y="1"/>
                  </a:cubicBezTo>
                  <a:cubicBezTo>
                    <a:pt x="3" y="0"/>
                    <a:pt x="1" y="2"/>
                    <a:pt x="1" y="5"/>
                  </a:cubicBez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3" name="任意多边形 99">
              <a:extLst>
                <a:ext uri="{FF2B5EF4-FFF2-40B4-BE49-F238E27FC236}">
                  <a16:creationId xmlns:a16="http://schemas.microsoft.com/office/drawing/2014/main" id="{13CD4DC7-4FEA-40C5-B095-CB17C778F758}"/>
                </a:ext>
              </a:extLst>
            </p:cNvPr>
            <p:cNvSpPr/>
            <p:nvPr/>
          </p:nvSpPr>
          <p:spPr bwMode="auto">
            <a:xfrm>
              <a:off x="4329113" y="2465388"/>
              <a:ext cx="34925" cy="77787"/>
            </a:xfrm>
            <a:custGeom>
              <a:avLst/>
              <a:gdLst>
                <a:gd name="T0" fmla="*/ 4 w 12"/>
                <a:gd name="T1" fmla="*/ 0 h 26"/>
                <a:gd name="T2" fmla="*/ 12 w 12"/>
                <a:gd name="T3" fmla="*/ 24 h 26"/>
                <a:gd name="T4" fmla="*/ 0 w 12"/>
                <a:gd name="T5" fmla="*/ 24 h 26"/>
                <a:gd name="T6" fmla="*/ 4 w 12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6">
                  <a:moveTo>
                    <a:pt x="4" y="0"/>
                  </a:moveTo>
                  <a:cubicBezTo>
                    <a:pt x="5" y="8"/>
                    <a:pt x="8" y="16"/>
                    <a:pt x="12" y="24"/>
                  </a:cubicBezTo>
                  <a:cubicBezTo>
                    <a:pt x="8" y="26"/>
                    <a:pt x="4" y="26"/>
                    <a:pt x="0" y="24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DC57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4" name="任意多边形 100">
              <a:extLst>
                <a:ext uri="{FF2B5EF4-FFF2-40B4-BE49-F238E27FC236}">
                  <a16:creationId xmlns:a16="http://schemas.microsoft.com/office/drawing/2014/main" id="{C3078932-FD08-4B5B-B87B-0A8365891443}"/>
                </a:ext>
              </a:extLst>
            </p:cNvPr>
            <p:cNvSpPr/>
            <p:nvPr/>
          </p:nvSpPr>
          <p:spPr bwMode="auto">
            <a:xfrm>
              <a:off x="4265613" y="2400300"/>
              <a:ext cx="44450" cy="20637"/>
            </a:xfrm>
            <a:custGeom>
              <a:avLst/>
              <a:gdLst>
                <a:gd name="T0" fmla="*/ 0 w 15"/>
                <a:gd name="T1" fmla="*/ 3 h 7"/>
                <a:gd name="T2" fmla="*/ 2 w 15"/>
                <a:gd name="T3" fmla="*/ 4 h 7"/>
                <a:gd name="T4" fmla="*/ 12 w 15"/>
                <a:gd name="T5" fmla="*/ 6 h 7"/>
                <a:gd name="T6" fmla="*/ 14 w 15"/>
                <a:gd name="T7" fmla="*/ 6 h 7"/>
                <a:gd name="T8" fmla="*/ 14 w 15"/>
                <a:gd name="T9" fmla="*/ 4 h 7"/>
                <a:gd name="T10" fmla="*/ 14 w 15"/>
                <a:gd name="T11" fmla="*/ 4 h 7"/>
                <a:gd name="T12" fmla="*/ 1 w 15"/>
                <a:gd name="T13" fmla="*/ 1 h 7"/>
                <a:gd name="T14" fmla="*/ 0 w 15"/>
                <a:gd name="T15" fmla="*/ 2 h 7"/>
                <a:gd name="T16" fmla="*/ 0 w 15"/>
                <a:gd name="T17" fmla="*/ 2 h 7"/>
                <a:gd name="T18" fmla="*/ 0 w 15"/>
                <a:gd name="T1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">
                  <a:moveTo>
                    <a:pt x="0" y="3"/>
                  </a:moveTo>
                  <a:cubicBezTo>
                    <a:pt x="1" y="3"/>
                    <a:pt x="1" y="4"/>
                    <a:pt x="2" y="4"/>
                  </a:cubicBezTo>
                  <a:cubicBezTo>
                    <a:pt x="5" y="3"/>
                    <a:pt x="9" y="4"/>
                    <a:pt x="12" y="6"/>
                  </a:cubicBezTo>
                  <a:cubicBezTo>
                    <a:pt x="13" y="7"/>
                    <a:pt x="13" y="7"/>
                    <a:pt x="14" y="6"/>
                  </a:cubicBezTo>
                  <a:cubicBezTo>
                    <a:pt x="15" y="6"/>
                    <a:pt x="15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1" y="1"/>
                    <a:pt x="6" y="0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5" name="任意多边形 101">
              <a:extLst>
                <a:ext uri="{FF2B5EF4-FFF2-40B4-BE49-F238E27FC236}">
                  <a16:creationId xmlns:a16="http://schemas.microsoft.com/office/drawing/2014/main" id="{2AB85BF2-2C32-4ADE-8AD0-51D8ED3891CC}"/>
                </a:ext>
              </a:extLst>
            </p:cNvPr>
            <p:cNvSpPr/>
            <p:nvPr/>
          </p:nvSpPr>
          <p:spPr bwMode="auto">
            <a:xfrm>
              <a:off x="4254501" y="2540000"/>
              <a:ext cx="55563" cy="33337"/>
            </a:xfrm>
            <a:custGeom>
              <a:avLst/>
              <a:gdLst>
                <a:gd name="T0" fmla="*/ 18 w 19"/>
                <a:gd name="T1" fmla="*/ 11 h 11"/>
                <a:gd name="T2" fmla="*/ 18 w 19"/>
                <a:gd name="T3" fmla="*/ 11 h 11"/>
                <a:gd name="T4" fmla="*/ 0 w 19"/>
                <a:gd name="T5" fmla="*/ 1 h 11"/>
                <a:gd name="T6" fmla="*/ 0 w 19"/>
                <a:gd name="T7" fmla="*/ 0 h 11"/>
                <a:gd name="T8" fmla="*/ 1 w 19"/>
                <a:gd name="T9" fmla="*/ 0 h 11"/>
                <a:gd name="T10" fmla="*/ 1 w 19"/>
                <a:gd name="T11" fmla="*/ 0 h 11"/>
                <a:gd name="T12" fmla="*/ 18 w 19"/>
                <a:gd name="T13" fmla="*/ 10 h 11"/>
                <a:gd name="T14" fmla="*/ 19 w 19"/>
                <a:gd name="T15" fmla="*/ 10 h 11"/>
                <a:gd name="T16" fmla="*/ 19 w 19"/>
                <a:gd name="T17" fmla="*/ 10 h 11"/>
                <a:gd name="T18" fmla="*/ 18 w 19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11">
                  <a:moveTo>
                    <a:pt x="18" y="11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11" y="11"/>
                    <a:pt x="4" y="7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" y="6"/>
                    <a:pt x="11" y="9"/>
                    <a:pt x="18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1"/>
                    <a:pt x="19" y="11"/>
                    <a:pt x="18" y="11"/>
                  </a:cubicBez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6" name="任意多边形 102">
              <a:extLst>
                <a:ext uri="{FF2B5EF4-FFF2-40B4-BE49-F238E27FC236}">
                  <a16:creationId xmlns:a16="http://schemas.microsoft.com/office/drawing/2014/main" id="{7702CB20-C2BE-4575-9714-EB0499AACCC7}"/>
                </a:ext>
              </a:extLst>
            </p:cNvPr>
            <p:cNvSpPr/>
            <p:nvPr/>
          </p:nvSpPr>
          <p:spPr bwMode="auto">
            <a:xfrm>
              <a:off x="4364038" y="2408238"/>
              <a:ext cx="44450" cy="19050"/>
            </a:xfrm>
            <a:custGeom>
              <a:avLst/>
              <a:gdLst>
                <a:gd name="T0" fmla="*/ 14 w 15"/>
                <a:gd name="T1" fmla="*/ 4 h 6"/>
                <a:gd name="T2" fmla="*/ 15 w 15"/>
                <a:gd name="T3" fmla="*/ 4 h 6"/>
                <a:gd name="T4" fmla="*/ 14 w 15"/>
                <a:gd name="T5" fmla="*/ 2 h 6"/>
                <a:gd name="T6" fmla="*/ 14 w 15"/>
                <a:gd name="T7" fmla="*/ 2 h 6"/>
                <a:gd name="T8" fmla="*/ 1 w 15"/>
                <a:gd name="T9" fmla="*/ 3 h 6"/>
                <a:gd name="T10" fmla="*/ 0 w 15"/>
                <a:gd name="T11" fmla="*/ 5 h 6"/>
                <a:gd name="T12" fmla="*/ 0 w 15"/>
                <a:gd name="T13" fmla="*/ 5 h 6"/>
                <a:gd name="T14" fmla="*/ 2 w 15"/>
                <a:gd name="T15" fmla="*/ 5 h 6"/>
                <a:gd name="T16" fmla="*/ 13 w 15"/>
                <a:gd name="T17" fmla="*/ 5 h 6"/>
                <a:gd name="T18" fmla="*/ 14 w 15"/>
                <a:gd name="T1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6">
                  <a:moveTo>
                    <a:pt x="14" y="4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0" y="0"/>
                    <a:pt x="5" y="0"/>
                    <a:pt x="1" y="3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2" y="6"/>
                    <a:pt x="2" y="5"/>
                  </a:cubicBezTo>
                  <a:cubicBezTo>
                    <a:pt x="6" y="3"/>
                    <a:pt x="10" y="3"/>
                    <a:pt x="13" y="5"/>
                  </a:cubicBezTo>
                  <a:cubicBezTo>
                    <a:pt x="14" y="5"/>
                    <a:pt x="14" y="5"/>
                    <a:pt x="14" y="4"/>
                  </a:cubicBez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7" name="任意多边形 103">
              <a:extLst>
                <a:ext uri="{FF2B5EF4-FFF2-40B4-BE49-F238E27FC236}">
                  <a16:creationId xmlns:a16="http://schemas.microsoft.com/office/drawing/2014/main" id="{0CDB4017-D8DA-4500-B294-24A80AFD2372}"/>
                </a:ext>
              </a:extLst>
            </p:cNvPr>
            <p:cNvSpPr/>
            <p:nvPr/>
          </p:nvSpPr>
          <p:spPr bwMode="auto">
            <a:xfrm>
              <a:off x="3876676" y="2720975"/>
              <a:ext cx="511175" cy="1333500"/>
            </a:xfrm>
            <a:custGeom>
              <a:avLst/>
              <a:gdLst>
                <a:gd name="T0" fmla="*/ 85 w 172"/>
                <a:gd name="T1" fmla="*/ 0 h 447"/>
                <a:gd name="T2" fmla="*/ 20 w 172"/>
                <a:gd name="T3" fmla="*/ 35 h 447"/>
                <a:gd name="T4" fmla="*/ 32 w 172"/>
                <a:gd name="T5" fmla="*/ 222 h 447"/>
                <a:gd name="T6" fmla="*/ 9 w 172"/>
                <a:gd name="T7" fmla="*/ 429 h 447"/>
                <a:gd name="T8" fmla="*/ 133 w 172"/>
                <a:gd name="T9" fmla="*/ 434 h 447"/>
                <a:gd name="T10" fmla="*/ 167 w 172"/>
                <a:gd name="T11" fmla="*/ 205 h 447"/>
                <a:gd name="T12" fmla="*/ 85 w 172"/>
                <a:gd name="T13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2" h="447">
                  <a:moveTo>
                    <a:pt x="85" y="0"/>
                  </a:moveTo>
                  <a:cubicBezTo>
                    <a:pt x="85" y="0"/>
                    <a:pt x="40" y="22"/>
                    <a:pt x="20" y="35"/>
                  </a:cubicBezTo>
                  <a:cubicBezTo>
                    <a:pt x="0" y="47"/>
                    <a:pt x="31" y="196"/>
                    <a:pt x="32" y="222"/>
                  </a:cubicBezTo>
                  <a:cubicBezTo>
                    <a:pt x="33" y="249"/>
                    <a:pt x="9" y="429"/>
                    <a:pt x="9" y="429"/>
                  </a:cubicBezTo>
                  <a:cubicBezTo>
                    <a:pt x="9" y="429"/>
                    <a:pt x="77" y="447"/>
                    <a:pt x="133" y="434"/>
                  </a:cubicBezTo>
                  <a:cubicBezTo>
                    <a:pt x="133" y="434"/>
                    <a:pt x="172" y="284"/>
                    <a:pt x="167" y="205"/>
                  </a:cubicBezTo>
                  <a:cubicBezTo>
                    <a:pt x="163" y="129"/>
                    <a:pt x="140" y="55"/>
                    <a:pt x="85" y="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8" name="任意多边形 104">
              <a:extLst>
                <a:ext uri="{FF2B5EF4-FFF2-40B4-BE49-F238E27FC236}">
                  <a16:creationId xmlns:a16="http://schemas.microsoft.com/office/drawing/2014/main" id="{9E0F3D43-F6AF-47C9-B8C8-112E1D3A4E4C}"/>
                </a:ext>
              </a:extLst>
            </p:cNvPr>
            <p:cNvSpPr/>
            <p:nvPr/>
          </p:nvSpPr>
          <p:spPr bwMode="auto">
            <a:xfrm>
              <a:off x="4006851" y="3687763"/>
              <a:ext cx="238125" cy="258762"/>
            </a:xfrm>
            <a:custGeom>
              <a:avLst/>
              <a:gdLst>
                <a:gd name="T0" fmla="*/ 6 w 80"/>
                <a:gd name="T1" fmla="*/ 23 h 87"/>
                <a:gd name="T2" fmla="*/ 80 w 80"/>
                <a:gd name="T3" fmla="*/ 0 h 87"/>
                <a:gd name="T4" fmla="*/ 71 w 80"/>
                <a:gd name="T5" fmla="*/ 81 h 87"/>
                <a:gd name="T6" fmla="*/ 0 w 80"/>
                <a:gd name="T7" fmla="*/ 82 h 87"/>
                <a:gd name="T8" fmla="*/ 6 w 80"/>
                <a:gd name="T9" fmla="*/ 2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7">
                  <a:moveTo>
                    <a:pt x="6" y="23"/>
                  </a:moveTo>
                  <a:cubicBezTo>
                    <a:pt x="6" y="23"/>
                    <a:pt x="52" y="16"/>
                    <a:pt x="80" y="0"/>
                  </a:cubicBezTo>
                  <a:cubicBezTo>
                    <a:pt x="80" y="0"/>
                    <a:pt x="80" y="52"/>
                    <a:pt x="71" y="81"/>
                  </a:cubicBezTo>
                  <a:cubicBezTo>
                    <a:pt x="71" y="81"/>
                    <a:pt x="28" y="87"/>
                    <a:pt x="0" y="82"/>
                  </a:cubicBezTo>
                  <a:cubicBezTo>
                    <a:pt x="0" y="82"/>
                    <a:pt x="1" y="56"/>
                    <a:pt x="6" y="23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9" name="任意多边形 105">
              <a:extLst>
                <a:ext uri="{FF2B5EF4-FFF2-40B4-BE49-F238E27FC236}">
                  <a16:creationId xmlns:a16="http://schemas.microsoft.com/office/drawing/2014/main" id="{2281895B-5A27-4EB8-A944-2E9064E2C011}"/>
                </a:ext>
              </a:extLst>
            </p:cNvPr>
            <p:cNvSpPr/>
            <p:nvPr/>
          </p:nvSpPr>
          <p:spPr bwMode="auto">
            <a:xfrm>
              <a:off x="4019551" y="3687763"/>
              <a:ext cx="225425" cy="115887"/>
            </a:xfrm>
            <a:custGeom>
              <a:avLst/>
              <a:gdLst>
                <a:gd name="T0" fmla="*/ 76 w 76"/>
                <a:gd name="T1" fmla="*/ 2 h 39"/>
                <a:gd name="T2" fmla="*/ 75 w 76"/>
                <a:gd name="T3" fmla="*/ 19 h 39"/>
                <a:gd name="T4" fmla="*/ 75 w 76"/>
                <a:gd name="T5" fmla="*/ 19 h 39"/>
                <a:gd name="T6" fmla="*/ 76 w 76"/>
                <a:gd name="T7" fmla="*/ 2 h 39"/>
                <a:gd name="T8" fmla="*/ 76 w 76"/>
                <a:gd name="T9" fmla="*/ 2 h 39"/>
                <a:gd name="T10" fmla="*/ 76 w 76"/>
                <a:gd name="T11" fmla="*/ 2 h 39"/>
                <a:gd name="T12" fmla="*/ 76 w 76"/>
                <a:gd name="T13" fmla="*/ 2 h 39"/>
                <a:gd name="T14" fmla="*/ 76 w 76"/>
                <a:gd name="T15" fmla="*/ 1 h 39"/>
                <a:gd name="T16" fmla="*/ 76 w 76"/>
                <a:gd name="T17" fmla="*/ 1 h 39"/>
                <a:gd name="T18" fmla="*/ 76 w 76"/>
                <a:gd name="T19" fmla="*/ 1 h 39"/>
                <a:gd name="T20" fmla="*/ 76 w 76"/>
                <a:gd name="T21" fmla="*/ 1 h 39"/>
                <a:gd name="T22" fmla="*/ 76 w 76"/>
                <a:gd name="T23" fmla="*/ 1 h 39"/>
                <a:gd name="T24" fmla="*/ 76 w 76"/>
                <a:gd name="T25" fmla="*/ 1 h 39"/>
                <a:gd name="T26" fmla="*/ 76 w 76"/>
                <a:gd name="T27" fmla="*/ 1 h 39"/>
                <a:gd name="T28" fmla="*/ 76 w 76"/>
                <a:gd name="T29" fmla="*/ 1 h 39"/>
                <a:gd name="T30" fmla="*/ 76 w 76"/>
                <a:gd name="T31" fmla="*/ 1 h 39"/>
                <a:gd name="T32" fmla="*/ 76 w 76"/>
                <a:gd name="T33" fmla="*/ 1 h 39"/>
                <a:gd name="T34" fmla="*/ 76 w 76"/>
                <a:gd name="T35" fmla="*/ 1 h 39"/>
                <a:gd name="T36" fmla="*/ 76 w 76"/>
                <a:gd name="T37" fmla="*/ 1 h 39"/>
                <a:gd name="T38" fmla="*/ 76 w 76"/>
                <a:gd name="T39" fmla="*/ 1 h 39"/>
                <a:gd name="T40" fmla="*/ 76 w 76"/>
                <a:gd name="T41" fmla="*/ 1 h 39"/>
                <a:gd name="T42" fmla="*/ 76 w 76"/>
                <a:gd name="T43" fmla="*/ 1 h 39"/>
                <a:gd name="T44" fmla="*/ 76 w 76"/>
                <a:gd name="T45" fmla="*/ 0 h 39"/>
                <a:gd name="T46" fmla="*/ 76 w 76"/>
                <a:gd name="T47" fmla="*/ 0 h 39"/>
                <a:gd name="T48" fmla="*/ 76 w 76"/>
                <a:gd name="T49" fmla="*/ 0 h 39"/>
                <a:gd name="T50" fmla="*/ 76 w 76"/>
                <a:gd name="T51" fmla="*/ 0 h 39"/>
                <a:gd name="T52" fmla="*/ 76 w 76"/>
                <a:gd name="T53" fmla="*/ 0 h 39"/>
                <a:gd name="T54" fmla="*/ 76 w 76"/>
                <a:gd name="T55" fmla="*/ 0 h 39"/>
                <a:gd name="T56" fmla="*/ 76 w 76"/>
                <a:gd name="T57" fmla="*/ 0 h 39"/>
                <a:gd name="T58" fmla="*/ 76 w 76"/>
                <a:gd name="T59" fmla="*/ 0 h 39"/>
                <a:gd name="T60" fmla="*/ 76 w 76"/>
                <a:gd name="T61" fmla="*/ 0 h 39"/>
                <a:gd name="T62" fmla="*/ 76 w 76"/>
                <a:gd name="T63" fmla="*/ 0 h 39"/>
                <a:gd name="T64" fmla="*/ 76 w 76"/>
                <a:gd name="T65" fmla="*/ 0 h 39"/>
                <a:gd name="T66" fmla="*/ 76 w 76"/>
                <a:gd name="T67" fmla="*/ 0 h 39"/>
                <a:gd name="T68" fmla="*/ 76 w 76"/>
                <a:gd name="T69" fmla="*/ 0 h 39"/>
                <a:gd name="T70" fmla="*/ 2 w 76"/>
                <a:gd name="T71" fmla="*/ 23 h 39"/>
                <a:gd name="T72" fmla="*/ 0 w 76"/>
                <a:gd name="T73" fmla="*/ 39 h 39"/>
                <a:gd name="T74" fmla="*/ 2 w 76"/>
                <a:gd name="T75" fmla="*/ 23 h 39"/>
                <a:gd name="T76" fmla="*/ 76 w 76"/>
                <a:gd name="T77" fmla="*/ 0 h 39"/>
                <a:gd name="T78" fmla="*/ 76 w 76"/>
                <a:gd name="T79" fmla="*/ 0 h 39"/>
                <a:gd name="T80" fmla="*/ 76 w 76"/>
                <a:gd name="T8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" h="39">
                  <a:moveTo>
                    <a:pt x="76" y="2"/>
                  </a:moveTo>
                  <a:cubicBezTo>
                    <a:pt x="76" y="4"/>
                    <a:pt x="76" y="11"/>
                    <a:pt x="75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6" y="11"/>
                    <a:pt x="76" y="4"/>
                    <a:pt x="76" y="2"/>
                  </a:cubicBezTo>
                  <a:moveTo>
                    <a:pt x="76" y="2"/>
                  </a:moveTo>
                  <a:cubicBezTo>
                    <a:pt x="76" y="2"/>
                    <a:pt x="76" y="2"/>
                    <a:pt x="76" y="2"/>
                  </a:cubicBezTo>
                  <a:cubicBezTo>
                    <a:pt x="76" y="2"/>
                    <a:pt x="76" y="2"/>
                    <a:pt x="76" y="2"/>
                  </a:cubicBezTo>
                  <a:moveTo>
                    <a:pt x="76" y="1"/>
                  </a:moveTo>
                  <a:cubicBezTo>
                    <a:pt x="76" y="1"/>
                    <a:pt x="76" y="1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moveTo>
                    <a:pt x="76" y="1"/>
                  </a:moveTo>
                  <a:cubicBezTo>
                    <a:pt x="76" y="1"/>
                    <a:pt x="76" y="1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moveTo>
                    <a:pt x="76" y="1"/>
                  </a:moveTo>
                  <a:cubicBezTo>
                    <a:pt x="76" y="1"/>
                    <a:pt x="76" y="1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moveTo>
                    <a:pt x="76" y="1"/>
                  </a:moveTo>
                  <a:cubicBezTo>
                    <a:pt x="76" y="1"/>
                    <a:pt x="76" y="1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moveTo>
                    <a:pt x="76" y="1"/>
                  </a:moveTo>
                  <a:cubicBezTo>
                    <a:pt x="76" y="1"/>
                    <a:pt x="76" y="1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moveTo>
                    <a:pt x="76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moveTo>
                    <a:pt x="76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moveTo>
                    <a:pt x="76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moveTo>
                    <a:pt x="76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moveTo>
                    <a:pt x="76" y="0"/>
                  </a:moveTo>
                  <a:cubicBezTo>
                    <a:pt x="48" y="16"/>
                    <a:pt x="2" y="23"/>
                    <a:pt x="2" y="23"/>
                  </a:cubicBezTo>
                  <a:cubicBezTo>
                    <a:pt x="1" y="29"/>
                    <a:pt x="0" y="34"/>
                    <a:pt x="0" y="39"/>
                  </a:cubicBezTo>
                  <a:cubicBezTo>
                    <a:pt x="0" y="34"/>
                    <a:pt x="1" y="29"/>
                    <a:pt x="2" y="23"/>
                  </a:cubicBezTo>
                  <a:cubicBezTo>
                    <a:pt x="2" y="23"/>
                    <a:pt x="48" y="16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</a:path>
              </a:pathLst>
            </a:custGeom>
            <a:solidFill>
              <a:srgbClr val="22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0" name="任意多边形 106">
              <a:extLst>
                <a:ext uri="{FF2B5EF4-FFF2-40B4-BE49-F238E27FC236}">
                  <a16:creationId xmlns:a16="http://schemas.microsoft.com/office/drawing/2014/main" id="{A74270CC-0629-4285-8BAB-A94A0D667FF1}"/>
                </a:ext>
              </a:extLst>
            </p:cNvPr>
            <p:cNvSpPr/>
            <p:nvPr/>
          </p:nvSpPr>
          <p:spPr bwMode="auto">
            <a:xfrm>
              <a:off x="4016376" y="3687763"/>
              <a:ext cx="228600" cy="133350"/>
            </a:xfrm>
            <a:custGeom>
              <a:avLst/>
              <a:gdLst>
                <a:gd name="T0" fmla="*/ 77 w 77"/>
                <a:gd name="T1" fmla="*/ 0 h 45"/>
                <a:gd name="T2" fmla="*/ 3 w 77"/>
                <a:gd name="T3" fmla="*/ 23 h 45"/>
                <a:gd name="T4" fmla="*/ 1 w 77"/>
                <a:gd name="T5" fmla="*/ 39 h 45"/>
                <a:gd name="T6" fmla="*/ 1 w 77"/>
                <a:gd name="T7" fmla="*/ 39 h 45"/>
                <a:gd name="T8" fmla="*/ 13 w 77"/>
                <a:gd name="T9" fmla="*/ 45 h 45"/>
                <a:gd name="T10" fmla="*/ 76 w 77"/>
                <a:gd name="T11" fmla="*/ 19 h 45"/>
                <a:gd name="T12" fmla="*/ 77 w 77"/>
                <a:gd name="T13" fmla="*/ 2 h 45"/>
                <a:gd name="T14" fmla="*/ 77 w 77"/>
                <a:gd name="T15" fmla="*/ 2 h 45"/>
                <a:gd name="T16" fmla="*/ 77 w 77"/>
                <a:gd name="T17" fmla="*/ 2 h 45"/>
                <a:gd name="T18" fmla="*/ 77 w 77"/>
                <a:gd name="T19" fmla="*/ 1 h 45"/>
                <a:gd name="T20" fmla="*/ 77 w 77"/>
                <a:gd name="T21" fmla="*/ 1 h 45"/>
                <a:gd name="T22" fmla="*/ 77 w 77"/>
                <a:gd name="T23" fmla="*/ 1 h 45"/>
                <a:gd name="T24" fmla="*/ 77 w 77"/>
                <a:gd name="T25" fmla="*/ 1 h 45"/>
                <a:gd name="T26" fmla="*/ 77 w 77"/>
                <a:gd name="T27" fmla="*/ 1 h 45"/>
                <a:gd name="T28" fmla="*/ 77 w 77"/>
                <a:gd name="T29" fmla="*/ 1 h 45"/>
                <a:gd name="T30" fmla="*/ 77 w 77"/>
                <a:gd name="T31" fmla="*/ 1 h 45"/>
                <a:gd name="T32" fmla="*/ 77 w 77"/>
                <a:gd name="T33" fmla="*/ 1 h 45"/>
                <a:gd name="T34" fmla="*/ 77 w 77"/>
                <a:gd name="T35" fmla="*/ 1 h 45"/>
                <a:gd name="T36" fmla="*/ 77 w 77"/>
                <a:gd name="T37" fmla="*/ 1 h 45"/>
                <a:gd name="T38" fmla="*/ 77 w 77"/>
                <a:gd name="T39" fmla="*/ 0 h 45"/>
                <a:gd name="T40" fmla="*/ 77 w 77"/>
                <a:gd name="T41" fmla="*/ 0 h 45"/>
                <a:gd name="T42" fmla="*/ 77 w 77"/>
                <a:gd name="T43" fmla="*/ 0 h 45"/>
                <a:gd name="T44" fmla="*/ 77 w 77"/>
                <a:gd name="T45" fmla="*/ 0 h 45"/>
                <a:gd name="T46" fmla="*/ 77 w 77"/>
                <a:gd name="T47" fmla="*/ 0 h 45"/>
                <a:gd name="T48" fmla="*/ 77 w 77"/>
                <a:gd name="T49" fmla="*/ 0 h 45"/>
                <a:gd name="T50" fmla="*/ 77 w 77"/>
                <a:gd name="T51" fmla="*/ 0 h 45"/>
                <a:gd name="T52" fmla="*/ 77 w 77"/>
                <a:gd name="T53" fmla="*/ 0 h 45"/>
                <a:gd name="T54" fmla="*/ 77 w 77"/>
                <a:gd name="T55" fmla="*/ 0 h 45"/>
                <a:gd name="T56" fmla="*/ 77 w 77"/>
                <a:gd name="T57" fmla="*/ 0 h 45"/>
                <a:gd name="T58" fmla="*/ 77 w 77"/>
                <a:gd name="T59" fmla="*/ 0 h 45"/>
                <a:gd name="T60" fmla="*/ 77 w 77"/>
                <a:gd name="T6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" h="45">
                  <a:moveTo>
                    <a:pt x="77" y="0"/>
                  </a:moveTo>
                  <a:cubicBezTo>
                    <a:pt x="49" y="16"/>
                    <a:pt x="3" y="23"/>
                    <a:pt x="3" y="23"/>
                  </a:cubicBezTo>
                  <a:cubicBezTo>
                    <a:pt x="2" y="29"/>
                    <a:pt x="1" y="34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43"/>
                    <a:pt x="5" y="45"/>
                    <a:pt x="13" y="45"/>
                  </a:cubicBezTo>
                  <a:cubicBezTo>
                    <a:pt x="34" y="45"/>
                    <a:pt x="75" y="32"/>
                    <a:pt x="76" y="19"/>
                  </a:cubicBezTo>
                  <a:cubicBezTo>
                    <a:pt x="77" y="11"/>
                    <a:pt x="77" y="4"/>
                    <a:pt x="77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</a:path>
              </a:pathLst>
            </a:custGeom>
            <a:solidFill>
              <a:srgbClr val="22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1" name="任意多边形 107">
              <a:extLst>
                <a:ext uri="{FF2B5EF4-FFF2-40B4-BE49-F238E27FC236}">
                  <a16:creationId xmlns:a16="http://schemas.microsoft.com/office/drawing/2014/main" id="{06F9D004-8289-4E4B-B1A1-7E35EBBC12FB}"/>
                </a:ext>
              </a:extLst>
            </p:cNvPr>
            <p:cNvSpPr/>
            <p:nvPr/>
          </p:nvSpPr>
          <p:spPr bwMode="auto">
            <a:xfrm>
              <a:off x="4075113" y="2720975"/>
              <a:ext cx="298450" cy="587375"/>
            </a:xfrm>
            <a:custGeom>
              <a:avLst/>
              <a:gdLst>
                <a:gd name="T0" fmla="*/ 0 w 100"/>
                <a:gd name="T1" fmla="*/ 10 h 197"/>
                <a:gd name="T2" fmla="*/ 18 w 100"/>
                <a:gd name="T3" fmla="*/ 0 h 197"/>
                <a:gd name="T4" fmla="*/ 100 w 100"/>
                <a:gd name="T5" fmla="*/ 197 h 197"/>
                <a:gd name="T6" fmla="*/ 23 w 100"/>
                <a:gd name="T7" fmla="*/ 89 h 197"/>
                <a:gd name="T8" fmla="*/ 40 w 100"/>
                <a:gd name="T9" fmla="*/ 65 h 197"/>
                <a:gd name="T10" fmla="*/ 9 w 100"/>
                <a:gd name="T11" fmla="*/ 63 h 197"/>
                <a:gd name="T12" fmla="*/ 0 w 100"/>
                <a:gd name="T13" fmla="*/ 1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97">
                  <a:moveTo>
                    <a:pt x="0" y="10"/>
                  </a:moveTo>
                  <a:cubicBezTo>
                    <a:pt x="11" y="5"/>
                    <a:pt x="18" y="0"/>
                    <a:pt x="18" y="0"/>
                  </a:cubicBezTo>
                  <a:cubicBezTo>
                    <a:pt x="71" y="53"/>
                    <a:pt x="94" y="124"/>
                    <a:pt x="100" y="197"/>
                  </a:cubicBezTo>
                  <a:cubicBezTo>
                    <a:pt x="77" y="141"/>
                    <a:pt x="23" y="89"/>
                    <a:pt x="23" y="89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41"/>
                    <a:pt x="3" y="20"/>
                    <a:pt x="0" y="1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2" name="任意多边形 108">
              <a:extLst>
                <a:ext uri="{FF2B5EF4-FFF2-40B4-BE49-F238E27FC236}">
                  <a16:creationId xmlns:a16="http://schemas.microsoft.com/office/drawing/2014/main" id="{E7954C99-CF4E-4493-8C4B-19F58A72E196}"/>
                </a:ext>
              </a:extLst>
            </p:cNvPr>
            <p:cNvSpPr/>
            <p:nvPr/>
          </p:nvSpPr>
          <p:spPr bwMode="auto">
            <a:xfrm>
              <a:off x="4075113" y="2720975"/>
              <a:ext cx="298450" cy="587375"/>
            </a:xfrm>
            <a:custGeom>
              <a:avLst/>
              <a:gdLst>
                <a:gd name="T0" fmla="*/ 18 w 100"/>
                <a:gd name="T1" fmla="*/ 0 h 197"/>
                <a:gd name="T2" fmla="*/ 0 w 100"/>
                <a:gd name="T3" fmla="*/ 10 h 197"/>
                <a:gd name="T4" fmla="*/ 9 w 100"/>
                <a:gd name="T5" fmla="*/ 63 h 197"/>
                <a:gd name="T6" fmla="*/ 40 w 100"/>
                <a:gd name="T7" fmla="*/ 65 h 197"/>
                <a:gd name="T8" fmla="*/ 23 w 100"/>
                <a:gd name="T9" fmla="*/ 89 h 197"/>
                <a:gd name="T10" fmla="*/ 100 w 100"/>
                <a:gd name="T11" fmla="*/ 197 h 197"/>
                <a:gd name="T12" fmla="*/ 18 w 100"/>
                <a:gd name="T13" fmla="*/ 0 h 197"/>
                <a:gd name="T14" fmla="*/ 18 w 100"/>
                <a:gd name="T15" fmla="*/ 0 h 197"/>
                <a:gd name="T16" fmla="*/ 18 w 100"/>
                <a:gd name="T17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197">
                  <a:moveTo>
                    <a:pt x="18" y="0"/>
                  </a:moveTo>
                  <a:cubicBezTo>
                    <a:pt x="18" y="0"/>
                    <a:pt x="11" y="5"/>
                    <a:pt x="0" y="10"/>
                  </a:cubicBezTo>
                  <a:cubicBezTo>
                    <a:pt x="3" y="20"/>
                    <a:pt x="9" y="41"/>
                    <a:pt x="9" y="63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3" y="89"/>
                    <a:pt x="77" y="141"/>
                    <a:pt x="100" y="197"/>
                  </a:cubicBezTo>
                  <a:cubicBezTo>
                    <a:pt x="94" y="124"/>
                    <a:pt x="71" y="53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3C4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3" name="任意多边形 109">
              <a:extLst>
                <a:ext uri="{FF2B5EF4-FFF2-40B4-BE49-F238E27FC236}">
                  <a16:creationId xmlns:a16="http://schemas.microsoft.com/office/drawing/2014/main" id="{4E4A273F-92F4-4852-8FD5-0DAE936540B2}"/>
                </a:ext>
              </a:extLst>
            </p:cNvPr>
            <p:cNvSpPr/>
            <p:nvPr/>
          </p:nvSpPr>
          <p:spPr bwMode="auto">
            <a:xfrm>
              <a:off x="4527551" y="3687763"/>
              <a:ext cx="80963" cy="68262"/>
            </a:xfrm>
            <a:custGeom>
              <a:avLst/>
              <a:gdLst>
                <a:gd name="T0" fmla="*/ 3 w 27"/>
                <a:gd name="T1" fmla="*/ 0 h 23"/>
                <a:gd name="T2" fmla="*/ 27 w 27"/>
                <a:gd name="T3" fmla="*/ 4 h 23"/>
                <a:gd name="T4" fmla="*/ 24 w 27"/>
                <a:gd name="T5" fmla="*/ 23 h 23"/>
                <a:gd name="T6" fmla="*/ 3 w 27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3">
                  <a:moveTo>
                    <a:pt x="3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0" y="22"/>
                    <a:pt x="3" y="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4" name="任意多边形 110">
              <a:extLst>
                <a:ext uri="{FF2B5EF4-FFF2-40B4-BE49-F238E27FC236}">
                  <a16:creationId xmlns:a16="http://schemas.microsoft.com/office/drawing/2014/main" id="{C59BC3E5-F34F-4ED7-8DDE-6D6D56A5D25D}"/>
                </a:ext>
              </a:extLst>
            </p:cNvPr>
            <p:cNvSpPr/>
            <p:nvPr/>
          </p:nvSpPr>
          <p:spPr bwMode="auto">
            <a:xfrm>
              <a:off x="4537076" y="3687763"/>
              <a:ext cx="71438" cy="6826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3 h 23"/>
                <a:gd name="T4" fmla="*/ 21 w 24"/>
                <a:gd name="T5" fmla="*/ 23 h 23"/>
                <a:gd name="T6" fmla="*/ 24 w 24"/>
                <a:gd name="T7" fmla="*/ 4 h 23"/>
                <a:gd name="T8" fmla="*/ 0 w 24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22"/>
                    <a:pt x="21" y="23"/>
                    <a:pt x="21" y="23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2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5" name="任意多边形 111">
              <a:extLst>
                <a:ext uri="{FF2B5EF4-FFF2-40B4-BE49-F238E27FC236}">
                  <a16:creationId xmlns:a16="http://schemas.microsoft.com/office/drawing/2014/main" id="{449D31D9-E2F2-4EAD-B33C-98EA0EC0883C}"/>
                </a:ext>
              </a:extLst>
            </p:cNvPr>
            <p:cNvSpPr/>
            <p:nvPr/>
          </p:nvSpPr>
          <p:spPr bwMode="auto">
            <a:xfrm>
              <a:off x="4275138" y="2825750"/>
              <a:ext cx="292100" cy="319087"/>
            </a:xfrm>
            <a:custGeom>
              <a:avLst/>
              <a:gdLst>
                <a:gd name="T0" fmla="*/ 75 w 98"/>
                <a:gd name="T1" fmla="*/ 107 h 107"/>
                <a:gd name="T2" fmla="*/ 30 w 98"/>
                <a:gd name="T3" fmla="*/ 50 h 107"/>
                <a:gd name="T4" fmla="*/ 14 w 98"/>
                <a:gd name="T5" fmla="*/ 42 h 107"/>
                <a:gd name="T6" fmla="*/ 2 w 98"/>
                <a:gd name="T7" fmla="*/ 2 h 107"/>
                <a:gd name="T8" fmla="*/ 37 w 98"/>
                <a:gd name="T9" fmla="*/ 4 h 107"/>
                <a:gd name="T10" fmla="*/ 49 w 98"/>
                <a:gd name="T11" fmla="*/ 39 h 107"/>
                <a:gd name="T12" fmla="*/ 98 w 98"/>
                <a:gd name="T13" fmla="*/ 84 h 107"/>
                <a:gd name="T14" fmla="*/ 75 w 98"/>
                <a:gd name="T1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107">
                  <a:moveTo>
                    <a:pt x="75" y="107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0" y="50"/>
                    <a:pt x="21" y="50"/>
                    <a:pt x="14" y="42"/>
                  </a:cubicBezTo>
                  <a:cubicBezTo>
                    <a:pt x="7" y="35"/>
                    <a:pt x="0" y="4"/>
                    <a:pt x="2" y="2"/>
                  </a:cubicBezTo>
                  <a:cubicBezTo>
                    <a:pt x="5" y="0"/>
                    <a:pt x="34" y="0"/>
                    <a:pt x="37" y="4"/>
                  </a:cubicBezTo>
                  <a:cubicBezTo>
                    <a:pt x="39" y="7"/>
                    <a:pt x="49" y="39"/>
                    <a:pt x="49" y="39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75" y="107"/>
                    <a:pt x="75" y="107"/>
                    <a:pt x="75" y="107"/>
                  </a:cubicBezTo>
                </a:path>
              </a:pathLst>
            </a:custGeom>
            <a:solidFill>
              <a:srgbClr val="E489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6" name="任意多边形 112">
              <a:extLst>
                <a:ext uri="{FF2B5EF4-FFF2-40B4-BE49-F238E27FC236}">
                  <a16:creationId xmlns:a16="http://schemas.microsoft.com/office/drawing/2014/main" id="{F48DF3CA-50CB-401B-9DE2-F10C44245E54}"/>
                </a:ext>
              </a:extLst>
            </p:cNvPr>
            <p:cNvSpPr/>
            <p:nvPr/>
          </p:nvSpPr>
          <p:spPr bwMode="auto">
            <a:xfrm>
              <a:off x="4360863" y="2936875"/>
              <a:ext cx="125413" cy="112712"/>
            </a:xfrm>
            <a:custGeom>
              <a:avLst/>
              <a:gdLst>
                <a:gd name="T0" fmla="*/ 79 w 79"/>
                <a:gd name="T1" fmla="*/ 15 h 71"/>
                <a:gd name="T2" fmla="*/ 58 w 79"/>
                <a:gd name="T3" fmla="*/ 0 h 71"/>
                <a:gd name="T4" fmla="*/ 0 w 79"/>
                <a:gd name="T5" fmla="*/ 45 h 71"/>
                <a:gd name="T6" fmla="*/ 17 w 79"/>
                <a:gd name="T7" fmla="*/ 71 h 71"/>
                <a:gd name="T8" fmla="*/ 79 w 79"/>
                <a:gd name="T9" fmla="*/ 1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71">
                  <a:moveTo>
                    <a:pt x="79" y="15"/>
                  </a:moveTo>
                  <a:lnTo>
                    <a:pt x="58" y="0"/>
                  </a:lnTo>
                  <a:lnTo>
                    <a:pt x="0" y="45"/>
                  </a:lnTo>
                  <a:lnTo>
                    <a:pt x="17" y="71"/>
                  </a:lnTo>
                  <a:lnTo>
                    <a:pt x="79" y="15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7" name="任意多边形 113">
              <a:extLst>
                <a:ext uri="{FF2B5EF4-FFF2-40B4-BE49-F238E27FC236}">
                  <a16:creationId xmlns:a16="http://schemas.microsoft.com/office/drawing/2014/main" id="{C27B8F35-2F8E-49D7-9940-88AD19A9C454}"/>
                </a:ext>
              </a:extLst>
            </p:cNvPr>
            <p:cNvSpPr/>
            <p:nvPr/>
          </p:nvSpPr>
          <p:spPr bwMode="auto">
            <a:xfrm>
              <a:off x="4360863" y="2936875"/>
              <a:ext cx="125413" cy="112712"/>
            </a:xfrm>
            <a:custGeom>
              <a:avLst/>
              <a:gdLst>
                <a:gd name="T0" fmla="*/ 79 w 79"/>
                <a:gd name="T1" fmla="*/ 15 h 71"/>
                <a:gd name="T2" fmla="*/ 58 w 79"/>
                <a:gd name="T3" fmla="*/ 0 h 71"/>
                <a:gd name="T4" fmla="*/ 0 w 79"/>
                <a:gd name="T5" fmla="*/ 45 h 71"/>
                <a:gd name="T6" fmla="*/ 17 w 79"/>
                <a:gd name="T7" fmla="*/ 71 h 71"/>
                <a:gd name="T8" fmla="*/ 79 w 79"/>
                <a:gd name="T9" fmla="*/ 1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71">
                  <a:moveTo>
                    <a:pt x="79" y="15"/>
                  </a:moveTo>
                  <a:lnTo>
                    <a:pt x="58" y="0"/>
                  </a:lnTo>
                  <a:lnTo>
                    <a:pt x="0" y="45"/>
                  </a:lnTo>
                  <a:lnTo>
                    <a:pt x="17" y="71"/>
                  </a:lnTo>
                  <a:lnTo>
                    <a:pt x="79" y="1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8" name="任意多边形 114">
              <a:extLst>
                <a:ext uri="{FF2B5EF4-FFF2-40B4-BE49-F238E27FC236}">
                  <a16:creationId xmlns:a16="http://schemas.microsoft.com/office/drawing/2014/main" id="{A6A034A6-2BF9-439D-864F-6D248D93A798}"/>
                </a:ext>
              </a:extLst>
            </p:cNvPr>
            <p:cNvSpPr/>
            <p:nvPr/>
          </p:nvSpPr>
          <p:spPr bwMode="auto">
            <a:xfrm>
              <a:off x="4360863" y="2936875"/>
              <a:ext cx="122238" cy="100012"/>
            </a:xfrm>
            <a:custGeom>
              <a:avLst/>
              <a:gdLst>
                <a:gd name="T0" fmla="*/ 58 w 77"/>
                <a:gd name="T1" fmla="*/ 0 h 63"/>
                <a:gd name="T2" fmla="*/ 45 w 77"/>
                <a:gd name="T3" fmla="*/ 11 h 63"/>
                <a:gd name="T4" fmla="*/ 12 w 77"/>
                <a:gd name="T5" fmla="*/ 35 h 63"/>
                <a:gd name="T6" fmla="*/ 0 w 77"/>
                <a:gd name="T7" fmla="*/ 45 h 63"/>
                <a:gd name="T8" fmla="*/ 12 w 77"/>
                <a:gd name="T9" fmla="*/ 63 h 63"/>
                <a:gd name="T10" fmla="*/ 77 w 77"/>
                <a:gd name="T11" fmla="*/ 13 h 63"/>
                <a:gd name="T12" fmla="*/ 58 w 77"/>
                <a:gd name="T1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63">
                  <a:moveTo>
                    <a:pt x="58" y="0"/>
                  </a:moveTo>
                  <a:lnTo>
                    <a:pt x="45" y="11"/>
                  </a:lnTo>
                  <a:lnTo>
                    <a:pt x="12" y="35"/>
                  </a:lnTo>
                  <a:lnTo>
                    <a:pt x="0" y="45"/>
                  </a:lnTo>
                  <a:lnTo>
                    <a:pt x="12" y="63"/>
                  </a:lnTo>
                  <a:lnTo>
                    <a:pt x="77" y="1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D9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9" name="任意多边形 115">
              <a:extLst>
                <a:ext uri="{FF2B5EF4-FFF2-40B4-BE49-F238E27FC236}">
                  <a16:creationId xmlns:a16="http://schemas.microsoft.com/office/drawing/2014/main" id="{0D733566-0569-4DAC-BE67-3819581D293E}"/>
                </a:ext>
              </a:extLst>
            </p:cNvPr>
            <p:cNvSpPr/>
            <p:nvPr/>
          </p:nvSpPr>
          <p:spPr bwMode="auto">
            <a:xfrm>
              <a:off x="4360863" y="2936875"/>
              <a:ext cx="122238" cy="100012"/>
            </a:xfrm>
            <a:custGeom>
              <a:avLst/>
              <a:gdLst>
                <a:gd name="T0" fmla="*/ 58 w 77"/>
                <a:gd name="T1" fmla="*/ 0 h 63"/>
                <a:gd name="T2" fmla="*/ 45 w 77"/>
                <a:gd name="T3" fmla="*/ 11 h 63"/>
                <a:gd name="T4" fmla="*/ 12 w 77"/>
                <a:gd name="T5" fmla="*/ 35 h 63"/>
                <a:gd name="T6" fmla="*/ 0 w 77"/>
                <a:gd name="T7" fmla="*/ 45 h 63"/>
                <a:gd name="T8" fmla="*/ 12 w 77"/>
                <a:gd name="T9" fmla="*/ 63 h 63"/>
                <a:gd name="T10" fmla="*/ 77 w 77"/>
                <a:gd name="T11" fmla="*/ 13 h 63"/>
                <a:gd name="T12" fmla="*/ 58 w 77"/>
                <a:gd name="T1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63">
                  <a:moveTo>
                    <a:pt x="58" y="0"/>
                  </a:moveTo>
                  <a:lnTo>
                    <a:pt x="45" y="11"/>
                  </a:lnTo>
                  <a:lnTo>
                    <a:pt x="12" y="35"/>
                  </a:lnTo>
                  <a:lnTo>
                    <a:pt x="0" y="45"/>
                  </a:lnTo>
                  <a:lnTo>
                    <a:pt x="12" y="63"/>
                  </a:lnTo>
                  <a:lnTo>
                    <a:pt x="77" y="13"/>
                  </a:lnTo>
                  <a:lnTo>
                    <a:pt x="5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0" name="任意多边形 116">
              <a:extLst>
                <a:ext uri="{FF2B5EF4-FFF2-40B4-BE49-F238E27FC236}">
                  <a16:creationId xmlns:a16="http://schemas.microsoft.com/office/drawing/2014/main" id="{6C775DF4-86C0-4253-9C4D-4184C2494646}"/>
                </a:ext>
              </a:extLst>
            </p:cNvPr>
            <p:cNvSpPr/>
            <p:nvPr/>
          </p:nvSpPr>
          <p:spPr bwMode="auto">
            <a:xfrm>
              <a:off x="4367213" y="2951163"/>
              <a:ext cx="441325" cy="554037"/>
            </a:xfrm>
            <a:custGeom>
              <a:avLst/>
              <a:gdLst>
                <a:gd name="T0" fmla="*/ 117 w 148"/>
                <a:gd name="T1" fmla="*/ 94 h 186"/>
                <a:gd name="T2" fmla="*/ 41 w 148"/>
                <a:gd name="T3" fmla="*/ 0 h 186"/>
                <a:gd name="T4" fmla="*/ 0 w 148"/>
                <a:gd name="T5" fmla="*/ 33 h 186"/>
                <a:gd name="T6" fmla="*/ 81 w 148"/>
                <a:gd name="T7" fmla="*/ 161 h 186"/>
                <a:gd name="T8" fmla="*/ 117 w 148"/>
                <a:gd name="T9" fmla="*/ 9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86">
                  <a:moveTo>
                    <a:pt x="117" y="94"/>
                  </a:moveTo>
                  <a:cubicBezTo>
                    <a:pt x="95" y="67"/>
                    <a:pt x="41" y="0"/>
                    <a:pt x="41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8" y="143"/>
                    <a:pt x="81" y="161"/>
                  </a:cubicBezTo>
                  <a:cubicBezTo>
                    <a:pt x="111" y="186"/>
                    <a:pt x="148" y="134"/>
                    <a:pt x="117" y="94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1" name="任意多边形 117">
              <a:extLst>
                <a:ext uri="{FF2B5EF4-FFF2-40B4-BE49-F238E27FC236}">
                  <a16:creationId xmlns:a16="http://schemas.microsoft.com/office/drawing/2014/main" id="{B8B11915-BAED-449A-B55D-D06F012473BD}"/>
                </a:ext>
              </a:extLst>
            </p:cNvPr>
            <p:cNvSpPr/>
            <p:nvPr/>
          </p:nvSpPr>
          <p:spPr bwMode="auto">
            <a:xfrm>
              <a:off x="4367213" y="2951163"/>
              <a:ext cx="384175" cy="496887"/>
            </a:xfrm>
            <a:custGeom>
              <a:avLst/>
              <a:gdLst>
                <a:gd name="T0" fmla="*/ 41 w 129"/>
                <a:gd name="T1" fmla="*/ 0 h 167"/>
                <a:gd name="T2" fmla="*/ 39 w 129"/>
                <a:gd name="T3" fmla="*/ 2 h 167"/>
                <a:gd name="T4" fmla="*/ 4 w 129"/>
                <a:gd name="T5" fmla="*/ 29 h 167"/>
                <a:gd name="T6" fmla="*/ 0 w 129"/>
                <a:gd name="T7" fmla="*/ 33 h 167"/>
                <a:gd name="T8" fmla="*/ 81 w 129"/>
                <a:gd name="T9" fmla="*/ 161 h 167"/>
                <a:gd name="T10" fmla="*/ 97 w 129"/>
                <a:gd name="T11" fmla="*/ 167 h 167"/>
                <a:gd name="T12" fmla="*/ 129 w 129"/>
                <a:gd name="T13" fmla="*/ 127 h 167"/>
                <a:gd name="T14" fmla="*/ 117 w 129"/>
                <a:gd name="T15" fmla="*/ 94 h 167"/>
                <a:gd name="T16" fmla="*/ 41 w 129"/>
                <a:gd name="T17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167">
                  <a:moveTo>
                    <a:pt x="41" y="0"/>
                  </a:moveTo>
                  <a:cubicBezTo>
                    <a:pt x="39" y="2"/>
                    <a:pt x="39" y="2"/>
                    <a:pt x="39" y="2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8" y="143"/>
                    <a:pt x="81" y="161"/>
                  </a:cubicBezTo>
                  <a:cubicBezTo>
                    <a:pt x="86" y="166"/>
                    <a:pt x="92" y="167"/>
                    <a:pt x="97" y="167"/>
                  </a:cubicBezTo>
                  <a:cubicBezTo>
                    <a:pt x="114" y="167"/>
                    <a:pt x="129" y="149"/>
                    <a:pt x="129" y="127"/>
                  </a:cubicBezTo>
                  <a:cubicBezTo>
                    <a:pt x="129" y="116"/>
                    <a:pt x="125" y="105"/>
                    <a:pt x="117" y="94"/>
                  </a:cubicBezTo>
                  <a:cubicBezTo>
                    <a:pt x="95" y="67"/>
                    <a:pt x="41" y="0"/>
                    <a:pt x="41" y="0"/>
                  </a:cubicBezTo>
                </a:path>
              </a:pathLst>
            </a:custGeom>
            <a:solidFill>
              <a:srgbClr val="22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2" name="任意多边形 118">
              <a:extLst>
                <a:ext uri="{FF2B5EF4-FFF2-40B4-BE49-F238E27FC236}">
                  <a16:creationId xmlns:a16="http://schemas.microsoft.com/office/drawing/2014/main" id="{E7796D2A-3398-4641-9C2C-A294BBC4B975}"/>
                </a:ext>
              </a:extLst>
            </p:cNvPr>
            <p:cNvSpPr/>
            <p:nvPr/>
          </p:nvSpPr>
          <p:spPr bwMode="auto">
            <a:xfrm>
              <a:off x="4173538" y="3532188"/>
              <a:ext cx="438150" cy="438150"/>
            </a:xfrm>
            <a:custGeom>
              <a:avLst/>
              <a:gdLst>
                <a:gd name="T0" fmla="*/ 74 w 147"/>
                <a:gd name="T1" fmla="*/ 147 h 147"/>
                <a:gd name="T2" fmla="*/ 0 w 147"/>
                <a:gd name="T3" fmla="*/ 74 h 147"/>
                <a:gd name="T4" fmla="*/ 74 w 147"/>
                <a:gd name="T5" fmla="*/ 0 h 147"/>
                <a:gd name="T6" fmla="*/ 147 w 147"/>
                <a:gd name="T7" fmla="*/ 74 h 147"/>
                <a:gd name="T8" fmla="*/ 146 w 147"/>
                <a:gd name="T9" fmla="*/ 87 h 147"/>
                <a:gd name="T10" fmla="*/ 74 w 147"/>
                <a:gd name="T11" fmla="*/ 147 h 147"/>
                <a:gd name="T12" fmla="*/ 74 w 147"/>
                <a:gd name="T13" fmla="*/ 15 h 147"/>
                <a:gd name="T14" fmla="*/ 16 w 147"/>
                <a:gd name="T15" fmla="*/ 63 h 147"/>
                <a:gd name="T16" fmla="*/ 63 w 147"/>
                <a:gd name="T17" fmla="*/ 131 h 147"/>
                <a:gd name="T18" fmla="*/ 131 w 147"/>
                <a:gd name="T19" fmla="*/ 84 h 147"/>
                <a:gd name="T20" fmla="*/ 84 w 147"/>
                <a:gd name="T21" fmla="*/ 16 h 147"/>
                <a:gd name="T22" fmla="*/ 74 w 147"/>
                <a:gd name="T23" fmla="*/ 1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147">
                  <a:moveTo>
                    <a:pt x="74" y="147"/>
                  </a:moveTo>
                  <a:cubicBezTo>
                    <a:pt x="33" y="147"/>
                    <a:pt x="0" y="114"/>
                    <a:pt x="0" y="74"/>
                  </a:cubicBezTo>
                  <a:cubicBezTo>
                    <a:pt x="0" y="33"/>
                    <a:pt x="33" y="0"/>
                    <a:pt x="74" y="0"/>
                  </a:cubicBezTo>
                  <a:cubicBezTo>
                    <a:pt x="114" y="0"/>
                    <a:pt x="147" y="33"/>
                    <a:pt x="147" y="74"/>
                  </a:cubicBezTo>
                  <a:cubicBezTo>
                    <a:pt x="147" y="78"/>
                    <a:pt x="147" y="83"/>
                    <a:pt x="146" y="87"/>
                  </a:cubicBezTo>
                  <a:cubicBezTo>
                    <a:pt x="140" y="122"/>
                    <a:pt x="109" y="147"/>
                    <a:pt x="74" y="147"/>
                  </a:cubicBezTo>
                  <a:close/>
                  <a:moveTo>
                    <a:pt x="74" y="15"/>
                  </a:moveTo>
                  <a:cubicBezTo>
                    <a:pt x="46" y="15"/>
                    <a:pt x="21" y="35"/>
                    <a:pt x="16" y="63"/>
                  </a:cubicBezTo>
                  <a:cubicBezTo>
                    <a:pt x="10" y="95"/>
                    <a:pt x="32" y="125"/>
                    <a:pt x="63" y="131"/>
                  </a:cubicBezTo>
                  <a:cubicBezTo>
                    <a:pt x="95" y="137"/>
                    <a:pt x="126" y="116"/>
                    <a:pt x="131" y="84"/>
                  </a:cubicBezTo>
                  <a:cubicBezTo>
                    <a:pt x="137" y="53"/>
                    <a:pt x="116" y="22"/>
                    <a:pt x="84" y="16"/>
                  </a:cubicBezTo>
                  <a:cubicBezTo>
                    <a:pt x="81" y="16"/>
                    <a:pt x="77" y="15"/>
                    <a:pt x="74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3" name="任意多边形 119">
              <a:extLst>
                <a:ext uri="{FF2B5EF4-FFF2-40B4-BE49-F238E27FC236}">
                  <a16:creationId xmlns:a16="http://schemas.microsoft.com/office/drawing/2014/main" id="{2FF0D11C-8490-499C-A00C-D7BEB7E2BAC3}"/>
                </a:ext>
              </a:extLst>
            </p:cNvPr>
            <p:cNvSpPr/>
            <p:nvPr/>
          </p:nvSpPr>
          <p:spPr bwMode="auto">
            <a:xfrm>
              <a:off x="3992563" y="3490913"/>
              <a:ext cx="336550" cy="177800"/>
            </a:xfrm>
            <a:custGeom>
              <a:avLst/>
              <a:gdLst>
                <a:gd name="T0" fmla="*/ 0 w 113"/>
                <a:gd name="T1" fmla="*/ 39 h 60"/>
                <a:gd name="T2" fmla="*/ 62 w 113"/>
                <a:gd name="T3" fmla="*/ 50 h 60"/>
                <a:gd name="T4" fmla="*/ 79 w 113"/>
                <a:gd name="T5" fmla="*/ 58 h 60"/>
                <a:gd name="T6" fmla="*/ 106 w 113"/>
                <a:gd name="T7" fmla="*/ 55 h 60"/>
                <a:gd name="T8" fmla="*/ 108 w 113"/>
                <a:gd name="T9" fmla="*/ 30 h 60"/>
                <a:gd name="T10" fmla="*/ 71 w 113"/>
                <a:gd name="T11" fmla="*/ 27 h 60"/>
                <a:gd name="T12" fmla="*/ 10 w 113"/>
                <a:gd name="T13" fmla="*/ 0 h 60"/>
                <a:gd name="T14" fmla="*/ 0 w 113"/>
                <a:gd name="T15" fmla="*/ 3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" h="60">
                  <a:moveTo>
                    <a:pt x="0" y="39"/>
                  </a:moveTo>
                  <a:cubicBezTo>
                    <a:pt x="62" y="50"/>
                    <a:pt x="62" y="50"/>
                    <a:pt x="62" y="50"/>
                  </a:cubicBezTo>
                  <a:cubicBezTo>
                    <a:pt x="62" y="50"/>
                    <a:pt x="68" y="57"/>
                    <a:pt x="79" y="58"/>
                  </a:cubicBezTo>
                  <a:cubicBezTo>
                    <a:pt x="90" y="60"/>
                    <a:pt x="104" y="58"/>
                    <a:pt x="106" y="55"/>
                  </a:cubicBezTo>
                  <a:cubicBezTo>
                    <a:pt x="108" y="51"/>
                    <a:pt x="113" y="30"/>
                    <a:pt x="108" y="30"/>
                  </a:cubicBezTo>
                  <a:cubicBezTo>
                    <a:pt x="103" y="30"/>
                    <a:pt x="71" y="27"/>
                    <a:pt x="71" y="2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E28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4" name="任意多边形 120">
              <a:extLst>
                <a:ext uri="{FF2B5EF4-FFF2-40B4-BE49-F238E27FC236}">
                  <a16:creationId xmlns:a16="http://schemas.microsoft.com/office/drawing/2014/main" id="{3820764D-BFB6-49E7-B520-C3C80EDA4ABE}"/>
                </a:ext>
              </a:extLst>
            </p:cNvPr>
            <p:cNvSpPr/>
            <p:nvPr/>
          </p:nvSpPr>
          <p:spPr bwMode="auto">
            <a:xfrm>
              <a:off x="4090988" y="3508375"/>
              <a:ext cx="115888" cy="179387"/>
            </a:xfrm>
            <a:custGeom>
              <a:avLst/>
              <a:gdLst>
                <a:gd name="T0" fmla="*/ 43 w 73"/>
                <a:gd name="T1" fmla="*/ 0 h 113"/>
                <a:gd name="T2" fmla="*/ 73 w 73"/>
                <a:gd name="T3" fmla="*/ 13 h 113"/>
                <a:gd name="T4" fmla="*/ 37 w 73"/>
                <a:gd name="T5" fmla="*/ 113 h 113"/>
                <a:gd name="T6" fmla="*/ 0 w 73"/>
                <a:gd name="T7" fmla="*/ 94 h 113"/>
                <a:gd name="T8" fmla="*/ 43 w 73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13">
                  <a:moveTo>
                    <a:pt x="43" y="0"/>
                  </a:moveTo>
                  <a:lnTo>
                    <a:pt x="73" y="13"/>
                  </a:lnTo>
                  <a:lnTo>
                    <a:pt x="37" y="113"/>
                  </a:lnTo>
                  <a:lnTo>
                    <a:pt x="0" y="9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5" name="任意多边形 121">
              <a:extLst>
                <a:ext uri="{FF2B5EF4-FFF2-40B4-BE49-F238E27FC236}">
                  <a16:creationId xmlns:a16="http://schemas.microsoft.com/office/drawing/2014/main" id="{D4D74D87-B2FA-4622-899F-9A3F2EB2C077}"/>
                </a:ext>
              </a:extLst>
            </p:cNvPr>
            <p:cNvSpPr/>
            <p:nvPr/>
          </p:nvSpPr>
          <p:spPr bwMode="auto">
            <a:xfrm>
              <a:off x="4090988" y="3508375"/>
              <a:ext cx="115888" cy="179387"/>
            </a:xfrm>
            <a:custGeom>
              <a:avLst/>
              <a:gdLst>
                <a:gd name="T0" fmla="*/ 43 w 73"/>
                <a:gd name="T1" fmla="*/ 0 h 113"/>
                <a:gd name="T2" fmla="*/ 73 w 73"/>
                <a:gd name="T3" fmla="*/ 13 h 113"/>
                <a:gd name="T4" fmla="*/ 37 w 73"/>
                <a:gd name="T5" fmla="*/ 113 h 113"/>
                <a:gd name="T6" fmla="*/ 0 w 73"/>
                <a:gd name="T7" fmla="*/ 94 h 113"/>
                <a:gd name="T8" fmla="*/ 43 w 73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13">
                  <a:moveTo>
                    <a:pt x="43" y="0"/>
                  </a:moveTo>
                  <a:lnTo>
                    <a:pt x="73" y="13"/>
                  </a:lnTo>
                  <a:lnTo>
                    <a:pt x="37" y="113"/>
                  </a:lnTo>
                  <a:lnTo>
                    <a:pt x="0" y="94"/>
                  </a:lnTo>
                  <a:lnTo>
                    <a:pt x="4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6" name="任意多边形 122">
              <a:extLst>
                <a:ext uri="{FF2B5EF4-FFF2-40B4-BE49-F238E27FC236}">
                  <a16:creationId xmlns:a16="http://schemas.microsoft.com/office/drawing/2014/main" id="{3A5B9FFB-9EF4-4134-93BF-A9AF6F9893CE}"/>
                </a:ext>
              </a:extLst>
            </p:cNvPr>
            <p:cNvSpPr/>
            <p:nvPr/>
          </p:nvSpPr>
          <p:spPr bwMode="auto">
            <a:xfrm>
              <a:off x="4122738" y="3521075"/>
              <a:ext cx="84138" cy="166687"/>
            </a:xfrm>
            <a:custGeom>
              <a:avLst/>
              <a:gdLst>
                <a:gd name="T0" fmla="*/ 40 w 53"/>
                <a:gd name="T1" fmla="*/ 0 h 105"/>
                <a:gd name="T2" fmla="*/ 0 w 53"/>
                <a:gd name="T3" fmla="*/ 95 h 105"/>
                <a:gd name="T4" fmla="*/ 17 w 53"/>
                <a:gd name="T5" fmla="*/ 105 h 105"/>
                <a:gd name="T6" fmla="*/ 53 w 53"/>
                <a:gd name="T7" fmla="*/ 5 h 105"/>
                <a:gd name="T8" fmla="*/ 40 w 53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05">
                  <a:moveTo>
                    <a:pt x="40" y="0"/>
                  </a:moveTo>
                  <a:lnTo>
                    <a:pt x="0" y="95"/>
                  </a:lnTo>
                  <a:lnTo>
                    <a:pt x="17" y="105"/>
                  </a:lnTo>
                  <a:lnTo>
                    <a:pt x="53" y="5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9E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7" name="任意多边形 123">
              <a:extLst>
                <a:ext uri="{FF2B5EF4-FFF2-40B4-BE49-F238E27FC236}">
                  <a16:creationId xmlns:a16="http://schemas.microsoft.com/office/drawing/2014/main" id="{AE116A66-EED7-4844-97C5-993431024FB6}"/>
                </a:ext>
              </a:extLst>
            </p:cNvPr>
            <p:cNvSpPr/>
            <p:nvPr/>
          </p:nvSpPr>
          <p:spPr bwMode="auto">
            <a:xfrm>
              <a:off x="4122738" y="3521075"/>
              <a:ext cx="84138" cy="166687"/>
            </a:xfrm>
            <a:custGeom>
              <a:avLst/>
              <a:gdLst>
                <a:gd name="T0" fmla="*/ 40 w 53"/>
                <a:gd name="T1" fmla="*/ 0 h 105"/>
                <a:gd name="T2" fmla="*/ 0 w 53"/>
                <a:gd name="T3" fmla="*/ 95 h 105"/>
                <a:gd name="T4" fmla="*/ 17 w 53"/>
                <a:gd name="T5" fmla="*/ 105 h 105"/>
                <a:gd name="T6" fmla="*/ 53 w 53"/>
                <a:gd name="T7" fmla="*/ 5 h 105"/>
                <a:gd name="T8" fmla="*/ 40 w 53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05">
                  <a:moveTo>
                    <a:pt x="40" y="0"/>
                  </a:moveTo>
                  <a:lnTo>
                    <a:pt x="0" y="95"/>
                  </a:lnTo>
                  <a:lnTo>
                    <a:pt x="17" y="105"/>
                  </a:lnTo>
                  <a:lnTo>
                    <a:pt x="53" y="5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8" name="任意多边形 124">
              <a:extLst>
                <a:ext uri="{FF2B5EF4-FFF2-40B4-BE49-F238E27FC236}">
                  <a16:creationId xmlns:a16="http://schemas.microsoft.com/office/drawing/2014/main" id="{CDCAA1D7-13BA-4942-A653-A723D26F7DE7}"/>
                </a:ext>
              </a:extLst>
            </p:cNvPr>
            <p:cNvSpPr/>
            <p:nvPr/>
          </p:nvSpPr>
          <p:spPr bwMode="auto">
            <a:xfrm>
              <a:off x="3768726" y="2828925"/>
              <a:ext cx="422275" cy="855662"/>
            </a:xfrm>
            <a:custGeom>
              <a:avLst/>
              <a:gdLst>
                <a:gd name="T0" fmla="*/ 54 w 142"/>
                <a:gd name="T1" fmla="*/ 0 h 287"/>
                <a:gd name="T2" fmla="*/ 5 w 142"/>
                <a:gd name="T3" fmla="*/ 126 h 287"/>
                <a:gd name="T4" fmla="*/ 10 w 142"/>
                <a:gd name="T5" fmla="*/ 188 h 287"/>
                <a:gd name="T6" fmla="*/ 117 w 142"/>
                <a:gd name="T7" fmla="*/ 287 h 287"/>
                <a:gd name="T8" fmla="*/ 142 w 142"/>
                <a:gd name="T9" fmla="*/ 228 h 287"/>
                <a:gd name="T10" fmla="*/ 72 w 142"/>
                <a:gd name="T11" fmla="*/ 155 h 287"/>
                <a:gd name="T12" fmla="*/ 70 w 142"/>
                <a:gd name="T13" fmla="*/ 125 h 287"/>
                <a:gd name="T14" fmla="*/ 54 w 142"/>
                <a:gd name="T1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287">
                  <a:moveTo>
                    <a:pt x="54" y="0"/>
                  </a:moveTo>
                  <a:cubicBezTo>
                    <a:pt x="54" y="0"/>
                    <a:pt x="16" y="59"/>
                    <a:pt x="5" y="126"/>
                  </a:cubicBezTo>
                  <a:cubicBezTo>
                    <a:pt x="0" y="154"/>
                    <a:pt x="5" y="176"/>
                    <a:pt x="10" y="188"/>
                  </a:cubicBezTo>
                  <a:cubicBezTo>
                    <a:pt x="37" y="256"/>
                    <a:pt x="117" y="287"/>
                    <a:pt x="117" y="287"/>
                  </a:cubicBezTo>
                  <a:cubicBezTo>
                    <a:pt x="142" y="228"/>
                    <a:pt x="142" y="228"/>
                    <a:pt x="142" y="228"/>
                  </a:cubicBezTo>
                  <a:cubicBezTo>
                    <a:pt x="142" y="228"/>
                    <a:pt x="81" y="199"/>
                    <a:pt x="72" y="155"/>
                  </a:cubicBezTo>
                  <a:cubicBezTo>
                    <a:pt x="70" y="145"/>
                    <a:pt x="66" y="140"/>
                    <a:pt x="70" y="125"/>
                  </a:cubicBezTo>
                  <a:cubicBezTo>
                    <a:pt x="85" y="77"/>
                    <a:pt x="108" y="15"/>
                    <a:pt x="54" y="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9" name="任意多边形 125">
              <a:extLst>
                <a:ext uri="{FF2B5EF4-FFF2-40B4-BE49-F238E27FC236}">
                  <a16:creationId xmlns:a16="http://schemas.microsoft.com/office/drawing/2014/main" id="{0CD10962-7647-4FD3-AAEB-40006B02096B}"/>
                </a:ext>
              </a:extLst>
            </p:cNvPr>
            <p:cNvSpPr/>
            <p:nvPr/>
          </p:nvSpPr>
          <p:spPr bwMode="auto">
            <a:xfrm>
              <a:off x="3778251" y="2828925"/>
              <a:ext cx="412750" cy="855662"/>
            </a:xfrm>
            <a:custGeom>
              <a:avLst/>
              <a:gdLst>
                <a:gd name="T0" fmla="*/ 51 w 139"/>
                <a:gd name="T1" fmla="*/ 0 h 287"/>
                <a:gd name="T2" fmla="*/ 2 w 139"/>
                <a:gd name="T3" fmla="*/ 126 h 287"/>
                <a:gd name="T4" fmla="*/ 0 w 139"/>
                <a:gd name="T5" fmla="*/ 147 h 287"/>
                <a:gd name="T6" fmla="*/ 7 w 139"/>
                <a:gd name="T7" fmla="*/ 188 h 287"/>
                <a:gd name="T8" fmla="*/ 114 w 139"/>
                <a:gd name="T9" fmla="*/ 287 h 287"/>
                <a:gd name="T10" fmla="*/ 139 w 139"/>
                <a:gd name="T11" fmla="*/ 228 h 287"/>
                <a:gd name="T12" fmla="*/ 69 w 139"/>
                <a:gd name="T13" fmla="*/ 155 h 287"/>
                <a:gd name="T14" fmla="*/ 65 w 139"/>
                <a:gd name="T15" fmla="*/ 138 h 287"/>
                <a:gd name="T16" fmla="*/ 67 w 139"/>
                <a:gd name="T17" fmla="*/ 125 h 287"/>
                <a:gd name="T18" fmla="*/ 85 w 139"/>
                <a:gd name="T19" fmla="*/ 47 h 287"/>
                <a:gd name="T20" fmla="*/ 51 w 139"/>
                <a:gd name="T21" fmla="*/ 0 h 287"/>
                <a:gd name="T22" fmla="*/ 51 w 139"/>
                <a:gd name="T23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287">
                  <a:moveTo>
                    <a:pt x="51" y="0"/>
                  </a:moveTo>
                  <a:cubicBezTo>
                    <a:pt x="51" y="0"/>
                    <a:pt x="13" y="59"/>
                    <a:pt x="2" y="126"/>
                  </a:cubicBezTo>
                  <a:cubicBezTo>
                    <a:pt x="0" y="133"/>
                    <a:pt x="0" y="141"/>
                    <a:pt x="0" y="147"/>
                  </a:cubicBezTo>
                  <a:cubicBezTo>
                    <a:pt x="0" y="165"/>
                    <a:pt x="4" y="179"/>
                    <a:pt x="7" y="188"/>
                  </a:cubicBezTo>
                  <a:cubicBezTo>
                    <a:pt x="34" y="256"/>
                    <a:pt x="114" y="287"/>
                    <a:pt x="114" y="287"/>
                  </a:cubicBezTo>
                  <a:cubicBezTo>
                    <a:pt x="139" y="228"/>
                    <a:pt x="139" y="228"/>
                    <a:pt x="139" y="228"/>
                  </a:cubicBezTo>
                  <a:cubicBezTo>
                    <a:pt x="139" y="228"/>
                    <a:pt x="78" y="199"/>
                    <a:pt x="69" y="155"/>
                  </a:cubicBezTo>
                  <a:cubicBezTo>
                    <a:pt x="67" y="149"/>
                    <a:pt x="65" y="144"/>
                    <a:pt x="65" y="138"/>
                  </a:cubicBezTo>
                  <a:cubicBezTo>
                    <a:pt x="65" y="134"/>
                    <a:pt x="66" y="131"/>
                    <a:pt x="67" y="125"/>
                  </a:cubicBezTo>
                  <a:cubicBezTo>
                    <a:pt x="75" y="100"/>
                    <a:pt x="85" y="71"/>
                    <a:pt x="85" y="47"/>
                  </a:cubicBezTo>
                  <a:cubicBezTo>
                    <a:pt x="85" y="25"/>
                    <a:pt x="77" y="7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solidFill>
              <a:srgbClr val="222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0" name="任意多边形 126">
              <a:extLst>
                <a:ext uri="{FF2B5EF4-FFF2-40B4-BE49-F238E27FC236}">
                  <a16:creationId xmlns:a16="http://schemas.microsoft.com/office/drawing/2014/main" id="{F2A198E7-105A-4A88-AE00-2CD0D591C240}"/>
                </a:ext>
              </a:extLst>
            </p:cNvPr>
            <p:cNvSpPr/>
            <p:nvPr/>
          </p:nvSpPr>
          <p:spPr bwMode="auto">
            <a:xfrm>
              <a:off x="4186238" y="3538538"/>
              <a:ext cx="139700" cy="68262"/>
            </a:xfrm>
            <a:custGeom>
              <a:avLst/>
              <a:gdLst>
                <a:gd name="T0" fmla="*/ 19 w 47"/>
                <a:gd name="T1" fmla="*/ 21 h 23"/>
                <a:gd name="T2" fmla="*/ 46 w 47"/>
                <a:gd name="T3" fmla="*/ 3 h 23"/>
                <a:gd name="T4" fmla="*/ 28 w 47"/>
                <a:gd name="T5" fmla="*/ 5 h 23"/>
                <a:gd name="T6" fmla="*/ 3 w 47"/>
                <a:gd name="T7" fmla="*/ 13 h 23"/>
                <a:gd name="T8" fmla="*/ 19 w 47"/>
                <a:gd name="T9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3">
                  <a:moveTo>
                    <a:pt x="19" y="21"/>
                  </a:moveTo>
                  <a:cubicBezTo>
                    <a:pt x="27" y="20"/>
                    <a:pt x="45" y="9"/>
                    <a:pt x="46" y="3"/>
                  </a:cubicBezTo>
                  <a:cubicBezTo>
                    <a:pt x="47" y="0"/>
                    <a:pt x="33" y="4"/>
                    <a:pt x="28" y="5"/>
                  </a:cubicBezTo>
                  <a:cubicBezTo>
                    <a:pt x="16" y="6"/>
                    <a:pt x="6" y="7"/>
                    <a:pt x="3" y="13"/>
                  </a:cubicBezTo>
                  <a:cubicBezTo>
                    <a:pt x="0" y="18"/>
                    <a:pt x="6" y="23"/>
                    <a:pt x="19" y="21"/>
                  </a:cubicBezTo>
                  <a:close/>
                </a:path>
              </a:pathLst>
            </a:custGeom>
            <a:solidFill>
              <a:srgbClr val="E28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1" name="任意多边形 127">
              <a:extLst>
                <a:ext uri="{FF2B5EF4-FFF2-40B4-BE49-F238E27FC236}">
                  <a16:creationId xmlns:a16="http://schemas.microsoft.com/office/drawing/2014/main" id="{6C646056-FF34-4676-B0C9-496300095505}"/>
                </a:ext>
              </a:extLst>
            </p:cNvPr>
            <p:cNvSpPr/>
            <p:nvPr/>
          </p:nvSpPr>
          <p:spPr bwMode="auto">
            <a:xfrm>
              <a:off x="4298951" y="3675063"/>
              <a:ext cx="639763" cy="434975"/>
            </a:xfrm>
            <a:custGeom>
              <a:avLst/>
              <a:gdLst>
                <a:gd name="T0" fmla="*/ 215 w 215"/>
                <a:gd name="T1" fmla="*/ 88 h 146"/>
                <a:gd name="T2" fmla="*/ 201 w 215"/>
                <a:gd name="T3" fmla="*/ 59 h 146"/>
                <a:gd name="T4" fmla="*/ 196 w 215"/>
                <a:gd name="T5" fmla="*/ 57 h 146"/>
                <a:gd name="T6" fmla="*/ 193 w 215"/>
                <a:gd name="T7" fmla="*/ 60 h 146"/>
                <a:gd name="T8" fmla="*/ 190 w 215"/>
                <a:gd name="T9" fmla="*/ 79 h 146"/>
                <a:gd name="T10" fmla="*/ 150 w 215"/>
                <a:gd name="T11" fmla="*/ 99 h 146"/>
                <a:gd name="T12" fmla="*/ 133 w 215"/>
                <a:gd name="T13" fmla="*/ 93 h 146"/>
                <a:gd name="T14" fmla="*/ 132 w 215"/>
                <a:gd name="T15" fmla="*/ 85 h 146"/>
                <a:gd name="T16" fmla="*/ 141 w 215"/>
                <a:gd name="T17" fmla="*/ 39 h 146"/>
                <a:gd name="T18" fmla="*/ 135 w 215"/>
                <a:gd name="T19" fmla="*/ 28 h 146"/>
                <a:gd name="T20" fmla="*/ 59 w 215"/>
                <a:gd name="T21" fmla="*/ 2 h 146"/>
                <a:gd name="T22" fmla="*/ 47 w 215"/>
                <a:gd name="T23" fmla="*/ 6 h 146"/>
                <a:gd name="T24" fmla="*/ 2 w 215"/>
                <a:gd name="T25" fmla="*/ 92 h 146"/>
                <a:gd name="T26" fmla="*/ 6 w 215"/>
                <a:gd name="T27" fmla="*/ 105 h 146"/>
                <a:gd name="T28" fmla="*/ 8 w 215"/>
                <a:gd name="T29" fmla="*/ 105 h 146"/>
                <a:gd name="T30" fmla="*/ 118 w 215"/>
                <a:gd name="T31" fmla="*/ 145 h 146"/>
                <a:gd name="T32" fmla="*/ 128 w 215"/>
                <a:gd name="T33" fmla="*/ 143 h 146"/>
                <a:gd name="T34" fmla="*/ 194 w 215"/>
                <a:gd name="T35" fmla="*/ 86 h 146"/>
                <a:gd name="T36" fmla="*/ 209 w 215"/>
                <a:gd name="T37" fmla="*/ 94 h 146"/>
                <a:gd name="T38" fmla="*/ 215 w 215"/>
                <a:gd name="T39" fmla="*/ 92 h 146"/>
                <a:gd name="T40" fmla="*/ 215 w 215"/>
                <a:gd name="T4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5" h="146">
                  <a:moveTo>
                    <a:pt x="215" y="88"/>
                  </a:moveTo>
                  <a:cubicBezTo>
                    <a:pt x="201" y="59"/>
                    <a:pt x="201" y="59"/>
                    <a:pt x="201" y="59"/>
                  </a:cubicBezTo>
                  <a:cubicBezTo>
                    <a:pt x="200" y="57"/>
                    <a:pt x="198" y="56"/>
                    <a:pt x="196" y="57"/>
                  </a:cubicBezTo>
                  <a:cubicBezTo>
                    <a:pt x="194" y="58"/>
                    <a:pt x="194" y="59"/>
                    <a:pt x="193" y="60"/>
                  </a:cubicBezTo>
                  <a:cubicBezTo>
                    <a:pt x="190" y="79"/>
                    <a:pt x="190" y="79"/>
                    <a:pt x="190" y="79"/>
                  </a:cubicBezTo>
                  <a:cubicBezTo>
                    <a:pt x="150" y="99"/>
                    <a:pt x="150" y="99"/>
                    <a:pt x="150" y="99"/>
                  </a:cubicBezTo>
                  <a:cubicBezTo>
                    <a:pt x="144" y="102"/>
                    <a:pt x="136" y="100"/>
                    <a:pt x="133" y="93"/>
                  </a:cubicBezTo>
                  <a:cubicBezTo>
                    <a:pt x="132" y="91"/>
                    <a:pt x="131" y="88"/>
                    <a:pt x="132" y="85"/>
                  </a:cubicBezTo>
                  <a:cubicBezTo>
                    <a:pt x="141" y="39"/>
                    <a:pt x="141" y="39"/>
                    <a:pt x="141" y="39"/>
                  </a:cubicBezTo>
                  <a:cubicBezTo>
                    <a:pt x="142" y="35"/>
                    <a:pt x="139" y="30"/>
                    <a:pt x="135" y="28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50" y="2"/>
                    <a:pt x="47" y="6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0" y="96"/>
                    <a:pt x="2" y="102"/>
                    <a:pt x="6" y="105"/>
                  </a:cubicBezTo>
                  <a:cubicBezTo>
                    <a:pt x="7" y="105"/>
                    <a:pt x="7" y="105"/>
                    <a:pt x="8" y="105"/>
                  </a:cubicBezTo>
                  <a:cubicBezTo>
                    <a:pt x="118" y="145"/>
                    <a:pt x="118" y="145"/>
                    <a:pt x="118" y="145"/>
                  </a:cubicBezTo>
                  <a:cubicBezTo>
                    <a:pt x="122" y="146"/>
                    <a:pt x="125" y="145"/>
                    <a:pt x="128" y="143"/>
                  </a:cubicBezTo>
                  <a:cubicBezTo>
                    <a:pt x="194" y="86"/>
                    <a:pt x="194" y="86"/>
                    <a:pt x="194" y="86"/>
                  </a:cubicBezTo>
                  <a:cubicBezTo>
                    <a:pt x="209" y="94"/>
                    <a:pt x="209" y="94"/>
                    <a:pt x="209" y="94"/>
                  </a:cubicBezTo>
                  <a:cubicBezTo>
                    <a:pt x="211" y="95"/>
                    <a:pt x="214" y="94"/>
                    <a:pt x="215" y="92"/>
                  </a:cubicBezTo>
                  <a:cubicBezTo>
                    <a:pt x="215" y="91"/>
                    <a:pt x="215" y="89"/>
                    <a:pt x="215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2" name="任意多边形 128">
              <a:extLst>
                <a:ext uri="{FF2B5EF4-FFF2-40B4-BE49-F238E27FC236}">
                  <a16:creationId xmlns:a16="http://schemas.microsoft.com/office/drawing/2014/main" id="{5C7AF377-51E1-4AE1-8751-AECC98BD4835}"/>
                </a:ext>
              </a:extLst>
            </p:cNvPr>
            <p:cNvSpPr/>
            <p:nvPr/>
          </p:nvSpPr>
          <p:spPr bwMode="auto">
            <a:xfrm>
              <a:off x="4914901" y="3654425"/>
              <a:ext cx="635000" cy="1103312"/>
            </a:xfrm>
            <a:custGeom>
              <a:avLst/>
              <a:gdLst>
                <a:gd name="T0" fmla="*/ 212 w 213"/>
                <a:gd name="T1" fmla="*/ 361 h 370"/>
                <a:gd name="T2" fmla="*/ 213 w 213"/>
                <a:gd name="T3" fmla="*/ 352 h 370"/>
                <a:gd name="T4" fmla="*/ 213 w 213"/>
                <a:gd name="T5" fmla="*/ 343 h 370"/>
                <a:gd name="T6" fmla="*/ 212 w 213"/>
                <a:gd name="T7" fmla="*/ 324 h 370"/>
                <a:gd name="T8" fmla="*/ 212 w 213"/>
                <a:gd name="T9" fmla="*/ 315 h 370"/>
                <a:gd name="T10" fmla="*/ 212 w 213"/>
                <a:gd name="T11" fmla="*/ 315 h 370"/>
                <a:gd name="T12" fmla="*/ 212 w 213"/>
                <a:gd name="T13" fmla="*/ 287 h 370"/>
                <a:gd name="T14" fmla="*/ 212 w 213"/>
                <a:gd name="T15" fmla="*/ 279 h 370"/>
                <a:gd name="T16" fmla="*/ 212 w 213"/>
                <a:gd name="T17" fmla="*/ 269 h 370"/>
                <a:gd name="T18" fmla="*/ 210 w 213"/>
                <a:gd name="T19" fmla="*/ 251 h 370"/>
                <a:gd name="T20" fmla="*/ 210 w 213"/>
                <a:gd name="T21" fmla="*/ 242 h 370"/>
                <a:gd name="T22" fmla="*/ 209 w 213"/>
                <a:gd name="T23" fmla="*/ 233 h 370"/>
                <a:gd name="T24" fmla="*/ 208 w 213"/>
                <a:gd name="T25" fmla="*/ 224 h 370"/>
                <a:gd name="T26" fmla="*/ 209 w 213"/>
                <a:gd name="T27" fmla="*/ 224 h 370"/>
                <a:gd name="T28" fmla="*/ 205 w 213"/>
                <a:gd name="T29" fmla="*/ 196 h 370"/>
                <a:gd name="T30" fmla="*/ 207 w 213"/>
                <a:gd name="T31" fmla="*/ 206 h 370"/>
                <a:gd name="T32" fmla="*/ 204 w 213"/>
                <a:gd name="T33" fmla="*/ 178 h 370"/>
                <a:gd name="T34" fmla="*/ 202 w 213"/>
                <a:gd name="T35" fmla="*/ 169 h 370"/>
                <a:gd name="T36" fmla="*/ 201 w 213"/>
                <a:gd name="T37" fmla="*/ 160 h 370"/>
                <a:gd name="T38" fmla="*/ 202 w 213"/>
                <a:gd name="T39" fmla="*/ 169 h 370"/>
                <a:gd name="T40" fmla="*/ 198 w 213"/>
                <a:gd name="T41" fmla="*/ 142 h 370"/>
                <a:gd name="T42" fmla="*/ 196 w 213"/>
                <a:gd name="T43" fmla="*/ 133 h 370"/>
                <a:gd name="T44" fmla="*/ 196 w 213"/>
                <a:gd name="T45" fmla="*/ 133 h 370"/>
                <a:gd name="T46" fmla="*/ 189 w 213"/>
                <a:gd name="T47" fmla="*/ 106 h 370"/>
                <a:gd name="T48" fmla="*/ 187 w 213"/>
                <a:gd name="T49" fmla="*/ 98 h 370"/>
                <a:gd name="T50" fmla="*/ 185 w 213"/>
                <a:gd name="T51" fmla="*/ 89 h 370"/>
                <a:gd name="T52" fmla="*/ 178 w 213"/>
                <a:gd name="T53" fmla="*/ 72 h 370"/>
                <a:gd name="T54" fmla="*/ 182 w 213"/>
                <a:gd name="T55" fmla="*/ 80 h 370"/>
                <a:gd name="T56" fmla="*/ 5 w 213"/>
                <a:gd name="T57" fmla="*/ 60 h 370"/>
                <a:gd name="T58" fmla="*/ 0 w 213"/>
                <a:gd name="T59" fmla="*/ 68 h 370"/>
                <a:gd name="T60" fmla="*/ 171 w 213"/>
                <a:gd name="T61" fmla="*/ 54 h 370"/>
                <a:gd name="T62" fmla="*/ 11 w 213"/>
                <a:gd name="T63" fmla="*/ 53 h 370"/>
                <a:gd name="T64" fmla="*/ 17 w 213"/>
                <a:gd name="T65" fmla="*/ 46 h 370"/>
                <a:gd name="T66" fmla="*/ 162 w 213"/>
                <a:gd name="T67" fmla="*/ 39 h 370"/>
                <a:gd name="T68" fmla="*/ 23 w 213"/>
                <a:gd name="T69" fmla="*/ 39 h 370"/>
                <a:gd name="T70" fmla="*/ 30 w 213"/>
                <a:gd name="T71" fmla="*/ 32 h 370"/>
                <a:gd name="T72" fmla="*/ 157 w 213"/>
                <a:gd name="T73" fmla="*/ 32 h 370"/>
                <a:gd name="T74" fmla="*/ 157 w 213"/>
                <a:gd name="T75" fmla="*/ 31 h 370"/>
                <a:gd name="T76" fmla="*/ 36 w 213"/>
                <a:gd name="T77" fmla="*/ 26 h 370"/>
                <a:gd name="T78" fmla="*/ 44 w 213"/>
                <a:gd name="T79" fmla="*/ 21 h 370"/>
                <a:gd name="T80" fmla="*/ 137 w 213"/>
                <a:gd name="T81" fmla="*/ 13 h 370"/>
                <a:gd name="T82" fmla="*/ 145 w 213"/>
                <a:gd name="T83" fmla="*/ 18 h 370"/>
                <a:gd name="T84" fmla="*/ 51 w 213"/>
                <a:gd name="T85" fmla="*/ 16 h 370"/>
                <a:gd name="T86" fmla="*/ 59 w 213"/>
                <a:gd name="T87" fmla="*/ 12 h 370"/>
                <a:gd name="T88" fmla="*/ 121 w 213"/>
                <a:gd name="T89" fmla="*/ 5 h 370"/>
                <a:gd name="T90" fmla="*/ 129 w 213"/>
                <a:gd name="T91" fmla="*/ 7 h 370"/>
                <a:gd name="T92" fmla="*/ 67 w 213"/>
                <a:gd name="T93" fmla="*/ 7 h 370"/>
                <a:gd name="T94" fmla="*/ 76 w 213"/>
                <a:gd name="T95" fmla="*/ 5 h 370"/>
                <a:gd name="T96" fmla="*/ 94 w 213"/>
                <a:gd name="T97" fmla="*/ 0 h 370"/>
                <a:gd name="T98" fmla="*/ 112 w 213"/>
                <a:gd name="T99" fmla="*/ 2 h 370"/>
                <a:gd name="T100" fmla="*/ 103 w 213"/>
                <a:gd name="T101" fmla="*/ 0 h 370"/>
                <a:gd name="T102" fmla="*/ 112 w 213"/>
                <a:gd name="T103" fmla="*/ 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3" h="370">
                  <a:moveTo>
                    <a:pt x="212" y="370"/>
                  </a:moveTo>
                  <a:cubicBezTo>
                    <a:pt x="212" y="370"/>
                    <a:pt x="212" y="370"/>
                    <a:pt x="212" y="370"/>
                  </a:cubicBezTo>
                  <a:cubicBezTo>
                    <a:pt x="212" y="370"/>
                    <a:pt x="212" y="370"/>
                    <a:pt x="212" y="370"/>
                  </a:cubicBezTo>
                  <a:cubicBezTo>
                    <a:pt x="212" y="367"/>
                    <a:pt x="212" y="364"/>
                    <a:pt x="212" y="361"/>
                  </a:cubicBezTo>
                  <a:cubicBezTo>
                    <a:pt x="212" y="361"/>
                    <a:pt x="212" y="361"/>
                    <a:pt x="212" y="361"/>
                  </a:cubicBezTo>
                  <a:cubicBezTo>
                    <a:pt x="213" y="361"/>
                    <a:pt x="213" y="361"/>
                    <a:pt x="213" y="361"/>
                  </a:cubicBezTo>
                  <a:cubicBezTo>
                    <a:pt x="213" y="361"/>
                    <a:pt x="213" y="361"/>
                    <a:pt x="213" y="361"/>
                  </a:cubicBezTo>
                  <a:cubicBezTo>
                    <a:pt x="213" y="364"/>
                    <a:pt x="213" y="367"/>
                    <a:pt x="213" y="370"/>
                  </a:cubicBezTo>
                  <a:cubicBezTo>
                    <a:pt x="212" y="370"/>
                    <a:pt x="212" y="370"/>
                    <a:pt x="212" y="370"/>
                  </a:cubicBezTo>
                  <a:close/>
                  <a:moveTo>
                    <a:pt x="213" y="352"/>
                  </a:moveTo>
                  <a:cubicBezTo>
                    <a:pt x="212" y="352"/>
                    <a:pt x="212" y="352"/>
                    <a:pt x="212" y="352"/>
                  </a:cubicBezTo>
                  <a:cubicBezTo>
                    <a:pt x="212" y="352"/>
                    <a:pt x="212" y="352"/>
                    <a:pt x="212" y="352"/>
                  </a:cubicBezTo>
                  <a:cubicBezTo>
                    <a:pt x="212" y="349"/>
                    <a:pt x="212" y="346"/>
                    <a:pt x="212" y="343"/>
                  </a:cubicBezTo>
                  <a:cubicBezTo>
                    <a:pt x="213" y="342"/>
                    <a:pt x="213" y="342"/>
                    <a:pt x="213" y="342"/>
                  </a:cubicBezTo>
                  <a:cubicBezTo>
                    <a:pt x="213" y="343"/>
                    <a:pt x="213" y="343"/>
                    <a:pt x="213" y="343"/>
                  </a:cubicBezTo>
                  <a:cubicBezTo>
                    <a:pt x="213" y="346"/>
                    <a:pt x="213" y="349"/>
                    <a:pt x="213" y="352"/>
                  </a:cubicBezTo>
                  <a:cubicBezTo>
                    <a:pt x="213" y="352"/>
                    <a:pt x="213" y="352"/>
                    <a:pt x="213" y="352"/>
                  </a:cubicBezTo>
                  <a:close/>
                  <a:moveTo>
                    <a:pt x="213" y="334"/>
                  </a:moveTo>
                  <a:cubicBezTo>
                    <a:pt x="212" y="334"/>
                    <a:pt x="212" y="334"/>
                    <a:pt x="212" y="334"/>
                  </a:cubicBezTo>
                  <a:cubicBezTo>
                    <a:pt x="212" y="330"/>
                    <a:pt x="212" y="327"/>
                    <a:pt x="212" y="324"/>
                  </a:cubicBezTo>
                  <a:cubicBezTo>
                    <a:pt x="213" y="324"/>
                    <a:pt x="213" y="324"/>
                    <a:pt x="213" y="324"/>
                  </a:cubicBezTo>
                  <a:cubicBezTo>
                    <a:pt x="213" y="324"/>
                    <a:pt x="213" y="324"/>
                    <a:pt x="213" y="324"/>
                  </a:cubicBezTo>
                  <a:cubicBezTo>
                    <a:pt x="213" y="327"/>
                    <a:pt x="213" y="330"/>
                    <a:pt x="213" y="334"/>
                  </a:cubicBezTo>
                  <a:close/>
                  <a:moveTo>
                    <a:pt x="213" y="316"/>
                  </a:moveTo>
                  <a:cubicBezTo>
                    <a:pt x="212" y="315"/>
                    <a:pt x="212" y="315"/>
                    <a:pt x="212" y="315"/>
                  </a:cubicBezTo>
                  <a:cubicBezTo>
                    <a:pt x="212" y="312"/>
                    <a:pt x="212" y="309"/>
                    <a:pt x="212" y="306"/>
                  </a:cubicBezTo>
                  <a:cubicBezTo>
                    <a:pt x="212" y="306"/>
                    <a:pt x="212" y="306"/>
                    <a:pt x="212" y="306"/>
                  </a:cubicBezTo>
                  <a:cubicBezTo>
                    <a:pt x="213" y="306"/>
                    <a:pt x="213" y="306"/>
                    <a:pt x="213" y="306"/>
                  </a:cubicBezTo>
                  <a:cubicBezTo>
                    <a:pt x="213" y="309"/>
                    <a:pt x="213" y="312"/>
                    <a:pt x="213" y="315"/>
                  </a:cubicBezTo>
                  <a:cubicBezTo>
                    <a:pt x="212" y="315"/>
                    <a:pt x="212" y="315"/>
                    <a:pt x="212" y="315"/>
                  </a:cubicBezTo>
                  <a:lnTo>
                    <a:pt x="213" y="316"/>
                  </a:lnTo>
                  <a:close/>
                  <a:moveTo>
                    <a:pt x="212" y="297"/>
                  </a:moveTo>
                  <a:cubicBezTo>
                    <a:pt x="212" y="297"/>
                    <a:pt x="212" y="297"/>
                    <a:pt x="212" y="297"/>
                  </a:cubicBezTo>
                  <a:cubicBezTo>
                    <a:pt x="212" y="294"/>
                    <a:pt x="212" y="291"/>
                    <a:pt x="212" y="288"/>
                  </a:cubicBezTo>
                  <a:cubicBezTo>
                    <a:pt x="212" y="287"/>
                    <a:pt x="212" y="287"/>
                    <a:pt x="212" y="287"/>
                  </a:cubicBezTo>
                  <a:cubicBezTo>
                    <a:pt x="212" y="287"/>
                    <a:pt x="212" y="287"/>
                    <a:pt x="212" y="287"/>
                  </a:cubicBezTo>
                  <a:cubicBezTo>
                    <a:pt x="212" y="288"/>
                    <a:pt x="212" y="288"/>
                    <a:pt x="212" y="288"/>
                  </a:cubicBezTo>
                  <a:cubicBezTo>
                    <a:pt x="212" y="291"/>
                    <a:pt x="212" y="294"/>
                    <a:pt x="213" y="297"/>
                  </a:cubicBezTo>
                  <a:cubicBezTo>
                    <a:pt x="212" y="297"/>
                    <a:pt x="212" y="297"/>
                    <a:pt x="212" y="297"/>
                  </a:cubicBezTo>
                  <a:close/>
                  <a:moveTo>
                    <a:pt x="212" y="279"/>
                  </a:moveTo>
                  <a:cubicBezTo>
                    <a:pt x="211" y="279"/>
                    <a:pt x="211" y="279"/>
                    <a:pt x="211" y="279"/>
                  </a:cubicBezTo>
                  <a:cubicBezTo>
                    <a:pt x="211" y="275"/>
                    <a:pt x="211" y="272"/>
                    <a:pt x="211" y="269"/>
                  </a:cubicBezTo>
                  <a:cubicBezTo>
                    <a:pt x="211" y="269"/>
                    <a:pt x="211" y="269"/>
                    <a:pt x="211" y="269"/>
                  </a:cubicBezTo>
                  <a:cubicBezTo>
                    <a:pt x="211" y="269"/>
                    <a:pt x="211" y="269"/>
                    <a:pt x="211" y="269"/>
                  </a:cubicBezTo>
                  <a:cubicBezTo>
                    <a:pt x="212" y="269"/>
                    <a:pt x="212" y="269"/>
                    <a:pt x="212" y="269"/>
                  </a:cubicBezTo>
                  <a:cubicBezTo>
                    <a:pt x="212" y="279"/>
                    <a:pt x="212" y="279"/>
                    <a:pt x="212" y="279"/>
                  </a:cubicBezTo>
                  <a:close/>
                  <a:moveTo>
                    <a:pt x="211" y="261"/>
                  </a:moveTo>
                  <a:cubicBezTo>
                    <a:pt x="210" y="260"/>
                    <a:pt x="210" y="260"/>
                    <a:pt x="210" y="260"/>
                  </a:cubicBezTo>
                  <a:cubicBezTo>
                    <a:pt x="210" y="257"/>
                    <a:pt x="210" y="254"/>
                    <a:pt x="210" y="251"/>
                  </a:cubicBezTo>
                  <a:cubicBezTo>
                    <a:pt x="210" y="251"/>
                    <a:pt x="210" y="251"/>
                    <a:pt x="210" y="251"/>
                  </a:cubicBezTo>
                  <a:cubicBezTo>
                    <a:pt x="210" y="251"/>
                    <a:pt x="210" y="251"/>
                    <a:pt x="210" y="251"/>
                  </a:cubicBezTo>
                  <a:cubicBezTo>
                    <a:pt x="211" y="251"/>
                    <a:pt x="211" y="251"/>
                    <a:pt x="211" y="251"/>
                  </a:cubicBezTo>
                  <a:cubicBezTo>
                    <a:pt x="211" y="254"/>
                    <a:pt x="211" y="257"/>
                    <a:pt x="211" y="260"/>
                  </a:cubicBezTo>
                  <a:cubicBezTo>
                    <a:pt x="211" y="261"/>
                    <a:pt x="211" y="261"/>
                    <a:pt x="211" y="261"/>
                  </a:cubicBezTo>
                  <a:close/>
                  <a:moveTo>
                    <a:pt x="210" y="242"/>
                  </a:moveTo>
                  <a:cubicBezTo>
                    <a:pt x="209" y="242"/>
                    <a:pt x="209" y="242"/>
                    <a:pt x="209" y="242"/>
                  </a:cubicBezTo>
                  <a:cubicBezTo>
                    <a:pt x="209" y="233"/>
                    <a:pt x="209" y="233"/>
                    <a:pt x="209" y="233"/>
                  </a:cubicBezTo>
                  <a:cubicBezTo>
                    <a:pt x="209" y="232"/>
                    <a:pt x="209" y="232"/>
                    <a:pt x="209" y="232"/>
                  </a:cubicBezTo>
                  <a:cubicBezTo>
                    <a:pt x="209" y="232"/>
                    <a:pt x="209" y="232"/>
                    <a:pt x="209" y="232"/>
                  </a:cubicBezTo>
                  <a:cubicBezTo>
                    <a:pt x="209" y="233"/>
                    <a:pt x="209" y="233"/>
                    <a:pt x="209" y="233"/>
                  </a:cubicBezTo>
                  <a:cubicBezTo>
                    <a:pt x="209" y="233"/>
                    <a:pt x="209" y="233"/>
                    <a:pt x="209" y="233"/>
                  </a:cubicBezTo>
                  <a:cubicBezTo>
                    <a:pt x="210" y="242"/>
                    <a:pt x="210" y="242"/>
                    <a:pt x="210" y="242"/>
                  </a:cubicBezTo>
                  <a:cubicBezTo>
                    <a:pt x="210" y="242"/>
                    <a:pt x="210" y="242"/>
                    <a:pt x="210" y="242"/>
                  </a:cubicBezTo>
                  <a:close/>
                  <a:moveTo>
                    <a:pt x="208" y="224"/>
                  </a:moveTo>
                  <a:cubicBezTo>
                    <a:pt x="208" y="224"/>
                    <a:pt x="208" y="224"/>
                    <a:pt x="208" y="224"/>
                  </a:cubicBezTo>
                  <a:cubicBezTo>
                    <a:pt x="208" y="221"/>
                    <a:pt x="207" y="217"/>
                    <a:pt x="207" y="215"/>
                  </a:cubicBezTo>
                  <a:cubicBezTo>
                    <a:pt x="207" y="214"/>
                    <a:pt x="207" y="214"/>
                    <a:pt x="207" y="214"/>
                  </a:cubicBezTo>
                  <a:cubicBezTo>
                    <a:pt x="207" y="214"/>
                    <a:pt x="207" y="214"/>
                    <a:pt x="207" y="214"/>
                  </a:cubicBezTo>
                  <a:cubicBezTo>
                    <a:pt x="208" y="214"/>
                    <a:pt x="208" y="214"/>
                    <a:pt x="208" y="214"/>
                  </a:cubicBezTo>
                  <a:cubicBezTo>
                    <a:pt x="208" y="218"/>
                    <a:pt x="208" y="221"/>
                    <a:pt x="209" y="224"/>
                  </a:cubicBezTo>
                  <a:cubicBezTo>
                    <a:pt x="208" y="224"/>
                    <a:pt x="208" y="224"/>
                    <a:pt x="208" y="224"/>
                  </a:cubicBezTo>
                  <a:cubicBezTo>
                    <a:pt x="208" y="224"/>
                    <a:pt x="208" y="224"/>
                    <a:pt x="208" y="224"/>
                  </a:cubicBezTo>
                  <a:close/>
                  <a:moveTo>
                    <a:pt x="207" y="206"/>
                  </a:moveTo>
                  <a:cubicBezTo>
                    <a:pt x="206" y="205"/>
                    <a:pt x="206" y="205"/>
                    <a:pt x="206" y="205"/>
                  </a:cubicBezTo>
                  <a:cubicBezTo>
                    <a:pt x="206" y="202"/>
                    <a:pt x="206" y="199"/>
                    <a:pt x="205" y="196"/>
                  </a:cubicBezTo>
                  <a:cubicBezTo>
                    <a:pt x="206" y="196"/>
                    <a:pt x="206" y="196"/>
                    <a:pt x="206" y="196"/>
                  </a:cubicBezTo>
                  <a:cubicBezTo>
                    <a:pt x="206" y="196"/>
                    <a:pt x="206" y="196"/>
                    <a:pt x="206" y="196"/>
                  </a:cubicBezTo>
                  <a:cubicBezTo>
                    <a:pt x="206" y="196"/>
                    <a:pt x="206" y="196"/>
                    <a:pt x="206" y="196"/>
                  </a:cubicBezTo>
                  <a:cubicBezTo>
                    <a:pt x="206" y="199"/>
                    <a:pt x="207" y="202"/>
                    <a:pt x="207" y="205"/>
                  </a:cubicBezTo>
                  <a:cubicBezTo>
                    <a:pt x="207" y="206"/>
                    <a:pt x="207" y="206"/>
                    <a:pt x="207" y="206"/>
                  </a:cubicBezTo>
                  <a:cubicBezTo>
                    <a:pt x="207" y="206"/>
                    <a:pt x="207" y="206"/>
                    <a:pt x="207" y="206"/>
                  </a:cubicBezTo>
                  <a:close/>
                  <a:moveTo>
                    <a:pt x="205" y="188"/>
                  </a:moveTo>
                  <a:cubicBezTo>
                    <a:pt x="204" y="187"/>
                    <a:pt x="204" y="187"/>
                    <a:pt x="204" y="187"/>
                  </a:cubicBezTo>
                  <a:cubicBezTo>
                    <a:pt x="204" y="184"/>
                    <a:pt x="203" y="181"/>
                    <a:pt x="203" y="178"/>
                  </a:cubicBezTo>
                  <a:cubicBezTo>
                    <a:pt x="204" y="178"/>
                    <a:pt x="204" y="178"/>
                    <a:pt x="204" y="178"/>
                  </a:cubicBezTo>
                  <a:cubicBezTo>
                    <a:pt x="204" y="178"/>
                    <a:pt x="204" y="178"/>
                    <a:pt x="204" y="178"/>
                  </a:cubicBezTo>
                  <a:cubicBezTo>
                    <a:pt x="204" y="181"/>
                    <a:pt x="205" y="184"/>
                    <a:pt x="205" y="187"/>
                  </a:cubicBezTo>
                  <a:cubicBezTo>
                    <a:pt x="205" y="188"/>
                    <a:pt x="205" y="188"/>
                    <a:pt x="205" y="188"/>
                  </a:cubicBezTo>
                  <a:cubicBezTo>
                    <a:pt x="205" y="188"/>
                    <a:pt x="205" y="188"/>
                    <a:pt x="205" y="188"/>
                  </a:cubicBezTo>
                  <a:close/>
                  <a:moveTo>
                    <a:pt x="202" y="169"/>
                  </a:moveTo>
                  <a:cubicBezTo>
                    <a:pt x="202" y="169"/>
                    <a:pt x="202" y="169"/>
                    <a:pt x="202" y="169"/>
                  </a:cubicBezTo>
                  <a:cubicBezTo>
                    <a:pt x="202" y="169"/>
                    <a:pt x="202" y="169"/>
                    <a:pt x="202" y="169"/>
                  </a:cubicBezTo>
                  <a:cubicBezTo>
                    <a:pt x="201" y="166"/>
                    <a:pt x="201" y="163"/>
                    <a:pt x="200" y="160"/>
                  </a:cubicBezTo>
                  <a:cubicBezTo>
                    <a:pt x="201" y="160"/>
                    <a:pt x="201" y="160"/>
                    <a:pt x="201" y="160"/>
                  </a:cubicBezTo>
                  <a:cubicBezTo>
                    <a:pt x="201" y="160"/>
                    <a:pt x="201" y="160"/>
                    <a:pt x="201" y="160"/>
                  </a:cubicBezTo>
                  <a:cubicBezTo>
                    <a:pt x="201" y="160"/>
                    <a:pt x="201" y="160"/>
                    <a:pt x="201" y="160"/>
                  </a:cubicBezTo>
                  <a:cubicBezTo>
                    <a:pt x="201" y="160"/>
                    <a:pt x="201" y="160"/>
                    <a:pt x="201" y="160"/>
                  </a:cubicBezTo>
                  <a:cubicBezTo>
                    <a:pt x="202" y="163"/>
                    <a:pt x="202" y="166"/>
                    <a:pt x="203" y="169"/>
                  </a:cubicBezTo>
                  <a:cubicBezTo>
                    <a:pt x="202" y="169"/>
                    <a:pt x="202" y="169"/>
                    <a:pt x="202" y="169"/>
                  </a:cubicBezTo>
                  <a:cubicBezTo>
                    <a:pt x="202" y="169"/>
                    <a:pt x="202" y="169"/>
                    <a:pt x="202" y="169"/>
                  </a:cubicBezTo>
                  <a:close/>
                  <a:moveTo>
                    <a:pt x="199" y="151"/>
                  </a:moveTo>
                  <a:cubicBezTo>
                    <a:pt x="199" y="151"/>
                    <a:pt x="199" y="151"/>
                    <a:pt x="199" y="151"/>
                  </a:cubicBezTo>
                  <a:cubicBezTo>
                    <a:pt x="198" y="148"/>
                    <a:pt x="198" y="145"/>
                    <a:pt x="197" y="142"/>
                  </a:cubicBezTo>
                  <a:cubicBezTo>
                    <a:pt x="198" y="142"/>
                    <a:pt x="198" y="142"/>
                    <a:pt x="198" y="142"/>
                  </a:cubicBezTo>
                  <a:cubicBezTo>
                    <a:pt x="198" y="142"/>
                    <a:pt x="198" y="142"/>
                    <a:pt x="198" y="142"/>
                  </a:cubicBezTo>
                  <a:cubicBezTo>
                    <a:pt x="199" y="145"/>
                    <a:pt x="199" y="148"/>
                    <a:pt x="200" y="151"/>
                  </a:cubicBezTo>
                  <a:cubicBezTo>
                    <a:pt x="199" y="151"/>
                    <a:pt x="199" y="151"/>
                    <a:pt x="199" y="151"/>
                  </a:cubicBezTo>
                  <a:cubicBezTo>
                    <a:pt x="199" y="151"/>
                    <a:pt x="199" y="151"/>
                    <a:pt x="199" y="151"/>
                  </a:cubicBezTo>
                  <a:close/>
                  <a:moveTo>
                    <a:pt x="196" y="133"/>
                  </a:moveTo>
                  <a:cubicBezTo>
                    <a:pt x="196" y="133"/>
                    <a:pt x="196" y="133"/>
                    <a:pt x="196" y="133"/>
                  </a:cubicBezTo>
                  <a:cubicBezTo>
                    <a:pt x="195" y="130"/>
                    <a:pt x="194" y="127"/>
                    <a:pt x="194" y="124"/>
                  </a:cubicBezTo>
                  <a:cubicBezTo>
                    <a:pt x="194" y="124"/>
                    <a:pt x="194" y="124"/>
                    <a:pt x="194" y="124"/>
                  </a:cubicBezTo>
                  <a:cubicBezTo>
                    <a:pt x="194" y="124"/>
                    <a:pt x="194" y="124"/>
                    <a:pt x="194" y="124"/>
                  </a:cubicBezTo>
                  <a:cubicBezTo>
                    <a:pt x="195" y="127"/>
                    <a:pt x="196" y="130"/>
                    <a:pt x="196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133"/>
                    <a:pt x="196" y="133"/>
                    <a:pt x="196" y="133"/>
                  </a:cubicBezTo>
                  <a:close/>
                  <a:moveTo>
                    <a:pt x="192" y="115"/>
                  </a:moveTo>
                  <a:cubicBezTo>
                    <a:pt x="192" y="115"/>
                    <a:pt x="192" y="115"/>
                    <a:pt x="192" y="115"/>
                  </a:cubicBezTo>
                  <a:cubicBezTo>
                    <a:pt x="191" y="112"/>
                    <a:pt x="190" y="109"/>
                    <a:pt x="189" y="106"/>
                  </a:cubicBezTo>
                  <a:cubicBezTo>
                    <a:pt x="189" y="106"/>
                    <a:pt x="189" y="106"/>
                    <a:pt x="189" y="106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91" y="109"/>
                    <a:pt x="192" y="112"/>
                    <a:pt x="192" y="115"/>
                  </a:cubicBezTo>
                  <a:cubicBezTo>
                    <a:pt x="192" y="115"/>
                    <a:pt x="192" y="115"/>
                    <a:pt x="192" y="115"/>
                  </a:cubicBezTo>
                  <a:close/>
                  <a:moveTo>
                    <a:pt x="187" y="98"/>
                  </a:moveTo>
                  <a:cubicBezTo>
                    <a:pt x="187" y="97"/>
                    <a:pt x="187" y="97"/>
                    <a:pt x="187" y="97"/>
                  </a:cubicBezTo>
                  <a:cubicBezTo>
                    <a:pt x="186" y="95"/>
                    <a:pt x="185" y="92"/>
                    <a:pt x="184" y="89"/>
                  </a:cubicBezTo>
                  <a:cubicBezTo>
                    <a:pt x="184" y="88"/>
                    <a:pt x="184" y="88"/>
                    <a:pt x="184" y="88"/>
                  </a:cubicBezTo>
                  <a:cubicBezTo>
                    <a:pt x="185" y="88"/>
                    <a:pt x="185" y="88"/>
                    <a:pt x="185" y="88"/>
                  </a:cubicBezTo>
                  <a:cubicBezTo>
                    <a:pt x="185" y="89"/>
                    <a:pt x="185" y="89"/>
                    <a:pt x="185" y="89"/>
                  </a:cubicBezTo>
                  <a:cubicBezTo>
                    <a:pt x="186" y="91"/>
                    <a:pt x="187" y="94"/>
                    <a:pt x="188" y="97"/>
                  </a:cubicBezTo>
                  <a:cubicBezTo>
                    <a:pt x="187" y="98"/>
                    <a:pt x="187" y="98"/>
                    <a:pt x="187" y="98"/>
                  </a:cubicBezTo>
                  <a:close/>
                  <a:moveTo>
                    <a:pt x="181" y="80"/>
                  </a:moveTo>
                  <a:cubicBezTo>
                    <a:pt x="181" y="80"/>
                    <a:pt x="181" y="80"/>
                    <a:pt x="181" y="80"/>
                  </a:cubicBezTo>
                  <a:cubicBezTo>
                    <a:pt x="180" y="77"/>
                    <a:pt x="179" y="74"/>
                    <a:pt x="178" y="72"/>
                  </a:cubicBezTo>
                  <a:cubicBezTo>
                    <a:pt x="178" y="71"/>
                    <a:pt x="178" y="71"/>
                    <a:pt x="178" y="71"/>
                  </a:cubicBezTo>
                  <a:cubicBezTo>
                    <a:pt x="178" y="71"/>
                    <a:pt x="178" y="71"/>
                    <a:pt x="178" y="71"/>
                  </a:cubicBezTo>
                  <a:cubicBezTo>
                    <a:pt x="179" y="71"/>
                    <a:pt x="179" y="71"/>
                    <a:pt x="179" y="71"/>
                  </a:cubicBezTo>
                  <a:cubicBezTo>
                    <a:pt x="180" y="74"/>
                    <a:pt x="181" y="77"/>
                    <a:pt x="182" y="80"/>
                  </a:cubicBezTo>
                  <a:cubicBezTo>
                    <a:pt x="182" y="80"/>
                    <a:pt x="182" y="80"/>
                    <a:pt x="182" y="80"/>
                  </a:cubicBezTo>
                  <a:lnTo>
                    <a:pt x="181" y="80"/>
                  </a:lnTo>
                  <a:close/>
                  <a:moveTo>
                    <a:pt x="0" y="68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" y="65"/>
                    <a:pt x="3" y="62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3" y="63"/>
                    <a:pt x="2" y="65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lose/>
                  <a:moveTo>
                    <a:pt x="175" y="63"/>
                  </a:moveTo>
                  <a:cubicBezTo>
                    <a:pt x="174" y="63"/>
                    <a:pt x="174" y="63"/>
                    <a:pt x="174" y="63"/>
                  </a:cubicBezTo>
                  <a:cubicBezTo>
                    <a:pt x="173" y="60"/>
                    <a:pt x="172" y="57"/>
                    <a:pt x="171" y="55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3" y="57"/>
                    <a:pt x="174" y="60"/>
                    <a:pt x="175" y="63"/>
                  </a:cubicBezTo>
                  <a:cubicBezTo>
                    <a:pt x="175" y="63"/>
                    <a:pt x="175" y="63"/>
                    <a:pt x="175" y="63"/>
                  </a:cubicBezTo>
                  <a:close/>
                  <a:moveTo>
                    <a:pt x="11" y="53"/>
                  </a:moveTo>
                  <a:cubicBezTo>
                    <a:pt x="10" y="53"/>
                    <a:pt x="10" y="53"/>
                    <a:pt x="10" y="53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2" y="50"/>
                    <a:pt x="14" y="48"/>
                    <a:pt x="16" y="45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5" y="48"/>
                    <a:pt x="13" y="51"/>
                    <a:pt x="11" y="53"/>
                  </a:cubicBezTo>
                  <a:close/>
                  <a:moveTo>
                    <a:pt x="167" y="47"/>
                  </a:moveTo>
                  <a:cubicBezTo>
                    <a:pt x="166" y="47"/>
                    <a:pt x="166" y="47"/>
                    <a:pt x="166" y="47"/>
                  </a:cubicBezTo>
                  <a:cubicBezTo>
                    <a:pt x="165" y="44"/>
                    <a:pt x="163" y="41"/>
                    <a:pt x="162" y="39"/>
                  </a:cubicBezTo>
                  <a:cubicBezTo>
                    <a:pt x="162" y="38"/>
                    <a:pt x="162" y="38"/>
                    <a:pt x="162" y="38"/>
                  </a:cubicBezTo>
                  <a:cubicBezTo>
                    <a:pt x="162" y="38"/>
                    <a:pt x="162" y="38"/>
                    <a:pt x="162" y="38"/>
                  </a:cubicBezTo>
                  <a:cubicBezTo>
                    <a:pt x="164" y="41"/>
                    <a:pt x="165" y="43"/>
                    <a:pt x="167" y="46"/>
                  </a:cubicBezTo>
                  <a:cubicBezTo>
                    <a:pt x="167" y="47"/>
                    <a:pt x="167" y="47"/>
                    <a:pt x="167" y="47"/>
                  </a:cubicBezTo>
                  <a:close/>
                  <a:moveTo>
                    <a:pt x="23" y="39"/>
                  </a:moveTo>
                  <a:cubicBezTo>
                    <a:pt x="22" y="39"/>
                    <a:pt x="22" y="39"/>
                    <a:pt x="22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5" y="37"/>
                    <a:pt x="27" y="34"/>
                    <a:pt x="29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7" y="35"/>
                    <a:pt x="25" y="37"/>
                    <a:pt x="23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3" y="39"/>
                    <a:pt x="23" y="39"/>
                  </a:cubicBezTo>
                  <a:close/>
                  <a:moveTo>
                    <a:pt x="157" y="32"/>
                  </a:moveTo>
                  <a:cubicBezTo>
                    <a:pt x="156" y="31"/>
                    <a:pt x="156" y="31"/>
                    <a:pt x="156" y="31"/>
                  </a:cubicBezTo>
                  <a:cubicBezTo>
                    <a:pt x="154" y="29"/>
                    <a:pt x="153" y="27"/>
                    <a:pt x="151" y="24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3" y="26"/>
                    <a:pt x="155" y="28"/>
                    <a:pt x="157" y="31"/>
                  </a:cubicBezTo>
                  <a:cubicBezTo>
                    <a:pt x="157" y="31"/>
                    <a:pt x="157" y="31"/>
                    <a:pt x="157" y="31"/>
                  </a:cubicBezTo>
                  <a:cubicBezTo>
                    <a:pt x="157" y="32"/>
                    <a:pt x="157" y="32"/>
                    <a:pt x="157" y="32"/>
                  </a:cubicBezTo>
                  <a:close/>
                  <a:moveTo>
                    <a:pt x="36" y="27"/>
                  </a:moveTo>
                  <a:cubicBezTo>
                    <a:pt x="36" y="27"/>
                    <a:pt x="36" y="27"/>
                    <a:pt x="36" y="27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8" y="24"/>
                    <a:pt x="41" y="22"/>
                    <a:pt x="43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1" y="23"/>
                    <a:pt x="39" y="25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lose/>
                  <a:moveTo>
                    <a:pt x="144" y="18"/>
                  </a:moveTo>
                  <a:cubicBezTo>
                    <a:pt x="144" y="18"/>
                    <a:pt x="144" y="18"/>
                    <a:pt x="144" y="18"/>
                  </a:cubicBezTo>
                  <a:cubicBezTo>
                    <a:pt x="142" y="16"/>
                    <a:pt x="139" y="14"/>
                    <a:pt x="137" y="13"/>
                  </a:cubicBezTo>
                  <a:cubicBezTo>
                    <a:pt x="137" y="12"/>
                    <a:pt x="137" y="12"/>
                    <a:pt x="137" y="12"/>
                  </a:cubicBezTo>
                  <a:cubicBezTo>
                    <a:pt x="137" y="12"/>
                    <a:pt x="137" y="12"/>
                    <a:pt x="137" y="12"/>
                  </a:cubicBezTo>
                  <a:cubicBezTo>
                    <a:pt x="137" y="12"/>
                    <a:pt x="137" y="12"/>
                    <a:pt x="137" y="12"/>
                  </a:cubicBezTo>
                  <a:cubicBezTo>
                    <a:pt x="140" y="14"/>
                    <a:pt x="142" y="16"/>
                    <a:pt x="145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4" y="18"/>
                    <a:pt x="144" y="18"/>
                    <a:pt x="144" y="18"/>
                  </a:cubicBezTo>
                  <a:cubicBezTo>
                    <a:pt x="144" y="18"/>
                    <a:pt x="144" y="18"/>
                    <a:pt x="144" y="18"/>
                  </a:cubicBezTo>
                  <a:close/>
                  <a:moveTo>
                    <a:pt x="51" y="16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3" y="14"/>
                    <a:pt x="56" y="12"/>
                    <a:pt x="58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6" y="13"/>
                    <a:pt x="54" y="14"/>
                    <a:pt x="51" y="16"/>
                  </a:cubicBezTo>
                  <a:close/>
                  <a:moveTo>
                    <a:pt x="129" y="8"/>
                  </a:moveTo>
                  <a:cubicBezTo>
                    <a:pt x="129" y="8"/>
                    <a:pt x="129" y="8"/>
                    <a:pt x="129" y="8"/>
                  </a:cubicBezTo>
                  <a:cubicBezTo>
                    <a:pt x="127" y="7"/>
                    <a:pt x="127" y="7"/>
                    <a:pt x="127" y="7"/>
                  </a:cubicBezTo>
                  <a:cubicBezTo>
                    <a:pt x="125" y="6"/>
                    <a:pt x="123" y="5"/>
                    <a:pt x="121" y="5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3" y="5"/>
                    <a:pt x="126" y="6"/>
                    <a:pt x="128" y="7"/>
                  </a:cubicBezTo>
                  <a:cubicBezTo>
                    <a:pt x="129" y="7"/>
                    <a:pt x="129" y="7"/>
                    <a:pt x="129" y="7"/>
                  </a:cubicBezTo>
                  <a:cubicBezTo>
                    <a:pt x="129" y="8"/>
                    <a:pt x="129" y="8"/>
                    <a:pt x="129" y="8"/>
                  </a:cubicBezTo>
                  <a:cubicBezTo>
                    <a:pt x="129" y="8"/>
                    <a:pt x="129" y="8"/>
                    <a:pt x="129" y="8"/>
                  </a:cubicBezTo>
                  <a:close/>
                  <a:moveTo>
                    <a:pt x="67" y="8"/>
                  </a:moveTo>
                  <a:cubicBezTo>
                    <a:pt x="67" y="7"/>
                    <a:pt x="67" y="7"/>
                    <a:pt x="67" y="7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70" y="6"/>
                    <a:pt x="73" y="5"/>
                    <a:pt x="76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3" y="5"/>
                    <a:pt x="70" y="6"/>
                    <a:pt x="67" y="8"/>
                  </a:cubicBezTo>
                  <a:close/>
                  <a:moveTo>
                    <a:pt x="85" y="2"/>
                  </a:moveTo>
                  <a:cubicBezTo>
                    <a:pt x="84" y="2"/>
                    <a:pt x="84" y="2"/>
                    <a:pt x="84" y="2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7" y="1"/>
                    <a:pt x="91" y="0"/>
                    <a:pt x="94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1" y="1"/>
                    <a:pt x="88" y="2"/>
                    <a:pt x="85" y="2"/>
                  </a:cubicBezTo>
                  <a:close/>
                  <a:moveTo>
                    <a:pt x="112" y="2"/>
                  </a:moveTo>
                  <a:cubicBezTo>
                    <a:pt x="112" y="2"/>
                    <a:pt x="112" y="2"/>
                    <a:pt x="112" y="2"/>
                  </a:cubicBezTo>
                  <a:cubicBezTo>
                    <a:pt x="109" y="2"/>
                    <a:pt x="106" y="1"/>
                    <a:pt x="103" y="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6" y="0"/>
                    <a:pt x="109" y="1"/>
                    <a:pt x="112" y="1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2" y="2"/>
                    <a:pt x="112" y="2"/>
                    <a:pt x="112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3" name="任意多边形 129">
              <a:extLst>
                <a:ext uri="{FF2B5EF4-FFF2-40B4-BE49-F238E27FC236}">
                  <a16:creationId xmlns:a16="http://schemas.microsoft.com/office/drawing/2014/main" id="{04C2899E-633A-4506-8B91-3E40D33883D9}"/>
                </a:ext>
              </a:extLst>
            </p:cNvPr>
            <p:cNvSpPr/>
            <p:nvPr/>
          </p:nvSpPr>
          <p:spPr bwMode="auto">
            <a:xfrm>
              <a:off x="4921251" y="3675063"/>
              <a:ext cx="592138" cy="1076325"/>
            </a:xfrm>
            <a:custGeom>
              <a:avLst/>
              <a:gdLst>
                <a:gd name="T0" fmla="*/ 197 w 199"/>
                <a:gd name="T1" fmla="*/ 351 h 361"/>
                <a:gd name="T2" fmla="*/ 197 w 199"/>
                <a:gd name="T3" fmla="*/ 360 h 361"/>
                <a:gd name="T4" fmla="*/ 197 w 199"/>
                <a:gd name="T5" fmla="*/ 333 h 361"/>
                <a:gd name="T6" fmla="*/ 198 w 199"/>
                <a:gd name="T7" fmla="*/ 324 h 361"/>
                <a:gd name="T8" fmla="*/ 198 w 199"/>
                <a:gd name="T9" fmla="*/ 314 h 361"/>
                <a:gd name="T10" fmla="*/ 198 w 199"/>
                <a:gd name="T11" fmla="*/ 306 h 361"/>
                <a:gd name="T12" fmla="*/ 199 w 199"/>
                <a:gd name="T13" fmla="*/ 296 h 361"/>
                <a:gd name="T14" fmla="*/ 198 w 199"/>
                <a:gd name="T15" fmla="*/ 278 h 361"/>
                <a:gd name="T16" fmla="*/ 198 w 199"/>
                <a:gd name="T17" fmla="*/ 287 h 361"/>
                <a:gd name="T18" fmla="*/ 198 w 199"/>
                <a:gd name="T19" fmla="*/ 259 h 361"/>
                <a:gd name="T20" fmla="*/ 197 w 199"/>
                <a:gd name="T21" fmla="*/ 251 h 361"/>
                <a:gd name="T22" fmla="*/ 197 w 199"/>
                <a:gd name="T23" fmla="*/ 241 h 361"/>
                <a:gd name="T24" fmla="*/ 196 w 199"/>
                <a:gd name="T25" fmla="*/ 223 h 361"/>
                <a:gd name="T26" fmla="*/ 196 w 199"/>
                <a:gd name="T27" fmla="*/ 233 h 361"/>
                <a:gd name="T28" fmla="*/ 194 w 199"/>
                <a:gd name="T29" fmla="*/ 205 h 361"/>
                <a:gd name="T30" fmla="*/ 195 w 199"/>
                <a:gd name="T31" fmla="*/ 214 h 361"/>
                <a:gd name="T32" fmla="*/ 193 w 199"/>
                <a:gd name="T33" fmla="*/ 186 h 361"/>
                <a:gd name="T34" fmla="*/ 192 w 199"/>
                <a:gd name="T35" fmla="*/ 178 h 361"/>
                <a:gd name="T36" fmla="*/ 191 w 199"/>
                <a:gd name="T37" fmla="*/ 168 h 361"/>
                <a:gd name="T38" fmla="*/ 190 w 199"/>
                <a:gd name="T39" fmla="*/ 159 h 361"/>
                <a:gd name="T40" fmla="*/ 189 w 199"/>
                <a:gd name="T41" fmla="*/ 150 h 361"/>
                <a:gd name="T42" fmla="*/ 187 w 199"/>
                <a:gd name="T43" fmla="*/ 141 h 361"/>
                <a:gd name="T44" fmla="*/ 186 w 199"/>
                <a:gd name="T45" fmla="*/ 132 h 361"/>
                <a:gd name="T46" fmla="*/ 184 w 199"/>
                <a:gd name="T47" fmla="*/ 123 h 361"/>
                <a:gd name="T48" fmla="*/ 183 w 199"/>
                <a:gd name="T49" fmla="*/ 114 h 361"/>
                <a:gd name="T50" fmla="*/ 180 w 199"/>
                <a:gd name="T51" fmla="*/ 105 h 361"/>
                <a:gd name="T52" fmla="*/ 180 w 199"/>
                <a:gd name="T53" fmla="*/ 105 h 361"/>
                <a:gd name="T54" fmla="*/ 173 w 199"/>
                <a:gd name="T55" fmla="*/ 78 h 361"/>
                <a:gd name="T56" fmla="*/ 170 w 199"/>
                <a:gd name="T57" fmla="*/ 70 h 361"/>
                <a:gd name="T58" fmla="*/ 170 w 199"/>
                <a:gd name="T59" fmla="*/ 70 h 361"/>
                <a:gd name="T60" fmla="*/ 5 w 199"/>
                <a:gd name="T61" fmla="*/ 57 h 361"/>
                <a:gd name="T62" fmla="*/ 163 w 199"/>
                <a:gd name="T63" fmla="*/ 53 h 361"/>
                <a:gd name="T64" fmla="*/ 163 w 199"/>
                <a:gd name="T65" fmla="*/ 53 h 361"/>
                <a:gd name="T66" fmla="*/ 17 w 199"/>
                <a:gd name="T67" fmla="*/ 43 h 361"/>
                <a:gd name="T68" fmla="*/ 12 w 199"/>
                <a:gd name="T69" fmla="*/ 51 h 361"/>
                <a:gd name="T70" fmla="*/ 149 w 199"/>
                <a:gd name="T71" fmla="*/ 29 h 361"/>
                <a:gd name="T72" fmla="*/ 154 w 199"/>
                <a:gd name="T73" fmla="*/ 37 h 361"/>
                <a:gd name="T74" fmla="*/ 30 w 199"/>
                <a:gd name="T75" fmla="*/ 30 h 361"/>
                <a:gd name="T76" fmla="*/ 24 w 199"/>
                <a:gd name="T77" fmla="*/ 37 h 361"/>
                <a:gd name="T78" fmla="*/ 44 w 199"/>
                <a:gd name="T79" fmla="*/ 18 h 361"/>
                <a:gd name="T80" fmla="*/ 144 w 199"/>
                <a:gd name="T81" fmla="*/ 22 h 361"/>
                <a:gd name="T82" fmla="*/ 137 w 199"/>
                <a:gd name="T83" fmla="*/ 15 h 361"/>
                <a:gd name="T84" fmla="*/ 52 w 199"/>
                <a:gd name="T85" fmla="*/ 14 h 361"/>
                <a:gd name="T86" fmla="*/ 60 w 199"/>
                <a:gd name="T87" fmla="*/ 9 h 361"/>
                <a:gd name="T88" fmla="*/ 121 w 199"/>
                <a:gd name="T89" fmla="*/ 6 h 361"/>
                <a:gd name="T90" fmla="*/ 123 w 199"/>
                <a:gd name="T91" fmla="*/ 6 h 361"/>
                <a:gd name="T92" fmla="*/ 68 w 199"/>
                <a:gd name="T93" fmla="*/ 5 h 361"/>
                <a:gd name="T94" fmla="*/ 113 w 199"/>
                <a:gd name="T95" fmla="*/ 3 h 361"/>
                <a:gd name="T96" fmla="*/ 104 w 199"/>
                <a:gd name="T97" fmla="*/ 0 h 361"/>
                <a:gd name="T98" fmla="*/ 86 w 199"/>
                <a:gd name="T99" fmla="*/ 1 h 361"/>
                <a:gd name="T100" fmla="*/ 95 w 199"/>
                <a:gd name="T101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9" h="361">
                  <a:moveTo>
                    <a:pt x="197" y="361"/>
                  </a:moveTo>
                  <a:cubicBezTo>
                    <a:pt x="197" y="361"/>
                    <a:pt x="197" y="361"/>
                    <a:pt x="197" y="361"/>
                  </a:cubicBezTo>
                  <a:cubicBezTo>
                    <a:pt x="197" y="360"/>
                    <a:pt x="197" y="360"/>
                    <a:pt x="197" y="360"/>
                  </a:cubicBezTo>
                  <a:cubicBezTo>
                    <a:pt x="197" y="360"/>
                    <a:pt x="197" y="360"/>
                    <a:pt x="197" y="360"/>
                  </a:cubicBezTo>
                  <a:cubicBezTo>
                    <a:pt x="197" y="357"/>
                    <a:pt x="197" y="354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8" y="354"/>
                    <a:pt x="197" y="357"/>
                    <a:pt x="197" y="360"/>
                  </a:cubicBezTo>
                  <a:cubicBezTo>
                    <a:pt x="197" y="361"/>
                    <a:pt x="197" y="361"/>
                    <a:pt x="197" y="361"/>
                  </a:cubicBezTo>
                  <a:close/>
                  <a:moveTo>
                    <a:pt x="198" y="342"/>
                  </a:moveTo>
                  <a:cubicBezTo>
                    <a:pt x="198" y="342"/>
                    <a:pt x="198" y="342"/>
                    <a:pt x="198" y="342"/>
                  </a:cubicBezTo>
                  <a:cubicBezTo>
                    <a:pt x="197" y="342"/>
                    <a:pt x="197" y="342"/>
                    <a:pt x="197" y="342"/>
                  </a:cubicBezTo>
                  <a:cubicBezTo>
                    <a:pt x="197" y="339"/>
                    <a:pt x="197" y="336"/>
                    <a:pt x="197" y="333"/>
                  </a:cubicBezTo>
                  <a:cubicBezTo>
                    <a:pt x="198" y="332"/>
                    <a:pt x="198" y="332"/>
                    <a:pt x="198" y="332"/>
                  </a:cubicBezTo>
                  <a:cubicBezTo>
                    <a:pt x="198" y="333"/>
                    <a:pt x="198" y="333"/>
                    <a:pt x="198" y="333"/>
                  </a:cubicBezTo>
                  <a:cubicBezTo>
                    <a:pt x="198" y="336"/>
                    <a:pt x="198" y="339"/>
                    <a:pt x="198" y="342"/>
                  </a:cubicBezTo>
                  <a:close/>
                  <a:moveTo>
                    <a:pt x="198" y="324"/>
                  </a:moveTo>
                  <a:cubicBezTo>
                    <a:pt x="198" y="324"/>
                    <a:pt x="198" y="324"/>
                    <a:pt x="198" y="324"/>
                  </a:cubicBezTo>
                  <a:cubicBezTo>
                    <a:pt x="198" y="324"/>
                    <a:pt x="198" y="324"/>
                    <a:pt x="198" y="324"/>
                  </a:cubicBezTo>
                  <a:cubicBezTo>
                    <a:pt x="198" y="324"/>
                    <a:pt x="198" y="324"/>
                    <a:pt x="198" y="324"/>
                  </a:cubicBezTo>
                  <a:cubicBezTo>
                    <a:pt x="198" y="320"/>
                    <a:pt x="198" y="317"/>
                    <a:pt x="198" y="314"/>
                  </a:cubicBezTo>
                  <a:cubicBezTo>
                    <a:pt x="198" y="314"/>
                    <a:pt x="198" y="314"/>
                    <a:pt x="198" y="314"/>
                  </a:cubicBezTo>
                  <a:cubicBezTo>
                    <a:pt x="198" y="314"/>
                    <a:pt x="198" y="314"/>
                    <a:pt x="198" y="314"/>
                  </a:cubicBezTo>
                  <a:cubicBezTo>
                    <a:pt x="198" y="314"/>
                    <a:pt x="198" y="314"/>
                    <a:pt x="198" y="314"/>
                  </a:cubicBezTo>
                  <a:cubicBezTo>
                    <a:pt x="198" y="318"/>
                    <a:pt x="198" y="321"/>
                    <a:pt x="198" y="324"/>
                  </a:cubicBezTo>
                  <a:cubicBezTo>
                    <a:pt x="198" y="324"/>
                    <a:pt x="198" y="324"/>
                    <a:pt x="198" y="324"/>
                  </a:cubicBezTo>
                  <a:cubicBezTo>
                    <a:pt x="198" y="324"/>
                    <a:pt x="198" y="324"/>
                    <a:pt x="198" y="324"/>
                  </a:cubicBezTo>
                  <a:close/>
                  <a:moveTo>
                    <a:pt x="198" y="306"/>
                  </a:moveTo>
                  <a:cubicBezTo>
                    <a:pt x="198" y="306"/>
                    <a:pt x="198" y="306"/>
                    <a:pt x="198" y="306"/>
                  </a:cubicBezTo>
                  <a:cubicBezTo>
                    <a:pt x="198" y="305"/>
                    <a:pt x="198" y="305"/>
                    <a:pt x="198" y="305"/>
                  </a:cubicBezTo>
                  <a:cubicBezTo>
                    <a:pt x="198" y="296"/>
                    <a:pt x="198" y="296"/>
                    <a:pt x="198" y="296"/>
                  </a:cubicBezTo>
                  <a:cubicBezTo>
                    <a:pt x="198" y="296"/>
                    <a:pt x="198" y="296"/>
                    <a:pt x="198" y="296"/>
                  </a:cubicBezTo>
                  <a:cubicBezTo>
                    <a:pt x="199" y="296"/>
                    <a:pt x="199" y="296"/>
                    <a:pt x="199" y="296"/>
                  </a:cubicBezTo>
                  <a:cubicBezTo>
                    <a:pt x="199" y="305"/>
                    <a:pt x="199" y="305"/>
                    <a:pt x="199" y="305"/>
                  </a:cubicBezTo>
                  <a:cubicBezTo>
                    <a:pt x="198" y="306"/>
                    <a:pt x="198" y="306"/>
                    <a:pt x="198" y="306"/>
                  </a:cubicBezTo>
                  <a:close/>
                  <a:moveTo>
                    <a:pt x="198" y="287"/>
                  </a:moveTo>
                  <a:cubicBezTo>
                    <a:pt x="198" y="287"/>
                    <a:pt x="198" y="287"/>
                    <a:pt x="198" y="287"/>
                  </a:cubicBezTo>
                  <a:cubicBezTo>
                    <a:pt x="198" y="284"/>
                    <a:pt x="198" y="281"/>
                    <a:pt x="198" y="278"/>
                  </a:cubicBezTo>
                  <a:cubicBezTo>
                    <a:pt x="198" y="277"/>
                    <a:pt x="198" y="277"/>
                    <a:pt x="198" y="277"/>
                  </a:cubicBezTo>
                  <a:cubicBezTo>
                    <a:pt x="198" y="278"/>
                    <a:pt x="198" y="278"/>
                    <a:pt x="198" y="278"/>
                  </a:cubicBezTo>
                  <a:cubicBezTo>
                    <a:pt x="198" y="281"/>
                    <a:pt x="198" y="284"/>
                    <a:pt x="198" y="287"/>
                  </a:cubicBezTo>
                  <a:cubicBezTo>
                    <a:pt x="198" y="287"/>
                    <a:pt x="198" y="287"/>
                    <a:pt x="198" y="287"/>
                  </a:cubicBezTo>
                  <a:cubicBezTo>
                    <a:pt x="198" y="287"/>
                    <a:pt x="198" y="287"/>
                    <a:pt x="198" y="287"/>
                  </a:cubicBezTo>
                  <a:close/>
                  <a:moveTo>
                    <a:pt x="198" y="269"/>
                  </a:moveTo>
                  <a:cubicBezTo>
                    <a:pt x="197" y="269"/>
                    <a:pt x="197" y="269"/>
                    <a:pt x="197" y="269"/>
                  </a:cubicBezTo>
                  <a:cubicBezTo>
                    <a:pt x="197" y="266"/>
                    <a:pt x="197" y="262"/>
                    <a:pt x="197" y="259"/>
                  </a:cubicBezTo>
                  <a:cubicBezTo>
                    <a:pt x="197" y="259"/>
                    <a:pt x="197" y="259"/>
                    <a:pt x="197" y="259"/>
                  </a:cubicBezTo>
                  <a:cubicBezTo>
                    <a:pt x="198" y="259"/>
                    <a:pt x="198" y="259"/>
                    <a:pt x="198" y="259"/>
                  </a:cubicBezTo>
                  <a:cubicBezTo>
                    <a:pt x="198" y="259"/>
                    <a:pt x="198" y="259"/>
                    <a:pt x="198" y="259"/>
                  </a:cubicBezTo>
                  <a:cubicBezTo>
                    <a:pt x="198" y="263"/>
                    <a:pt x="198" y="266"/>
                    <a:pt x="198" y="269"/>
                  </a:cubicBezTo>
                  <a:cubicBezTo>
                    <a:pt x="198" y="269"/>
                    <a:pt x="198" y="269"/>
                    <a:pt x="198" y="269"/>
                  </a:cubicBezTo>
                  <a:cubicBezTo>
                    <a:pt x="198" y="269"/>
                    <a:pt x="198" y="269"/>
                    <a:pt x="198" y="269"/>
                  </a:cubicBezTo>
                  <a:close/>
                  <a:moveTo>
                    <a:pt x="197" y="251"/>
                  </a:moveTo>
                  <a:cubicBezTo>
                    <a:pt x="197" y="250"/>
                    <a:pt x="197" y="250"/>
                    <a:pt x="197" y="250"/>
                  </a:cubicBezTo>
                  <a:cubicBezTo>
                    <a:pt x="197" y="247"/>
                    <a:pt x="197" y="244"/>
                    <a:pt x="197" y="241"/>
                  </a:cubicBezTo>
                  <a:cubicBezTo>
                    <a:pt x="197" y="241"/>
                    <a:pt x="197" y="241"/>
                    <a:pt x="197" y="241"/>
                  </a:cubicBezTo>
                  <a:cubicBezTo>
                    <a:pt x="197" y="241"/>
                    <a:pt x="197" y="241"/>
                    <a:pt x="197" y="241"/>
                  </a:cubicBezTo>
                  <a:cubicBezTo>
                    <a:pt x="197" y="241"/>
                    <a:pt x="197" y="241"/>
                    <a:pt x="197" y="241"/>
                  </a:cubicBezTo>
                  <a:cubicBezTo>
                    <a:pt x="198" y="250"/>
                    <a:pt x="198" y="250"/>
                    <a:pt x="198" y="250"/>
                  </a:cubicBezTo>
                  <a:cubicBezTo>
                    <a:pt x="197" y="251"/>
                    <a:pt x="197" y="251"/>
                    <a:pt x="197" y="251"/>
                  </a:cubicBezTo>
                  <a:close/>
                  <a:moveTo>
                    <a:pt x="196" y="232"/>
                  </a:moveTo>
                  <a:cubicBezTo>
                    <a:pt x="196" y="232"/>
                    <a:pt x="196" y="232"/>
                    <a:pt x="196" y="232"/>
                  </a:cubicBezTo>
                  <a:cubicBezTo>
                    <a:pt x="196" y="229"/>
                    <a:pt x="196" y="226"/>
                    <a:pt x="196" y="223"/>
                  </a:cubicBezTo>
                  <a:cubicBezTo>
                    <a:pt x="196" y="222"/>
                    <a:pt x="196" y="222"/>
                    <a:pt x="196" y="222"/>
                  </a:cubicBezTo>
                  <a:cubicBezTo>
                    <a:pt x="196" y="222"/>
                    <a:pt x="196" y="222"/>
                    <a:pt x="196" y="222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6" y="226"/>
                    <a:pt x="197" y="229"/>
                    <a:pt x="197" y="232"/>
                  </a:cubicBezTo>
                  <a:cubicBezTo>
                    <a:pt x="196" y="233"/>
                    <a:pt x="196" y="233"/>
                    <a:pt x="196" y="233"/>
                  </a:cubicBezTo>
                  <a:cubicBezTo>
                    <a:pt x="196" y="233"/>
                    <a:pt x="196" y="233"/>
                    <a:pt x="196" y="233"/>
                  </a:cubicBezTo>
                  <a:lnTo>
                    <a:pt x="196" y="232"/>
                  </a:lnTo>
                  <a:close/>
                  <a:moveTo>
                    <a:pt x="195" y="214"/>
                  </a:moveTo>
                  <a:cubicBezTo>
                    <a:pt x="195" y="214"/>
                    <a:pt x="195" y="214"/>
                    <a:pt x="195" y="214"/>
                  </a:cubicBezTo>
                  <a:cubicBezTo>
                    <a:pt x="194" y="205"/>
                    <a:pt x="194" y="205"/>
                    <a:pt x="194" y="205"/>
                  </a:cubicBezTo>
                  <a:cubicBezTo>
                    <a:pt x="195" y="204"/>
                    <a:pt x="195" y="204"/>
                    <a:pt x="195" y="204"/>
                  </a:cubicBezTo>
                  <a:cubicBezTo>
                    <a:pt x="195" y="205"/>
                    <a:pt x="195" y="205"/>
                    <a:pt x="195" y="205"/>
                  </a:cubicBezTo>
                  <a:cubicBezTo>
                    <a:pt x="195" y="208"/>
                    <a:pt x="196" y="211"/>
                    <a:pt x="196" y="214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195" y="214"/>
                    <a:pt x="195" y="214"/>
                    <a:pt x="195" y="214"/>
                  </a:cubicBezTo>
                  <a:close/>
                  <a:moveTo>
                    <a:pt x="194" y="196"/>
                  </a:moveTo>
                  <a:cubicBezTo>
                    <a:pt x="194" y="195"/>
                    <a:pt x="194" y="195"/>
                    <a:pt x="194" y="195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3" y="186"/>
                    <a:pt x="193" y="186"/>
                    <a:pt x="193" y="186"/>
                  </a:cubicBezTo>
                  <a:cubicBezTo>
                    <a:pt x="194" y="189"/>
                    <a:pt x="194" y="192"/>
                    <a:pt x="194" y="195"/>
                  </a:cubicBezTo>
                  <a:cubicBezTo>
                    <a:pt x="194" y="196"/>
                    <a:pt x="194" y="196"/>
                    <a:pt x="194" y="196"/>
                  </a:cubicBezTo>
                  <a:close/>
                  <a:moveTo>
                    <a:pt x="192" y="178"/>
                  </a:moveTo>
                  <a:cubicBezTo>
                    <a:pt x="192" y="177"/>
                    <a:pt x="192" y="177"/>
                    <a:pt x="192" y="177"/>
                  </a:cubicBezTo>
                  <a:cubicBezTo>
                    <a:pt x="191" y="174"/>
                    <a:pt x="191" y="171"/>
                    <a:pt x="191" y="168"/>
                  </a:cubicBezTo>
                  <a:cubicBezTo>
                    <a:pt x="191" y="168"/>
                    <a:pt x="191" y="168"/>
                    <a:pt x="191" y="168"/>
                  </a:cubicBezTo>
                  <a:cubicBezTo>
                    <a:pt x="191" y="168"/>
                    <a:pt x="191" y="168"/>
                    <a:pt x="191" y="168"/>
                  </a:cubicBezTo>
                  <a:cubicBezTo>
                    <a:pt x="191" y="168"/>
                    <a:pt x="191" y="168"/>
                    <a:pt x="191" y="168"/>
                  </a:cubicBezTo>
                  <a:cubicBezTo>
                    <a:pt x="192" y="171"/>
                    <a:pt x="192" y="174"/>
                    <a:pt x="193" y="177"/>
                  </a:cubicBezTo>
                  <a:cubicBezTo>
                    <a:pt x="192" y="178"/>
                    <a:pt x="192" y="178"/>
                    <a:pt x="192" y="178"/>
                  </a:cubicBezTo>
                  <a:cubicBezTo>
                    <a:pt x="192" y="178"/>
                    <a:pt x="192" y="178"/>
                    <a:pt x="192" y="178"/>
                  </a:cubicBezTo>
                  <a:close/>
                  <a:moveTo>
                    <a:pt x="190" y="159"/>
                  </a:moveTo>
                  <a:cubicBezTo>
                    <a:pt x="190" y="159"/>
                    <a:pt x="190" y="159"/>
                    <a:pt x="190" y="159"/>
                  </a:cubicBezTo>
                  <a:cubicBezTo>
                    <a:pt x="190" y="159"/>
                    <a:pt x="190" y="159"/>
                    <a:pt x="190" y="159"/>
                  </a:cubicBezTo>
                  <a:cubicBezTo>
                    <a:pt x="189" y="156"/>
                    <a:pt x="189" y="153"/>
                    <a:pt x="188" y="150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3"/>
                    <a:pt x="190" y="156"/>
                    <a:pt x="190" y="159"/>
                  </a:cubicBezTo>
                  <a:cubicBezTo>
                    <a:pt x="190" y="159"/>
                    <a:pt x="190" y="159"/>
                    <a:pt x="190" y="159"/>
                  </a:cubicBezTo>
                  <a:cubicBezTo>
                    <a:pt x="190" y="159"/>
                    <a:pt x="190" y="159"/>
                    <a:pt x="190" y="159"/>
                  </a:cubicBezTo>
                  <a:close/>
                  <a:moveTo>
                    <a:pt x="187" y="141"/>
                  </a:moveTo>
                  <a:cubicBezTo>
                    <a:pt x="187" y="141"/>
                    <a:pt x="187" y="141"/>
                    <a:pt x="187" y="141"/>
                  </a:cubicBezTo>
                  <a:cubicBezTo>
                    <a:pt x="186" y="138"/>
                    <a:pt x="186" y="135"/>
                    <a:pt x="185" y="132"/>
                  </a:cubicBezTo>
                  <a:cubicBezTo>
                    <a:pt x="186" y="131"/>
                    <a:pt x="186" y="131"/>
                    <a:pt x="186" y="131"/>
                  </a:cubicBezTo>
                  <a:cubicBezTo>
                    <a:pt x="186" y="131"/>
                    <a:pt x="186" y="131"/>
                    <a:pt x="186" y="131"/>
                  </a:cubicBezTo>
                  <a:cubicBezTo>
                    <a:pt x="186" y="132"/>
                    <a:pt x="186" y="132"/>
                    <a:pt x="186" y="132"/>
                  </a:cubicBezTo>
                  <a:cubicBezTo>
                    <a:pt x="186" y="132"/>
                    <a:pt x="186" y="132"/>
                    <a:pt x="186" y="132"/>
                  </a:cubicBezTo>
                  <a:cubicBezTo>
                    <a:pt x="187" y="135"/>
                    <a:pt x="187" y="138"/>
                    <a:pt x="188" y="141"/>
                  </a:cubicBezTo>
                  <a:cubicBezTo>
                    <a:pt x="187" y="141"/>
                    <a:pt x="187" y="141"/>
                    <a:pt x="187" y="141"/>
                  </a:cubicBezTo>
                  <a:cubicBezTo>
                    <a:pt x="187" y="141"/>
                    <a:pt x="187" y="141"/>
                    <a:pt x="187" y="141"/>
                  </a:cubicBezTo>
                  <a:close/>
                  <a:moveTo>
                    <a:pt x="184" y="123"/>
                  </a:moveTo>
                  <a:cubicBezTo>
                    <a:pt x="184" y="123"/>
                    <a:pt x="184" y="123"/>
                    <a:pt x="184" y="123"/>
                  </a:cubicBezTo>
                  <a:cubicBezTo>
                    <a:pt x="183" y="120"/>
                    <a:pt x="183" y="117"/>
                    <a:pt x="182" y="114"/>
                  </a:cubicBezTo>
                  <a:cubicBezTo>
                    <a:pt x="182" y="114"/>
                    <a:pt x="182" y="114"/>
                    <a:pt x="182" y="114"/>
                  </a:cubicBezTo>
                  <a:cubicBezTo>
                    <a:pt x="182" y="113"/>
                    <a:pt x="182" y="113"/>
                    <a:pt x="182" y="113"/>
                  </a:cubicBezTo>
                  <a:cubicBezTo>
                    <a:pt x="183" y="114"/>
                    <a:pt x="183" y="114"/>
                    <a:pt x="183" y="114"/>
                  </a:cubicBezTo>
                  <a:cubicBezTo>
                    <a:pt x="183" y="114"/>
                    <a:pt x="183" y="114"/>
                    <a:pt x="183" y="114"/>
                  </a:cubicBezTo>
                  <a:cubicBezTo>
                    <a:pt x="183" y="117"/>
                    <a:pt x="184" y="120"/>
                    <a:pt x="185" y="123"/>
                  </a:cubicBezTo>
                  <a:cubicBezTo>
                    <a:pt x="184" y="123"/>
                    <a:pt x="184" y="123"/>
                    <a:pt x="184" y="123"/>
                  </a:cubicBezTo>
                  <a:close/>
                  <a:moveTo>
                    <a:pt x="180" y="105"/>
                  </a:moveTo>
                  <a:cubicBezTo>
                    <a:pt x="180" y="105"/>
                    <a:pt x="180" y="105"/>
                    <a:pt x="180" y="105"/>
                  </a:cubicBezTo>
                  <a:cubicBezTo>
                    <a:pt x="179" y="102"/>
                    <a:pt x="178" y="99"/>
                    <a:pt x="178" y="96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179" y="99"/>
                    <a:pt x="180" y="102"/>
                    <a:pt x="181" y="105"/>
                  </a:cubicBezTo>
                  <a:cubicBezTo>
                    <a:pt x="180" y="105"/>
                    <a:pt x="180" y="105"/>
                    <a:pt x="180" y="105"/>
                  </a:cubicBezTo>
                  <a:cubicBezTo>
                    <a:pt x="180" y="105"/>
                    <a:pt x="180" y="105"/>
                    <a:pt x="180" y="105"/>
                  </a:cubicBezTo>
                  <a:close/>
                  <a:moveTo>
                    <a:pt x="176" y="88"/>
                  </a:moveTo>
                  <a:cubicBezTo>
                    <a:pt x="175" y="87"/>
                    <a:pt x="175" y="87"/>
                    <a:pt x="175" y="87"/>
                  </a:cubicBezTo>
                  <a:cubicBezTo>
                    <a:pt x="174" y="84"/>
                    <a:pt x="174" y="81"/>
                    <a:pt x="173" y="79"/>
                  </a:cubicBezTo>
                  <a:cubicBezTo>
                    <a:pt x="173" y="78"/>
                    <a:pt x="173" y="78"/>
                    <a:pt x="173" y="78"/>
                  </a:cubicBezTo>
                  <a:cubicBezTo>
                    <a:pt x="173" y="78"/>
                    <a:pt x="173" y="78"/>
                    <a:pt x="173" y="78"/>
                  </a:cubicBezTo>
                  <a:cubicBezTo>
                    <a:pt x="173" y="78"/>
                    <a:pt x="173" y="78"/>
                    <a:pt x="173" y="78"/>
                  </a:cubicBezTo>
                  <a:cubicBezTo>
                    <a:pt x="174" y="81"/>
                    <a:pt x="175" y="84"/>
                    <a:pt x="176" y="87"/>
                  </a:cubicBezTo>
                  <a:cubicBezTo>
                    <a:pt x="176" y="88"/>
                    <a:pt x="176" y="88"/>
                    <a:pt x="176" y="88"/>
                  </a:cubicBezTo>
                  <a:close/>
                  <a:moveTo>
                    <a:pt x="170" y="70"/>
                  </a:moveTo>
                  <a:cubicBezTo>
                    <a:pt x="170" y="70"/>
                    <a:pt x="170" y="70"/>
                    <a:pt x="170" y="70"/>
                  </a:cubicBezTo>
                  <a:cubicBezTo>
                    <a:pt x="169" y="67"/>
                    <a:pt x="167" y="64"/>
                    <a:pt x="166" y="61"/>
                  </a:cubicBezTo>
                  <a:cubicBezTo>
                    <a:pt x="166" y="61"/>
                    <a:pt x="166" y="61"/>
                    <a:pt x="166" y="61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68" y="64"/>
                    <a:pt x="169" y="67"/>
                    <a:pt x="170" y="70"/>
                  </a:cubicBezTo>
                  <a:cubicBezTo>
                    <a:pt x="170" y="70"/>
                    <a:pt x="170" y="70"/>
                    <a:pt x="170" y="70"/>
                  </a:cubicBezTo>
                  <a:close/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2"/>
                    <a:pt x="4" y="60"/>
                    <a:pt x="5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4" y="60"/>
                    <a:pt x="2" y="63"/>
                    <a:pt x="1" y="65"/>
                  </a:cubicBezTo>
                  <a:cubicBezTo>
                    <a:pt x="0" y="65"/>
                    <a:pt x="0" y="65"/>
                    <a:pt x="0" y="65"/>
                  </a:cubicBezTo>
                  <a:close/>
                  <a:moveTo>
                    <a:pt x="163" y="53"/>
                  </a:moveTo>
                  <a:cubicBezTo>
                    <a:pt x="163" y="53"/>
                    <a:pt x="163" y="53"/>
                    <a:pt x="163" y="53"/>
                  </a:cubicBezTo>
                  <a:cubicBezTo>
                    <a:pt x="161" y="50"/>
                    <a:pt x="160" y="47"/>
                    <a:pt x="159" y="45"/>
                  </a:cubicBezTo>
                  <a:cubicBezTo>
                    <a:pt x="159" y="44"/>
                    <a:pt x="159" y="44"/>
                    <a:pt x="159" y="44"/>
                  </a:cubicBezTo>
                  <a:cubicBezTo>
                    <a:pt x="159" y="44"/>
                    <a:pt x="159" y="44"/>
                    <a:pt x="159" y="44"/>
                  </a:cubicBezTo>
                  <a:cubicBezTo>
                    <a:pt x="161" y="47"/>
                    <a:pt x="162" y="50"/>
                    <a:pt x="163" y="53"/>
                  </a:cubicBezTo>
                  <a:cubicBezTo>
                    <a:pt x="163" y="53"/>
                    <a:pt x="163" y="53"/>
                    <a:pt x="163" y="53"/>
                  </a:cubicBezTo>
                  <a:close/>
                  <a:moveTo>
                    <a:pt x="11" y="51"/>
                  </a:moveTo>
                  <a:cubicBezTo>
                    <a:pt x="11" y="51"/>
                    <a:pt x="11" y="51"/>
                    <a:pt x="11" y="51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3" y="48"/>
                    <a:pt x="15" y="45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5" y="46"/>
                    <a:pt x="13" y="48"/>
                    <a:pt x="12" y="51"/>
                  </a:cubicBezTo>
                  <a:cubicBezTo>
                    <a:pt x="11" y="51"/>
                    <a:pt x="11" y="51"/>
                    <a:pt x="11" y="51"/>
                  </a:cubicBezTo>
                  <a:close/>
                  <a:moveTo>
                    <a:pt x="154" y="37"/>
                  </a:moveTo>
                  <a:cubicBezTo>
                    <a:pt x="154" y="37"/>
                    <a:pt x="154" y="37"/>
                    <a:pt x="154" y="37"/>
                  </a:cubicBezTo>
                  <a:cubicBezTo>
                    <a:pt x="152" y="34"/>
                    <a:pt x="151" y="32"/>
                    <a:pt x="149" y="29"/>
                  </a:cubicBezTo>
                  <a:cubicBezTo>
                    <a:pt x="149" y="29"/>
                    <a:pt x="149" y="29"/>
                    <a:pt x="149" y="29"/>
                  </a:cubicBezTo>
                  <a:cubicBezTo>
                    <a:pt x="149" y="29"/>
                    <a:pt x="149" y="29"/>
                    <a:pt x="149" y="29"/>
                  </a:cubicBezTo>
                  <a:cubicBezTo>
                    <a:pt x="150" y="29"/>
                    <a:pt x="150" y="29"/>
                    <a:pt x="150" y="29"/>
                  </a:cubicBezTo>
                  <a:cubicBezTo>
                    <a:pt x="151" y="31"/>
                    <a:pt x="153" y="34"/>
                    <a:pt x="155" y="36"/>
                  </a:cubicBezTo>
                  <a:cubicBezTo>
                    <a:pt x="155" y="37"/>
                    <a:pt x="155" y="37"/>
                    <a:pt x="155" y="37"/>
                  </a:cubicBezTo>
                  <a:lnTo>
                    <a:pt x="154" y="37"/>
                  </a:lnTo>
                  <a:close/>
                  <a:moveTo>
                    <a:pt x="23" y="37"/>
                  </a:moveTo>
                  <a:cubicBezTo>
                    <a:pt x="23" y="37"/>
                    <a:pt x="23" y="37"/>
                    <a:pt x="23" y="37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4"/>
                    <a:pt x="28" y="32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8" y="33"/>
                    <a:pt x="26" y="35"/>
                    <a:pt x="24" y="37"/>
                  </a:cubicBezTo>
                  <a:cubicBezTo>
                    <a:pt x="23" y="37"/>
                    <a:pt x="23" y="37"/>
                    <a:pt x="23" y="37"/>
                  </a:cubicBezTo>
                  <a:close/>
                  <a:moveTo>
                    <a:pt x="37" y="25"/>
                  </a:moveTo>
                  <a:cubicBezTo>
                    <a:pt x="37" y="25"/>
                    <a:pt x="37" y="25"/>
                    <a:pt x="37" y="25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9" y="22"/>
                    <a:pt x="42" y="20"/>
                    <a:pt x="44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2" y="21"/>
                    <a:pt x="40" y="23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lose/>
                  <a:moveTo>
                    <a:pt x="144" y="22"/>
                  </a:moveTo>
                  <a:cubicBezTo>
                    <a:pt x="143" y="22"/>
                    <a:pt x="143" y="22"/>
                    <a:pt x="143" y="22"/>
                  </a:cubicBezTo>
                  <a:cubicBezTo>
                    <a:pt x="141" y="20"/>
                    <a:pt x="139" y="18"/>
                    <a:pt x="137" y="16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37" y="15"/>
                    <a:pt x="137" y="15"/>
                    <a:pt x="137" y="15"/>
                  </a:cubicBezTo>
                  <a:cubicBezTo>
                    <a:pt x="140" y="17"/>
                    <a:pt x="142" y="19"/>
                    <a:pt x="144" y="22"/>
                  </a:cubicBezTo>
                  <a:cubicBezTo>
                    <a:pt x="144" y="22"/>
                    <a:pt x="144" y="22"/>
                    <a:pt x="144" y="22"/>
                  </a:cubicBezTo>
                  <a:cubicBezTo>
                    <a:pt x="144" y="22"/>
                    <a:pt x="144" y="22"/>
                    <a:pt x="144" y="22"/>
                  </a:cubicBezTo>
                  <a:close/>
                  <a:moveTo>
                    <a:pt x="52" y="14"/>
                  </a:moveTo>
                  <a:cubicBezTo>
                    <a:pt x="52" y="14"/>
                    <a:pt x="52" y="14"/>
                    <a:pt x="52" y="1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4" y="12"/>
                    <a:pt x="57" y="10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57" y="11"/>
                    <a:pt x="55" y="12"/>
                    <a:pt x="52" y="14"/>
                  </a:cubicBezTo>
                  <a:close/>
                  <a:moveTo>
                    <a:pt x="130" y="10"/>
                  </a:moveTo>
                  <a:cubicBezTo>
                    <a:pt x="129" y="10"/>
                    <a:pt x="129" y="10"/>
                    <a:pt x="129" y="10"/>
                  </a:cubicBezTo>
                  <a:cubicBezTo>
                    <a:pt x="127" y="9"/>
                    <a:pt x="125" y="8"/>
                    <a:pt x="123" y="7"/>
                  </a:cubicBezTo>
                  <a:cubicBezTo>
                    <a:pt x="121" y="6"/>
                    <a:pt x="121" y="6"/>
                    <a:pt x="121" y="6"/>
                  </a:cubicBezTo>
                  <a:cubicBezTo>
                    <a:pt x="121" y="6"/>
                    <a:pt x="121" y="6"/>
                    <a:pt x="121" y="6"/>
                  </a:cubicBezTo>
                  <a:cubicBezTo>
                    <a:pt x="121" y="6"/>
                    <a:pt x="121" y="6"/>
                    <a:pt x="121" y="6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5" y="7"/>
                    <a:pt x="128" y="8"/>
                    <a:pt x="130" y="10"/>
                  </a:cubicBezTo>
                  <a:cubicBezTo>
                    <a:pt x="130" y="10"/>
                    <a:pt x="130" y="10"/>
                    <a:pt x="130" y="10"/>
                  </a:cubicBezTo>
                  <a:close/>
                  <a:moveTo>
                    <a:pt x="68" y="6"/>
                  </a:moveTo>
                  <a:cubicBezTo>
                    <a:pt x="68" y="5"/>
                    <a:pt x="68" y="5"/>
                    <a:pt x="68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71" y="4"/>
                    <a:pt x="74" y="3"/>
                    <a:pt x="77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74" y="4"/>
                    <a:pt x="71" y="5"/>
                    <a:pt x="68" y="6"/>
                  </a:cubicBezTo>
                  <a:close/>
                  <a:moveTo>
                    <a:pt x="113" y="3"/>
                  </a:moveTo>
                  <a:cubicBezTo>
                    <a:pt x="113" y="3"/>
                    <a:pt x="113" y="3"/>
                    <a:pt x="113" y="3"/>
                  </a:cubicBezTo>
                  <a:cubicBezTo>
                    <a:pt x="110" y="2"/>
                    <a:pt x="107" y="1"/>
                    <a:pt x="104" y="1"/>
                  </a:cubicBezTo>
                  <a:cubicBezTo>
                    <a:pt x="104" y="1"/>
                    <a:pt x="104" y="1"/>
                    <a:pt x="104" y="1"/>
                  </a:cubicBezTo>
                  <a:cubicBezTo>
                    <a:pt x="104" y="1"/>
                    <a:pt x="104" y="1"/>
                    <a:pt x="104" y="1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7" y="1"/>
                    <a:pt x="110" y="1"/>
                    <a:pt x="113" y="2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3" y="3"/>
                    <a:pt x="113" y="3"/>
                    <a:pt x="113" y="3"/>
                  </a:cubicBezTo>
                  <a:close/>
                  <a:moveTo>
                    <a:pt x="86" y="1"/>
                  </a:moveTo>
                  <a:cubicBezTo>
                    <a:pt x="85" y="1"/>
                    <a:pt x="85" y="1"/>
                    <a:pt x="85" y="1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9" y="0"/>
                    <a:pt x="92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2" y="0"/>
                    <a:pt x="89" y="1"/>
                    <a:pt x="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4" name="任意多边形 130">
              <a:extLst>
                <a:ext uri="{FF2B5EF4-FFF2-40B4-BE49-F238E27FC236}">
                  <a16:creationId xmlns:a16="http://schemas.microsoft.com/office/drawing/2014/main" id="{2D09CE73-193D-411A-BE01-354655350B01}"/>
                </a:ext>
              </a:extLst>
            </p:cNvPr>
            <p:cNvSpPr/>
            <p:nvPr/>
          </p:nvSpPr>
          <p:spPr bwMode="auto">
            <a:xfrm>
              <a:off x="4930776" y="3692525"/>
              <a:ext cx="547688" cy="1096962"/>
            </a:xfrm>
            <a:custGeom>
              <a:avLst/>
              <a:gdLst>
                <a:gd name="T0" fmla="*/ 181 w 184"/>
                <a:gd name="T1" fmla="*/ 360 h 368"/>
                <a:gd name="T2" fmla="*/ 181 w 184"/>
                <a:gd name="T3" fmla="*/ 351 h 368"/>
                <a:gd name="T4" fmla="*/ 182 w 184"/>
                <a:gd name="T5" fmla="*/ 341 h 368"/>
                <a:gd name="T6" fmla="*/ 182 w 184"/>
                <a:gd name="T7" fmla="*/ 333 h 368"/>
                <a:gd name="T8" fmla="*/ 183 w 184"/>
                <a:gd name="T9" fmla="*/ 324 h 368"/>
                <a:gd name="T10" fmla="*/ 182 w 184"/>
                <a:gd name="T11" fmla="*/ 314 h 368"/>
                <a:gd name="T12" fmla="*/ 183 w 184"/>
                <a:gd name="T13" fmla="*/ 296 h 368"/>
                <a:gd name="T14" fmla="*/ 184 w 184"/>
                <a:gd name="T15" fmla="*/ 296 h 368"/>
                <a:gd name="T16" fmla="*/ 183 w 184"/>
                <a:gd name="T17" fmla="*/ 278 h 368"/>
                <a:gd name="T18" fmla="*/ 184 w 184"/>
                <a:gd name="T19" fmla="*/ 278 h 368"/>
                <a:gd name="T20" fmla="*/ 183 w 184"/>
                <a:gd name="T21" fmla="*/ 250 h 368"/>
                <a:gd name="T22" fmla="*/ 183 w 184"/>
                <a:gd name="T23" fmla="*/ 241 h 368"/>
                <a:gd name="T24" fmla="*/ 184 w 184"/>
                <a:gd name="T25" fmla="*/ 241 h 368"/>
                <a:gd name="T26" fmla="*/ 182 w 184"/>
                <a:gd name="T27" fmla="*/ 213 h 368"/>
                <a:gd name="T28" fmla="*/ 181 w 184"/>
                <a:gd name="T29" fmla="*/ 195 h 368"/>
                <a:gd name="T30" fmla="*/ 182 w 184"/>
                <a:gd name="T31" fmla="*/ 205 h 368"/>
                <a:gd name="T32" fmla="*/ 180 w 184"/>
                <a:gd name="T33" fmla="*/ 177 h 368"/>
                <a:gd name="T34" fmla="*/ 181 w 184"/>
                <a:gd name="T35" fmla="*/ 187 h 368"/>
                <a:gd name="T36" fmla="*/ 178 w 184"/>
                <a:gd name="T37" fmla="*/ 158 h 368"/>
                <a:gd name="T38" fmla="*/ 179 w 184"/>
                <a:gd name="T39" fmla="*/ 168 h 368"/>
                <a:gd name="T40" fmla="*/ 176 w 184"/>
                <a:gd name="T41" fmla="*/ 140 h 368"/>
                <a:gd name="T42" fmla="*/ 177 w 184"/>
                <a:gd name="T43" fmla="*/ 150 h 368"/>
                <a:gd name="T44" fmla="*/ 173 w 184"/>
                <a:gd name="T45" fmla="*/ 122 h 368"/>
                <a:gd name="T46" fmla="*/ 171 w 184"/>
                <a:gd name="T47" fmla="*/ 114 h 368"/>
                <a:gd name="T48" fmla="*/ 170 w 184"/>
                <a:gd name="T49" fmla="*/ 104 h 368"/>
                <a:gd name="T50" fmla="*/ 168 w 184"/>
                <a:gd name="T51" fmla="*/ 96 h 368"/>
                <a:gd name="T52" fmla="*/ 166 w 184"/>
                <a:gd name="T53" fmla="*/ 86 h 368"/>
                <a:gd name="T54" fmla="*/ 163 w 184"/>
                <a:gd name="T55" fmla="*/ 78 h 368"/>
                <a:gd name="T56" fmla="*/ 163 w 184"/>
                <a:gd name="T57" fmla="*/ 78 h 368"/>
                <a:gd name="T58" fmla="*/ 5 w 184"/>
                <a:gd name="T59" fmla="*/ 56 h 368"/>
                <a:gd name="T60" fmla="*/ 0 w 184"/>
                <a:gd name="T61" fmla="*/ 64 h 368"/>
                <a:gd name="T62" fmla="*/ 154 w 184"/>
                <a:gd name="T63" fmla="*/ 51 h 368"/>
                <a:gd name="T64" fmla="*/ 157 w 184"/>
                <a:gd name="T65" fmla="*/ 61 h 368"/>
                <a:gd name="T66" fmla="*/ 17 w 184"/>
                <a:gd name="T67" fmla="*/ 42 h 368"/>
                <a:gd name="T68" fmla="*/ 150 w 184"/>
                <a:gd name="T69" fmla="*/ 44 h 368"/>
                <a:gd name="T70" fmla="*/ 150 w 184"/>
                <a:gd name="T71" fmla="*/ 43 h 368"/>
                <a:gd name="T72" fmla="*/ 23 w 184"/>
                <a:gd name="T73" fmla="*/ 35 h 368"/>
                <a:gd name="T74" fmla="*/ 24 w 184"/>
                <a:gd name="T75" fmla="*/ 35 h 368"/>
                <a:gd name="T76" fmla="*/ 135 w 184"/>
                <a:gd name="T77" fmla="*/ 21 h 368"/>
                <a:gd name="T78" fmla="*/ 141 w 184"/>
                <a:gd name="T79" fmla="*/ 28 h 368"/>
                <a:gd name="T80" fmla="*/ 37 w 184"/>
                <a:gd name="T81" fmla="*/ 23 h 368"/>
                <a:gd name="T82" fmla="*/ 44 w 184"/>
                <a:gd name="T83" fmla="*/ 18 h 368"/>
                <a:gd name="T84" fmla="*/ 121 w 184"/>
                <a:gd name="T85" fmla="*/ 9 h 368"/>
                <a:gd name="T86" fmla="*/ 129 w 184"/>
                <a:gd name="T87" fmla="*/ 15 h 368"/>
                <a:gd name="T88" fmla="*/ 60 w 184"/>
                <a:gd name="T89" fmla="*/ 8 h 368"/>
                <a:gd name="T90" fmla="*/ 52 w 184"/>
                <a:gd name="T91" fmla="*/ 13 h 368"/>
                <a:gd name="T92" fmla="*/ 105 w 184"/>
                <a:gd name="T93" fmla="*/ 2 h 368"/>
                <a:gd name="T94" fmla="*/ 68 w 184"/>
                <a:gd name="T95" fmla="*/ 5 h 368"/>
                <a:gd name="T96" fmla="*/ 77 w 184"/>
                <a:gd name="T97" fmla="*/ 2 h 368"/>
                <a:gd name="T98" fmla="*/ 86 w 184"/>
                <a:gd name="T99" fmla="*/ 1 h 368"/>
                <a:gd name="T100" fmla="*/ 96 w 184"/>
                <a:gd name="T101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4" h="368">
                  <a:moveTo>
                    <a:pt x="180" y="368"/>
                  </a:moveTo>
                  <a:cubicBezTo>
                    <a:pt x="180" y="368"/>
                    <a:pt x="180" y="368"/>
                    <a:pt x="180" y="368"/>
                  </a:cubicBezTo>
                  <a:cubicBezTo>
                    <a:pt x="180" y="368"/>
                    <a:pt x="180" y="368"/>
                    <a:pt x="180" y="368"/>
                  </a:cubicBezTo>
                  <a:cubicBezTo>
                    <a:pt x="180" y="365"/>
                    <a:pt x="180" y="363"/>
                    <a:pt x="180" y="360"/>
                  </a:cubicBezTo>
                  <a:cubicBezTo>
                    <a:pt x="181" y="360"/>
                    <a:pt x="181" y="360"/>
                    <a:pt x="181" y="360"/>
                  </a:cubicBezTo>
                  <a:cubicBezTo>
                    <a:pt x="181" y="360"/>
                    <a:pt x="181" y="360"/>
                    <a:pt x="181" y="360"/>
                  </a:cubicBezTo>
                  <a:cubicBezTo>
                    <a:pt x="181" y="360"/>
                    <a:pt x="181" y="360"/>
                    <a:pt x="181" y="360"/>
                  </a:cubicBezTo>
                  <a:cubicBezTo>
                    <a:pt x="181" y="363"/>
                    <a:pt x="181" y="365"/>
                    <a:pt x="180" y="368"/>
                  </a:cubicBezTo>
                  <a:close/>
                  <a:moveTo>
                    <a:pt x="181" y="351"/>
                  </a:moveTo>
                  <a:cubicBezTo>
                    <a:pt x="181" y="351"/>
                    <a:pt x="181" y="351"/>
                    <a:pt x="181" y="351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181" y="348"/>
                    <a:pt x="181" y="345"/>
                    <a:pt x="181" y="342"/>
                  </a:cubicBezTo>
                  <a:cubicBezTo>
                    <a:pt x="182" y="341"/>
                    <a:pt x="182" y="341"/>
                    <a:pt x="182" y="341"/>
                  </a:cubicBezTo>
                  <a:cubicBezTo>
                    <a:pt x="182" y="341"/>
                    <a:pt x="182" y="341"/>
                    <a:pt x="182" y="341"/>
                  </a:cubicBezTo>
                  <a:cubicBezTo>
                    <a:pt x="182" y="342"/>
                    <a:pt x="182" y="342"/>
                    <a:pt x="182" y="342"/>
                  </a:cubicBezTo>
                  <a:cubicBezTo>
                    <a:pt x="182" y="342"/>
                    <a:pt x="182" y="342"/>
                    <a:pt x="182" y="342"/>
                  </a:cubicBezTo>
                  <a:cubicBezTo>
                    <a:pt x="182" y="345"/>
                    <a:pt x="182" y="348"/>
                    <a:pt x="181" y="351"/>
                  </a:cubicBezTo>
                  <a:close/>
                  <a:moveTo>
                    <a:pt x="182" y="333"/>
                  </a:moveTo>
                  <a:cubicBezTo>
                    <a:pt x="182" y="333"/>
                    <a:pt x="182" y="333"/>
                    <a:pt x="182" y="333"/>
                  </a:cubicBezTo>
                  <a:cubicBezTo>
                    <a:pt x="182" y="333"/>
                    <a:pt x="182" y="333"/>
                    <a:pt x="182" y="333"/>
                  </a:cubicBezTo>
                  <a:cubicBezTo>
                    <a:pt x="182" y="333"/>
                    <a:pt x="182" y="333"/>
                    <a:pt x="182" y="333"/>
                  </a:cubicBezTo>
                  <a:cubicBezTo>
                    <a:pt x="182" y="330"/>
                    <a:pt x="182" y="326"/>
                    <a:pt x="182" y="324"/>
                  </a:cubicBezTo>
                  <a:cubicBezTo>
                    <a:pt x="182" y="323"/>
                    <a:pt x="182" y="323"/>
                    <a:pt x="182" y="323"/>
                  </a:cubicBezTo>
                  <a:cubicBezTo>
                    <a:pt x="183" y="324"/>
                    <a:pt x="183" y="324"/>
                    <a:pt x="183" y="324"/>
                  </a:cubicBezTo>
                  <a:cubicBezTo>
                    <a:pt x="183" y="324"/>
                    <a:pt x="183" y="324"/>
                    <a:pt x="183" y="324"/>
                  </a:cubicBezTo>
                  <a:cubicBezTo>
                    <a:pt x="183" y="327"/>
                    <a:pt x="183" y="330"/>
                    <a:pt x="182" y="333"/>
                  </a:cubicBezTo>
                  <a:close/>
                  <a:moveTo>
                    <a:pt x="183" y="315"/>
                  </a:moveTo>
                  <a:cubicBezTo>
                    <a:pt x="183" y="315"/>
                    <a:pt x="183" y="315"/>
                    <a:pt x="183" y="315"/>
                  </a:cubicBezTo>
                  <a:cubicBezTo>
                    <a:pt x="182" y="314"/>
                    <a:pt x="182" y="314"/>
                    <a:pt x="182" y="314"/>
                  </a:cubicBezTo>
                  <a:cubicBezTo>
                    <a:pt x="182" y="311"/>
                    <a:pt x="183" y="308"/>
                    <a:pt x="183" y="305"/>
                  </a:cubicBezTo>
                  <a:cubicBezTo>
                    <a:pt x="183" y="305"/>
                    <a:pt x="183" y="305"/>
                    <a:pt x="183" y="305"/>
                  </a:cubicBezTo>
                  <a:cubicBezTo>
                    <a:pt x="183" y="305"/>
                    <a:pt x="183" y="305"/>
                    <a:pt x="183" y="305"/>
                  </a:cubicBezTo>
                  <a:cubicBezTo>
                    <a:pt x="183" y="308"/>
                    <a:pt x="183" y="311"/>
                    <a:pt x="183" y="315"/>
                  </a:cubicBezTo>
                  <a:close/>
                  <a:moveTo>
                    <a:pt x="183" y="296"/>
                  </a:moveTo>
                  <a:cubicBezTo>
                    <a:pt x="183" y="296"/>
                    <a:pt x="183" y="296"/>
                    <a:pt x="183" y="296"/>
                  </a:cubicBezTo>
                  <a:cubicBezTo>
                    <a:pt x="183" y="293"/>
                    <a:pt x="183" y="290"/>
                    <a:pt x="183" y="287"/>
                  </a:cubicBezTo>
                  <a:cubicBezTo>
                    <a:pt x="183" y="286"/>
                    <a:pt x="183" y="286"/>
                    <a:pt x="183" y="286"/>
                  </a:cubicBezTo>
                  <a:cubicBezTo>
                    <a:pt x="184" y="287"/>
                    <a:pt x="184" y="287"/>
                    <a:pt x="184" y="287"/>
                  </a:cubicBezTo>
                  <a:cubicBezTo>
                    <a:pt x="184" y="290"/>
                    <a:pt x="184" y="293"/>
                    <a:pt x="184" y="296"/>
                  </a:cubicBezTo>
                  <a:cubicBezTo>
                    <a:pt x="183" y="296"/>
                    <a:pt x="183" y="296"/>
                    <a:pt x="183" y="296"/>
                  </a:cubicBezTo>
                  <a:close/>
                  <a:moveTo>
                    <a:pt x="183" y="278"/>
                  </a:moveTo>
                  <a:cubicBezTo>
                    <a:pt x="183" y="278"/>
                    <a:pt x="183" y="278"/>
                    <a:pt x="183" y="278"/>
                  </a:cubicBezTo>
                  <a:cubicBezTo>
                    <a:pt x="183" y="278"/>
                    <a:pt x="183" y="278"/>
                    <a:pt x="183" y="278"/>
                  </a:cubicBezTo>
                  <a:cubicBezTo>
                    <a:pt x="183" y="278"/>
                    <a:pt x="183" y="278"/>
                    <a:pt x="183" y="278"/>
                  </a:cubicBezTo>
                  <a:cubicBezTo>
                    <a:pt x="183" y="275"/>
                    <a:pt x="183" y="272"/>
                    <a:pt x="183" y="269"/>
                  </a:cubicBezTo>
                  <a:cubicBezTo>
                    <a:pt x="183" y="269"/>
                    <a:pt x="183" y="269"/>
                    <a:pt x="183" y="269"/>
                  </a:cubicBezTo>
                  <a:cubicBezTo>
                    <a:pt x="183" y="268"/>
                    <a:pt x="183" y="268"/>
                    <a:pt x="183" y="268"/>
                  </a:cubicBezTo>
                  <a:cubicBezTo>
                    <a:pt x="184" y="269"/>
                    <a:pt x="184" y="269"/>
                    <a:pt x="184" y="269"/>
                  </a:cubicBezTo>
                  <a:cubicBezTo>
                    <a:pt x="184" y="278"/>
                    <a:pt x="184" y="278"/>
                    <a:pt x="184" y="278"/>
                  </a:cubicBezTo>
                  <a:lnTo>
                    <a:pt x="183" y="278"/>
                  </a:lnTo>
                  <a:close/>
                  <a:moveTo>
                    <a:pt x="183" y="260"/>
                  </a:moveTo>
                  <a:cubicBezTo>
                    <a:pt x="183" y="259"/>
                    <a:pt x="183" y="259"/>
                    <a:pt x="183" y="259"/>
                  </a:cubicBezTo>
                  <a:cubicBezTo>
                    <a:pt x="183" y="256"/>
                    <a:pt x="183" y="253"/>
                    <a:pt x="183" y="250"/>
                  </a:cubicBezTo>
                  <a:cubicBezTo>
                    <a:pt x="183" y="250"/>
                    <a:pt x="183" y="250"/>
                    <a:pt x="183" y="250"/>
                  </a:cubicBezTo>
                  <a:cubicBezTo>
                    <a:pt x="184" y="250"/>
                    <a:pt x="184" y="250"/>
                    <a:pt x="184" y="250"/>
                  </a:cubicBezTo>
                  <a:cubicBezTo>
                    <a:pt x="184" y="259"/>
                    <a:pt x="184" y="259"/>
                    <a:pt x="184" y="259"/>
                  </a:cubicBezTo>
                  <a:lnTo>
                    <a:pt x="183" y="260"/>
                  </a:lnTo>
                  <a:close/>
                  <a:moveTo>
                    <a:pt x="183" y="241"/>
                  </a:moveTo>
                  <a:cubicBezTo>
                    <a:pt x="183" y="241"/>
                    <a:pt x="183" y="241"/>
                    <a:pt x="183" y="241"/>
                  </a:cubicBezTo>
                  <a:cubicBezTo>
                    <a:pt x="183" y="238"/>
                    <a:pt x="183" y="235"/>
                    <a:pt x="183" y="232"/>
                  </a:cubicBezTo>
                  <a:cubicBezTo>
                    <a:pt x="183" y="232"/>
                    <a:pt x="183" y="232"/>
                    <a:pt x="183" y="232"/>
                  </a:cubicBezTo>
                  <a:cubicBezTo>
                    <a:pt x="183" y="232"/>
                    <a:pt x="183" y="232"/>
                    <a:pt x="183" y="232"/>
                  </a:cubicBezTo>
                  <a:cubicBezTo>
                    <a:pt x="183" y="232"/>
                    <a:pt x="183" y="232"/>
                    <a:pt x="183" y="232"/>
                  </a:cubicBezTo>
                  <a:cubicBezTo>
                    <a:pt x="183" y="235"/>
                    <a:pt x="183" y="238"/>
                    <a:pt x="184" y="241"/>
                  </a:cubicBezTo>
                  <a:cubicBezTo>
                    <a:pt x="183" y="241"/>
                    <a:pt x="183" y="241"/>
                    <a:pt x="183" y="241"/>
                  </a:cubicBezTo>
                  <a:close/>
                  <a:moveTo>
                    <a:pt x="183" y="223"/>
                  </a:moveTo>
                  <a:cubicBezTo>
                    <a:pt x="182" y="223"/>
                    <a:pt x="182" y="223"/>
                    <a:pt x="182" y="223"/>
                  </a:cubicBezTo>
                  <a:cubicBezTo>
                    <a:pt x="182" y="220"/>
                    <a:pt x="182" y="217"/>
                    <a:pt x="182" y="213"/>
                  </a:cubicBezTo>
                  <a:cubicBezTo>
                    <a:pt x="182" y="213"/>
                    <a:pt x="182" y="213"/>
                    <a:pt x="182" y="213"/>
                  </a:cubicBezTo>
                  <a:cubicBezTo>
                    <a:pt x="183" y="213"/>
                    <a:pt x="183" y="213"/>
                    <a:pt x="183" y="213"/>
                  </a:cubicBezTo>
                  <a:cubicBezTo>
                    <a:pt x="183" y="217"/>
                    <a:pt x="183" y="220"/>
                    <a:pt x="183" y="223"/>
                  </a:cubicBezTo>
                  <a:close/>
                  <a:moveTo>
                    <a:pt x="182" y="205"/>
                  </a:moveTo>
                  <a:cubicBezTo>
                    <a:pt x="181" y="204"/>
                    <a:pt x="181" y="204"/>
                    <a:pt x="181" y="204"/>
                  </a:cubicBezTo>
                  <a:cubicBezTo>
                    <a:pt x="181" y="201"/>
                    <a:pt x="181" y="198"/>
                    <a:pt x="181" y="195"/>
                  </a:cubicBezTo>
                  <a:cubicBezTo>
                    <a:pt x="181" y="195"/>
                    <a:pt x="181" y="195"/>
                    <a:pt x="181" y="195"/>
                  </a:cubicBezTo>
                  <a:cubicBezTo>
                    <a:pt x="182" y="195"/>
                    <a:pt x="182" y="195"/>
                    <a:pt x="182" y="195"/>
                  </a:cubicBezTo>
                  <a:cubicBezTo>
                    <a:pt x="182" y="195"/>
                    <a:pt x="182" y="195"/>
                    <a:pt x="182" y="195"/>
                  </a:cubicBezTo>
                  <a:cubicBezTo>
                    <a:pt x="182" y="198"/>
                    <a:pt x="182" y="201"/>
                    <a:pt x="182" y="204"/>
                  </a:cubicBezTo>
                  <a:cubicBezTo>
                    <a:pt x="182" y="205"/>
                    <a:pt x="182" y="205"/>
                    <a:pt x="182" y="205"/>
                  </a:cubicBezTo>
                  <a:cubicBezTo>
                    <a:pt x="182" y="205"/>
                    <a:pt x="182" y="205"/>
                    <a:pt x="182" y="205"/>
                  </a:cubicBezTo>
                  <a:close/>
                  <a:moveTo>
                    <a:pt x="181" y="187"/>
                  </a:moveTo>
                  <a:cubicBezTo>
                    <a:pt x="180" y="186"/>
                    <a:pt x="180" y="186"/>
                    <a:pt x="180" y="186"/>
                  </a:cubicBezTo>
                  <a:cubicBezTo>
                    <a:pt x="180" y="183"/>
                    <a:pt x="180" y="180"/>
                    <a:pt x="179" y="177"/>
                  </a:cubicBezTo>
                  <a:cubicBezTo>
                    <a:pt x="180" y="177"/>
                    <a:pt x="180" y="177"/>
                    <a:pt x="180" y="177"/>
                  </a:cubicBezTo>
                  <a:cubicBezTo>
                    <a:pt x="180" y="177"/>
                    <a:pt x="180" y="177"/>
                    <a:pt x="180" y="177"/>
                  </a:cubicBezTo>
                  <a:cubicBezTo>
                    <a:pt x="180" y="177"/>
                    <a:pt x="180" y="177"/>
                    <a:pt x="180" y="177"/>
                  </a:cubicBezTo>
                  <a:cubicBezTo>
                    <a:pt x="180" y="177"/>
                    <a:pt x="180" y="177"/>
                    <a:pt x="180" y="177"/>
                  </a:cubicBezTo>
                  <a:cubicBezTo>
                    <a:pt x="180" y="180"/>
                    <a:pt x="181" y="183"/>
                    <a:pt x="181" y="186"/>
                  </a:cubicBezTo>
                  <a:cubicBezTo>
                    <a:pt x="181" y="187"/>
                    <a:pt x="181" y="187"/>
                    <a:pt x="181" y="187"/>
                  </a:cubicBezTo>
                  <a:cubicBezTo>
                    <a:pt x="181" y="187"/>
                    <a:pt x="181" y="187"/>
                    <a:pt x="181" y="187"/>
                  </a:cubicBezTo>
                  <a:close/>
                  <a:moveTo>
                    <a:pt x="179" y="168"/>
                  </a:moveTo>
                  <a:cubicBezTo>
                    <a:pt x="179" y="168"/>
                    <a:pt x="179" y="168"/>
                    <a:pt x="179" y="168"/>
                  </a:cubicBezTo>
                  <a:cubicBezTo>
                    <a:pt x="178" y="165"/>
                    <a:pt x="178" y="162"/>
                    <a:pt x="178" y="159"/>
                  </a:cubicBezTo>
                  <a:cubicBezTo>
                    <a:pt x="178" y="158"/>
                    <a:pt x="178" y="158"/>
                    <a:pt x="178" y="158"/>
                  </a:cubicBezTo>
                  <a:cubicBezTo>
                    <a:pt x="178" y="158"/>
                    <a:pt x="178" y="158"/>
                    <a:pt x="178" y="158"/>
                  </a:cubicBezTo>
                  <a:cubicBezTo>
                    <a:pt x="178" y="159"/>
                    <a:pt x="178" y="159"/>
                    <a:pt x="178" y="159"/>
                  </a:cubicBezTo>
                  <a:cubicBezTo>
                    <a:pt x="178" y="159"/>
                    <a:pt x="178" y="159"/>
                    <a:pt x="178" y="159"/>
                  </a:cubicBezTo>
                  <a:cubicBezTo>
                    <a:pt x="179" y="162"/>
                    <a:pt x="179" y="165"/>
                    <a:pt x="179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79" y="168"/>
                    <a:pt x="179" y="168"/>
                    <a:pt x="179" y="168"/>
                  </a:cubicBezTo>
                  <a:close/>
                  <a:moveTo>
                    <a:pt x="177" y="150"/>
                  </a:moveTo>
                  <a:cubicBezTo>
                    <a:pt x="177" y="150"/>
                    <a:pt x="177" y="150"/>
                    <a:pt x="177" y="150"/>
                  </a:cubicBezTo>
                  <a:cubicBezTo>
                    <a:pt x="176" y="147"/>
                    <a:pt x="176" y="144"/>
                    <a:pt x="176" y="141"/>
                  </a:cubicBezTo>
                  <a:cubicBezTo>
                    <a:pt x="176" y="140"/>
                    <a:pt x="176" y="140"/>
                    <a:pt x="176" y="140"/>
                  </a:cubicBezTo>
                  <a:cubicBezTo>
                    <a:pt x="176" y="141"/>
                    <a:pt x="176" y="141"/>
                    <a:pt x="176" y="141"/>
                  </a:cubicBezTo>
                  <a:cubicBezTo>
                    <a:pt x="176" y="141"/>
                    <a:pt x="176" y="141"/>
                    <a:pt x="176" y="141"/>
                  </a:cubicBezTo>
                  <a:cubicBezTo>
                    <a:pt x="177" y="144"/>
                    <a:pt x="177" y="147"/>
                    <a:pt x="177" y="150"/>
                  </a:cubicBezTo>
                  <a:cubicBezTo>
                    <a:pt x="177" y="150"/>
                    <a:pt x="177" y="150"/>
                    <a:pt x="177" y="150"/>
                  </a:cubicBezTo>
                  <a:cubicBezTo>
                    <a:pt x="177" y="150"/>
                    <a:pt x="177" y="150"/>
                    <a:pt x="177" y="150"/>
                  </a:cubicBezTo>
                  <a:close/>
                  <a:moveTo>
                    <a:pt x="175" y="132"/>
                  </a:moveTo>
                  <a:cubicBezTo>
                    <a:pt x="174" y="132"/>
                    <a:pt x="174" y="132"/>
                    <a:pt x="174" y="132"/>
                  </a:cubicBezTo>
                  <a:cubicBezTo>
                    <a:pt x="174" y="128"/>
                    <a:pt x="173" y="125"/>
                    <a:pt x="173" y="123"/>
                  </a:cubicBezTo>
                  <a:cubicBezTo>
                    <a:pt x="173" y="122"/>
                    <a:pt x="173" y="122"/>
                    <a:pt x="173" y="122"/>
                  </a:cubicBezTo>
                  <a:cubicBezTo>
                    <a:pt x="173" y="122"/>
                    <a:pt x="173" y="122"/>
                    <a:pt x="173" y="122"/>
                  </a:cubicBezTo>
                  <a:cubicBezTo>
                    <a:pt x="174" y="122"/>
                    <a:pt x="174" y="122"/>
                    <a:pt x="174" y="122"/>
                  </a:cubicBezTo>
                  <a:cubicBezTo>
                    <a:pt x="174" y="125"/>
                    <a:pt x="174" y="128"/>
                    <a:pt x="175" y="131"/>
                  </a:cubicBezTo>
                  <a:cubicBezTo>
                    <a:pt x="175" y="132"/>
                    <a:pt x="175" y="132"/>
                    <a:pt x="175" y="132"/>
                  </a:cubicBezTo>
                  <a:cubicBezTo>
                    <a:pt x="175" y="132"/>
                    <a:pt x="175" y="132"/>
                    <a:pt x="175" y="132"/>
                  </a:cubicBezTo>
                  <a:close/>
                  <a:moveTo>
                    <a:pt x="171" y="114"/>
                  </a:moveTo>
                  <a:cubicBezTo>
                    <a:pt x="171" y="114"/>
                    <a:pt x="171" y="114"/>
                    <a:pt x="171" y="114"/>
                  </a:cubicBezTo>
                  <a:cubicBezTo>
                    <a:pt x="171" y="110"/>
                    <a:pt x="170" y="107"/>
                    <a:pt x="169" y="105"/>
                  </a:cubicBezTo>
                  <a:cubicBezTo>
                    <a:pt x="170" y="104"/>
                    <a:pt x="170" y="104"/>
                    <a:pt x="170" y="104"/>
                  </a:cubicBezTo>
                  <a:cubicBezTo>
                    <a:pt x="170" y="104"/>
                    <a:pt x="170" y="104"/>
                    <a:pt x="170" y="104"/>
                  </a:cubicBezTo>
                  <a:cubicBezTo>
                    <a:pt x="170" y="104"/>
                    <a:pt x="170" y="104"/>
                    <a:pt x="170" y="104"/>
                  </a:cubicBezTo>
                  <a:cubicBezTo>
                    <a:pt x="171" y="107"/>
                    <a:pt x="171" y="110"/>
                    <a:pt x="172" y="113"/>
                  </a:cubicBezTo>
                  <a:cubicBezTo>
                    <a:pt x="172" y="114"/>
                    <a:pt x="172" y="114"/>
                    <a:pt x="172" y="114"/>
                  </a:cubicBezTo>
                  <a:cubicBezTo>
                    <a:pt x="172" y="114"/>
                    <a:pt x="172" y="114"/>
                    <a:pt x="172" y="114"/>
                  </a:cubicBezTo>
                  <a:lnTo>
                    <a:pt x="171" y="114"/>
                  </a:lnTo>
                  <a:close/>
                  <a:moveTo>
                    <a:pt x="168" y="96"/>
                  </a:moveTo>
                  <a:cubicBezTo>
                    <a:pt x="167" y="96"/>
                    <a:pt x="167" y="96"/>
                    <a:pt x="167" y="96"/>
                  </a:cubicBezTo>
                  <a:cubicBezTo>
                    <a:pt x="167" y="92"/>
                    <a:pt x="166" y="90"/>
                    <a:pt x="165" y="87"/>
                  </a:cubicBezTo>
                  <a:cubicBezTo>
                    <a:pt x="166" y="86"/>
                    <a:pt x="166" y="86"/>
                    <a:pt x="166" y="86"/>
                  </a:cubicBezTo>
                  <a:cubicBezTo>
                    <a:pt x="166" y="86"/>
                    <a:pt x="166" y="86"/>
                    <a:pt x="166" y="86"/>
                  </a:cubicBezTo>
                  <a:cubicBezTo>
                    <a:pt x="166" y="86"/>
                    <a:pt x="166" y="86"/>
                    <a:pt x="166" y="86"/>
                  </a:cubicBezTo>
                  <a:cubicBezTo>
                    <a:pt x="167" y="89"/>
                    <a:pt x="167" y="92"/>
                    <a:pt x="168" y="95"/>
                  </a:cubicBezTo>
                  <a:cubicBezTo>
                    <a:pt x="168" y="96"/>
                    <a:pt x="168" y="96"/>
                    <a:pt x="168" y="96"/>
                  </a:cubicBezTo>
                  <a:cubicBezTo>
                    <a:pt x="168" y="96"/>
                    <a:pt x="168" y="96"/>
                    <a:pt x="168" y="96"/>
                  </a:cubicBezTo>
                  <a:close/>
                  <a:moveTo>
                    <a:pt x="163" y="78"/>
                  </a:moveTo>
                  <a:cubicBezTo>
                    <a:pt x="163" y="78"/>
                    <a:pt x="163" y="78"/>
                    <a:pt x="163" y="78"/>
                  </a:cubicBezTo>
                  <a:cubicBezTo>
                    <a:pt x="162" y="75"/>
                    <a:pt x="161" y="72"/>
                    <a:pt x="160" y="69"/>
                  </a:cubicBezTo>
                  <a:cubicBezTo>
                    <a:pt x="160" y="69"/>
                    <a:pt x="160" y="69"/>
                    <a:pt x="160" y="69"/>
                  </a:cubicBezTo>
                  <a:cubicBezTo>
                    <a:pt x="161" y="69"/>
                    <a:pt x="161" y="69"/>
                    <a:pt x="161" y="69"/>
                  </a:cubicBezTo>
                  <a:cubicBezTo>
                    <a:pt x="162" y="72"/>
                    <a:pt x="163" y="75"/>
                    <a:pt x="164" y="78"/>
                  </a:cubicBezTo>
                  <a:cubicBezTo>
                    <a:pt x="163" y="78"/>
                    <a:pt x="163" y="78"/>
                    <a:pt x="163" y="78"/>
                  </a:cubicBezTo>
                  <a:cubicBezTo>
                    <a:pt x="163" y="78"/>
                    <a:pt x="163" y="78"/>
                    <a:pt x="163" y="78"/>
                  </a:cubicBezTo>
                  <a:close/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" y="61"/>
                    <a:pt x="3" y="58"/>
                    <a:pt x="5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9"/>
                    <a:pt x="2" y="61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lose/>
                  <a:moveTo>
                    <a:pt x="157" y="61"/>
                  </a:moveTo>
                  <a:cubicBezTo>
                    <a:pt x="157" y="60"/>
                    <a:pt x="157" y="60"/>
                    <a:pt x="157" y="60"/>
                  </a:cubicBezTo>
                  <a:cubicBezTo>
                    <a:pt x="156" y="58"/>
                    <a:pt x="155" y="55"/>
                    <a:pt x="154" y="52"/>
                  </a:cubicBezTo>
                  <a:cubicBezTo>
                    <a:pt x="154" y="51"/>
                    <a:pt x="154" y="51"/>
                    <a:pt x="154" y="51"/>
                  </a:cubicBezTo>
                  <a:cubicBezTo>
                    <a:pt x="154" y="51"/>
                    <a:pt x="154" y="51"/>
                    <a:pt x="154" y="51"/>
                  </a:cubicBezTo>
                  <a:cubicBezTo>
                    <a:pt x="154" y="52"/>
                    <a:pt x="154" y="52"/>
                    <a:pt x="154" y="52"/>
                  </a:cubicBezTo>
                  <a:cubicBezTo>
                    <a:pt x="154" y="52"/>
                    <a:pt x="154" y="52"/>
                    <a:pt x="154" y="52"/>
                  </a:cubicBezTo>
                  <a:cubicBezTo>
                    <a:pt x="156" y="54"/>
                    <a:pt x="157" y="57"/>
                    <a:pt x="158" y="60"/>
                  </a:cubicBezTo>
                  <a:cubicBezTo>
                    <a:pt x="158" y="61"/>
                    <a:pt x="158" y="61"/>
                    <a:pt x="158" y="61"/>
                  </a:cubicBezTo>
                  <a:lnTo>
                    <a:pt x="157" y="61"/>
                  </a:lnTo>
                  <a:close/>
                  <a:moveTo>
                    <a:pt x="11" y="49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46"/>
                    <a:pt x="15" y="44"/>
                    <a:pt x="17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5" y="44"/>
                    <a:pt x="13" y="47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lose/>
                  <a:moveTo>
                    <a:pt x="150" y="44"/>
                  </a:moveTo>
                  <a:cubicBezTo>
                    <a:pt x="150" y="44"/>
                    <a:pt x="150" y="44"/>
                    <a:pt x="150" y="44"/>
                  </a:cubicBezTo>
                  <a:cubicBezTo>
                    <a:pt x="149" y="41"/>
                    <a:pt x="147" y="38"/>
                    <a:pt x="146" y="36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8" y="38"/>
                    <a:pt x="149" y="40"/>
                    <a:pt x="150" y="43"/>
                  </a:cubicBezTo>
                  <a:cubicBezTo>
                    <a:pt x="150" y="44"/>
                    <a:pt x="150" y="44"/>
                    <a:pt x="150" y="44"/>
                  </a:cubicBezTo>
                  <a:cubicBezTo>
                    <a:pt x="150" y="44"/>
                    <a:pt x="150" y="44"/>
                    <a:pt x="150" y="44"/>
                  </a:cubicBezTo>
                  <a:close/>
                  <a:moveTo>
                    <a:pt x="23" y="35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5" y="33"/>
                    <a:pt x="27" y="31"/>
                    <a:pt x="30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28" y="31"/>
                    <a:pt x="26" y="33"/>
                    <a:pt x="24" y="35"/>
                  </a:cubicBezTo>
                  <a:cubicBezTo>
                    <a:pt x="23" y="36"/>
                    <a:pt x="23" y="36"/>
                    <a:pt x="23" y="36"/>
                  </a:cubicBezTo>
                  <a:lnTo>
                    <a:pt x="23" y="35"/>
                  </a:lnTo>
                  <a:close/>
                  <a:moveTo>
                    <a:pt x="141" y="28"/>
                  </a:moveTo>
                  <a:cubicBezTo>
                    <a:pt x="141" y="28"/>
                    <a:pt x="141" y="28"/>
                    <a:pt x="141" y="28"/>
                  </a:cubicBezTo>
                  <a:cubicBezTo>
                    <a:pt x="139" y="25"/>
                    <a:pt x="137" y="23"/>
                    <a:pt x="135" y="21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7" y="23"/>
                    <a:pt x="139" y="25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lose/>
                  <a:moveTo>
                    <a:pt x="37" y="23"/>
                  </a:moveTo>
                  <a:cubicBezTo>
                    <a:pt x="37" y="23"/>
                    <a:pt x="37" y="23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9" y="21"/>
                    <a:pt x="41" y="19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2" y="19"/>
                    <a:pt x="40" y="21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lose/>
                  <a:moveTo>
                    <a:pt x="129" y="15"/>
                  </a:moveTo>
                  <a:cubicBezTo>
                    <a:pt x="129" y="15"/>
                    <a:pt x="129" y="15"/>
                    <a:pt x="129" y="15"/>
                  </a:cubicBezTo>
                  <a:cubicBezTo>
                    <a:pt x="126" y="13"/>
                    <a:pt x="124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2" y="9"/>
                    <a:pt x="122" y="9"/>
                    <a:pt x="122" y="9"/>
                  </a:cubicBezTo>
                  <a:cubicBezTo>
                    <a:pt x="122" y="9"/>
                    <a:pt x="122" y="9"/>
                    <a:pt x="122" y="9"/>
                  </a:cubicBezTo>
                  <a:cubicBezTo>
                    <a:pt x="124" y="10"/>
                    <a:pt x="127" y="12"/>
                    <a:pt x="129" y="14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5"/>
                    <a:pt x="129" y="15"/>
                    <a:pt x="129" y="15"/>
                  </a:cubicBezTo>
                  <a:close/>
                  <a:moveTo>
                    <a:pt x="52" y="13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4" y="10"/>
                    <a:pt x="57" y="9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57" y="10"/>
                    <a:pt x="55" y="11"/>
                    <a:pt x="52" y="13"/>
                  </a:cubicBezTo>
                  <a:close/>
                  <a:moveTo>
                    <a:pt x="113" y="5"/>
                  </a:moveTo>
                  <a:cubicBezTo>
                    <a:pt x="113" y="5"/>
                    <a:pt x="113" y="5"/>
                    <a:pt x="113" y="5"/>
                  </a:cubicBezTo>
                  <a:cubicBezTo>
                    <a:pt x="110" y="4"/>
                    <a:pt x="107" y="3"/>
                    <a:pt x="104" y="3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8" y="3"/>
                    <a:pt x="110" y="3"/>
                    <a:pt x="113" y="5"/>
                  </a:cubicBezTo>
                  <a:cubicBezTo>
                    <a:pt x="114" y="5"/>
                    <a:pt x="114" y="5"/>
                    <a:pt x="114" y="5"/>
                  </a:cubicBezTo>
                  <a:cubicBezTo>
                    <a:pt x="113" y="5"/>
                    <a:pt x="113" y="5"/>
                    <a:pt x="113" y="5"/>
                  </a:cubicBezTo>
                  <a:close/>
                  <a:moveTo>
                    <a:pt x="68" y="5"/>
                  </a:moveTo>
                  <a:cubicBezTo>
                    <a:pt x="68" y="5"/>
                    <a:pt x="68" y="5"/>
                    <a:pt x="68" y="5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71" y="3"/>
                    <a:pt x="74" y="2"/>
                    <a:pt x="77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4" y="3"/>
                    <a:pt x="71" y="4"/>
                    <a:pt x="69" y="5"/>
                  </a:cubicBezTo>
                  <a:lnTo>
                    <a:pt x="68" y="5"/>
                  </a:lnTo>
                  <a:close/>
                  <a:moveTo>
                    <a:pt x="95" y="1"/>
                  </a:moveTo>
                  <a:cubicBezTo>
                    <a:pt x="95" y="1"/>
                    <a:pt x="95" y="1"/>
                    <a:pt x="95" y="1"/>
                  </a:cubicBezTo>
                  <a:cubicBezTo>
                    <a:pt x="92" y="1"/>
                    <a:pt x="89" y="1"/>
                    <a:pt x="86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9" y="0"/>
                    <a:pt x="92" y="0"/>
                    <a:pt x="96" y="0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96" y="1"/>
                    <a:pt x="96" y="1"/>
                    <a:pt x="96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5" name="任意多边形 131">
              <a:extLst>
                <a:ext uri="{FF2B5EF4-FFF2-40B4-BE49-F238E27FC236}">
                  <a16:creationId xmlns:a16="http://schemas.microsoft.com/office/drawing/2014/main" id="{3301497B-2664-420B-8C61-985BD3D1FC47}"/>
                </a:ext>
              </a:extLst>
            </p:cNvPr>
            <p:cNvSpPr/>
            <p:nvPr/>
          </p:nvSpPr>
          <p:spPr bwMode="auto">
            <a:xfrm>
              <a:off x="4935538" y="3714750"/>
              <a:ext cx="509588" cy="1068387"/>
            </a:xfrm>
            <a:custGeom>
              <a:avLst/>
              <a:gdLst>
                <a:gd name="T0" fmla="*/ 165 w 171"/>
                <a:gd name="T1" fmla="*/ 359 h 359"/>
                <a:gd name="T2" fmla="*/ 166 w 171"/>
                <a:gd name="T3" fmla="*/ 350 h 359"/>
                <a:gd name="T4" fmla="*/ 167 w 171"/>
                <a:gd name="T5" fmla="*/ 341 h 359"/>
                <a:gd name="T6" fmla="*/ 167 w 171"/>
                <a:gd name="T7" fmla="*/ 331 h 359"/>
                <a:gd name="T8" fmla="*/ 168 w 171"/>
                <a:gd name="T9" fmla="*/ 323 h 359"/>
                <a:gd name="T10" fmla="*/ 168 w 171"/>
                <a:gd name="T11" fmla="*/ 313 h 359"/>
                <a:gd name="T12" fmla="*/ 168 w 171"/>
                <a:gd name="T13" fmla="*/ 323 h 359"/>
                <a:gd name="T14" fmla="*/ 168 w 171"/>
                <a:gd name="T15" fmla="*/ 304 h 359"/>
                <a:gd name="T16" fmla="*/ 169 w 171"/>
                <a:gd name="T17" fmla="*/ 304 h 359"/>
                <a:gd name="T18" fmla="*/ 170 w 171"/>
                <a:gd name="T19" fmla="*/ 286 h 359"/>
                <a:gd name="T20" fmla="*/ 170 w 171"/>
                <a:gd name="T21" fmla="*/ 276 h 359"/>
                <a:gd name="T22" fmla="*/ 170 w 171"/>
                <a:gd name="T23" fmla="*/ 286 h 359"/>
                <a:gd name="T24" fmla="*/ 170 w 171"/>
                <a:gd name="T25" fmla="*/ 258 h 359"/>
                <a:gd name="T26" fmla="*/ 170 w 171"/>
                <a:gd name="T27" fmla="*/ 268 h 359"/>
                <a:gd name="T28" fmla="*/ 170 w 171"/>
                <a:gd name="T29" fmla="*/ 240 h 359"/>
                <a:gd name="T30" fmla="*/ 171 w 171"/>
                <a:gd name="T31" fmla="*/ 249 h 359"/>
                <a:gd name="T32" fmla="*/ 170 w 171"/>
                <a:gd name="T33" fmla="*/ 231 h 359"/>
                <a:gd name="T34" fmla="*/ 171 w 171"/>
                <a:gd name="T35" fmla="*/ 221 h 359"/>
                <a:gd name="T36" fmla="*/ 170 w 171"/>
                <a:gd name="T37" fmla="*/ 212 h 359"/>
                <a:gd name="T38" fmla="*/ 170 w 171"/>
                <a:gd name="T39" fmla="*/ 203 h 359"/>
                <a:gd name="T40" fmla="*/ 170 w 171"/>
                <a:gd name="T41" fmla="*/ 194 h 359"/>
                <a:gd name="T42" fmla="*/ 169 w 171"/>
                <a:gd name="T43" fmla="*/ 184 h 359"/>
                <a:gd name="T44" fmla="*/ 170 w 171"/>
                <a:gd name="T45" fmla="*/ 194 h 359"/>
                <a:gd name="T46" fmla="*/ 168 w 171"/>
                <a:gd name="T47" fmla="*/ 166 h 359"/>
                <a:gd name="T48" fmla="*/ 169 w 171"/>
                <a:gd name="T49" fmla="*/ 176 h 359"/>
                <a:gd name="T50" fmla="*/ 166 w 171"/>
                <a:gd name="T51" fmla="*/ 148 h 359"/>
                <a:gd name="T52" fmla="*/ 167 w 171"/>
                <a:gd name="T53" fmla="*/ 158 h 359"/>
                <a:gd name="T54" fmla="*/ 164 w 171"/>
                <a:gd name="T55" fmla="*/ 130 h 359"/>
                <a:gd name="T56" fmla="*/ 166 w 171"/>
                <a:gd name="T57" fmla="*/ 139 h 359"/>
                <a:gd name="T58" fmla="*/ 162 w 171"/>
                <a:gd name="T59" fmla="*/ 112 h 359"/>
                <a:gd name="T60" fmla="*/ 162 w 171"/>
                <a:gd name="T61" fmla="*/ 112 h 359"/>
                <a:gd name="T62" fmla="*/ 160 w 171"/>
                <a:gd name="T63" fmla="*/ 103 h 359"/>
                <a:gd name="T64" fmla="*/ 159 w 171"/>
                <a:gd name="T65" fmla="*/ 94 h 359"/>
                <a:gd name="T66" fmla="*/ 157 w 171"/>
                <a:gd name="T67" fmla="*/ 85 h 359"/>
                <a:gd name="T68" fmla="*/ 155 w 171"/>
                <a:gd name="T69" fmla="*/ 76 h 359"/>
                <a:gd name="T70" fmla="*/ 157 w 171"/>
                <a:gd name="T71" fmla="*/ 85 h 359"/>
                <a:gd name="T72" fmla="*/ 149 w 171"/>
                <a:gd name="T73" fmla="*/ 58 h 359"/>
                <a:gd name="T74" fmla="*/ 152 w 171"/>
                <a:gd name="T75" fmla="*/ 68 h 359"/>
                <a:gd name="T76" fmla="*/ 6 w 171"/>
                <a:gd name="T77" fmla="*/ 53 h 359"/>
                <a:gd name="T78" fmla="*/ 1 w 171"/>
                <a:gd name="T79" fmla="*/ 61 h 359"/>
                <a:gd name="T80" fmla="*/ 142 w 171"/>
                <a:gd name="T81" fmla="*/ 41 h 359"/>
                <a:gd name="T82" fmla="*/ 146 w 171"/>
                <a:gd name="T83" fmla="*/ 50 h 359"/>
                <a:gd name="T84" fmla="*/ 18 w 171"/>
                <a:gd name="T85" fmla="*/ 39 h 359"/>
                <a:gd name="T86" fmla="*/ 12 w 171"/>
                <a:gd name="T87" fmla="*/ 47 h 359"/>
                <a:gd name="T88" fmla="*/ 133 w 171"/>
                <a:gd name="T89" fmla="*/ 25 h 359"/>
                <a:gd name="T90" fmla="*/ 139 w 171"/>
                <a:gd name="T91" fmla="*/ 33 h 359"/>
                <a:gd name="T92" fmla="*/ 24 w 171"/>
                <a:gd name="T93" fmla="*/ 32 h 359"/>
                <a:gd name="T94" fmla="*/ 31 w 171"/>
                <a:gd name="T95" fmla="*/ 27 h 359"/>
                <a:gd name="T96" fmla="*/ 37 w 171"/>
                <a:gd name="T97" fmla="*/ 20 h 359"/>
                <a:gd name="T98" fmla="*/ 38 w 171"/>
                <a:gd name="T99" fmla="*/ 21 h 359"/>
                <a:gd name="T100" fmla="*/ 121 w 171"/>
                <a:gd name="T101" fmla="*/ 12 h 359"/>
                <a:gd name="T102" fmla="*/ 128 w 171"/>
                <a:gd name="T103" fmla="*/ 19 h 359"/>
                <a:gd name="T104" fmla="*/ 53 w 171"/>
                <a:gd name="T105" fmla="*/ 10 h 359"/>
                <a:gd name="T106" fmla="*/ 61 w 171"/>
                <a:gd name="T107" fmla="*/ 6 h 359"/>
                <a:gd name="T108" fmla="*/ 112 w 171"/>
                <a:gd name="T109" fmla="*/ 6 h 359"/>
                <a:gd name="T110" fmla="*/ 106 w 171"/>
                <a:gd name="T111" fmla="*/ 3 h 359"/>
                <a:gd name="T112" fmla="*/ 114 w 171"/>
                <a:gd name="T113" fmla="*/ 7 h 359"/>
                <a:gd name="T114" fmla="*/ 69 w 171"/>
                <a:gd name="T115" fmla="*/ 3 h 359"/>
                <a:gd name="T116" fmla="*/ 79 w 171"/>
                <a:gd name="T117" fmla="*/ 1 h 359"/>
                <a:gd name="T118" fmla="*/ 97 w 171"/>
                <a:gd name="T119" fmla="*/ 1 h 359"/>
                <a:gd name="T120" fmla="*/ 88 w 171"/>
                <a:gd name="T121" fmla="*/ 0 h 359"/>
                <a:gd name="T122" fmla="*/ 97 w 171"/>
                <a:gd name="T123" fmla="*/ 1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1" h="359">
                  <a:moveTo>
                    <a:pt x="165" y="359"/>
                  </a:moveTo>
                  <a:cubicBezTo>
                    <a:pt x="165" y="359"/>
                    <a:pt x="165" y="359"/>
                    <a:pt x="165" y="359"/>
                  </a:cubicBezTo>
                  <a:cubicBezTo>
                    <a:pt x="165" y="359"/>
                    <a:pt x="165" y="359"/>
                    <a:pt x="165" y="359"/>
                  </a:cubicBezTo>
                  <a:cubicBezTo>
                    <a:pt x="165" y="359"/>
                    <a:pt x="165" y="359"/>
                    <a:pt x="165" y="359"/>
                  </a:cubicBezTo>
                  <a:cubicBezTo>
                    <a:pt x="165" y="356"/>
                    <a:pt x="165" y="353"/>
                    <a:pt x="165" y="350"/>
                  </a:cubicBezTo>
                  <a:cubicBezTo>
                    <a:pt x="166" y="349"/>
                    <a:pt x="166" y="349"/>
                    <a:pt x="166" y="349"/>
                  </a:cubicBezTo>
                  <a:cubicBezTo>
                    <a:pt x="166" y="349"/>
                    <a:pt x="166" y="349"/>
                    <a:pt x="166" y="349"/>
                  </a:cubicBezTo>
                  <a:cubicBezTo>
                    <a:pt x="166" y="350"/>
                    <a:pt x="166" y="350"/>
                    <a:pt x="166" y="350"/>
                  </a:cubicBezTo>
                  <a:cubicBezTo>
                    <a:pt x="166" y="353"/>
                    <a:pt x="166" y="356"/>
                    <a:pt x="165" y="359"/>
                  </a:cubicBezTo>
                  <a:cubicBezTo>
                    <a:pt x="165" y="359"/>
                    <a:pt x="165" y="359"/>
                    <a:pt x="165" y="359"/>
                  </a:cubicBezTo>
                  <a:close/>
                  <a:moveTo>
                    <a:pt x="167" y="341"/>
                  </a:moveTo>
                  <a:cubicBezTo>
                    <a:pt x="167" y="341"/>
                    <a:pt x="167" y="341"/>
                    <a:pt x="167" y="341"/>
                  </a:cubicBezTo>
                  <a:cubicBezTo>
                    <a:pt x="166" y="340"/>
                    <a:pt x="166" y="340"/>
                    <a:pt x="166" y="340"/>
                  </a:cubicBezTo>
                  <a:cubicBezTo>
                    <a:pt x="166" y="340"/>
                    <a:pt x="166" y="340"/>
                    <a:pt x="166" y="340"/>
                  </a:cubicBezTo>
                  <a:cubicBezTo>
                    <a:pt x="166" y="337"/>
                    <a:pt x="167" y="334"/>
                    <a:pt x="167" y="331"/>
                  </a:cubicBezTo>
                  <a:cubicBezTo>
                    <a:pt x="167" y="331"/>
                    <a:pt x="167" y="331"/>
                    <a:pt x="167" y="331"/>
                  </a:cubicBezTo>
                  <a:cubicBezTo>
                    <a:pt x="168" y="331"/>
                    <a:pt x="168" y="331"/>
                    <a:pt x="168" y="331"/>
                  </a:cubicBezTo>
                  <a:cubicBezTo>
                    <a:pt x="167" y="334"/>
                    <a:pt x="167" y="338"/>
                    <a:pt x="167" y="340"/>
                  </a:cubicBezTo>
                  <a:cubicBezTo>
                    <a:pt x="167" y="341"/>
                    <a:pt x="167" y="341"/>
                    <a:pt x="167" y="341"/>
                  </a:cubicBezTo>
                  <a:close/>
                  <a:moveTo>
                    <a:pt x="168" y="323"/>
                  </a:moveTo>
                  <a:cubicBezTo>
                    <a:pt x="168" y="323"/>
                    <a:pt x="168" y="323"/>
                    <a:pt x="168" y="323"/>
                  </a:cubicBezTo>
                  <a:cubicBezTo>
                    <a:pt x="167" y="322"/>
                    <a:pt x="167" y="322"/>
                    <a:pt x="167" y="322"/>
                  </a:cubicBezTo>
                  <a:cubicBezTo>
                    <a:pt x="168" y="322"/>
                    <a:pt x="168" y="322"/>
                    <a:pt x="168" y="322"/>
                  </a:cubicBezTo>
                  <a:cubicBezTo>
                    <a:pt x="168" y="319"/>
                    <a:pt x="168" y="316"/>
                    <a:pt x="168" y="313"/>
                  </a:cubicBezTo>
                  <a:cubicBezTo>
                    <a:pt x="168" y="313"/>
                    <a:pt x="168" y="313"/>
                    <a:pt x="168" y="313"/>
                  </a:cubicBezTo>
                  <a:cubicBezTo>
                    <a:pt x="169" y="313"/>
                    <a:pt x="169" y="313"/>
                    <a:pt x="169" y="313"/>
                  </a:cubicBezTo>
                  <a:cubicBezTo>
                    <a:pt x="169" y="316"/>
                    <a:pt x="168" y="319"/>
                    <a:pt x="168" y="322"/>
                  </a:cubicBezTo>
                  <a:cubicBezTo>
                    <a:pt x="168" y="323"/>
                    <a:pt x="168" y="323"/>
                    <a:pt x="168" y="323"/>
                  </a:cubicBezTo>
                  <a:close/>
                  <a:moveTo>
                    <a:pt x="169" y="304"/>
                  </a:moveTo>
                  <a:cubicBezTo>
                    <a:pt x="169" y="304"/>
                    <a:pt x="169" y="304"/>
                    <a:pt x="169" y="304"/>
                  </a:cubicBezTo>
                  <a:cubicBezTo>
                    <a:pt x="168" y="304"/>
                    <a:pt x="168" y="304"/>
                    <a:pt x="168" y="304"/>
                  </a:cubicBezTo>
                  <a:cubicBezTo>
                    <a:pt x="168" y="304"/>
                    <a:pt x="168" y="304"/>
                    <a:pt x="168" y="304"/>
                  </a:cubicBezTo>
                  <a:cubicBezTo>
                    <a:pt x="169" y="301"/>
                    <a:pt x="169" y="298"/>
                    <a:pt x="169" y="295"/>
                  </a:cubicBezTo>
                  <a:cubicBezTo>
                    <a:pt x="169" y="294"/>
                    <a:pt x="169" y="294"/>
                    <a:pt x="169" y="294"/>
                  </a:cubicBezTo>
                  <a:cubicBezTo>
                    <a:pt x="170" y="295"/>
                    <a:pt x="170" y="295"/>
                    <a:pt x="170" y="295"/>
                  </a:cubicBezTo>
                  <a:cubicBezTo>
                    <a:pt x="170" y="298"/>
                    <a:pt x="169" y="301"/>
                    <a:pt x="169" y="304"/>
                  </a:cubicBezTo>
                  <a:cubicBezTo>
                    <a:pt x="169" y="304"/>
                    <a:pt x="169" y="304"/>
                    <a:pt x="169" y="304"/>
                  </a:cubicBezTo>
                  <a:cubicBezTo>
                    <a:pt x="169" y="304"/>
                    <a:pt x="169" y="304"/>
                    <a:pt x="169" y="304"/>
                  </a:cubicBezTo>
                  <a:close/>
                  <a:moveTo>
                    <a:pt x="170" y="286"/>
                  </a:moveTo>
                  <a:cubicBezTo>
                    <a:pt x="170" y="286"/>
                    <a:pt x="170" y="286"/>
                    <a:pt x="170" y="286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69" y="282"/>
                    <a:pt x="170" y="279"/>
                    <a:pt x="170" y="276"/>
                  </a:cubicBezTo>
                  <a:cubicBezTo>
                    <a:pt x="170" y="276"/>
                    <a:pt x="170" y="276"/>
                    <a:pt x="170" y="276"/>
                  </a:cubicBezTo>
                  <a:cubicBezTo>
                    <a:pt x="170" y="276"/>
                    <a:pt x="170" y="276"/>
                    <a:pt x="170" y="276"/>
                  </a:cubicBezTo>
                  <a:cubicBezTo>
                    <a:pt x="170" y="276"/>
                    <a:pt x="170" y="276"/>
                    <a:pt x="170" y="276"/>
                  </a:cubicBezTo>
                  <a:cubicBezTo>
                    <a:pt x="170" y="280"/>
                    <a:pt x="170" y="283"/>
                    <a:pt x="170" y="286"/>
                  </a:cubicBezTo>
                  <a:cubicBezTo>
                    <a:pt x="170" y="286"/>
                    <a:pt x="170" y="286"/>
                    <a:pt x="170" y="286"/>
                  </a:cubicBezTo>
                  <a:close/>
                  <a:moveTo>
                    <a:pt x="170" y="268"/>
                  </a:moveTo>
                  <a:cubicBezTo>
                    <a:pt x="170" y="268"/>
                    <a:pt x="170" y="268"/>
                    <a:pt x="170" y="268"/>
                  </a:cubicBezTo>
                  <a:cubicBezTo>
                    <a:pt x="170" y="267"/>
                    <a:pt x="170" y="267"/>
                    <a:pt x="170" y="267"/>
                  </a:cubicBezTo>
                  <a:cubicBezTo>
                    <a:pt x="170" y="264"/>
                    <a:pt x="170" y="261"/>
                    <a:pt x="170" y="258"/>
                  </a:cubicBezTo>
                  <a:cubicBezTo>
                    <a:pt x="170" y="258"/>
                    <a:pt x="170" y="258"/>
                    <a:pt x="170" y="258"/>
                  </a:cubicBezTo>
                  <a:cubicBezTo>
                    <a:pt x="171" y="258"/>
                    <a:pt x="171" y="258"/>
                    <a:pt x="171" y="258"/>
                  </a:cubicBezTo>
                  <a:cubicBezTo>
                    <a:pt x="171" y="261"/>
                    <a:pt x="171" y="264"/>
                    <a:pt x="171" y="267"/>
                  </a:cubicBezTo>
                  <a:cubicBezTo>
                    <a:pt x="170" y="268"/>
                    <a:pt x="170" y="268"/>
                    <a:pt x="170" y="268"/>
                  </a:cubicBezTo>
                  <a:close/>
                  <a:moveTo>
                    <a:pt x="170" y="249"/>
                  </a:moveTo>
                  <a:cubicBezTo>
                    <a:pt x="170" y="249"/>
                    <a:pt x="170" y="249"/>
                    <a:pt x="170" y="249"/>
                  </a:cubicBezTo>
                  <a:cubicBezTo>
                    <a:pt x="170" y="249"/>
                    <a:pt x="170" y="249"/>
                    <a:pt x="170" y="249"/>
                  </a:cubicBezTo>
                  <a:cubicBezTo>
                    <a:pt x="170" y="246"/>
                    <a:pt x="170" y="243"/>
                    <a:pt x="170" y="240"/>
                  </a:cubicBezTo>
                  <a:cubicBezTo>
                    <a:pt x="170" y="239"/>
                    <a:pt x="170" y="239"/>
                    <a:pt x="170" y="239"/>
                  </a:cubicBezTo>
                  <a:cubicBezTo>
                    <a:pt x="170" y="239"/>
                    <a:pt x="170" y="239"/>
                    <a:pt x="170" y="239"/>
                  </a:cubicBezTo>
                  <a:cubicBezTo>
                    <a:pt x="171" y="240"/>
                    <a:pt x="171" y="240"/>
                    <a:pt x="171" y="240"/>
                  </a:cubicBezTo>
                  <a:cubicBezTo>
                    <a:pt x="171" y="243"/>
                    <a:pt x="171" y="246"/>
                    <a:pt x="171" y="249"/>
                  </a:cubicBezTo>
                  <a:cubicBezTo>
                    <a:pt x="171" y="249"/>
                    <a:pt x="171" y="249"/>
                    <a:pt x="171" y="249"/>
                  </a:cubicBezTo>
                  <a:lnTo>
                    <a:pt x="170" y="249"/>
                  </a:lnTo>
                  <a:close/>
                  <a:moveTo>
                    <a:pt x="170" y="231"/>
                  </a:moveTo>
                  <a:cubicBezTo>
                    <a:pt x="170" y="231"/>
                    <a:pt x="170" y="231"/>
                    <a:pt x="170" y="231"/>
                  </a:cubicBezTo>
                  <a:cubicBezTo>
                    <a:pt x="170" y="228"/>
                    <a:pt x="170" y="224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1"/>
                    <a:pt x="171" y="221"/>
                    <a:pt x="171" y="221"/>
                  </a:cubicBezTo>
                  <a:cubicBezTo>
                    <a:pt x="171" y="231"/>
                    <a:pt x="171" y="231"/>
                    <a:pt x="171" y="231"/>
                  </a:cubicBezTo>
                  <a:lnTo>
                    <a:pt x="170" y="231"/>
                  </a:lnTo>
                  <a:close/>
                  <a:moveTo>
                    <a:pt x="170" y="213"/>
                  </a:moveTo>
                  <a:cubicBezTo>
                    <a:pt x="170" y="212"/>
                    <a:pt x="170" y="212"/>
                    <a:pt x="170" y="212"/>
                  </a:cubicBezTo>
                  <a:cubicBezTo>
                    <a:pt x="170" y="209"/>
                    <a:pt x="170" y="206"/>
                    <a:pt x="170" y="203"/>
                  </a:cubicBezTo>
                  <a:cubicBezTo>
                    <a:pt x="170" y="203"/>
                    <a:pt x="170" y="203"/>
                    <a:pt x="170" y="203"/>
                  </a:cubicBezTo>
                  <a:cubicBezTo>
                    <a:pt x="170" y="203"/>
                    <a:pt x="170" y="203"/>
                    <a:pt x="170" y="203"/>
                  </a:cubicBezTo>
                  <a:cubicBezTo>
                    <a:pt x="170" y="203"/>
                    <a:pt x="170" y="203"/>
                    <a:pt x="170" y="203"/>
                  </a:cubicBezTo>
                  <a:cubicBezTo>
                    <a:pt x="170" y="206"/>
                    <a:pt x="170" y="209"/>
                    <a:pt x="171" y="212"/>
                  </a:cubicBezTo>
                  <a:cubicBezTo>
                    <a:pt x="170" y="213"/>
                    <a:pt x="170" y="213"/>
                    <a:pt x="170" y="213"/>
                  </a:cubicBezTo>
                  <a:cubicBezTo>
                    <a:pt x="170" y="213"/>
                    <a:pt x="170" y="213"/>
                    <a:pt x="170" y="213"/>
                  </a:cubicBezTo>
                  <a:close/>
                  <a:moveTo>
                    <a:pt x="170" y="194"/>
                  </a:moveTo>
                  <a:cubicBezTo>
                    <a:pt x="169" y="194"/>
                    <a:pt x="169" y="194"/>
                    <a:pt x="169" y="194"/>
                  </a:cubicBezTo>
                  <a:cubicBezTo>
                    <a:pt x="169" y="191"/>
                    <a:pt x="169" y="188"/>
                    <a:pt x="169" y="185"/>
                  </a:cubicBezTo>
                  <a:cubicBezTo>
                    <a:pt x="169" y="184"/>
                    <a:pt x="169" y="184"/>
                    <a:pt x="169" y="184"/>
                  </a:cubicBezTo>
                  <a:cubicBezTo>
                    <a:pt x="169" y="184"/>
                    <a:pt x="169" y="184"/>
                    <a:pt x="169" y="184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8"/>
                    <a:pt x="170" y="191"/>
                    <a:pt x="170" y="194"/>
                  </a:cubicBezTo>
                  <a:cubicBezTo>
                    <a:pt x="170" y="194"/>
                    <a:pt x="170" y="194"/>
                    <a:pt x="170" y="194"/>
                  </a:cubicBezTo>
                  <a:close/>
                  <a:moveTo>
                    <a:pt x="169" y="176"/>
                  </a:moveTo>
                  <a:cubicBezTo>
                    <a:pt x="168" y="176"/>
                    <a:pt x="168" y="176"/>
                    <a:pt x="168" y="176"/>
                  </a:cubicBezTo>
                  <a:cubicBezTo>
                    <a:pt x="168" y="173"/>
                    <a:pt x="168" y="169"/>
                    <a:pt x="168" y="167"/>
                  </a:cubicBezTo>
                  <a:cubicBezTo>
                    <a:pt x="168" y="166"/>
                    <a:pt x="168" y="166"/>
                    <a:pt x="168" y="166"/>
                  </a:cubicBezTo>
                  <a:cubicBezTo>
                    <a:pt x="168" y="166"/>
                    <a:pt x="168" y="166"/>
                    <a:pt x="168" y="166"/>
                  </a:cubicBezTo>
                  <a:cubicBezTo>
                    <a:pt x="168" y="167"/>
                    <a:pt x="168" y="167"/>
                    <a:pt x="168" y="167"/>
                  </a:cubicBezTo>
                  <a:cubicBezTo>
                    <a:pt x="169" y="170"/>
                    <a:pt x="169" y="173"/>
                    <a:pt x="169" y="176"/>
                  </a:cubicBezTo>
                  <a:cubicBezTo>
                    <a:pt x="169" y="176"/>
                    <a:pt x="169" y="176"/>
                    <a:pt x="169" y="176"/>
                  </a:cubicBezTo>
                  <a:cubicBezTo>
                    <a:pt x="169" y="176"/>
                    <a:pt x="169" y="176"/>
                    <a:pt x="169" y="176"/>
                  </a:cubicBezTo>
                  <a:close/>
                  <a:moveTo>
                    <a:pt x="167" y="158"/>
                  </a:moveTo>
                  <a:cubicBezTo>
                    <a:pt x="167" y="157"/>
                    <a:pt x="167" y="157"/>
                    <a:pt x="167" y="157"/>
                  </a:cubicBezTo>
                  <a:cubicBezTo>
                    <a:pt x="167" y="154"/>
                    <a:pt x="166" y="151"/>
                    <a:pt x="166" y="148"/>
                  </a:cubicBezTo>
                  <a:cubicBezTo>
                    <a:pt x="166" y="148"/>
                    <a:pt x="166" y="148"/>
                    <a:pt x="166" y="148"/>
                  </a:cubicBezTo>
                  <a:cubicBezTo>
                    <a:pt x="167" y="148"/>
                    <a:pt x="167" y="148"/>
                    <a:pt x="167" y="148"/>
                  </a:cubicBezTo>
                  <a:cubicBezTo>
                    <a:pt x="167" y="151"/>
                    <a:pt x="167" y="154"/>
                    <a:pt x="168" y="157"/>
                  </a:cubicBezTo>
                  <a:cubicBezTo>
                    <a:pt x="167" y="158"/>
                    <a:pt x="167" y="158"/>
                    <a:pt x="167" y="158"/>
                  </a:cubicBezTo>
                  <a:cubicBezTo>
                    <a:pt x="167" y="158"/>
                    <a:pt x="167" y="158"/>
                    <a:pt x="167" y="158"/>
                  </a:cubicBezTo>
                  <a:close/>
                  <a:moveTo>
                    <a:pt x="166" y="140"/>
                  </a:moveTo>
                  <a:cubicBezTo>
                    <a:pt x="165" y="139"/>
                    <a:pt x="165" y="139"/>
                    <a:pt x="165" y="139"/>
                  </a:cubicBezTo>
                  <a:cubicBezTo>
                    <a:pt x="165" y="136"/>
                    <a:pt x="164" y="133"/>
                    <a:pt x="164" y="130"/>
                  </a:cubicBezTo>
                  <a:cubicBezTo>
                    <a:pt x="164" y="130"/>
                    <a:pt x="164" y="130"/>
                    <a:pt x="164" y="130"/>
                  </a:cubicBezTo>
                  <a:cubicBezTo>
                    <a:pt x="165" y="130"/>
                    <a:pt x="165" y="130"/>
                    <a:pt x="165" y="130"/>
                  </a:cubicBezTo>
                  <a:cubicBezTo>
                    <a:pt x="165" y="130"/>
                    <a:pt x="165" y="130"/>
                    <a:pt x="165" y="130"/>
                  </a:cubicBezTo>
                  <a:cubicBezTo>
                    <a:pt x="165" y="133"/>
                    <a:pt x="166" y="136"/>
                    <a:pt x="166" y="139"/>
                  </a:cubicBezTo>
                  <a:cubicBezTo>
                    <a:pt x="166" y="140"/>
                    <a:pt x="166" y="140"/>
                    <a:pt x="166" y="140"/>
                  </a:cubicBezTo>
                  <a:close/>
                  <a:moveTo>
                    <a:pt x="163" y="121"/>
                  </a:moveTo>
                  <a:cubicBezTo>
                    <a:pt x="163" y="121"/>
                    <a:pt x="163" y="121"/>
                    <a:pt x="163" y="121"/>
                  </a:cubicBezTo>
                  <a:cubicBezTo>
                    <a:pt x="162" y="118"/>
                    <a:pt x="162" y="115"/>
                    <a:pt x="162" y="112"/>
                  </a:cubicBezTo>
                  <a:cubicBezTo>
                    <a:pt x="162" y="112"/>
                    <a:pt x="162" y="112"/>
                    <a:pt x="162" y="112"/>
                  </a:cubicBezTo>
                  <a:cubicBezTo>
                    <a:pt x="162" y="112"/>
                    <a:pt x="162" y="112"/>
                    <a:pt x="162" y="112"/>
                  </a:cubicBezTo>
                  <a:cubicBezTo>
                    <a:pt x="162" y="112"/>
                    <a:pt x="162" y="112"/>
                    <a:pt x="162" y="112"/>
                  </a:cubicBezTo>
                  <a:cubicBezTo>
                    <a:pt x="162" y="112"/>
                    <a:pt x="162" y="112"/>
                    <a:pt x="162" y="112"/>
                  </a:cubicBezTo>
                  <a:cubicBezTo>
                    <a:pt x="163" y="115"/>
                    <a:pt x="163" y="118"/>
                    <a:pt x="164" y="121"/>
                  </a:cubicBezTo>
                  <a:cubicBezTo>
                    <a:pt x="163" y="121"/>
                    <a:pt x="163" y="121"/>
                    <a:pt x="163" y="121"/>
                  </a:cubicBezTo>
                  <a:cubicBezTo>
                    <a:pt x="163" y="121"/>
                    <a:pt x="163" y="121"/>
                    <a:pt x="163" y="121"/>
                  </a:cubicBezTo>
                  <a:close/>
                  <a:moveTo>
                    <a:pt x="160" y="103"/>
                  </a:moveTo>
                  <a:cubicBezTo>
                    <a:pt x="160" y="103"/>
                    <a:pt x="160" y="103"/>
                    <a:pt x="160" y="103"/>
                  </a:cubicBezTo>
                  <a:cubicBezTo>
                    <a:pt x="159" y="100"/>
                    <a:pt x="159" y="97"/>
                    <a:pt x="158" y="94"/>
                  </a:cubicBezTo>
                  <a:cubicBezTo>
                    <a:pt x="159" y="93"/>
                    <a:pt x="159" y="93"/>
                    <a:pt x="159" y="93"/>
                  </a:cubicBezTo>
                  <a:cubicBezTo>
                    <a:pt x="159" y="94"/>
                    <a:pt x="159" y="94"/>
                    <a:pt x="159" y="94"/>
                  </a:cubicBezTo>
                  <a:cubicBezTo>
                    <a:pt x="159" y="94"/>
                    <a:pt x="159" y="94"/>
                    <a:pt x="159" y="94"/>
                  </a:cubicBezTo>
                  <a:cubicBezTo>
                    <a:pt x="160" y="97"/>
                    <a:pt x="160" y="100"/>
                    <a:pt x="161" y="103"/>
                  </a:cubicBezTo>
                  <a:cubicBezTo>
                    <a:pt x="160" y="103"/>
                    <a:pt x="160" y="103"/>
                    <a:pt x="160" y="103"/>
                  </a:cubicBezTo>
                  <a:close/>
                  <a:moveTo>
                    <a:pt x="157" y="85"/>
                  </a:moveTo>
                  <a:cubicBezTo>
                    <a:pt x="156" y="85"/>
                    <a:pt x="156" y="85"/>
                    <a:pt x="156" y="85"/>
                  </a:cubicBezTo>
                  <a:cubicBezTo>
                    <a:pt x="156" y="82"/>
                    <a:pt x="155" y="79"/>
                    <a:pt x="154" y="76"/>
                  </a:cubicBezTo>
                  <a:cubicBezTo>
                    <a:pt x="154" y="76"/>
                    <a:pt x="154" y="76"/>
                    <a:pt x="154" y="76"/>
                  </a:cubicBezTo>
                  <a:cubicBezTo>
                    <a:pt x="155" y="76"/>
                    <a:pt x="155" y="76"/>
                    <a:pt x="155" y="76"/>
                  </a:cubicBezTo>
                  <a:cubicBezTo>
                    <a:pt x="155" y="76"/>
                    <a:pt x="155" y="76"/>
                    <a:pt x="155" y="76"/>
                  </a:cubicBezTo>
                  <a:cubicBezTo>
                    <a:pt x="156" y="79"/>
                    <a:pt x="156" y="82"/>
                    <a:pt x="157" y="85"/>
                  </a:cubicBezTo>
                  <a:cubicBezTo>
                    <a:pt x="157" y="85"/>
                    <a:pt x="157" y="85"/>
                    <a:pt x="157" y="85"/>
                  </a:cubicBezTo>
                  <a:cubicBezTo>
                    <a:pt x="157" y="85"/>
                    <a:pt x="157" y="85"/>
                    <a:pt x="157" y="85"/>
                  </a:cubicBezTo>
                  <a:close/>
                  <a:moveTo>
                    <a:pt x="152" y="68"/>
                  </a:moveTo>
                  <a:cubicBezTo>
                    <a:pt x="152" y="67"/>
                    <a:pt x="152" y="67"/>
                    <a:pt x="152" y="67"/>
                  </a:cubicBezTo>
                  <a:cubicBezTo>
                    <a:pt x="151" y="64"/>
                    <a:pt x="150" y="61"/>
                    <a:pt x="149" y="59"/>
                  </a:cubicBezTo>
                  <a:cubicBezTo>
                    <a:pt x="149" y="58"/>
                    <a:pt x="149" y="58"/>
                    <a:pt x="149" y="58"/>
                  </a:cubicBezTo>
                  <a:cubicBezTo>
                    <a:pt x="150" y="58"/>
                    <a:pt x="150" y="58"/>
                    <a:pt x="150" y="58"/>
                  </a:cubicBezTo>
                  <a:cubicBezTo>
                    <a:pt x="151" y="61"/>
                    <a:pt x="152" y="64"/>
                    <a:pt x="152" y="67"/>
                  </a:cubicBezTo>
                  <a:cubicBezTo>
                    <a:pt x="152" y="68"/>
                    <a:pt x="152" y="68"/>
                    <a:pt x="152" y="68"/>
                  </a:cubicBezTo>
                  <a:cubicBezTo>
                    <a:pt x="152" y="68"/>
                    <a:pt x="152" y="68"/>
                    <a:pt x="152" y="68"/>
                  </a:cubicBezTo>
                  <a:close/>
                  <a:moveTo>
                    <a:pt x="0" y="61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58"/>
                    <a:pt x="4" y="56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4" y="56"/>
                    <a:pt x="3" y="58"/>
                    <a:pt x="1" y="61"/>
                  </a:cubicBezTo>
                  <a:lnTo>
                    <a:pt x="0" y="61"/>
                  </a:lnTo>
                  <a:close/>
                  <a:moveTo>
                    <a:pt x="146" y="50"/>
                  </a:moveTo>
                  <a:cubicBezTo>
                    <a:pt x="146" y="50"/>
                    <a:pt x="146" y="50"/>
                    <a:pt x="146" y="50"/>
                  </a:cubicBezTo>
                  <a:cubicBezTo>
                    <a:pt x="145" y="47"/>
                    <a:pt x="144" y="44"/>
                    <a:pt x="142" y="41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4" y="44"/>
                    <a:pt x="145" y="47"/>
                    <a:pt x="147" y="50"/>
                  </a:cubicBezTo>
                  <a:cubicBezTo>
                    <a:pt x="146" y="50"/>
                    <a:pt x="146" y="50"/>
                    <a:pt x="146" y="50"/>
                  </a:cubicBezTo>
                  <a:close/>
                  <a:moveTo>
                    <a:pt x="12" y="47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3" y="44"/>
                    <a:pt x="16" y="41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2"/>
                    <a:pt x="14" y="44"/>
                    <a:pt x="12" y="46"/>
                  </a:cubicBezTo>
                  <a:cubicBezTo>
                    <a:pt x="12" y="47"/>
                    <a:pt x="12" y="47"/>
                    <a:pt x="12" y="47"/>
                  </a:cubicBezTo>
                  <a:close/>
                  <a:moveTo>
                    <a:pt x="139" y="34"/>
                  </a:moveTo>
                  <a:cubicBezTo>
                    <a:pt x="138" y="33"/>
                    <a:pt x="138" y="33"/>
                    <a:pt x="138" y="33"/>
                  </a:cubicBezTo>
                  <a:cubicBezTo>
                    <a:pt x="137" y="31"/>
                    <a:pt x="135" y="28"/>
                    <a:pt x="133" y="26"/>
                  </a:cubicBezTo>
                  <a:cubicBezTo>
                    <a:pt x="133" y="25"/>
                    <a:pt x="133" y="25"/>
                    <a:pt x="133" y="25"/>
                  </a:cubicBezTo>
                  <a:cubicBezTo>
                    <a:pt x="133" y="25"/>
                    <a:pt x="133" y="25"/>
                    <a:pt x="133" y="25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36" y="27"/>
                    <a:pt x="137" y="30"/>
                    <a:pt x="139" y="33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39" y="34"/>
                    <a:pt x="139" y="34"/>
                    <a:pt x="139" y="34"/>
                  </a:cubicBezTo>
                  <a:close/>
                  <a:moveTo>
                    <a:pt x="24" y="33"/>
                  </a:moveTo>
                  <a:cubicBezTo>
                    <a:pt x="24" y="33"/>
                    <a:pt x="24" y="33"/>
                    <a:pt x="24" y="33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6" y="30"/>
                    <a:pt x="28" y="28"/>
                    <a:pt x="30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29" y="29"/>
                    <a:pt x="27" y="31"/>
                    <a:pt x="24" y="33"/>
                  </a:cubicBezTo>
                  <a:close/>
                  <a:moveTo>
                    <a:pt x="38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40" y="18"/>
                    <a:pt x="42" y="16"/>
                    <a:pt x="45" y="15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3" y="17"/>
                    <a:pt x="40" y="19"/>
                    <a:pt x="38" y="21"/>
                  </a:cubicBezTo>
                  <a:close/>
                  <a:moveTo>
                    <a:pt x="128" y="18"/>
                  </a:moveTo>
                  <a:cubicBezTo>
                    <a:pt x="128" y="18"/>
                    <a:pt x="128" y="18"/>
                    <a:pt x="128" y="18"/>
                  </a:cubicBezTo>
                  <a:cubicBezTo>
                    <a:pt x="126" y="16"/>
                    <a:pt x="124" y="14"/>
                    <a:pt x="121" y="12"/>
                  </a:cubicBezTo>
                  <a:cubicBezTo>
                    <a:pt x="121" y="12"/>
                    <a:pt x="121" y="12"/>
                    <a:pt x="121" y="12"/>
                  </a:cubicBezTo>
                  <a:cubicBezTo>
                    <a:pt x="122" y="12"/>
                    <a:pt x="122" y="12"/>
                    <a:pt x="122" y="12"/>
                  </a:cubicBezTo>
                  <a:cubicBezTo>
                    <a:pt x="124" y="14"/>
                    <a:pt x="126" y="16"/>
                    <a:pt x="129" y="18"/>
                  </a:cubicBezTo>
                  <a:cubicBezTo>
                    <a:pt x="129" y="19"/>
                    <a:pt x="129" y="19"/>
                    <a:pt x="129" y="19"/>
                  </a:cubicBezTo>
                  <a:cubicBezTo>
                    <a:pt x="128" y="19"/>
                    <a:pt x="128" y="19"/>
                    <a:pt x="128" y="19"/>
                  </a:cubicBezTo>
                  <a:lnTo>
                    <a:pt x="128" y="18"/>
                  </a:lnTo>
                  <a:close/>
                  <a:moveTo>
                    <a:pt x="53" y="10"/>
                  </a:moveTo>
                  <a:cubicBezTo>
                    <a:pt x="53" y="10"/>
                    <a:pt x="53" y="10"/>
                    <a:pt x="53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5" y="8"/>
                    <a:pt x="58" y="7"/>
                    <a:pt x="61" y="5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58" y="7"/>
                    <a:pt x="56" y="9"/>
                    <a:pt x="53" y="10"/>
                  </a:cubicBezTo>
                  <a:close/>
                  <a:moveTo>
                    <a:pt x="114" y="7"/>
                  </a:moveTo>
                  <a:cubicBezTo>
                    <a:pt x="114" y="7"/>
                    <a:pt x="114" y="7"/>
                    <a:pt x="114" y="7"/>
                  </a:cubicBezTo>
                  <a:cubicBezTo>
                    <a:pt x="113" y="7"/>
                    <a:pt x="113" y="6"/>
                    <a:pt x="112" y="6"/>
                  </a:cubicBezTo>
                  <a:cubicBezTo>
                    <a:pt x="110" y="5"/>
                    <a:pt x="108" y="4"/>
                    <a:pt x="106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08" y="3"/>
                    <a:pt x="110" y="4"/>
                    <a:pt x="112" y="5"/>
                  </a:cubicBezTo>
                  <a:cubicBezTo>
                    <a:pt x="114" y="6"/>
                    <a:pt x="114" y="6"/>
                    <a:pt x="114" y="6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4" y="7"/>
                  </a:cubicBezTo>
                  <a:close/>
                  <a:moveTo>
                    <a:pt x="70" y="3"/>
                  </a:moveTo>
                  <a:cubicBezTo>
                    <a:pt x="69" y="3"/>
                    <a:pt x="69" y="3"/>
                    <a:pt x="69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3" y="1"/>
                    <a:pt x="76" y="1"/>
                    <a:pt x="79" y="0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76" y="1"/>
                    <a:pt x="73" y="2"/>
                    <a:pt x="70" y="3"/>
                  </a:cubicBezTo>
                  <a:close/>
                  <a:moveTo>
                    <a:pt x="97" y="1"/>
                  </a:moveTo>
                  <a:cubicBezTo>
                    <a:pt x="97" y="1"/>
                    <a:pt x="97" y="1"/>
                    <a:pt x="97" y="1"/>
                  </a:cubicBezTo>
                  <a:cubicBezTo>
                    <a:pt x="94" y="1"/>
                    <a:pt x="91" y="0"/>
                    <a:pt x="8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1" y="0"/>
                    <a:pt x="94" y="0"/>
                    <a:pt x="97" y="0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7" y="1"/>
                    <a:pt x="97" y="1"/>
                    <a:pt x="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6" name="任意多边形 132">
              <a:extLst>
                <a:ext uri="{FF2B5EF4-FFF2-40B4-BE49-F238E27FC236}">
                  <a16:creationId xmlns:a16="http://schemas.microsoft.com/office/drawing/2014/main" id="{242C56C6-CA53-434A-9AD3-A3606F90C75E}"/>
                </a:ext>
              </a:extLst>
            </p:cNvPr>
            <p:cNvSpPr/>
            <p:nvPr/>
          </p:nvSpPr>
          <p:spPr bwMode="auto">
            <a:xfrm>
              <a:off x="4945063" y="3735388"/>
              <a:ext cx="469900" cy="1084262"/>
            </a:xfrm>
            <a:custGeom>
              <a:avLst/>
              <a:gdLst>
                <a:gd name="T0" fmla="*/ 148 w 158"/>
                <a:gd name="T1" fmla="*/ 357 h 364"/>
                <a:gd name="T2" fmla="*/ 148 w 158"/>
                <a:gd name="T3" fmla="*/ 364 h 364"/>
                <a:gd name="T4" fmla="*/ 151 w 158"/>
                <a:gd name="T5" fmla="*/ 338 h 364"/>
                <a:gd name="T6" fmla="*/ 152 w 158"/>
                <a:gd name="T7" fmla="*/ 330 h 364"/>
                <a:gd name="T8" fmla="*/ 153 w 158"/>
                <a:gd name="T9" fmla="*/ 320 h 364"/>
                <a:gd name="T10" fmla="*/ 152 w 158"/>
                <a:gd name="T11" fmla="*/ 330 h 364"/>
                <a:gd name="T12" fmla="*/ 154 w 158"/>
                <a:gd name="T13" fmla="*/ 302 h 364"/>
                <a:gd name="T14" fmla="*/ 153 w 158"/>
                <a:gd name="T15" fmla="*/ 312 h 364"/>
                <a:gd name="T16" fmla="*/ 155 w 158"/>
                <a:gd name="T17" fmla="*/ 284 h 364"/>
                <a:gd name="T18" fmla="*/ 155 w 158"/>
                <a:gd name="T19" fmla="*/ 293 h 364"/>
                <a:gd name="T20" fmla="*/ 156 w 158"/>
                <a:gd name="T21" fmla="*/ 266 h 364"/>
                <a:gd name="T22" fmla="*/ 156 w 158"/>
                <a:gd name="T23" fmla="*/ 275 h 364"/>
                <a:gd name="T24" fmla="*/ 156 w 158"/>
                <a:gd name="T25" fmla="*/ 247 h 364"/>
                <a:gd name="T26" fmla="*/ 157 w 158"/>
                <a:gd name="T27" fmla="*/ 239 h 364"/>
                <a:gd name="T28" fmla="*/ 157 w 158"/>
                <a:gd name="T29" fmla="*/ 229 h 364"/>
                <a:gd name="T30" fmla="*/ 157 w 158"/>
                <a:gd name="T31" fmla="*/ 220 h 364"/>
                <a:gd name="T32" fmla="*/ 158 w 158"/>
                <a:gd name="T33" fmla="*/ 211 h 364"/>
                <a:gd name="T34" fmla="*/ 157 w 158"/>
                <a:gd name="T35" fmla="*/ 202 h 364"/>
                <a:gd name="T36" fmla="*/ 158 w 158"/>
                <a:gd name="T37" fmla="*/ 202 h 364"/>
                <a:gd name="T38" fmla="*/ 157 w 158"/>
                <a:gd name="T39" fmla="*/ 174 h 364"/>
                <a:gd name="T40" fmla="*/ 157 w 158"/>
                <a:gd name="T41" fmla="*/ 184 h 364"/>
                <a:gd name="T42" fmla="*/ 156 w 158"/>
                <a:gd name="T43" fmla="*/ 156 h 364"/>
                <a:gd name="T44" fmla="*/ 155 w 158"/>
                <a:gd name="T45" fmla="*/ 147 h 364"/>
                <a:gd name="T46" fmla="*/ 155 w 158"/>
                <a:gd name="T47" fmla="*/ 137 h 364"/>
                <a:gd name="T48" fmla="*/ 153 w 158"/>
                <a:gd name="T49" fmla="*/ 128 h 364"/>
                <a:gd name="T50" fmla="*/ 154 w 158"/>
                <a:gd name="T51" fmla="*/ 129 h 364"/>
                <a:gd name="T52" fmla="*/ 150 w 158"/>
                <a:gd name="T53" fmla="*/ 101 h 364"/>
                <a:gd name="T54" fmla="*/ 149 w 158"/>
                <a:gd name="T55" fmla="*/ 92 h 364"/>
                <a:gd name="T56" fmla="*/ 148 w 158"/>
                <a:gd name="T57" fmla="*/ 83 h 364"/>
                <a:gd name="T58" fmla="*/ 145 w 158"/>
                <a:gd name="T59" fmla="*/ 74 h 364"/>
                <a:gd name="T60" fmla="*/ 146 w 158"/>
                <a:gd name="T61" fmla="*/ 74 h 364"/>
                <a:gd name="T62" fmla="*/ 0 w 158"/>
                <a:gd name="T63" fmla="*/ 58 h 364"/>
                <a:gd name="T64" fmla="*/ 141 w 158"/>
                <a:gd name="T65" fmla="*/ 57 h 364"/>
                <a:gd name="T66" fmla="*/ 138 w 158"/>
                <a:gd name="T67" fmla="*/ 48 h 364"/>
                <a:gd name="T68" fmla="*/ 11 w 158"/>
                <a:gd name="T69" fmla="*/ 44 h 364"/>
                <a:gd name="T70" fmla="*/ 12 w 158"/>
                <a:gd name="T71" fmla="*/ 44 h 364"/>
                <a:gd name="T72" fmla="*/ 130 w 158"/>
                <a:gd name="T73" fmla="*/ 31 h 364"/>
                <a:gd name="T74" fmla="*/ 24 w 158"/>
                <a:gd name="T75" fmla="*/ 31 h 364"/>
                <a:gd name="T76" fmla="*/ 31 w 158"/>
                <a:gd name="T77" fmla="*/ 24 h 364"/>
                <a:gd name="T78" fmla="*/ 126 w 158"/>
                <a:gd name="T79" fmla="*/ 23 h 364"/>
                <a:gd name="T80" fmla="*/ 126 w 158"/>
                <a:gd name="T81" fmla="*/ 23 h 364"/>
                <a:gd name="T82" fmla="*/ 38 w 158"/>
                <a:gd name="T83" fmla="*/ 18 h 364"/>
                <a:gd name="T84" fmla="*/ 45 w 158"/>
                <a:gd name="T85" fmla="*/ 13 h 364"/>
                <a:gd name="T86" fmla="*/ 106 w 158"/>
                <a:gd name="T87" fmla="*/ 6 h 364"/>
                <a:gd name="T88" fmla="*/ 107 w 158"/>
                <a:gd name="T89" fmla="*/ 5 h 364"/>
                <a:gd name="T90" fmla="*/ 53 w 158"/>
                <a:gd name="T91" fmla="*/ 8 h 364"/>
                <a:gd name="T92" fmla="*/ 61 w 158"/>
                <a:gd name="T93" fmla="*/ 4 h 364"/>
                <a:gd name="T94" fmla="*/ 88 w 158"/>
                <a:gd name="T95" fmla="*/ 0 h 364"/>
                <a:gd name="T96" fmla="*/ 98 w 158"/>
                <a:gd name="T97" fmla="*/ 2 h 364"/>
                <a:gd name="T98" fmla="*/ 70 w 158"/>
                <a:gd name="T99" fmla="*/ 1 h 364"/>
                <a:gd name="T100" fmla="*/ 79 w 158"/>
                <a:gd name="T101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8" h="364">
                  <a:moveTo>
                    <a:pt x="148" y="364"/>
                  </a:moveTo>
                  <a:cubicBezTo>
                    <a:pt x="148" y="364"/>
                    <a:pt x="148" y="364"/>
                    <a:pt x="148" y="364"/>
                  </a:cubicBezTo>
                  <a:cubicBezTo>
                    <a:pt x="147" y="364"/>
                    <a:pt x="147" y="364"/>
                    <a:pt x="147" y="364"/>
                  </a:cubicBezTo>
                  <a:cubicBezTo>
                    <a:pt x="147" y="364"/>
                    <a:pt x="147" y="364"/>
                    <a:pt x="147" y="364"/>
                  </a:cubicBezTo>
                  <a:cubicBezTo>
                    <a:pt x="148" y="362"/>
                    <a:pt x="148" y="359"/>
                    <a:pt x="148" y="357"/>
                  </a:cubicBezTo>
                  <a:cubicBezTo>
                    <a:pt x="149" y="357"/>
                    <a:pt x="149" y="357"/>
                    <a:pt x="149" y="357"/>
                  </a:cubicBezTo>
                  <a:cubicBezTo>
                    <a:pt x="149" y="357"/>
                    <a:pt x="149" y="357"/>
                    <a:pt x="149" y="357"/>
                  </a:cubicBezTo>
                  <a:cubicBezTo>
                    <a:pt x="149" y="357"/>
                    <a:pt x="149" y="357"/>
                    <a:pt x="149" y="357"/>
                  </a:cubicBezTo>
                  <a:cubicBezTo>
                    <a:pt x="149" y="357"/>
                    <a:pt x="149" y="357"/>
                    <a:pt x="149" y="357"/>
                  </a:cubicBezTo>
                  <a:cubicBezTo>
                    <a:pt x="149" y="359"/>
                    <a:pt x="148" y="362"/>
                    <a:pt x="148" y="364"/>
                  </a:cubicBezTo>
                  <a:close/>
                  <a:moveTo>
                    <a:pt x="150" y="348"/>
                  </a:moveTo>
                  <a:cubicBezTo>
                    <a:pt x="150" y="348"/>
                    <a:pt x="150" y="348"/>
                    <a:pt x="150" y="348"/>
                  </a:cubicBezTo>
                  <a:cubicBezTo>
                    <a:pt x="149" y="348"/>
                    <a:pt x="149" y="348"/>
                    <a:pt x="149" y="348"/>
                  </a:cubicBezTo>
                  <a:cubicBezTo>
                    <a:pt x="150" y="345"/>
                    <a:pt x="150" y="342"/>
                    <a:pt x="150" y="339"/>
                  </a:cubicBezTo>
                  <a:cubicBezTo>
                    <a:pt x="151" y="338"/>
                    <a:pt x="151" y="338"/>
                    <a:pt x="151" y="338"/>
                  </a:cubicBezTo>
                  <a:cubicBezTo>
                    <a:pt x="151" y="339"/>
                    <a:pt x="151" y="339"/>
                    <a:pt x="151" y="339"/>
                  </a:cubicBezTo>
                  <a:cubicBezTo>
                    <a:pt x="151" y="339"/>
                    <a:pt x="151" y="339"/>
                    <a:pt x="151" y="339"/>
                  </a:cubicBezTo>
                  <a:cubicBezTo>
                    <a:pt x="151" y="342"/>
                    <a:pt x="150" y="345"/>
                    <a:pt x="150" y="348"/>
                  </a:cubicBezTo>
                  <a:close/>
                  <a:moveTo>
                    <a:pt x="152" y="330"/>
                  </a:moveTo>
                  <a:cubicBezTo>
                    <a:pt x="152" y="330"/>
                    <a:pt x="152" y="330"/>
                    <a:pt x="152" y="330"/>
                  </a:cubicBezTo>
                  <a:cubicBezTo>
                    <a:pt x="151" y="330"/>
                    <a:pt x="151" y="330"/>
                    <a:pt x="151" y="330"/>
                  </a:cubicBezTo>
                  <a:cubicBezTo>
                    <a:pt x="151" y="330"/>
                    <a:pt x="151" y="330"/>
                    <a:pt x="151" y="330"/>
                  </a:cubicBezTo>
                  <a:cubicBezTo>
                    <a:pt x="152" y="326"/>
                    <a:pt x="152" y="324"/>
                    <a:pt x="152" y="320"/>
                  </a:cubicBezTo>
                  <a:cubicBezTo>
                    <a:pt x="153" y="320"/>
                    <a:pt x="153" y="320"/>
                    <a:pt x="153" y="320"/>
                  </a:cubicBezTo>
                  <a:cubicBezTo>
                    <a:pt x="153" y="320"/>
                    <a:pt x="153" y="320"/>
                    <a:pt x="153" y="320"/>
                  </a:cubicBezTo>
                  <a:cubicBezTo>
                    <a:pt x="153" y="320"/>
                    <a:pt x="153" y="320"/>
                    <a:pt x="153" y="320"/>
                  </a:cubicBezTo>
                  <a:cubicBezTo>
                    <a:pt x="153" y="321"/>
                    <a:pt x="153" y="321"/>
                    <a:pt x="153" y="321"/>
                  </a:cubicBezTo>
                  <a:cubicBezTo>
                    <a:pt x="153" y="324"/>
                    <a:pt x="152" y="327"/>
                    <a:pt x="152" y="330"/>
                  </a:cubicBezTo>
                  <a:cubicBezTo>
                    <a:pt x="152" y="330"/>
                    <a:pt x="152" y="330"/>
                    <a:pt x="152" y="330"/>
                  </a:cubicBezTo>
                  <a:cubicBezTo>
                    <a:pt x="152" y="330"/>
                    <a:pt x="152" y="330"/>
                    <a:pt x="152" y="330"/>
                  </a:cubicBezTo>
                  <a:close/>
                  <a:moveTo>
                    <a:pt x="153" y="312"/>
                  </a:moveTo>
                  <a:cubicBezTo>
                    <a:pt x="153" y="312"/>
                    <a:pt x="153" y="312"/>
                    <a:pt x="153" y="312"/>
                  </a:cubicBezTo>
                  <a:cubicBezTo>
                    <a:pt x="153" y="311"/>
                    <a:pt x="153" y="311"/>
                    <a:pt x="153" y="311"/>
                  </a:cubicBezTo>
                  <a:cubicBezTo>
                    <a:pt x="153" y="311"/>
                    <a:pt x="153" y="311"/>
                    <a:pt x="153" y="311"/>
                  </a:cubicBezTo>
                  <a:cubicBezTo>
                    <a:pt x="153" y="308"/>
                    <a:pt x="153" y="305"/>
                    <a:pt x="154" y="302"/>
                  </a:cubicBezTo>
                  <a:cubicBezTo>
                    <a:pt x="154" y="302"/>
                    <a:pt x="154" y="302"/>
                    <a:pt x="154" y="302"/>
                  </a:cubicBezTo>
                  <a:cubicBezTo>
                    <a:pt x="154" y="302"/>
                    <a:pt x="154" y="302"/>
                    <a:pt x="154" y="302"/>
                  </a:cubicBezTo>
                  <a:cubicBezTo>
                    <a:pt x="154" y="302"/>
                    <a:pt x="154" y="302"/>
                    <a:pt x="154" y="302"/>
                  </a:cubicBezTo>
                  <a:cubicBezTo>
                    <a:pt x="154" y="305"/>
                    <a:pt x="154" y="308"/>
                    <a:pt x="154" y="312"/>
                  </a:cubicBezTo>
                  <a:lnTo>
                    <a:pt x="153" y="312"/>
                  </a:lnTo>
                  <a:close/>
                  <a:moveTo>
                    <a:pt x="155" y="293"/>
                  </a:moveTo>
                  <a:cubicBezTo>
                    <a:pt x="155" y="293"/>
                    <a:pt x="155" y="293"/>
                    <a:pt x="155" y="293"/>
                  </a:cubicBezTo>
                  <a:cubicBezTo>
                    <a:pt x="154" y="293"/>
                    <a:pt x="154" y="293"/>
                    <a:pt x="154" y="293"/>
                  </a:cubicBezTo>
                  <a:cubicBezTo>
                    <a:pt x="154" y="293"/>
                    <a:pt x="154" y="293"/>
                    <a:pt x="154" y="293"/>
                  </a:cubicBezTo>
                  <a:cubicBezTo>
                    <a:pt x="155" y="290"/>
                    <a:pt x="155" y="287"/>
                    <a:pt x="155" y="284"/>
                  </a:cubicBezTo>
                  <a:cubicBezTo>
                    <a:pt x="155" y="284"/>
                    <a:pt x="155" y="284"/>
                    <a:pt x="155" y="284"/>
                  </a:cubicBezTo>
                  <a:cubicBezTo>
                    <a:pt x="155" y="284"/>
                    <a:pt x="155" y="284"/>
                    <a:pt x="155" y="284"/>
                  </a:cubicBezTo>
                  <a:cubicBezTo>
                    <a:pt x="156" y="284"/>
                    <a:pt x="156" y="284"/>
                    <a:pt x="156" y="284"/>
                  </a:cubicBezTo>
                  <a:cubicBezTo>
                    <a:pt x="156" y="284"/>
                    <a:pt x="156" y="284"/>
                    <a:pt x="156" y="284"/>
                  </a:cubicBezTo>
                  <a:cubicBezTo>
                    <a:pt x="155" y="287"/>
                    <a:pt x="155" y="290"/>
                    <a:pt x="155" y="293"/>
                  </a:cubicBezTo>
                  <a:cubicBezTo>
                    <a:pt x="155" y="293"/>
                    <a:pt x="155" y="293"/>
                    <a:pt x="155" y="293"/>
                  </a:cubicBezTo>
                  <a:close/>
                  <a:moveTo>
                    <a:pt x="156" y="275"/>
                  </a:moveTo>
                  <a:cubicBezTo>
                    <a:pt x="156" y="275"/>
                    <a:pt x="156" y="275"/>
                    <a:pt x="156" y="275"/>
                  </a:cubicBezTo>
                  <a:cubicBezTo>
                    <a:pt x="155" y="275"/>
                    <a:pt x="155" y="275"/>
                    <a:pt x="155" y="275"/>
                  </a:cubicBezTo>
                  <a:cubicBezTo>
                    <a:pt x="156" y="266"/>
                    <a:pt x="156" y="266"/>
                    <a:pt x="156" y="266"/>
                  </a:cubicBezTo>
                  <a:cubicBezTo>
                    <a:pt x="156" y="265"/>
                    <a:pt x="156" y="265"/>
                    <a:pt x="156" y="265"/>
                  </a:cubicBezTo>
                  <a:cubicBezTo>
                    <a:pt x="157" y="266"/>
                    <a:pt x="157" y="266"/>
                    <a:pt x="157" y="266"/>
                  </a:cubicBezTo>
                  <a:cubicBezTo>
                    <a:pt x="157" y="266"/>
                    <a:pt x="157" y="266"/>
                    <a:pt x="157" y="266"/>
                  </a:cubicBezTo>
                  <a:cubicBezTo>
                    <a:pt x="157" y="269"/>
                    <a:pt x="156" y="272"/>
                    <a:pt x="156" y="275"/>
                  </a:cubicBezTo>
                  <a:cubicBezTo>
                    <a:pt x="156" y="275"/>
                    <a:pt x="156" y="275"/>
                    <a:pt x="156" y="275"/>
                  </a:cubicBezTo>
                  <a:cubicBezTo>
                    <a:pt x="156" y="275"/>
                    <a:pt x="156" y="275"/>
                    <a:pt x="156" y="275"/>
                  </a:cubicBezTo>
                  <a:close/>
                  <a:moveTo>
                    <a:pt x="157" y="257"/>
                  </a:moveTo>
                  <a:cubicBezTo>
                    <a:pt x="157" y="257"/>
                    <a:pt x="157" y="257"/>
                    <a:pt x="157" y="257"/>
                  </a:cubicBezTo>
                  <a:cubicBezTo>
                    <a:pt x="156" y="257"/>
                    <a:pt x="156" y="257"/>
                    <a:pt x="156" y="257"/>
                  </a:cubicBezTo>
                  <a:cubicBezTo>
                    <a:pt x="156" y="253"/>
                    <a:pt x="156" y="250"/>
                    <a:pt x="156" y="247"/>
                  </a:cubicBezTo>
                  <a:cubicBezTo>
                    <a:pt x="157" y="247"/>
                    <a:pt x="157" y="247"/>
                    <a:pt x="157" y="247"/>
                  </a:cubicBezTo>
                  <a:cubicBezTo>
                    <a:pt x="157" y="247"/>
                    <a:pt x="157" y="247"/>
                    <a:pt x="157" y="247"/>
                  </a:cubicBezTo>
                  <a:cubicBezTo>
                    <a:pt x="157" y="247"/>
                    <a:pt x="157" y="247"/>
                    <a:pt x="157" y="247"/>
                  </a:cubicBezTo>
                  <a:cubicBezTo>
                    <a:pt x="157" y="250"/>
                    <a:pt x="157" y="254"/>
                    <a:pt x="157" y="257"/>
                  </a:cubicBezTo>
                  <a:close/>
                  <a:moveTo>
                    <a:pt x="157" y="239"/>
                  </a:moveTo>
                  <a:cubicBezTo>
                    <a:pt x="157" y="239"/>
                    <a:pt x="157" y="239"/>
                    <a:pt x="157" y="239"/>
                  </a:cubicBezTo>
                  <a:cubicBezTo>
                    <a:pt x="157" y="238"/>
                    <a:pt x="157" y="238"/>
                    <a:pt x="157" y="238"/>
                  </a:cubicBezTo>
                  <a:cubicBezTo>
                    <a:pt x="157" y="229"/>
                    <a:pt x="157" y="229"/>
                    <a:pt x="157" y="229"/>
                  </a:cubicBezTo>
                  <a:cubicBezTo>
                    <a:pt x="157" y="229"/>
                    <a:pt x="157" y="229"/>
                    <a:pt x="157" y="229"/>
                  </a:cubicBezTo>
                  <a:cubicBezTo>
                    <a:pt x="157" y="229"/>
                    <a:pt x="157" y="229"/>
                    <a:pt x="157" y="229"/>
                  </a:cubicBezTo>
                  <a:cubicBezTo>
                    <a:pt x="158" y="229"/>
                    <a:pt x="158" y="229"/>
                    <a:pt x="158" y="229"/>
                  </a:cubicBezTo>
                  <a:cubicBezTo>
                    <a:pt x="158" y="232"/>
                    <a:pt x="158" y="235"/>
                    <a:pt x="157" y="238"/>
                  </a:cubicBezTo>
                  <a:cubicBezTo>
                    <a:pt x="157" y="239"/>
                    <a:pt x="157" y="239"/>
                    <a:pt x="157" y="239"/>
                  </a:cubicBezTo>
                  <a:close/>
                  <a:moveTo>
                    <a:pt x="157" y="220"/>
                  </a:moveTo>
                  <a:cubicBezTo>
                    <a:pt x="157" y="220"/>
                    <a:pt x="157" y="220"/>
                    <a:pt x="157" y="220"/>
                  </a:cubicBezTo>
                  <a:cubicBezTo>
                    <a:pt x="157" y="220"/>
                    <a:pt x="157" y="220"/>
                    <a:pt x="157" y="220"/>
                  </a:cubicBezTo>
                  <a:cubicBezTo>
                    <a:pt x="157" y="217"/>
                    <a:pt x="157" y="215"/>
                    <a:pt x="157" y="212"/>
                  </a:cubicBezTo>
                  <a:cubicBezTo>
                    <a:pt x="157" y="211"/>
                    <a:pt x="157" y="211"/>
                    <a:pt x="157" y="211"/>
                  </a:cubicBezTo>
                  <a:cubicBezTo>
                    <a:pt x="157" y="210"/>
                    <a:pt x="157" y="210"/>
                    <a:pt x="157" y="210"/>
                  </a:cubicBezTo>
                  <a:cubicBezTo>
                    <a:pt x="158" y="211"/>
                    <a:pt x="158" y="211"/>
                    <a:pt x="158" y="211"/>
                  </a:cubicBezTo>
                  <a:cubicBezTo>
                    <a:pt x="158" y="212"/>
                    <a:pt x="158" y="212"/>
                    <a:pt x="158" y="212"/>
                  </a:cubicBezTo>
                  <a:cubicBezTo>
                    <a:pt x="158" y="215"/>
                    <a:pt x="158" y="217"/>
                    <a:pt x="158" y="220"/>
                  </a:cubicBezTo>
                  <a:lnTo>
                    <a:pt x="157" y="220"/>
                  </a:lnTo>
                  <a:close/>
                  <a:moveTo>
                    <a:pt x="157" y="202"/>
                  </a:moveTo>
                  <a:cubicBezTo>
                    <a:pt x="157" y="202"/>
                    <a:pt x="157" y="202"/>
                    <a:pt x="157" y="202"/>
                  </a:cubicBezTo>
                  <a:cubicBezTo>
                    <a:pt x="157" y="198"/>
                    <a:pt x="157" y="195"/>
                    <a:pt x="157" y="192"/>
                  </a:cubicBezTo>
                  <a:cubicBezTo>
                    <a:pt x="157" y="192"/>
                    <a:pt x="157" y="192"/>
                    <a:pt x="157" y="192"/>
                  </a:cubicBezTo>
                  <a:cubicBezTo>
                    <a:pt x="157" y="192"/>
                    <a:pt x="157" y="192"/>
                    <a:pt x="157" y="192"/>
                  </a:cubicBezTo>
                  <a:cubicBezTo>
                    <a:pt x="158" y="192"/>
                    <a:pt x="158" y="192"/>
                    <a:pt x="158" y="192"/>
                  </a:cubicBezTo>
                  <a:cubicBezTo>
                    <a:pt x="158" y="195"/>
                    <a:pt x="158" y="199"/>
                    <a:pt x="158" y="202"/>
                  </a:cubicBezTo>
                  <a:cubicBezTo>
                    <a:pt x="157" y="202"/>
                    <a:pt x="157" y="202"/>
                    <a:pt x="157" y="202"/>
                  </a:cubicBezTo>
                  <a:close/>
                  <a:moveTo>
                    <a:pt x="157" y="184"/>
                  </a:moveTo>
                  <a:cubicBezTo>
                    <a:pt x="157" y="183"/>
                    <a:pt x="157" y="183"/>
                    <a:pt x="157" y="183"/>
                  </a:cubicBezTo>
                  <a:cubicBezTo>
                    <a:pt x="156" y="174"/>
                    <a:pt x="156" y="174"/>
                    <a:pt x="156" y="174"/>
                  </a:cubicBezTo>
                  <a:cubicBezTo>
                    <a:pt x="157" y="174"/>
                    <a:pt x="157" y="174"/>
                    <a:pt x="157" y="174"/>
                  </a:cubicBezTo>
                  <a:cubicBezTo>
                    <a:pt x="157" y="174"/>
                    <a:pt x="157" y="174"/>
                    <a:pt x="157" y="174"/>
                  </a:cubicBezTo>
                  <a:cubicBezTo>
                    <a:pt x="157" y="174"/>
                    <a:pt x="157" y="174"/>
                    <a:pt x="157" y="174"/>
                  </a:cubicBezTo>
                  <a:cubicBezTo>
                    <a:pt x="157" y="174"/>
                    <a:pt x="157" y="174"/>
                    <a:pt x="157" y="174"/>
                  </a:cubicBezTo>
                  <a:cubicBezTo>
                    <a:pt x="157" y="177"/>
                    <a:pt x="157" y="180"/>
                    <a:pt x="157" y="183"/>
                  </a:cubicBezTo>
                  <a:cubicBezTo>
                    <a:pt x="157" y="184"/>
                    <a:pt x="157" y="184"/>
                    <a:pt x="157" y="184"/>
                  </a:cubicBezTo>
                  <a:close/>
                  <a:moveTo>
                    <a:pt x="156" y="165"/>
                  </a:moveTo>
                  <a:cubicBezTo>
                    <a:pt x="156" y="165"/>
                    <a:pt x="156" y="165"/>
                    <a:pt x="156" y="165"/>
                  </a:cubicBezTo>
                  <a:cubicBezTo>
                    <a:pt x="156" y="162"/>
                    <a:pt x="156" y="159"/>
                    <a:pt x="155" y="156"/>
                  </a:cubicBezTo>
                  <a:cubicBezTo>
                    <a:pt x="156" y="155"/>
                    <a:pt x="156" y="155"/>
                    <a:pt x="156" y="155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59"/>
                    <a:pt x="157" y="162"/>
                    <a:pt x="157" y="165"/>
                  </a:cubicBezTo>
                  <a:cubicBezTo>
                    <a:pt x="156" y="165"/>
                    <a:pt x="156" y="165"/>
                    <a:pt x="156" y="165"/>
                  </a:cubicBezTo>
                  <a:cubicBezTo>
                    <a:pt x="156" y="165"/>
                    <a:pt x="156" y="165"/>
                    <a:pt x="156" y="165"/>
                  </a:cubicBezTo>
                  <a:close/>
                  <a:moveTo>
                    <a:pt x="155" y="147"/>
                  </a:moveTo>
                  <a:cubicBezTo>
                    <a:pt x="155" y="147"/>
                    <a:pt x="155" y="147"/>
                    <a:pt x="155" y="147"/>
                  </a:cubicBezTo>
                  <a:cubicBezTo>
                    <a:pt x="155" y="144"/>
                    <a:pt x="154" y="140"/>
                    <a:pt x="154" y="138"/>
                  </a:cubicBezTo>
                  <a:cubicBezTo>
                    <a:pt x="154" y="137"/>
                    <a:pt x="154" y="137"/>
                    <a:pt x="154" y="137"/>
                  </a:cubicBezTo>
                  <a:cubicBezTo>
                    <a:pt x="155" y="137"/>
                    <a:pt x="155" y="137"/>
                    <a:pt x="155" y="137"/>
                  </a:cubicBezTo>
                  <a:cubicBezTo>
                    <a:pt x="155" y="137"/>
                    <a:pt x="155" y="137"/>
                    <a:pt x="155" y="137"/>
                  </a:cubicBezTo>
                  <a:cubicBezTo>
                    <a:pt x="155" y="137"/>
                    <a:pt x="155" y="137"/>
                    <a:pt x="155" y="137"/>
                  </a:cubicBezTo>
                  <a:cubicBezTo>
                    <a:pt x="155" y="141"/>
                    <a:pt x="155" y="144"/>
                    <a:pt x="156" y="147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7"/>
                    <a:pt x="155" y="147"/>
                    <a:pt x="155" y="147"/>
                  </a:cubicBezTo>
                  <a:close/>
                  <a:moveTo>
                    <a:pt x="154" y="129"/>
                  </a:moveTo>
                  <a:cubicBezTo>
                    <a:pt x="153" y="128"/>
                    <a:pt x="153" y="128"/>
                    <a:pt x="153" y="128"/>
                  </a:cubicBezTo>
                  <a:cubicBezTo>
                    <a:pt x="153" y="125"/>
                    <a:pt x="153" y="122"/>
                    <a:pt x="152" y="119"/>
                  </a:cubicBezTo>
                  <a:cubicBezTo>
                    <a:pt x="153" y="119"/>
                    <a:pt x="153" y="119"/>
                    <a:pt x="153" y="119"/>
                  </a:cubicBezTo>
                  <a:cubicBezTo>
                    <a:pt x="153" y="119"/>
                    <a:pt x="153" y="119"/>
                    <a:pt x="153" y="119"/>
                  </a:cubicBezTo>
                  <a:cubicBezTo>
                    <a:pt x="153" y="122"/>
                    <a:pt x="154" y="125"/>
                    <a:pt x="154" y="128"/>
                  </a:cubicBezTo>
                  <a:cubicBezTo>
                    <a:pt x="154" y="129"/>
                    <a:pt x="154" y="129"/>
                    <a:pt x="154" y="129"/>
                  </a:cubicBezTo>
                  <a:cubicBezTo>
                    <a:pt x="154" y="129"/>
                    <a:pt x="154" y="129"/>
                    <a:pt x="154" y="129"/>
                  </a:cubicBezTo>
                  <a:close/>
                  <a:moveTo>
                    <a:pt x="152" y="111"/>
                  </a:moveTo>
                  <a:cubicBezTo>
                    <a:pt x="151" y="110"/>
                    <a:pt x="151" y="110"/>
                    <a:pt x="151" y="110"/>
                  </a:cubicBezTo>
                  <a:cubicBezTo>
                    <a:pt x="151" y="107"/>
                    <a:pt x="150" y="104"/>
                    <a:pt x="150" y="101"/>
                  </a:cubicBezTo>
                  <a:cubicBezTo>
                    <a:pt x="150" y="101"/>
                    <a:pt x="150" y="101"/>
                    <a:pt x="150" y="101"/>
                  </a:cubicBezTo>
                  <a:cubicBezTo>
                    <a:pt x="150" y="101"/>
                    <a:pt x="150" y="101"/>
                    <a:pt x="150" y="101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51" y="104"/>
                    <a:pt x="152" y="107"/>
                    <a:pt x="152" y="110"/>
                  </a:cubicBezTo>
                  <a:cubicBezTo>
                    <a:pt x="152" y="111"/>
                    <a:pt x="152" y="111"/>
                    <a:pt x="152" y="111"/>
                  </a:cubicBezTo>
                  <a:close/>
                  <a:moveTo>
                    <a:pt x="149" y="92"/>
                  </a:moveTo>
                  <a:cubicBezTo>
                    <a:pt x="148" y="92"/>
                    <a:pt x="148" y="92"/>
                    <a:pt x="148" y="92"/>
                  </a:cubicBezTo>
                  <a:cubicBezTo>
                    <a:pt x="148" y="89"/>
                    <a:pt x="147" y="86"/>
                    <a:pt x="147" y="83"/>
                  </a:cubicBezTo>
                  <a:cubicBezTo>
                    <a:pt x="147" y="83"/>
                    <a:pt x="147" y="83"/>
                    <a:pt x="147" y="83"/>
                  </a:cubicBezTo>
                  <a:cubicBezTo>
                    <a:pt x="148" y="83"/>
                    <a:pt x="148" y="83"/>
                    <a:pt x="148" y="83"/>
                  </a:cubicBezTo>
                  <a:cubicBezTo>
                    <a:pt x="148" y="83"/>
                    <a:pt x="148" y="83"/>
                    <a:pt x="148" y="83"/>
                  </a:cubicBezTo>
                  <a:cubicBezTo>
                    <a:pt x="148" y="86"/>
                    <a:pt x="149" y="89"/>
                    <a:pt x="149" y="92"/>
                  </a:cubicBezTo>
                  <a:cubicBezTo>
                    <a:pt x="149" y="92"/>
                    <a:pt x="149" y="92"/>
                    <a:pt x="149" y="92"/>
                  </a:cubicBezTo>
                  <a:cubicBezTo>
                    <a:pt x="149" y="92"/>
                    <a:pt x="149" y="92"/>
                    <a:pt x="149" y="92"/>
                  </a:cubicBezTo>
                  <a:close/>
                  <a:moveTo>
                    <a:pt x="145" y="74"/>
                  </a:moveTo>
                  <a:cubicBezTo>
                    <a:pt x="145" y="74"/>
                    <a:pt x="145" y="74"/>
                    <a:pt x="145" y="74"/>
                  </a:cubicBezTo>
                  <a:cubicBezTo>
                    <a:pt x="144" y="71"/>
                    <a:pt x="143" y="68"/>
                    <a:pt x="143" y="65"/>
                  </a:cubicBezTo>
                  <a:cubicBezTo>
                    <a:pt x="143" y="65"/>
                    <a:pt x="143" y="65"/>
                    <a:pt x="143" y="65"/>
                  </a:cubicBezTo>
                  <a:cubicBezTo>
                    <a:pt x="143" y="65"/>
                    <a:pt x="143" y="65"/>
                    <a:pt x="143" y="65"/>
                  </a:cubicBezTo>
                  <a:cubicBezTo>
                    <a:pt x="143" y="65"/>
                    <a:pt x="143" y="65"/>
                    <a:pt x="143" y="65"/>
                  </a:cubicBezTo>
                  <a:cubicBezTo>
                    <a:pt x="144" y="68"/>
                    <a:pt x="145" y="71"/>
                    <a:pt x="146" y="74"/>
                  </a:cubicBezTo>
                  <a:cubicBezTo>
                    <a:pt x="145" y="74"/>
                    <a:pt x="145" y="74"/>
                    <a:pt x="145" y="74"/>
                  </a:cubicBezTo>
                  <a:cubicBezTo>
                    <a:pt x="145" y="74"/>
                    <a:pt x="145" y="74"/>
                    <a:pt x="145" y="74"/>
                  </a:cubicBezTo>
                  <a:close/>
                  <a:moveTo>
                    <a:pt x="0" y="58"/>
                  </a:move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" y="56"/>
                    <a:pt x="3" y="53"/>
                    <a:pt x="5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1"/>
                    <a:pt x="6" y="51"/>
                    <a:pt x="6" y="51"/>
                  </a:cubicBezTo>
                  <a:lnTo>
                    <a:pt x="0" y="58"/>
                  </a:lnTo>
                  <a:close/>
                  <a:moveTo>
                    <a:pt x="141" y="57"/>
                  </a:moveTo>
                  <a:cubicBezTo>
                    <a:pt x="140" y="57"/>
                    <a:pt x="140" y="57"/>
                    <a:pt x="140" y="57"/>
                  </a:cubicBezTo>
                  <a:cubicBezTo>
                    <a:pt x="139" y="53"/>
                    <a:pt x="138" y="51"/>
                    <a:pt x="137" y="48"/>
                  </a:cubicBezTo>
                  <a:cubicBezTo>
                    <a:pt x="137" y="47"/>
                    <a:pt x="137" y="47"/>
                    <a:pt x="137" y="47"/>
                  </a:cubicBezTo>
                  <a:cubicBezTo>
                    <a:pt x="138" y="48"/>
                    <a:pt x="138" y="48"/>
                    <a:pt x="138" y="48"/>
                  </a:cubicBezTo>
                  <a:cubicBezTo>
                    <a:pt x="138" y="48"/>
                    <a:pt x="138" y="48"/>
                    <a:pt x="138" y="48"/>
                  </a:cubicBezTo>
                  <a:cubicBezTo>
                    <a:pt x="139" y="50"/>
                    <a:pt x="140" y="53"/>
                    <a:pt x="141" y="56"/>
                  </a:cubicBezTo>
                  <a:cubicBezTo>
                    <a:pt x="141" y="57"/>
                    <a:pt x="141" y="57"/>
                    <a:pt x="141" y="57"/>
                  </a:cubicBezTo>
                  <a:close/>
                  <a:moveTo>
                    <a:pt x="12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3" y="41"/>
                    <a:pt x="15" y="39"/>
                    <a:pt x="18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6" y="39"/>
                    <a:pt x="14" y="42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lose/>
                  <a:moveTo>
                    <a:pt x="134" y="40"/>
                  </a:moveTo>
                  <a:cubicBezTo>
                    <a:pt x="134" y="39"/>
                    <a:pt x="134" y="39"/>
                    <a:pt x="134" y="39"/>
                  </a:cubicBezTo>
                  <a:cubicBezTo>
                    <a:pt x="133" y="36"/>
                    <a:pt x="131" y="34"/>
                    <a:pt x="130" y="31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31" y="31"/>
                    <a:pt x="131" y="31"/>
                    <a:pt x="131" y="31"/>
                  </a:cubicBezTo>
                  <a:cubicBezTo>
                    <a:pt x="132" y="33"/>
                    <a:pt x="133" y="36"/>
                    <a:pt x="135" y="39"/>
                  </a:cubicBezTo>
                  <a:cubicBezTo>
                    <a:pt x="134" y="39"/>
                    <a:pt x="134" y="39"/>
                    <a:pt x="134" y="39"/>
                  </a:cubicBezTo>
                  <a:lnTo>
                    <a:pt x="134" y="40"/>
                  </a:lnTo>
                  <a:close/>
                  <a:moveTo>
                    <a:pt x="24" y="31"/>
                  </a:move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6" y="28"/>
                    <a:pt x="28" y="26"/>
                    <a:pt x="30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26"/>
                    <a:pt x="26" y="29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lose/>
                  <a:moveTo>
                    <a:pt x="126" y="23"/>
                  </a:moveTo>
                  <a:cubicBezTo>
                    <a:pt x="125" y="23"/>
                    <a:pt x="125" y="23"/>
                    <a:pt x="125" y="23"/>
                  </a:cubicBezTo>
                  <a:cubicBezTo>
                    <a:pt x="124" y="21"/>
                    <a:pt x="122" y="18"/>
                    <a:pt x="120" y="16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2" y="18"/>
                    <a:pt x="124" y="20"/>
                    <a:pt x="126" y="23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26" y="23"/>
                    <a:pt x="126" y="23"/>
                    <a:pt x="126" y="23"/>
                  </a:cubicBezTo>
                  <a:close/>
                  <a:moveTo>
                    <a:pt x="38" y="18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40" y="16"/>
                    <a:pt x="42" y="14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3" y="15"/>
                    <a:pt x="40" y="17"/>
                    <a:pt x="38" y="19"/>
                  </a:cubicBezTo>
                  <a:lnTo>
                    <a:pt x="38" y="18"/>
                  </a:lnTo>
                  <a:close/>
                  <a:moveTo>
                    <a:pt x="113" y="10"/>
                  </a:moveTo>
                  <a:cubicBezTo>
                    <a:pt x="113" y="10"/>
                    <a:pt x="113" y="10"/>
                    <a:pt x="113" y="10"/>
                  </a:cubicBezTo>
                  <a:cubicBezTo>
                    <a:pt x="111" y="8"/>
                    <a:pt x="109" y="7"/>
                    <a:pt x="106" y="6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9" y="6"/>
                    <a:pt x="111" y="8"/>
                    <a:pt x="114" y="9"/>
                  </a:cubicBezTo>
                  <a:cubicBezTo>
                    <a:pt x="114" y="10"/>
                    <a:pt x="114" y="10"/>
                    <a:pt x="114" y="10"/>
                  </a:cubicBezTo>
                  <a:cubicBezTo>
                    <a:pt x="113" y="10"/>
                    <a:pt x="113" y="10"/>
                    <a:pt x="113" y="10"/>
                  </a:cubicBezTo>
                  <a:close/>
                  <a:moveTo>
                    <a:pt x="53" y="8"/>
                  </a:move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5" y="6"/>
                    <a:pt x="58" y="5"/>
                    <a:pt x="61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8" y="6"/>
                    <a:pt x="56" y="7"/>
                    <a:pt x="53" y="8"/>
                  </a:cubicBezTo>
                  <a:close/>
                  <a:moveTo>
                    <a:pt x="97" y="2"/>
                  </a:moveTo>
                  <a:cubicBezTo>
                    <a:pt x="97" y="2"/>
                    <a:pt x="97" y="2"/>
                    <a:pt x="97" y="2"/>
                  </a:cubicBezTo>
                  <a:cubicBezTo>
                    <a:pt x="94" y="1"/>
                    <a:pt x="91" y="1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1" y="0"/>
                    <a:pt x="94" y="1"/>
                    <a:pt x="97" y="1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7" y="2"/>
                    <a:pt x="97" y="2"/>
                    <a:pt x="97" y="2"/>
                  </a:cubicBezTo>
                  <a:close/>
                  <a:moveTo>
                    <a:pt x="70" y="2"/>
                  </a:moveTo>
                  <a:cubicBezTo>
                    <a:pt x="70" y="1"/>
                    <a:pt x="70" y="1"/>
                    <a:pt x="70" y="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3" y="0"/>
                    <a:pt x="76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6" y="1"/>
                    <a:pt x="73" y="1"/>
                    <a:pt x="70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7" name="任意多边形 133">
              <a:extLst>
                <a:ext uri="{FF2B5EF4-FFF2-40B4-BE49-F238E27FC236}">
                  <a16:creationId xmlns:a16="http://schemas.microsoft.com/office/drawing/2014/main" id="{0181C9CD-6771-45B4-8956-EC0EE538C118}"/>
                </a:ext>
              </a:extLst>
            </p:cNvPr>
            <p:cNvSpPr/>
            <p:nvPr/>
          </p:nvSpPr>
          <p:spPr bwMode="auto">
            <a:xfrm>
              <a:off x="4951413" y="3752850"/>
              <a:ext cx="434975" cy="1060450"/>
            </a:xfrm>
            <a:custGeom>
              <a:avLst/>
              <a:gdLst>
                <a:gd name="T0" fmla="*/ 134 w 146"/>
                <a:gd name="T1" fmla="*/ 347 h 356"/>
                <a:gd name="T2" fmla="*/ 135 w 146"/>
                <a:gd name="T3" fmla="*/ 347 h 356"/>
                <a:gd name="T4" fmla="*/ 136 w 146"/>
                <a:gd name="T5" fmla="*/ 338 h 356"/>
                <a:gd name="T6" fmla="*/ 137 w 146"/>
                <a:gd name="T7" fmla="*/ 328 h 356"/>
                <a:gd name="T8" fmla="*/ 138 w 146"/>
                <a:gd name="T9" fmla="*/ 320 h 356"/>
                <a:gd name="T10" fmla="*/ 139 w 146"/>
                <a:gd name="T11" fmla="*/ 310 h 356"/>
                <a:gd name="T12" fmla="*/ 140 w 146"/>
                <a:gd name="T13" fmla="*/ 311 h 356"/>
                <a:gd name="T14" fmla="*/ 140 w 146"/>
                <a:gd name="T15" fmla="*/ 302 h 356"/>
                <a:gd name="T16" fmla="*/ 141 w 146"/>
                <a:gd name="T17" fmla="*/ 292 h 356"/>
                <a:gd name="T18" fmla="*/ 140 w 146"/>
                <a:gd name="T19" fmla="*/ 302 h 356"/>
                <a:gd name="T20" fmla="*/ 142 w 146"/>
                <a:gd name="T21" fmla="*/ 283 h 356"/>
                <a:gd name="T22" fmla="*/ 142 w 146"/>
                <a:gd name="T23" fmla="*/ 283 h 356"/>
                <a:gd name="T24" fmla="*/ 143 w 146"/>
                <a:gd name="T25" fmla="*/ 265 h 356"/>
                <a:gd name="T26" fmla="*/ 144 w 146"/>
                <a:gd name="T27" fmla="*/ 256 h 356"/>
                <a:gd name="T28" fmla="*/ 144 w 146"/>
                <a:gd name="T29" fmla="*/ 247 h 356"/>
                <a:gd name="T30" fmla="*/ 144 w 146"/>
                <a:gd name="T31" fmla="*/ 237 h 356"/>
                <a:gd name="T32" fmla="*/ 145 w 146"/>
                <a:gd name="T33" fmla="*/ 247 h 356"/>
                <a:gd name="T34" fmla="*/ 145 w 146"/>
                <a:gd name="T35" fmla="*/ 228 h 356"/>
                <a:gd name="T36" fmla="*/ 146 w 146"/>
                <a:gd name="T37" fmla="*/ 219 h 356"/>
                <a:gd name="T38" fmla="*/ 146 w 146"/>
                <a:gd name="T39" fmla="*/ 210 h 356"/>
                <a:gd name="T40" fmla="*/ 146 w 146"/>
                <a:gd name="T41" fmla="*/ 200 h 356"/>
                <a:gd name="T42" fmla="*/ 146 w 146"/>
                <a:gd name="T43" fmla="*/ 192 h 356"/>
                <a:gd name="T44" fmla="*/ 146 w 146"/>
                <a:gd name="T45" fmla="*/ 182 h 356"/>
                <a:gd name="T46" fmla="*/ 146 w 146"/>
                <a:gd name="T47" fmla="*/ 192 h 356"/>
                <a:gd name="T48" fmla="*/ 146 w 146"/>
                <a:gd name="T49" fmla="*/ 164 h 356"/>
                <a:gd name="T50" fmla="*/ 146 w 146"/>
                <a:gd name="T51" fmla="*/ 173 h 356"/>
                <a:gd name="T52" fmla="*/ 145 w 146"/>
                <a:gd name="T53" fmla="*/ 146 h 356"/>
                <a:gd name="T54" fmla="*/ 146 w 146"/>
                <a:gd name="T55" fmla="*/ 155 h 356"/>
                <a:gd name="T56" fmla="*/ 144 w 146"/>
                <a:gd name="T57" fmla="*/ 128 h 356"/>
                <a:gd name="T58" fmla="*/ 145 w 146"/>
                <a:gd name="T59" fmla="*/ 137 h 356"/>
                <a:gd name="T60" fmla="*/ 142 w 146"/>
                <a:gd name="T61" fmla="*/ 109 h 356"/>
                <a:gd name="T62" fmla="*/ 143 w 146"/>
                <a:gd name="T63" fmla="*/ 119 h 356"/>
                <a:gd name="T64" fmla="*/ 140 w 146"/>
                <a:gd name="T65" fmla="*/ 91 h 356"/>
                <a:gd name="T66" fmla="*/ 142 w 146"/>
                <a:gd name="T67" fmla="*/ 100 h 356"/>
                <a:gd name="T68" fmla="*/ 138 w 146"/>
                <a:gd name="T69" fmla="*/ 82 h 356"/>
                <a:gd name="T70" fmla="*/ 137 w 146"/>
                <a:gd name="T71" fmla="*/ 73 h 356"/>
                <a:gd name="T72" fmla="*/ 135 w 146"/>
                <a:gd name="T73" fmla="*/ 64 h 356"/>
                <a:gd name="T74" fmla="*/ 133 w 146"/>
                <a:gd name="T75" fmla="*/ 55 h 356"/>
                <a:gd name="T76" fmla="*/ 0 w 146"/>
                <a:gd name="T77" fmla="*/ 57 h 356"/>
                <a:gd name="T78" fmla="*/ 7 w 146"/>
                <a:gd name="T79" fmla="*/ 49 h 356"/>
                <a:gd name="T80" fmla="*/ 1 w 146"/>
                <a:gd name="T81" fmla="*/ 57 h 356"/>
                <a:gd name="T82" fmla="*/ 127 w 146"/>
                <a:gd name="T83" fmla="*/ 37 h 356"/>
                <a:gd name="T84" fmla="*/ 130 w 146"/>
                <a:gd name="T85" fmla="*/ 47 h 356"/>
                <a:gd name="T86" fmla="*/ 18 w 146"/>
                <a:gd name="T87" fmla="*/ 35 h 356"/>
                <a:gd name="T88" fmla="*/ 13 w 146"/>
                <a:gd name="T89" fmla="*/ 43 h 356"/>
                <a:gd name="T90" fmla="*/ 118 w 146"/>
                <a:gd name="T91" fmla="*/ 22 h 356"/>
                <a:gd name="T92" fmla="*/ 123 w 146"/>
                <a:gd name="T93" fmla="*/ 30 h 356"/>
                <a:gd name="T94" fmla="*/ 31 w 146"/>
                <a:gd name="T95" fmla="*/ 23 h 356"/>
                <a:gd name="T96" fmla="*/ 38 w 146"/>
                <a:gd name="T97" fmla="*/ 17 h 356"/>
                <a:gd name="T98" fmla="*/ 46 w 146"/>
                <a:gd name="T99" fmla="*/ 11 h 356"/>
                <a:gd name="T100" fmla="*/ 38 w 146"/>
                <a:gd name="T101" fmla="*/ 17 h 356"/>
                <a:gd name="T102" fmla="*/ 106 w 146"/>
                <a:gd name="T103" fmla="*/ 8 h 356"/>
                <a:gd name="T104" fmla="*/ 113 w 146"/>
                <a:gd name="T105" fmla="*/ 15 h 356"/>
                <a:gd name="T106" fmla="*/ 54 w 146"/>
                <a:gd name="T107" fmla="*/ 7 h 356"/>
                <a:gd name="T108" fmla="*/ 62 w 146"/>
                <a:gd name="T109" fmla="*/ 4 h 356"/>
                <a:gd name="T110" fmla="*/ 89 w 146"/>
                <a:gd name="T111" fmla="*/ 2 h 356"/>
                <a:gd name="T112" fmla="*/ 98 w 146"/>
                <a:gd name="T113" fmla="*/ 4 h 356"/>
                <a:gd name="T114" fmla="*/ 71 w 146"/>
                <a:gd name="T115" fmla="*/ 1 h 356"/>
                <a:gd name="T116" fmla="*/ 80 w 146"/>
                <a:gd name="T117" fmla="*/ 1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6" h="356">
                  <a:moveTo>
                    <a:pt x="133" y="356"/>
                  </a:moveTo>
                  <a:cubicBezTo>
                    <a:pt x="133" y="356"/>
                    <a:pt x="133" y="356"/>
                    <a:pt x="133" y="356"/>
                  </a:cubicBezTo>
                  <a:cubicBezTo>
                    <a:pt x="133" y="356"/>
                    <a:pt x="133" y="356"/>
                    <a:pt x="133" y="356"/>
                  </a:cubicBezTo>
                  <a:cubicBezTo>
                    <a:pt x="133" y="353"/>
                    <a:pt x="134" y="350"/>
                    <a:pt x="134" y="347"/>
                  </a:cubicBezTo>
                  <a:cubicBezTo>
                    <a:pt x="135" y="346"/>
                    <a:pt x="135" y="346"/>
                    <a:pt x="135" y="346"/>
                  </a:cubicBezTo>
                  <a:cubicBezTo>
                    <a:pt x="135" y="346"/>
                    <a:pt x="135" y="346"/>
                    <a:pt x="135" y="346"/>
                  </a:cubicBezTo>
                  <a:cubicBezTo>
                    <a:pt x="135" y="347"/>
                    <a:pt x="135" y="347"/>
                    <a:pt x="135" y="347"/>
                  </a:cubicBezTo>
                  <a:cubicBezTo>
                    <a:pt x="135" y="347"/>
                    <a:pt x="135" y="347"/>
                    <a:pt x="135" y="347"/>
                  </a:cubicBezTo>
                  <a:cubicBezTo>
                    <a:pt x="135" y="350"/>
                    <a:pt x="134" y="353"/>
                    <a:pt x="134" y="356"/>
                  </a:cubicBezTo>
                  <a:cubicBezTo>
                    <a:pt x="133" y="356"/>
                    <a:pt x="133" y="356"/>
                    <a:pt x="133" y="356"/>
                  </a:cubicBezTo>
                  <a:close/>
                  <a:moveTo>
                    <a:pt x="136" y="338"/>
                  </a:moveTo>
                  <a:cubicBezTo>
                    <a:pt x="136" y="338"/>
                    <a:pt x="136" y="338"/>
                    <a:pt x="136" y="338"/>
                  </a:cubicBezTo>
                  <a:cubicBezTo>
                    <a:pt x="136" y="338"/>
                    <a:pt x="136" y="338"/>
                    <a:pt x="136" y="338"/>
                  </a:cubicBezTo>
                  <a:cubicBezTo>
                    <a:pt x="136" y="338"/>
                    <a:pt x="136" y="338"/>
                    <a:pt x="136" y="338"/>
                  </a:cubicBezTo>
                  <a:cubicBezTo>
                    <a:pt x="136" y="335"/>
                    <a:pt x="136" y="332"/>
                    <a:pt x="137" y="329"/>
                  </a:cubicBezTo>
                  <a:cubicBezTo>
                    <a:pt x="137" y="328"/>
                    <a:pt x="137" y="328"/>
                    <a:pt x="137" y="328"/>
                  </a:cubicBezTo>
                  <a:cubicBezTo>
                    <a:pt x="137" y="328"/>
                    <a:pt x="137" y="328"/>
                    <a:pt x="137" y="328"/>
                  </a:cubicBezTo>
                  <a:cubicBezTo>
                    <a:pt x="138" y="329"/>
                    <a:pt x="138" y="329"/>
                    <a:pt x="138" y="329"/>
                  </a:cubicBezTo>
                  <a:cubicBezTo>
                    <a:pt x="137" y="332"/>
                    <a:pt x="137" y="335"/>
                    <a:pt x="136" y="338"/>
                  </a:cubicBezTo>
                  <a:close/>
                  <a:moveTo>
                    <a:pt x="138" y="320"/>
                  </a:moveTo>
                  <a:cubicBezTo>
                    <a:pt x="138" y="320"/>
                    <a:pt x="138" y="320"/>
                    <a:pt x="138" y="320"/>
                  </a:cubicBezTo>
                  <a:cubicBezTo>
                    <a:pt x="138" y="320"/>
                    <a:pt x="138" y="320"/>
                    <a:pt x="138" y="320"/>
                  </a:cubicBezTo>
                  <a:cubicBezTo>
                    <a:pt x="138" y="320"/>
                    <a:pt x="138" y="320"/>
                    <a:pt x="138" y="320"/>
                  </a:cubicBezTo>
                  <a:cubicBezTo>
                    <a:pt x="138" y="317"/>
                    <a:pt x="139" y="314"/>
                    <a:pt x="139" y="310"/>
                  </a:cubicBezTo>
                  <a:cubicBezTo>
                    <a:pt x="139" y="310"/>
                    <a:pt x="139" y="310"/>
                    <a:pt x="139" y="310"/>
                  </a:cubicBezTo>
                  <a:cubicBezTo>
                    <a:pt x="139" y="310"/>
                    <a:pt x="139" y="310"/>
                    <a:pt x="139" y="310"/>
                  </a:cubicBezTo>
                  <a:cubicBezTo>
                    <a:pt x="140" y="310"/>
                    <a:pt x="140" y="310"/>
                    <a:pt x="140" y="310"/>
                  </a:cubicBezTo>
                  <a:cubicBezTo>
                    <a:pt x="140" y="311"/>
                    <a:pt x="140" y="311"/>
                    <a:pt x="140" y="311"/>
                  </a:cubicBezTo>
                  <a:cubicBezTo>
                    <a:pt x="139" y="314"/>
                    <a:pt x="139" y="317"/>
                    <a:pt x="139" y="320"/>
                  </a:cubicBezTo>
                  <a:cubicBezTo>
                    <a:pt x="138" y="320"/>
                    <a:pt x="138" y="320"/>
                    <a:pt x="138" y="320"/>
                  </a:cubicBezTo>
                  <a:cubicBezTo>
                    <a:pt x="138" y="320"/>
                    <a:pt x="138" y="320"/>
                    <a:pt x="138" y="320"/>
                  </a:cubicBezTo>
                  <a:close/>
                  <a:moveTo>
                    <a:pt x="140" y="302"/>
                  </a:moveTo>
                  <a:cubicBezTo>
                    <a:pt x="140" y="302"/>
                    <a:pt x="140" y="302"/>
                    <a:pt x="140" y="302"/>
                  </a:cubicBezTo>
                  <a:cubicBezTo>
                    <a:pt x="140" y="301"/>
                    <a:pt x="140" y="301"/>
                    <a:pt x="140" y="301"/>
                  </a:cubicBezTo>
                  <a:cubicBezTo>
                    <a:pt x="140" y="298"/>
                    <a:pt x="141" y="295"/>
                    <a:pt x="141" y="292"/>
                  </a:cubicBezTo>
                  <a:cubicBezTo>
                    <a:pt x="141" y="292"/>
                    <a:pt x="141" y="292"/>
                    <a:pt x="141" y="292"/>
                  </a:cubicBezTo>
                  <a:cubicBezTo>
                    <a:pt x="142" y="292"/>
                    <a:pt x="142" y="292"/>
                    <a:pt x="142" y="292"/>
                  </a:cubicBezTo>
                  <a:cubicBezTo>
                    <a:pt x="142" y="292"/>
                    <a:pt x="142" y="292"/>
                    <a:pt x="142" y="292"/>
                  </a:cubicBezTo>
                  <a:cubicBezTo>
                    <a:pt x="141" y="295"/>
                    <a:pt x="141" y="298"/>
                    <a:pt x="141" y="301"/>
                  </a:cubicBezTo>
                  <a:cubicBezTo>
                    <a:pt x="140" y="302"/>
                    <a:pt x="140" y="302"/>
                    <a:pt x="140" y="302"/>
                  </a:cubicBezTo>
                  <a:close/>
                  <a:moveTo>
                    <a:pt x="142" y="283"/>
                  </a:moveTo>
                  <a:cubicBezTo>
                    <a:pt x="142" y="283"/>
                    <a:pt x="142" y="283"/>
                    <a:pt x="142" y="283"/>
                  </a:cubicBezTo>
                  <a:cubicBezTo>
                    <a:pt x="142" y="283"/>
                    <a:pt x="142" y="283"/>
                    <a:pt x="142" y="283"/>
                  </a:cubicBezTo>
                  <a:cubicBezTo>
                    <a:pt x="142" y="283"/>
                    <a:pt x="142" y="283"/>
                    <a:pt x="142" y="283"/>
                  </a:cubicBezTo>
                  <a:cubicBezTo>
                    <a:pt x="142" y="280"/>
                    <a:pt x="142" y="277"/>
                    <a:pt x="142" y="274"/>
                  </a:cubicBezTo>
                  <a:cubicBezTo>
                    <a:pt x="143" y="274"/>
                    <a:pt x="143" y="274"/>
                    <a:pt x="143" y="274"/>
                  </a:cubicBezTo>
                  <a:cubicBezTo>
                    <a:pt x="143" y="274"/>
                    <a:pt x="143" y="274"/>
                    <a:pt x="143" y="274"/>
                  </a:cubicBezTo>
                  <a:cubicBezTo>
                    <a:pt x="143" y="277"/>
                    <a:pt x="143" y="280"/>
                    <a:pt x="142" y="283"/>
                  </a:cubicBezTo>
                  <a:cubicBezTo>
                    <a:pt x="142" y="283"/>
                    <a:pt x="142" y="283"/>
                    <a:pt x="142" y="283"/>
                  </a:cubicBezTo>
                  <a:close/>
                  <a:moveTo>
                    <a:pt x="143" y="265"/>
                  </a:moveTo>
                  <a:cubicBezTo>
                    <a:pt x="143" y="265"/>
                    <a:pt x="143" y="265"/>
                    <a:pt x="143" y="265"/>
                  </a:cubicBezTo>
                  <a:cubicBezTo>
                    <a:pt x="143" y="265"/>
                    <a:pt x="143" y="265"/>
                    <a:pt x="143" y="265"/>
                  </a:cubicBezTo>
                  <a:cubicBezTo>
                    <a:pt x="143" y="265"/>
                    <a:pt x="143" y="265"/>
                    <a:pt x="143" y="265"/>
                  </a:cubicBezTo>
                  <a:cubicBezTo>
                    <a:pt x="143" y="256"/>
                    <a:pt x="143" y="256"/>
                    <a:pt x="143" y="256"/>
                  </a:cubicBezTo>
                  <a:cubicBezTo>
                    <a:pt x="144" y="255"/>
                    <a:pt x="144" y="255"/>
                    <a:pt x="144" y="255"/>
                  </a:cubicBezTo>
                  <a:cubicBezTo>
                    <a:pt x="144" y="256"/>
                    <a:pt x="144" y="256"/>
                    <a:pt x="144" y="256"/>
                  </a:cubicBezTo>
                  <a:cubicBezTo>
                    <a:pt x="144" y="256"/>
                    <a:pt x="144" y="256"/>
                    <a:pt x="144" y="256"/>
                  </a:cubicBezTo>
                  <a:cubicBezTo>
                    <a:pt x="144" y="259"/>
                    <a:pt x="144" y="262"/>
                    <a:pt x="144" y="265"/>
                  </a:cubicBezTo>
                  <a:cubicBezTo>
                    <a:pt x="143" y="265"/>
                    <a:pt x="143" y="265"/>
                    <a:pt x="143" y="265"/>
                  </a:cubicBezTo>
                  <a:close/>
                  <a:moveTo>
                    <a:pt x="144" y="247"/>
                  </a:moveTo>
                  <a:cubicBezTo>
                    <a:pt x="144" y="247"/>
                    <a:pt x="144" y="247"/>
                    <a:pt x="144" y="247"/>
                  </a:cubicBezTo>
                  <a:cubicBezTo>
                    <a:pt x="144" y="247"/>
                    <a:pt x="144" y="247"/>
                    <a:pt x="144" y="247"/>
                  </a:cubicBezTo>
                  <a:cubicBezTo>
                    <a:pt x="144" y="246"/>
                    <a:pt x="144" y="246"/>
                    <a:pt x="144" y="246"/>
                  </a:cubicBezTo>
                  <a:cubicBezTo>
                    <a:pt x="144" y="243"/>
                    <a:pt x="144" y="240"/>
                    <a:pt x="144" y="237"/>
                  </a:cubicBezTo>
                  <a:cubicBezTo>
                    <a:pt x="145" y="237"/>
                    <a:pt x="145" y="237"/>
                    <a:pt x="145" y="237"/>
                  </a:cubicBezTo>
                  <a:cubicBezTo>
                    <a:pt x="145" y="237"/>
                    <a:pt x="145" y="237"/>
                    <a:pt x="145" y="237"/>
                  </a:cubicBezTo>
                  <a:cubicBezTo>
                    <a:pt x="145" y="237"/>
                    <a:pt x="145" y="237"/>
                    <a:pt x="145" y="237"/>
                  </a:cubicBezTo>
                  <a:cubicBezTo>
                    <a:pt x="145" y="247"/>
                    <a:pt x="145" y="247"/>
                    <a:pt x="145" y="247"/>
                  </a:cubicBezTo>
                  <a:cubicBezTo>
                    <a:pt x="144" y="247"/>
                    <a:pt x="144" y="247"/>
                    <a:pt x="144" y="247"/>
                  </a:cubicBezTo>
                  <a:close/>
                  <a:moveTo>
                    <a:pt x="145" y="229"/>
                  </a:moveTo>
                  <a:cubicBezTo>
                    <a:pt x="145" y="229"/>
                    <a:pt x="145" y="229"/>
                    <a:pt x="145" y="229"/>
                  </a:cubicBezTo>
                  <a:cubicBezTo>
                    <a:pt x="145" y="228"/>
                    <a:pt x="145" y="228"/>
                    <a:pt x="145" y="228"/>
                  </a:cubicBezTo>
                  <a:cubicBezTo>
                    <a:pt x="145" y="228"/>
                    <a:pt x="145" y="228"/>
                    <a:pt x="145" y="228"/>
                  </a:cubicBezTo>
                  <a:cubicBezTo>
                    <a:pt x="145" y="225"/>
                    <a:pt x="145" y="222"/>
                    <a:pt x="145" y="219"/>
                  </a:cubicBezTo>
                  <a:cubicBezTo>
                    <a:pt x="145" y="219"/>
                    <a:pt x="145" y="219"/>
                    <a:pt x="145" y="219"/>
                  </a:cubicBezTo>
                  <a:cubicBezTo>
                    <a:pt x="146" y="219"/>
                    <a:pt x="146" y="219"/>
                    <a:pt x="146" y="219"/>
                  </a:cubicBezTo>
                  <a:cubicBezTo>
                    <a:pt x="146" y="219"/>
                    <a:pt x="146" y="219"/>
                    <a:pt x="146" y="219"/>
                  </a:cubicBezTo>
                  <a:cubicBezTo>
                    <a:pt x="146" y="228"/>
                    <a:pt x="146" y="228"/>
                    <a:pt x="146" y="228"/>
                  </a:cubicBezTo>
                  <a:lnTo>
                    <a:pt x="145" y="229"/>
                  </a:lnTo>
                  <a:close/>
                  <a:moveTo>
                    <a:pt x="146" y="210"/>
                  </a:moveTo>
                  <a:cubicBezTo>
                    <a:pt x="146" y="210"/>
                    <a:pt x="146" y="210"/>
                    <a:pt x="146" y="210"/>
                  </a:cubicBezTo>
                  <a:cubicBezTo>
                    <a:pt x="145" y="210"/>
                    <a:pt x="145" y="210"/>
                    <a:pt x="145" y="210"/>
                  </a:cubicBezTo>
                  <a:cubicBezTo>
                    <a:pt x="145" y="207"/>
                    <a:pt x="145" y="204"/>
                    <a:pt x="145" y="201"/>
                  </a:cubicBezTo>
                  <a:cubicBezTo>
                    <a:pt x="146" y="200"/>
                    <a:pt x="146" y="200"/>
                    <a:pt x="146" y="200"/>
                  </a:cubicBezTo>
                  <a:cubicBezTo>
                    <a:pt x="146" y="201"/>
                    <a:pt x="146" y="201"/>
                    <a:pt x="146" y="201"/>
                  </a:cubicBezTo>
                  <a:cubicBezTo>
                    <a:pt x="146" y="204"/>
                    <a:pt x="146" y="207"/>
                    <a:pt x="146" y="210"/>
                  </a:cubicBezTo>
                  <a:cubicBezTo>
                    <a:pt x="146" y="210"/>
                    <a:pt x="146" y="210"/>
                    <a:pt x="146" y="210"/>
                  </a:cubicBezTo>
                  <a:close/>
                  <a:moveTo>
                    <a:pt x="146" y="192"/>
                  </a:moveTo>
                  <a:cubicBezTo>
                    <a:pt x="146" y="192"/>
                    <a:pt x="146" y="192"/>
                    <a:pt x="146" y="192"/>
                  </a:cubicBezTo>
                  <a:cubicBezTo>
                    <a:pt x="146" y="192"/>
                    <a:pt x="146" y="192"/>
                    <a:pt x="146" y="192"/>
                  </a:cubicBezTo>
                  <a:cubicBezTo>
                    <a:pt x="146" y="190"/>
                    <a:pt x="146" y="189"/>
                    <a:pt x="146" y="188"/>
                  </a:cubicBezTo>
                  <a:cubicBezTo>
                    <a:pt x="146" y="186"/>
                    <a:pt x="146" y="184"/>
                    <a:pt x="146" y="182"/>
                  </a:cubicBezTo>
                  <a:cubicBezTo>
                    <a:pt x="146" y="182"/>
                    <a:pt x="146" y="182"/>
                    <a:pt x="146" y="182"/>
                  </a:cubicBezTo>
                  <a:cubicBezTo>
                    <a:pt x="146" y="182"/>
                    <a:pt x="146" y="182"/>
                    <a:pt x="146" y="182"/>
                  </a:cubicBezTo>
                  <a:cubicBezTo>
                    <a:pt x="146" y="182"/>
                    <a:pt x="146" y="182"/>
                    <a:pt x="146" y="182"/>
                  </a:cubicBezTo>
                  <a:cubicBezTo>
                    <a:pt x="146" y="192"/>
                    <a:pt x="146" y="192"/>
                    <a:pt x="146" y="192"/>
                  </a:cubicBezTo>
                  <a:close/>
                  <a:moveTo>
                    <a:pt x="146" y="174"/>
                  </a:moveTo>
                  <a:cubicBezTo>
                    <a:pt x="146" y="173"/>
                    <a:pt x="146" y="173"/>
                    <a:pt x="146" y="173"/>
                  </a:cubicBezTo>
                  <a:cubicBezTo>
                    <a:pt x="146" y="170"/>
                    <a:pt x="146" y="167"/>
                    <a:pt x="145" y="164"/>
                  </a:cubicBezTo>
                  <a:cubicBezTo>
                    <a:pt x="146" y="164"/>
                    <a:pt x="146" y="164"/>
                    <a:pt x="146" y="164"/>
                  </a:cubicBezTo>
                  <a:cubicBezTo>
                    <a:pt x="146" y="164"/>
                    <a:pt x="146" y="164"/>
                    <a:pt x="146" y="164"/>
                  </a:cubicBezTo>
                  <a:cubicBezTo>
                    <a:pt x="146" y="164"/>
                    <a:pt x="146" y="164"/>
                    <a:pt x="146" y="164"/>
                  </a:cubicBezTo>
                  <a:cubicBezTo>
                    <a:pt x="146" y="164"/>
                    <a:pt x="146" y="164"/>
                    <a:pt x="146" y="164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6" y="174"/>
                    <a:pt x="146" y="174"/>
                    <a:pt x="146" y="174"/>
                  </a:cubicBezTo>
                  <a:close/>
                  <a:moveTo>
                    <a:pt x="146" y="155"/>
                  </a:moveTo>
                  <a:cubicBezTo>
                    <a:pt x="145" y="155"/>
                    <a:pt x="145" y="155"/>
                    <a:pt x="145" y="155"/>
                  </a:cubicBezTo>
                  <a:cubicBezTo>
                    <a:pt x="145" y="152"/>
                    <a:pt x="145" y="149"/>
                    <a:pt x="145" y="146"/>
                  </a:cubicBezTo>
                  <a:cubicBezTo>
                    <a:pt x="145" y="145"/>
                    <a:pt x="145" y="145"/>
                    <a:pt x="145" y="145"/>
                  </a:cubicBezTo>
                  <a:cubicBezTo>
                    <a:pt x="145" y="145"/>
                    <a:pt x="145" y="145"/>
                    <a:pt x="145" y="145"/>
                  </a:cubicBezTo>
                  <a:cubicBezTo>
                    <a:pt x="145" y="146"/>
                    <a:pt x="145" y="146"/>
                    <a:pt x="145" y="146"/>
                  </a:cubicBezTo>
                  <a:cubicBezTo>
                    <a:pt x="146" y="149"/>
                    <a:pt x="146" y="152"/>
                    <a:pt x="146" y="155"/>
                  </a:cubicBezTo>
                  <a:cubicBezTo>
                    <a:pt x="146" y="155"/>
                    <a:pt x="146" y="155"/>
                    <a:pt x="146" y="155"/>
                  </a:cubicBezTo>
                  <a:close/>
                  <a:moveTo>
                    <a:pt x="145" y="137"/>
                  </a:moveTo>
                  <a:cubicBezTo>
                    <a:pt x="144" y="137"/>
                    <a:pt x="144" y="137"/>
                    <a:pt x="144" y="137"/>
                  </a:cubicBezTo>
                  <a:cubicBezTo>
                    <a:pt x="144" y="134"/>
                    <a:pt x="144" y="130"/>
                    <a:pt x="144" y="128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5" y="131"/>
                    <a:pt x="145" y="134"/>
                    <a:pt x="145" y="137"/>
                  </a:cubicBezTo>
                  <a:cubicBezTo>
                    <a:pt x="145" y="137"/>
                    <a:pt x="145" y="137"/>
                    <a:pt x="145" y="137"/>
                  </a:cubicBezTo>
                  <a:close/>
                  <a:moveTo>
                    <a:pt x="143" y="119"/>
                  </a:moveTo>
                  <a:cubicBezTo>
                    <a:pt x="143" y="118"/>
                    <a:pt x="143" y="118"/>
                    <a:pt x="143" y="118"/>
                  </a:cubicBezTo>
                  <a:cubicBezTo>
                    <a:pt x="143" y="115"/>
                    <a:pt x="142" y="112"/>
                    <a:pt x="142" y="109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3" y="109"/>
                    <a:pt x="143" y="109"/>
                    <a:pt x="143" y="109"/>
                  </a:cubicBezTo>
                  <a:cubicBezTo>
                    <a:pt x="143" y="109"/>
                    <a:pt x="143" y="109"/>
                    <a:pt x="143" y="109"/>
                  </a:cubicBezTo>
                  <a:cubicBezTo>
                    <a:pt x="143" y="112"/>
                    <a:pt x="143" y="115"/>
                    <a:pt x="144" y="118"/>
                  </a:cubicBezTo>
                  <a:cubicBezTo>
                    <a:pt x="143" y="119"/>
                    <a:pt x="143" y="119"/>
                    <a:pt x="143" y="119"/>
                  </a:cubicBezTo>
                  <a:close/>
                  <a:moveTo>
                    <a:pt x="141" y="101"/>
                  </a:moveTo>
                  <a:cubicBezTo>
                    <a:pt x="141" y="100"/>
                    <a:pt x="141" y="100"/>
                    <a:pt x="141" y="100"/>
                  </a:cubicBezTo>
                  <a:cubicBezTo>
                    <a:pt x="141" y="97"/>
                    <a:pt x="140" y="94"/>
                    <a:pt x="140" y="91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1" y="94"/>
                    <a:pt x="141" y="97"/>
                    <a:pt x="142" y="100"/>
                  </a:cubicBezTo>
                  <a:cubicBezTo>
                    <a:pt x="141" y="101"/>
                    <a:pt x="141" y="101"/>
                    <a:pt x="141" y="101"/>
                  </a:cubicBezTo>
                  <a:cubicBezTo>
                    <a:pt x="141" y="101"/>
                    <a:pt x="141" y="101"/>
                    <a:pt x="141" y="101"/>
                  </a:cubicBezTo>
                  <a:close/>
                  <a:moveTo>
                    <a:pt x="139" y="82"/>
                  </a:moveTo>
                  <a:cubicBezTo>
                    <a:pt x="138" y="82"/>
                    <a:pt x="138" y="82"/>
                    <a:pt x="138" y="82"/>
                  </a:cubicBezTo>
                  <a:cubicBezTo>
                    <a:pt x="138" y="79"/>
                    <a:pt x="137" y="76"/>
                    <a:pt x="137" y="73"/>
                  </a:cubicBezTo>
                  <a:cubicBezTo>
                    <a:pt x="137" y="73"/>
                    <a:pt x="137" y="73"/>
                    <a:pt x="137" y="73"/>
                  </a:cubicBezTo>
                  <a:cubicBezTo>
                    <a:pt x="137" y="73"/>
                    <a:pt x="137" y="73"/>
                    <a:pt x="137" y="73"/>
                  </a:cubicBezTo>
                  <a:cubicBezTo>
                    <a:pt x="137" y="73"/>
                    <a:pt x="137" y="73"/>
                    <a:pt x="137" y="73"/>
                  </a:cubicBezTo>
                  <a:cubicBezTo>
                    <a:pt x="138" y="76"/>
                    <a:pt x="138" y="79"/>
                    <a:pt x="139" y="82"/>
                  </a:cubicBezTo>
                  <a:cubicBezTo>
                    <a:pt x="139" y="83"/>
                    <a:pt x="139" y="83"/>
                    <a:pt x="139" y="83"/>
                  </a:cubicBezTo>
                  <a:lnTo>
                    <a:pt x="139" y="82"/>
                  </a:lnTo>
                  <a:close/>
                  <a:moveTo>
                    <a:pt x="135" y="64"/>
                  </a:moveTo>
                  <a:cubicBezTo>
                    <a:pt x="135" y="64"/>
                    <a:pt x="135" y="64"/>
                    <a:pt x="135" y="64"/>
                  </a:cubicBezTo>
                  <a:cubicBezTo>
                    <a:pt x="134" y="61"/>
                    <a:pt x="133" y="58"/>
                    <a:pt x="132" y="55"/>
                  </a:cubicBezTo>
                  <a:cubicBezTo>
                    <a:pt x="133" y="55"/>
                    <a:pt x="133" y="55"/>
                    <a:pt x="133" y="55"/>
                  </a:cubicBezTo>
                  <a:cubicBezTo>
                    <a:pt x="133" y="55"/>
                    <a:pt x="133" y="55"/>
                    <a:pt x="133" y="55"/>
                  </a:cubicBezTo>
                  <a:cubicBezTo>
                    <a:pt x="134" y="58"/>
                    <a:pt x="135" y="61"/>
                    <a:pt x="135" y="64"/>
                  </a:cubicBezTo>
                  <a:cubicBezTo>
                    <a:pt x="135" y="64"/>
                    <a:pt x="135" y="64"/>
                    <a:pt x="135" y="64"/>
                  </a:cubicBezTo>
                  <a:close/>
                  <a:moveTo>
                    <a:pt x="1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" y="55"/>
                    <a:pt x="3" y="53"/>
                    <a:pt x="5" y="51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4" y="53"/>
                    <a:pt x="2" y="55"/>
                    <a:pt x="1" y="57"/>
                  </a:cubicBezTo>
                  <a:cubicBezTo>
                    <a:pt x="1" y="57"/>
                    <a:pt x="1" y="57"/>
                    <a:pt x="1" y="57"/>
                  </a:cubicBezTo>
                  <a:close/>
                  <a:moveTo>
                    <a:pt x="130" y="47"/>
                  </a:moveTo>
                  <a:cubicBezTo>
                    <a:pt x="130" y="47"/>
                    <a:pt x="130" y="47"/>
                    <a:pt x="130" y="47"/>
                  </a:cubicBezTo>
                  <a:cubicBezTo>
                    <a:pt x="129" y="43"/>
                    <a:pt x="128" y="41"/>
                    <a:pt x="127" y="38"/>
                  </a:cubicBezTo>
                  <a:cubicBezTo>
                    <a:pt x="127" y="37"/>
                    <a:pt x="127" y="37"/>
                    <a:pt x="127" y="37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28" y="40"/>
                    <a:pt x="129" y="43"/>
                    <a:pt x="130" y="46"/>
                  </a:cubicBezTo>
                  <a:cubicBezTo>
                    <a:pt x="130" y="47"/>
                    <a:pt x="130" y="47"/>
                    <a:pt x="130" y="47"/>
                  </a:cubicBezTo>
                  <a:close/>
                  <a:moveTo>
                    <a:pt x="12" y="43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4" y="40"/>
                    <a:pt x="16" y="37"/>
                    <a:pt x="18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7" y="38"/>
                    <a:pt x="15" y="40"/>
                    <a:pt x="13" y="43"/>
                  </a:cubicBezTo>
                  <a:cubicBezTo>
                    <a:pt x="12" y="43"/>
                    <a:pt x="12" y="43"/>
                    <a:pt x="12" y="43"/>
                  </a:cubicBezTo>
                  <a:close/>
                  <a:moveTo>
                    <a:pt x="123" y="30"/>
                  </a:moveTo>
                  <a:cubicBezTo>
                    <a:pt x="123" y="30"/>
                    <a:pt x="123" y="30"/>
                    <a:pt x="123" y="30"/>
                  </a:cubicBezTo>
                  <a:cubicBezTo>
                    <a:pt x="121" y="27"/>
                    <a:pt x="120" y="24"/>
                    <a:pt x="118" y="22"/>
                  </a:cubicBezTo>
                  <a:cubicBezTo>
                    <a:pt x="118" y="21"/>
                    <a:pt x="118" y="21"/>
                    <a:pt x="118" y="21"/>
                  </a:cubicBezTo>
                  <a:cubicBezTo>
                    <a:pt x="119" y="21"/>
                    <a:pt x="119" y="21"/>
                    <a:pt x="119" y="21"/>
                  </a:cubicBezTo>
                  <a:cubicBezTo>
                    <a:pt x="121" y="24"/>
                    <a:pt x="122" y="26"/>
                    <a:pt x="123" y="29"/>
                  </a:cubicBezTo>
                  <a:cubicBezTo>
                    <a:pt x="123" y="30"/>
                    <a:pt x="123" y="30"/>
                    <a:pt x="123" y="30"/>
                  </a:cubicBezTo>
                  <a:close/>
                  <a:moveTo>
                    <a:pt x="25" y="29"/>
                  </a:move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7" y="27"/>
                    <a:pt x="29" y="24"/>
                    <a:pt x="31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29" y="25"/>
                    <a:pt x="27" y="27"/>
                    <a:pt x="25" y="29"/>
                  </a:cubicBezTo>
                  <a:close/>
                  <a:moveTo>
                    <a:pt x="38" y="17"/>
                  </a:moveTo>
                  <a:cubicBezTo>
                    <a:pt x="38" y="17"/>
                    <a:pt x="38" y="17"/>
                    <a:pt x="38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1" y="15"/>
                    <a:pt x="43" y="13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4" y="13"/>
                    <a:pt x="41" y="15"/>
                    <a:pt x="39" y="17"/>
                  </a:cubicBezTo>
                  <a:cubicBezTo>
                    <a:pt x="38" y="17"/>
                    <a:pt x="38" y="17"/>
                    <a:pt x="38" y="17"/>
                  </a:cubicBezTo>
                  <a:close/>
                  <a:moveTo>
                    <a:pt x="113" y="15"/>
                  </a:moveTo>
                  <a:cubicBezTo>
                    <a:pt x="113" y="15"/>
                    <a:pt x="113" y="15"/>
                    <a:pt x="113" y="15"/>
                  </a:cubicBezTo>
                  <a:cubicBezTo>
                    <a:pt x="111" y="12"/>
                    <a:pt x="108" y="10"/>
                    <a:pt x="106" y="9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9" y="10"/>
                    <a:pt x="111" y="12"/>
                    <a:pt x="113" y="14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3" y="15"/>
                    <a:pt x="113" y="15"/>
                    <a:pt x="113" y="15"/>
                  </a:cubicBezTo>
                  <a:close/>
                  <a:moveTo>
                    <a:pt x="54" y="7"/>
                  </a:moveTo>
                  <a:cubicBezTo>
                    <a:pt x="53" y="7"/>
                    <a:pt x="53" y="7"/>
                    <a:pt x="53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6" y="5"/>
                    <a:pt x="59" y="4"/>
                    <a:pt x="62" y="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59" y="5"/>
                    <a:pt x="57" y="6"/>
                    <a:pt x="54" y="7"/>
                  </a:cubicBezTo>
                  <a:close/>
                  <a:moveTo>
                    <a:pt x="98" y="4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95" y="3"/>
                    <a:pt x="92" y="2"/>
                    <a:pt x="89" y="2"/>
                  </a:cubicBezTo>
                  <a:cubicBezTo>
                    <a:pt x="89" y="1"/>
                    <a:pt x="89" y="1"/>
                    <a:pt x="89" y="1"/>
                  </a:cubicBezTo>
                  <a:cubicBezTo>
                    <a:pt x="89" y="1"/>
                    <a:pt x="89" y="1"/>
                    <a:pt x="89" y="1"/>
                  </a:cubicBezTo>
                  <a:cubicBezTo>
                    <a:pt x="92" y="2"/>
                    <a:pt x="95" y="3"/>
                    <a:pt x="98" y="4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8" y="4"/>
                    <a:pt x="98" y="4"/>
                    <a:pt x="98" y="4"/>
                  </a:cubicBezTo>
                  <a:close/>
                  <a:moveTo>
                    <a:pt x="71" y="2"/>
                  </a:move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4" y="0"/>
                    <a:pt x="77" y="0"/>
                    <a:pt x="79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77" y="1"/>
                    <a:pt x="74" y="1"/>
                    <a:pt x="71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106" name="矩形 1105">
            <a:extLst>
              <a:ext uri="{FF2B5EF4-FFF2-40B4-BE49-F238E27FC236}">
                <a16:creationId xmlns:a16="http://schemas.microsoft.com/office/drawing/2014/main" id="{DD94B545-8C94-4E6F-9DF8-54EBA50D604D}"/>
              </a:ext>
            </a:extLst>
          </p:cNvPr>
          <p:cNvSpPr/>
          <p:nvPr/>
        </p:nvSpPr>
        <p:spPr>
          <a:xfrm>
            <a:off x="428824" y="317500"/>
            <a:ext cx="2844800" cy="613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zh-CN" altLang="en-US" sz="2800" b="1" spc="500" dirty="0">
                <a:solidFill>
                  <a:schemeClr val="tx1"/>
                </a:solidFill>
                <a:cs typeface="+mn-ea"/>
                <a:sym typeface="+mn-lt"/>
              </a:rPr>
              <a:t>目   录</a:t>
            </a:r>
          </a:p>
        </p:txBody>
      </p:sp>
      <p:sp>
        <p:nvSpPr>
          <p:cNvPr id="1107" name="矩形 1106">
            <a:extLst>
              <a:ext uri="{FF2B5EF4-FFF2-40B4-BE49-F238E27FC236}">
                <a16:creationId xmlns:a16="http://schemas.microsoft.com/office/drawing/2014/main" id="{9DE68BC5-6D23-4DA3-B480-92F86AB9C7E4}"/>
              </a:ext>
            </a:extLst>
          </p:cNvPr>
          <p:cNvSpPr/>
          <p:nvPr/>
        </p:nvSpPr>
        <p:spPr>
          <a:xfrm>
            <a:off x="475760" y="693879"/>
            <a:ext cx="2844800" cy="613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altLang="zh-CN" sz="1400" b="1" spc="500" dirty="0">
                <a:solidFill>
                  <a:schemeClr val="tx1"/>
                </a:solidFill>
                <a:cs typeface="+mn-ea"/>
                <a:sym typeface="+mn-lt"/>
              </a:rPr>
              <a:t>CONTENTS</a:t>
            </a:r>
            <a:endParaRPr lang="zh-CN" altLang="en-US" sz="1400" b="1" spc="50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2253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00D7B2A5-7E6F-4443-BCF3-35F6DF4F6660}"/>
              </a:ext>
            </a:extLst>
          </p:cNvPr>
          <p:cNvSpPr/>
          <p:nvPr/>
        </p:nvSpPr>
        <p:spPr>
          <a:xfrm flipH="1">
            <a:off x="472862" y="5045734"/>
            <a:ext cx="11337715" cy="205538"/>
          </a:xfrm>
          <a:custGeom>
            <a:avLst/>
            <a:gdLst>
              <a:gd name="connsiteX0" fmla="*/ 215971 w 11337715"/>
              <a:gd name="connsiteY0" fmla="*/ 205538 h 205538"/>
              <a:gd name="connsiteX1" fmla="*/ 11337715 w 11337715"/>
              <a:gd name="connsiteY1" fmla="*/ 205538 h 205538"/>
              <a:gd name="connsiteX2" fmla="*/ 11337715 w 11337715"/>
              <a:gd name="connsiteY2" fmla="*/ 5466 h 205538"/>
              <a:gd name="connsiteX3" fmla="*/ 0 w 11337715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37715" h="205538">
                <a:moveTo>
                  <a:pt x="215971" y="205538"/>
                </a:moveTo>
                <a:lnTo>
                  <a:pt x="11337715" y="205538"/>
                </a:lnTo>
                <a:lnTo>
                  <a:pt x="11337715" y="54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1230DFED-0B51-4312-BD23-6993EF0AB7DC}"/>
              </a:ext>
            </a:extLst>
          </p:cNvPr>
          <p:cNvSpPr/>
          <p:nvPr/>
        </p:nvSpPr>
        <p:spPr>
          <a:xfrm flipV="1">
            <a:off x="343008" y="966696"/>
            <a:ext cx="11337715" cy="205538"/>
          </a:xfrm>
          <a:custGeom>
            <a:avLst/>
            <a:gdLst>
              <a:gd name="connsiteX0" fmla="*/ 215971 w 11337715"/>
              <a:gd name="connsiteY0" fmla="*/ 205538 h 205538"/>
              <a:gd name="connsiteX1" fmla="*/ 11337715 w 11337715"/>
              <a:gd name="connsiteY1" fmla="*/ 205538 h 205538"/>
              <a:gd name="connsiteX2" fmla="*/ 11337715 w 11337715"/>
              <a:gd name="connsiteY2" fmla="*/ 5466 h 205538"/>
              <a:gd name="connsiteX3" fmla="*/ 0 w 11337715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37715" h="205538">
                <a:moveTo>
                  <a:pt x="215971" y="205538"/>
                </a:moveTo>
                <a:lnTo>
                  <a:pt x="11337715" y="205538"/>
                </a:lnTo>
                <a:lnTo>
                  <a:pt x="11337715" y="54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C1D3EA78-86E9-4C07-8098-B83364333825}"/>
              </a:ext>
            </a:extLst>
          </p:cNvPr>
          <p:cNvSpPr/>
          <p:nvPr/>
        </p:nvSpPr>
        <p:spPr>
          <a:xfrm>
            <a:off x="0" y="1172234"/>
            <a:ext cx="12192000" cy="3892550"/>
          </a:xfrm>
          <a:custGeom>
            <a:avLst/>
            <a:gdLst>
              <a:gd name="connsiteX0" fmla="*/ 0 w 12192000"/>
              <a:gd name="connsiteY0" fmla="*/ 0 h 3892550"/>
              <a:gd name="connsiteX1" fmla="*/ 11719560 w 12192000"/>
              <a:gd name="connsiteY1" fmla="*/ 0 h 3892550"/>
              <a:gd name="connsiteX2" fmla="*/ 12192000 w 12192000"/>
              <a:gd name="connsiteY2" fmla="*/ 472440 h 3892550"/>
              <a:gd name="connsiteX3" fmla="*/ 12192000 w 12192000"/>
              <a:gd name="connsiteY3" fmla="*/ 3892550 h 3892550"/>
              <a:gd name="connsiteX4" fmla="*/ 472440 w 12192000"/>
              <a:gd name="connsiteY4" fmla="*/ 3892550 h 3892550"/>
              <a:gd name="connsiteX5" fmla="*/ 0 w 12192000"/>
              <a:gd name="connsiteY5" fmla="*/ 3420110 h 389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892550">
                <a:moveTo>
                  <a:pt x="0" y="0"/>
                </a:moveTo>
                <a:lnTo>
                  <a:pt x="11719560" y="0"/>
                </a:lnTo>
                <a:lnTo>
                  <a:pt x="12192000" y="472440"/>
                </a:lnTo>
                <a:lnTo>
                  <a:pt x="12192000" y="3892550"/>
                </a:lnTo>
                <a:lnTo>
                  <a:pt x="472440" y="3892550"/>
                </a:lnTo>
                <a:lnTo>
                  <a:pt x="0" y="342011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1AB847-79DD-4473-BCA6-FA80E653FBB5}"/>
              </a:ext>
            </a:extLst>
          </p:cNvPr>
          <p:cNvSpPr/>
          <p:nvPr/>
        </p:nvSpPr>
        <p:spPr>
          <a:xfrm>
            <a:off x="0" y="1172234"/>
            <a:ext cx="12192000" cy="3892550"/>
          </a:xfrm>
          <a:custGeom>
            <a:avLst/>
            <a:gdLst>
              <a:gd name="connsiteX0" fmla="*/ 0 w 12192000"/>
              <a:gd name="connsiteY0" fmla="*/ 0 h 3892550"/>
              <a:gd name="connsiteX1" fmla="*/ 11719560 w 12192000"/>
              <a:gd name="connsiteY1" fmla="*/ 0 h 3892550"/>
              <a:gd name="connsiteX2" fmla="*/ 12192000 w 12192000"/>
              <a:gd name="connsiteY2" fmla="*/ 472440 h 3892550"/>
              <a:gd name="connsiteX3" fmla="*/ 12192000 w 12192000"/>
              <a:gd name="connsiteY3" fmla="*/ 3892550 h 3892550"/>
              <a:gd name="connsiteX4" fmla="*/ 472440 w 12192000"/>
              <a:gd name="connsiteY4" fmla="*/ 3892550 h 3892550"/>
              <a:gd name="connsiteX5" fmla="*/ 0 w 12192000"/>
              <a:gd name="connsiteY5" fmla="*/ 3420110 h 389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892550">
                <a:moveTo>
                  <a:pt x="0" y="0"/>
                </a:moveTo>
                <a:lnTo>
                  <a:pt x="11719560" y="0"/>
                </a:lnTo>
                <a:lnTo>
                  <a:pt x="12192000" y="472440"/>
                </a:lnTo>
                <a:lnTo>
                  <a:pt x="12192000" y="3892550"/>
                </a:lnTo>
                <a:lnTo>
                  <a:pt x="472440" y="3892550"/>
                </a:lnTo>
                <a:lnTo>
                  <a:pt x="0" y="342011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2C9B6DFB-9017-4C61-867A-CD16A0A8CEBB}"/>
              </a:ext>
            </a:extLst>
          </p:cNvPr>
          <p:cNvSpPr/>
          <p:nvPr/>
        </p:nvSpPr>
        <p:spPr>
          <a:xfrm>
            <a:off x="163285" y="1280565"/>
            <a:ext cx="11843657" cy="3637788"/>
          </a:xfrm>
          <a:custGeom>
            <a:avLst/>
            <a:gdLst>
              <a:gd name="connsiteX0" fmla="*/ 0 w 12192000"/>
              <a:gd name="connsiteY0" fmla="*/ 0 h 3892550"/>
              <a:gd name="connsiteX1" fmla="*/ 11719560 w 12192000"/>
              <a:gd name="connsiteY1" fmla="*/ 0 h 3892550"/>
              <a:gd name="connsiteX2" fmla="*/ 12192000 w 12192000"/>
              <a:gd name="connsiteY2" fmla="*/ 472440 h 3892550"/>
              <a:gd name="connsiteX3" fmla="*/ 12192000 w 12192000"/>
              <a:gd name="connsiteY3" fmla="*/ 3892550 h 3892550"/>
              <a:gd name="connsiteX4" fmla="*/ 472440 w 12192000"/>
              <a:gd name="connsiteY4" fmla="*/ 3892550 h 3892550"/>
              <a:gd name="connsiteX5" fmla="*/ 0 w 12192000"/>
              <a:gd name="connsiteY5" fmla="*/ 3420110 h 389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892550">
                <a:moveTo>
                  <a:pt x="0" y="0"/>
                </a:moveTo>
                <a:lnTo>
                  <a:pt x="11719560" y="0"/>
                </a:lnTo>
                <a:lnTo>
                  <a:pt x="12192000" y="472440"/>
                </a:lnTo>
                <a:lnTo>
                  <a:pt x="12192000" y="3892550"/>
                </a:lnTo>
                <a:lnTo>
                  <a:pt x="472440" y="3892550"/>
                </a:lnTo>
                <a:lnTo>
                  <a:pt x="0" y="3420110"/>
                </a:lnTo>
                <a:close/>
              </a:path>
            </a:pathLst>
          </a:custGeom>
          <a:noFill/>
          <a:ln w="25400">
            <a:gradFill flip="none" rotWithShape="1">
              <a:gsLst>
                <a:gs pos="0">
                  <a:schemeClr val="bg1">
                    <a:alpha val="67000"/>
                  </a:schemeClr>
                </a:gs>
                <a:gs pos="74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12C4C33-7561-4873-9285-889C74DC7E65}"/>
              </a:ext>
            </a:extLst>
          </p:cNvPr>
          <p:cNvGrpSpPr/>
          <p:nvPr/>
        </p:nvGrpSpPr>
        <p:grpSpPr>
          <a:xfrm>
            <a:off x="4062047" y="2137434"/>
            <a:ext cx="4067907" cy="1908224"/>
            <a:chOff x="4062047" y="3164205"/>
            <a:chExt cx="4067907" cy="190822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1C9645D-3A4A-4EAE-971A-B3598A2C759A}"/>
                </a:ext>
              </a:extLst>
            </p:cNvPr>
            <p:cNvSpPr/>
            <p:nvPr/>
          </p:nvSpPr>
          <p:spPr>
            <a:xfrm>
              <a:off x="4062047" y="4333875"/>
              <a:ext cx="4067907" cy="7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dist"/>
              <a:r>
                <a:rPr lang="zh-CN" altLang="en-US" sz="6600" b="1" dirty="0">
                  <a:solidFill>
                    <a:schemeClr val="bg1"/>
                  </a:solidFill>
                  <a:effectLst>
                    <a:outerShdw blurRad="127000" dist="101600" dir="5400000" algn="t" rotWithShape="0">
                      <a:schemeClr val="accent3">
                        <a:alpha val="29000"/>
                      </a:schemeClr>
                    </a:outerShdw>
                  </a:effectLst>
                  <a:cs typeface="+mn-ea"/>
                  <a:sym typeface="+mn-lt"/>
                </a:rPr>
                <a:t>经营管理</a:t>
              </a:r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30E63F60-DCA2-41C0-B26C-470E8D982285}"/>
                </a:ext>
              </a:extLst>
            </p:cNvPr>
            <p:cNvSpPr/>
            <p:nvPr/>
          </p:nvSpPr>
          <p:spPr>
            <a:xfrm>
              <a:off x="4488180" y="3164205"/>
              <a:ext cx="3215640" cy="7924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49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4F54917-2B2C-4438-976F-73B4CD757635}"/>
                </a:ext>
              </a:extLst>
            </p:cNvPr>
            <p:cNvSpPr/>
            <p:nvPr/>
          </p:nvSpPr>
          <p:spPr>
            <a:xfrm>
              <a:off x="4791075" y="3255645"/>
              <a:ext cx="2609850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accent3"/>
                  </a:solidFill>
                  <a:cs typeface="+mn-ea"/>
                  <a:sym typeface="+mn-lt"/>
                </a:rPr>
                <a:t>第三部分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EB92624-692C-4647-A14C-81EB7AD78D52}"/>
              </a:ext>
            </a:extLst>
          </p:cNvPr>
          <p:cNvGrpSpPr/>
          <p:nvPr/>
        </p:nvGrpSpPr>
        <p:grpSpPr>
          <a:xfrm>
            <a:off x="8579147" y="2843526"/>
            <a:ext cx="3231430" cy="832855"/>
            <a:chOff x="875048" y="5104011"/>
            <a:chExt cx="528650" cy="136252"/>
          </a:xfrm>
        </p:grpSpPr>
        <p:sp>
          <p:nvSpPr>
            <p:cNvPr id="17" name="箭头: V 形 16">
              <a:extLst>
                <a:ext uri="{FF2B5EF4-FFF2-40B4-BE49-F238E27FC236}">
                  <a16:creationId xmlns:a16="http://schemas.microsoft.com/office/drawing/2014/main" id="{6FD905AC-E394-4619-9A85-5E334B081AE4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8" name="箭头: V 形 17">
              <a:extLst>
                <a:ext uri="{FF2B5EF4-FFF2-40B4-BE49-F238E27FC236}">
                  <a16:creationId xmlns:a16="http://schemas.microsoft.com/office/drawing/2014/main" id="{A1360EF0-D2F8-48CF-B531-95F2FCA1CC90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9" name="箭头: V 形 18">
              <a:extLst>
                <a:ext uri="{FF2B5EF4-FFF2-40B4-BE49-F238E27FC236}">
                  <a16:creationId xmlns:a16="http://schemas.microsoft.com/office/drawing/2014/main" id="{D22620D4-4BC6-46DE-B7D6-D0FD3AB25422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1586BBE-00B2-4586-A8F7-8897C2ACFD67}"/>
              </a:ext>
            </a:extLst>
          </p:cNvPr>
          <p:cNvGrpSpPr/>
          <p:nvPr/>
        </p:nvGrpSpPr>
        <p:grpSpPr>
          <a:xfrm flipH="1">
            <a:off x="387715" y="2843526"/>
            <a:ext cx="3231430" cy="832855"/>
            <a:chOff x="875048" y="5104011"/>
            <a:chExt cx="528650" cy="136252"/>
          </a:xfrm>
        </p:grpSpPr>
        <p:sp>
          <p:nvSpPr>
            <p:cNvPr id="21" name="箭头: V 形 20">
              <a:extLst>
                <a:ext uri="{FF2B5EF4-FFF2-40B4-BE49-F238E27FC236}">
                  <a16:creationId xmlns:a16="http://schemas.microsoft.com/office/drawing/2014/main" id="{1EC8D83D-A19D-423B-BAB3-887ED4D5A899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2" name="箭头: V 形 21">
              <a:extLst>
                <a:ext uri="{FF2B5EF4-FFF2-40B4-BE49-F238E27FC236}">
                  <a16:creationId xmlns:a16="http://schemas.microsoft.com/office/drawing/2014/main" id="{ED8352FD-5AC9-4341-BCAF-049D33528E4A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3" name="箭头: V 形 22">
              <a:extLst>
                <a:ext uri="{FF2B5EF4-FFF2-40B4-BE49-F238E27FC236}">
                  <a16:creationId xmlns:a16="http://schemas.microsoft.com/office/drawing/2014/main" id="{6AB67DDB-2D54-4EDF-A637-D85A45C2FEE6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5" name="图片 34" descr="图片包含 物体, 灯光, 游戏机, 桌子&#10;&#10;描述已自动生成">
            <a:extLst>
              <a:ext uri="{FF2B5EF4-FFF2-40B4-BE49-F238E27FC236}">
                <a16:creationId xmlns:a16="http://schemas.microsoft.com/office/drawing/2014/main" id="{F9437603-9115-4C36-B4B6-187C3B72F4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9" t="76924" r="81576" b="-5929"/>
          <a:stretch/>
        </p:blipFill>
        <p:spPr>
          <a:xfrm>
            <a:off x="-142076" y="3923783"/>
            <a:ext cx="1884789" cy="198914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F96AAB1-39A0-4A32-BD53-EB038480E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550" y="79575"/>
            <a:ext cx="2859272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1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FBF5F0B-463F-4DFD-AB36-78055413EA1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公司使命愿景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1CFE049-F33F-47A9-A412-07BD2E187C54}"/>
              </a:ext>
            </a:extLst>
          </p:cNvPr>
          <p:cNvGrpSpPr/>
          <p:nvPr/>
        </p:nvGrpSpPr>
        <p:grpSpPr>
          <a:xfrm>
            <a:off x="4367950" y="1916113"/>
            <a:ext cx="3456100" cy="3456100"/>
            <a:chOff x="4367950" y="2045724"/>
            <a:chExt cx="3456100" cy="3456100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3CA2C3BE-C570-467E-B503-EAC2D3DEEB0E}"/>
                </a:ext>
              </a:extLst>
            </p:cNvPr>
            <p:cNvGrpSpPr/>
            <p:nvPr/>
          </p:nvGrpSpPr>
          <p:grpSpPr>
            <a:xfrm>
              <a:off x="4367950" y="2045724"/>
              <a:ext cx="3456100" cy="3456100"/>
              <a:chOff x="4402112" y="1900004"/>
              <a:chExt cx="3387776" cy="3387776"/>
            </a:xfrm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FFBAF35D-D461-48C9-8F44-A3756E4D555E}"/>
                  </a:ext>
                </a:extLst>
              </p:cNvPr>
              <p:cNvSpPr/>
              <p:nvPr/>
            </p:nvSpPr>
            <p:spPr>
              <a:xfrm>
                <a:off x="4402112" y="1900004"/>
                <a:ext cx="3387776" cy="338777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1">
                      <a:alpha val="5000"/>
                    </a:schemeClr>
                  </a:gs>
                  <a:gs pos="78000">
                    <a:schemeClr val="accent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 algn="ctr">
                <a:solidFill>
                  <a:schemeClr val="accent1">
                    <a:alpha val="13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426F28B9-21B1-473D-8511-05E30FBFB0F8}"/>
                  </a:ext>
                </a:extLst>
              </p:cNvPr>
              <p:cNvSpPr/>
              <p:nvPr/>
            </p:nvSpPr>
            <p:spPr>
              <a:xfrm>
                <a:off x="4821836" y="2319728"/>
                <a:ext cx="2548328" cy="2548328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1">
                      <a:alpha val="12000"/>
                    </a:schemeClr>
                  </a:gs>
                  <a:gs pos="78000">
                    <a:schemeClr val="accent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 algn="ctr">
                <a:solidFill>
                  <a:schemeClr val="accent1">
                    <a:alpha val="36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56E09B16-B110-4724-8647-424E3585C006}"/>
                  </a:ext>
                </a:extLst>
              </p:cNvPr>
              <p:cNvSpPr/>
              <p:nvPr/>
            </p:nvSpPr>
            <p:spPr>
              <a:xfrm>
                <a:off x="5221574" y="2719466"/>
                <a:ext cx="1748852" cy="1748852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1"/>
                  </a:gs>
                  <a:gs pos="0">
                    <a:schemeClr val="accent3"/>
                  </a:gs>
                </a:gsLst>
                <a:lin ang="135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关键词</a:t>
                </a: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E79887F-7852-4685-BE2D-182BA7EFEA51}"/>
                </a:ext>
              </a:extLst>
            </p:cNvPr>
            <p:cNvGrpSpPr/>
            <p:nvPr/>
          </p:nvGrpSpPr>
          <p:grpSpPr>
            <a:xfrm>
              <a:off x="5071837" y="2739218"/>
              <a:ext cx="2062808" cy="2069114"/>
              <a:chOff x="5071837" y="2739218"/>
              <a:chExt cx="2062808" cy="2069114"/>
            </a:xfrm>
          </p:grpSpPr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4A4DD11F-5D34-49B5-8A63-B6B6FB2DAD6E}"/>
                  </a:ext>
                </a:extLst>
              </p:cNvPr>
              <p:cNvGrpSpPr/>
              <p:nvPr/>
            </p:nvGrpSpPr>
            <p:grpSpPr>
              <a:xfrm>
                <a:off x="5071837" y="2739218"/>
                <a:ext cx="2062808" cy="403774"/>
                <a:chOff x="5071837" y="2739218"/>
                <a:chExt cx="2062808" cy="403774"/>
              </a:xfrm>
            </p:grpSpPr>
            <p:cxnSp>
              <p:nvCxnSpPr>
                <p:cNvPr id="12" name="直接连接符 11">
                  <a:extLst>
                    <a:ext uri="{FF2B5EF4-FFF2-40B4-BE49-F238E27FC236}">
                      <a16:creationId xmlns:a16="http://schemas.microsoft.com/office/drawing/2014/main" id="{8F1853F4-62FE-4164-BD64-42035302460B}"/>
                    </a:ext>
                  </a:extLst>
                </p:cNvPr>
                <p:cNvCxnSpPr>
                  <a:cxnSpLocks/>
                  <a:stCxn id="18" idx="3"/>
                  <a:endCxn id="16" idx="1"/>
                </p:cNvCxnSpPr>
                <p:nvPr/>
              </p:nvCxnSpPr>
              <p:spPr>
                <a:xfrm>
                  <a:off x="5071837" y="2739218"/>
                  <a:ext cx="393381" cy="403774"/>
                </a:xfrm>
                <a:prstGeom prst="line">
                  <a:avLst/>
                </a:prstGeom>
                <a:noFill/>
                <a:ln w="6350" cap="flat" cmpd="sng" algn="ctr">
                  <a:gradFill>
                    <a:gsLst>
                      <a:gs pos="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prstDash val="solid"/>
                  <a:miter lim="800000"/>
                </a:ln>
                <a:effectLst/>
              </p:spPr>
            </p:cxnSp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FEA7B095-2A2F-4098-9423-ABD3C140F1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741264" y="2739218"/>
                  <a:ext cx="393381" cy="403774"/>
                </a:xfrm>
                <a:prstGeom prst="line">
                  <a:avLst/>
                </a:prstGeom>
                <a:noFill/>
                <a:ln w="6350" cap="flat" cmpd="sng" algn="ctr">
                  <a:gradFill>
                    <a:gsLst>
                      <a:gs pos="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D2B74F77-0C72-41F2-9764-A570527D6931}"/>
                  </a:ext>
                </a:extLst>
              </p:cNvPr>
              <p:cNvGrpSpPr/>
              <p:nvPr/>
            </p:nvGrpSpPr>
            <p:grpSpPr>
              <a:xfrm flipV="1">
                <a:off x="5071837" y="4404558"/>
                <a:ext cx="2062808" cy="403774"/>
                <a:chOff x="5071837" y="2739218"/>
                <a:chExt cx="2062808" cy="403774"/>
              </a:xfrm>
            </p:grpSpPr>
            <p:cxnSp>
              <p:nvCxnSpPr>
                <p:cNvPr id="10" name="直接连接符 9">
                  <a:extLst>
                    <a:ext uri="{FF2B5EF4-FFF2-40B4-BE49-F238E27FC236}">
                      <a16:creationId xmlns:a16="http://schemas.microsoft.com/office/drawing/2014/main" id="{970F143F-561F-42F6-8CEA-98F141834A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71837" y="2739218"/>
                  <a:ext cx="393381" cy="403774"/>
                </a:xfrm>
                <a:prstGeom prst="line">
                  <a:avLst/>
                </a:prstGeom>
                <a:noFill/>
                <a:ln w="6350" cap="flat" cmpd="sng" algn="ctr">
                  <a:gradFill>
                    <a:gsLst>
                      <a:gs pos="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prstDash val="solid"/>
                  <a:miter lim="800000"/>
                </a:ln>
                <a:effectLst/>
              </p:spPr>
            </p:cxnSp>
            <p:cxnSp>
              <p:nvCxnSpPr>
                <p:cNvPr id="11" name="直接连接符 10">
                  <a:extLst>
                    <a:ext uri="{FF2B5EF4-FFF2-40B4-BE49-F238E27FC236}">
                      <a16:creationId xmlns:a16="http://schemas.microsoft.com/office/drawing/2014/main" id="{3271226A-5CE0-4FB5-B535-CDE1FF35C9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741264" y="2739218"/>
                  <a:ext cx="393381" cy="403774"/>
                </a:xfrm>
                <a:prstGeom prst="line">
                  <a:avLst/>
                </a:prstGeom>
                <a:noFill/>
                <a:ln w="6350" cap="flat" cmpd="sng" algn="ctr">
                  <a:gradFill>
                    <a:gsLst>
                      <a:gs pos="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prstDash val="solid"/>
                  <a:miter lim="800000"/>
                </a:ln>
                <a:effectLst/>
              </p:spPr>
            </p:cxnSp>
          </p:grpSp>
        </p:grpSp>
      </p:grpSp>
      <p:sp>
        <p:nvSpPr>
          <p:cNvPr id="17" name="椭圆 16">
            <a:extLst>
              <a:ext uri="{FF2B5EF4-FFF2-40B4-BE49-F238E27FC236}">
                <a16:creationId xmlns:a16="http://schemas.microsoft.com/office/drawing/2014/main" id="{0B9B0739-EC76-4367-997D-EC6D239C2B73}"/>
              </a:ext>
            </a:extLst>
          </p:cNvPr>
          <p:cNvSpPr/>
          <p:nvPr/>
        </p:nvSpPr>
        <p:spPr>
          <a:xfrm>
            <a:off x="3919370" y="1467533"/>
            <a:ext cx="4353260" cy="4353260"/>
          </a:xfrm>
          <a:prstGeom prst="ellipse">
            <a:avLst/>
          </a:prstGeom>
          <a:noFill/>
          <a:ln w="12700" cap="flat" cmpd="sng" algn="ctr">
            <a:solidFill>
              <a:srgbClr val="0079BA">
                <a:lumMod val="50000"/>
                <a:alpha val="10000"/>
              </a:srgbClr>
            </a:solidFill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E0242809-3A14-4414-818B-35E2540CCD29}"/>
              </a:ext>
            </a:extLst>
          </p:cNvPr>
          <p:cNvSpPr/>
          <p:nvPr/>
        </p:nvSpPr>
        <p:spPr>
          <a:xfrm flipH="1">
            <a:off x="4367950" y="1905718"/>
            <a:ext cx="824655" cy="824657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7510D0DB-EDB5-413B-B4B7-71C5DD2EAD2D}"/>
              </a:ext>
            </a:extLst>
          </p:cNvPr>
          <p:cNvSpPr/>
          <p:nvPr/>
        </p:nvSpPr>
        <p:spPr>
          <a:xfrm flipH="1">
            <a:off x="6974038" y="1880362"/>
            <a:ext cx="824655" cy="824657"/>
          </a:xfrm>
          <a:prstGeom prst="ellipse">
            <a:avLst/>
          </a:prstGeom>
          <a:gradFill flip="none" rotWithShape="1">
            <a:gsLst>
              <a:gs pos="100000">
                <a:schemeClr val="accent3"/>
              </a:gs>
              <a:gs pos="0">
                <a:schemeClr val="accent1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54A14338-F8B1-4287-B173-348BDD999B56}"/>
              </a:ext>
            </a:extLst>
          </p:cNvPr>
          <p:cNvSpPr/>
          <p:nvPr/>
        </p:nvSpPr>
        <p:spPr>
          <a:xfrm flipH="1">
            <a:off x="6999395" y="4557954"/>
            <a:ext cx="824655" cy="824657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9A6CD79A-4950-4E31-8540-82BC2E38DCD1}"/>
              </a:ext>
            </a:extLst>
          </p:cNvPr>
          <p:cNvSpPr/>
          <p:nvPr/>
        </p:nvSpPr>
        <p:spPr>
          <a:xfrm flipH="1">
            <a:off x="4393306" y="4583309"/>
            <a:ext cx="824655" cy="824657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3"/>
              </a:gs>
            </a:gsLst>
            <a:lin ang="189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" name="Oval 51">
            <a:extLst>
              <a:ext uri="{FF2B5EF4-FFF2-40B4-BE49-F238E27FC236}">
                <a16:creationId xmlns:a16="http://schemas.microsoft.com/office/drawing/2014/main" id="{5DA831EF-1507-48DE-A1C5-4ADAB7FC2927}"/>
              </a:ext>
            </a:extLst>
          </p:cNvPr>
          <p:cNvSpPr/>
          <p:nvPr/>
        </p:nvSpPr>
        <p:spPr>
          <a:xfrm>
            <a:off x="4528697" y="2151065"/>
            <a:ext cx="503161" cy="333963"/>
          </a:xfrm>
          <a:custGeom>
            <a:avLst/>
            <a:gdLst>
              <a:gd name="T0" fmla="*/ 278945 h 440259"/>
              <a:gd name="T1" fmla="*/ 278945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88862 h 440259"/>
              <a:gd name="T47" fmla="*/ 88862 h 440259"/>
              <a:gd name="T48" fmla="*/ 278945 h 440259"/>
              <a:gd name="T49" fmla="*/ 278945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88862 h 440259"/>
              <a:gd name="T59" fmla="*/ 88862 h 440259"/>
              <a:gd name="T60" fmla="*/ 278945 h 440259"/>
              <a:gd name="T61" fmla="*/ 278945 h 440259"/>
              <a:gd name="T62" fmla="*/ 278945 h 440259"/>
              <a:gd name="T63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02" h="533">
                <a:moveTo>
                  <a:pt x="802" y="11"/>
                </a:moveTo>
                <a:cubicBezTo>
                  <a:pt x="802" y="11"/>
                  <a:pt x="802" y="11"/>
                  <a:pt x="802" y="11"/>
                </a:cubicBezTo>
                <a:cubicBezTo>
                  <a:pt x="801" y="9"/>
                  <a:pt x="801" y="8"/>
                  <a:pt x="800" y="6"/>
                </a:cubicBezTo>
                <a:cubicBezTo>
                  <a:pt x="800" y="6"/>
                  <a:pt x="800" y="6"/>
                  <a:pt x="800" y="6"/>
                </a:cubicBezTo>
                <a:cubicBezTo>
                  <a:pt x="800" y="6"/>
                  <a:pt x="800" y="6"/>
                  <a:pt x="800" y="6"/>
                </a:cubicBezTo>
                <a:cubicBezTo>
                  <a:pt x="799" y="5"/>
                  <a:pt x="798" y="4"/>
                  <a:pt x="797" y="3"/>
                </a:cubicBezTo>
                <a:cubicBezTo>
                  <a:pt x="796" y="3"/>
                  <a:pt x="796" y="2"/>
                  <a:pt x="796" y="2"/>
                </a:cubicBezTo>
                <a:cubicBezTo>
                  <a:pt x="795" y="2"/>
                  <a:pt x="794" y="1"/>
                  <a:pt x="793" y="1"/>
                </a:cubicBezTo>
                <a:cubicBezTo>
                  <a:pt x="792" y="0"/>
                  <a:pt x="791" y="0"/>
                  <a:pt x="791" y="0"/>
                </a:cubicBezTo>
                <a:cubicBezTo>
                  <a:pt x="790" y="0"/>
                  <a:pt x="789" y="0"/>
                  <a:pt x="789" y="0"/>
                </a:cubicBezTo>
                <a:lnTo>
                  <a:pt x="789" y="0"/>
                </a:lnTo>
                <a:cubicBezTo>
                  <a:pt x="788" y="0"/>
                  <a:pt x="788" y="0"/>
                  <a:pt x="787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6" y="0"/>
                  <a:pt x="786" y="0"/>
                  <a:pt x="786" y="0"/>
                </a:cubicBezTo>
                <a:lnTo>
                  <a:pt x="12" y="160"/>
                </a:lnTo>
                <a:cubicBezTo>
                  <a:pt x="6" y="161"/>
                  <a:pt x="2" y="166"/>
                  <a:pt x="1" y="171"/>
                </a:cubicBezTo>
                <a:cubicBezTo>
                  <a:pt x="0" y="177"/>
                  <a:pt x="3" y="182"/>
                  <a:pt x="8" y="185"/>
                </a:cubicBezTo>
                <a:lnTo>
                  <a:pt x="230" y="302"/>
                </a:lnTo>
                <a:lnTo>
                  <a:pt x="269" y="518"/>
                </a:lnTo>
                <a:cubicBezTo>
                  <a:pt x="269" y="518"/>
                  <a:pt x="269" y="518"/>
                  <a:pt x="269" y="518"/>
                </a:cubicBezTo>
                <a:cubicBezTo>
                  <a:pt x="269" y="519"/>
                  <a:pt x="269" y="520"/>
                  <a:pt x="269" y="521"/>
                </a:cubicBezTo>
                <a:cubicBezTo>
                  <a:pt x="269" y="522"/>
                  <a:pt x="269" y="523"/>
                  <a:pt x="269" y="523"/>
                </a:cubicBezTo>
                <a:cubicBezTo>
                  <a:pt x="269" y="524"/>
                  <a:pt x="270" y="525"/>
                  <a:pt x="270" y="527"/>
                </a:cubicBezTo>
                <a:cubicBezTo>
                  <a:pt x="271" y="527"/>
                  <a:pt x="271" y="527"/>
                  <a:pt x="271" y="527"/>
                </a:cubicBezTo>
                <a:cubicBezTo>
                  <a:pt x="271" y="527"/>
                  <a:pt x="271" y="527"/>
                  <a:pt x="271" y="527"/>
                </a:cubicBezTo>
                <a:cubicBezTo>
                  <a:pt x="271" y="528"/>
                  <a:pt x="271" y="528"/>
                  <a:pt x="272" y="528"/>
                </a:cubicBezTo>
                <a:cubicBezTo>
                  <a:pt x="272" y="529"/>
                  <a:pt x="273" y="530"/>
                  <a:pt x="274" y="530"/>
                </a:cubicBezTo>
                <a:cubicBezTo>
                  <a:pt x="274" y="530"/>
                  <a:pt x="274" y="530"/>
                  <a:pt x="274" y="531"/>
                </a:cubicBezTo>
                <a:cubicBezTo>
                  <a:pt x="274" y="531"/>
                  <a:pt x="274" y="531"/>
                  <a:pt x="275" y="531"/>
                </a:cubicBezTo>
                <a:cubicBezTo>
                  <a:pt x="275" y="531"/>
                  <a:pt x="276" y="532"/>
                  <a:pt x="277" y="532"/>
                </a:cubicBezTo>
                <a:cubicBezTo>
                  <a:pt x="277" y="532"/>
                  <a:pt x="278" y="533"/>
                  <a:pt x="278" y="533"/>
                </a:cubicBezTo>
                <a:cubicBezTo>
                  <a:pt x="279" y="533"/>
                  <a:pt x="281" y="533"/>
                  <a:pt x="282" y="533"/>
                </a:cubicBezTo>
                <a:lnTo>
                  <a:pt x="282" y="533"/>
                </a:lnTo>
                <a:lnTo>
                  <a:pt x="282" y="533"/>
                </a:lnTo>
                <a:lnTo>
                  <a:pt x="282" y="533"/>
                </a:lnTo>
                <a:cubicBezTo>
                  <a:pt x="282" y="533"/>
                  <a:pt x="282" y="533"/>
                  <a:pt x="282" y="533"/>
                </a:cubicBezTo>
                <a:cubicBezTo>
                  <a:pt x="282" y="533"/>
                  <a:pt x="282" y="533"/>
                  <a:pt x="283" y="533"/>
                </a:cubicBezTo>
                <a:cubicBezTo>
                  <a:pt x="286" y="533"/>
                  <a:pt x="290" y="532"/>
                  <a:pt x="292" y="529"/>
                </a:cubicBezTo>
                <a:lnTo>
                  <a:pt x="440" y="431"/>
                </a:lnTo>
                <a:lnTo>
                  <a:pt x="595" y="531"/>
                </a:lnTo>
                <a:cubicBezTo>
                  <a:pt x="597" y="532"/>
                  <a:pt x="599" y="533"/>
                  <a:pt x="602" y="533"/>
                </a:cubicBezTo>
                <a:cubicBezTo>
                  <a:pt x="603" y="533"/>
                  <a:pt x="605" y="533"/>
                  <a:pt x="606" y="533"/>
                </a:cubicBezTo>
                <a:cubicBezTo>
                  <a:pt x="610" y="531"/>
                  <a:pt x="613" y="528"/>
                  <a:pt x="614" y="524"/>
                </a:cubicBezTo>
                <a:lnTo>
                  <a:pt x="800" y="20"/>
                </a:lnTo>
                <a:cubicBezTo>
                  <a:pt x="801" y="18"/>
                  <a:pt x="802" y="16"/>
                  <a:pt x="802" y="13"/>
                </a:cubicBezTo>
                <a:cubicBezTo>
                  <a:pt x="802" y="12"/>
                  <a:pt x="802" y="12"/>
                  <a:pt x="802" y="11"/>
                </a:cubicBezTo>
                <a:close/>
                <a:moveTo>
                  <a:pt x="647" y="101"/>
                </a:moveTo>
                <a:lnTo>
                  <a:pt x="327" y="336"/>
                </a:lnTo>
                <a:cubicBezTo>
                  <a:pt x="327" y="336"/>
                  <a:pt x="326" y="337"/>
                  <a:pt x="326" y="337"/>
                </a:cubicBezTo>
                <a:cubicBezTo>
                  <a:pt x="326" y="337"/>
                  <a:pt x="326" y="337"/>
                  <a:pt x="325" y="338"/>
                </a:cubicBezTo>
                <a:cubicBezTo>
                  <a:pt x="325" y="338"/>
                  <a:pt x="325" y="338"/>
                  <a:pt x="325" y="339"/>
                </a:cubicBezTo>
                <a:cubicBezTo>
                  <a:pt x="324" y="339"/>
                  <a:pt x="324" y="339"/>
                  <a:pt x="324" y="340"/>
                </a:cubicBezTo>
                <a:cubicBezTo>
                  <a:pt x="323" y="340"/>
                  <a:pt x="323" y="341"/>
                  <a:pt x="323" y="342"/>
                </a:cubicBezTo>
                <a:cubicBezTo>
                  <a:pt x="323" y="342"/>
                  <a:pt x="323" y="342"/>
                  <a:pt x="323" y="343"/>
                </a:cubicBezTo>
                <a:cubicBezTo>
                  <a:pt x="323" y="343"/>
                  <a:pt x="322" y="343"/>
                  <a:pt x="322" y="343"/>
                </a:cubicBezTo>
                <a:lnTo>
                  <a:pt x="286" y="462"/>
                </a:lnTo>
                <a:lnTo>
                  <a:pt x="257" y="301"/>
                </a:lnTo>
                <a:lnTo>
                  <a:pt x="647" y="101"/>
                </a:lnTo>
                <a:close/>
                <a:moveTo>
                  <a:pt x="306" y="487"/>
                </a:moveTo>
                <a:lnTo>
                  <a:pt x="343" y="367"/>
                </a:lnTo>
                <a:lnTo>
                  <a:pt x="399" y="404"/>
                </a:lnTo>
                <a:lnTo>
                  <a:pt x="416" y="415"/>
                </a:lnTo>
                <a:lnTo>
                  <a:pt x="361" y="451"/>
                </a:lnTo>
                <a:lnTo>
                  <a:pt x="306" y="487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1" name="Oval 52">
            <a:extLst>
              <a:ext uri="{FF2B5EF4-FFF2-40B4-BE49-F238E27FC236}">
                <a16:creationId xmlns:a16="http://schemas.microsoft.com/office/drawing/2014/main" id="{9488ED3E-0949-47B9-99CF-D4C75A696D50}"/>
              </a:ext>
            </a:extLst>
          </p:cNvPr>
          <p:cNvSpPr/>
          <p:nvPr/>
        </p:nvSpPr>
        <p:spPr>
          <a:xfrm>
            <a:off x="4554053" y="4744454"/>
            <a:ext cx="503161" cy="502368"/>
          </a:xfrm>
          <a:custGeom>
            <a:avLst/>
            <a:gdLst>
              <a:gd name="connsiteX0" fmla="*/ 483314 w 607630"/>
              <a:gd name="connsiteY0" fmla="*/ 393963 h 606674"/>
              <a:gd name="connsiteX1" fmla="*/ 493817 w 607630"/>
              <a:gd name="connsiteY1" fmla="*/ 434403 h 606674"/>
              <a:gd name="connsiteX2" fmla="*/ 486429 w 607630"/>
              <a:gd name="connsiteY2" fmla="*/ 461423 h 606674"/>
              <a:gd name="connsiteX3" fmla="*/ 349271 w 607630"/>
              <a:gd name="connsiteY3" fmla="*/ 598475 h 606674"/>
              <a:gd name="connsiteX4" fmla="*/ 321857 w 607630"/>
              <a:gd name="connsiteY4" fmla="*/ 605675 h 606674"/>
              <a:gd name="connsiteX5" fmla="*/ 309308 w 607630"/>
              <a:gd name="connsiteY5" fmla="*/ 598475 h 606674"/>
              <a:gd name="connsiteX6" fmla="*/ 301920 w 607630"/>
              <a:gd name="connsiteY6" fmla="*/ 585588 h 606674"/>
              <a:gd name="connsiteX7" fmla="*/ 299784 w 607630"/>
              <a:gd name="connsiteY7" fmla="*/ 577233 h 606674"/>
              <a:gd name="connsiteX8" fmla="*/ 107927 w 607630"/>
              <a:gd name="connsiteY8" fmla="*/ 308861 h 606674"/>
              <a:gd name="connsiteX9" fmla="*/ 133292 w 607630"/>
              <a:gd name="connsiteY9" fmla="*/ 334274 h 606674"/>
              <a:gd name="connsiteX10" fmla="*/ 272936 w 607630"/>
              <a:gd name="connsiteY10" fmla="*/ 473690 h 606674"/>
              <a:gd name="connsiteX11" fmla="*/ 298302 w 607630"/>
              <a:gd name="connsiteY11" fmla="*/ 499014 h 606674"/>
              <a:gd name="connsiteX12" fmla="*/ 283350 w 607630"/>
              <a:gd name="connsiteY12" fmla="*/ 513942 h 606674"/>
              <a:gd name="connsiteX13" fmla="*/ 238493 w 607630"/>
              <a:gd name="connsiteY13" fmla="*/ 558814 h 606674"/>
              <a:gd name="connsiteX14" fmla="*/ 218467 w 607630"/>
              <a:gd name="connsiteY14" fmla="*/ 566989 h 606674"/>
              <a:gd name="connsiteX15" fmla="*/ 198531 w 607630"/>
              <a:gd name="connsiteY15" fmla="*/ 558814 h 606674"/>
              <a:gd name="connsiteX16" fmla="*/ 48028 w 607630"/>
              <a:gd name="connsiteY16" fmla="*/ 408469 h 606674"/>
              <a:gd name="connsiteX17" fmla="*/ 39751 w 607630"/>
              <a:gd name="connsiteY17" fmla="*/ 388565 h 606674"/>
              <a:gd name="connsiteX18" fmla="*/ 48028 w 607630"/>
              <a:gd name="connsiteY18" fmla="*/ 368661 h 606674"/>
              <a:gd name="connsiteX19" fmla="*/ 56572 w 607630"/>
              <a:gd name="connsiteY19" fmla="*/ 360131 h 606674"/>
              <a:gd name="connsiteX20" fmla="*/ 92974 w 607630"/>
              <a:gd name="connsiteY20" fmla="*/ 323789 h 606674"/>
              <a:gd name="connsiteX21" fmla="*/ 172538 w 607630"/>
              <a:gd name="connsiteY21" fmla="*/ 113644 h 606674"/>
              <a:gd name="connsiteX22" fmla="*/ 213130 w 607630"/>
              <a:gd name="connsiteY22" fmla="*/ 124131 h 606674"/>
              <a:gd name="connsiteX23" fmla="*/ 29574 w 607630"/>
              <a:gd name="connsiteY23" fmla="*/ 307380 h 606674"/>
              <a:gd name="connsiteX24" fmla="*/ 21207 w 607630"/>
              <a:gd name="connsiteY24" fmla="*/ 305158 h 606674"/>
              <a:gd name="connsiteX25" fmla="*/ 8299 w 607630"/>
              <a:gd name="connsiteY25" fmla="*/ 297871 h 606674"/>
              <a:gd name="connsiteX26" fmla="*/ 1000 w 607630"/>
              <a:gd name="connsiteY26" fmla="*/ 285340 h 606674"/>
              <a:gd name="connsiteX27" fmla="*/ 8299 w 607630"/>
              <a:gd name="connsiteY27" fmla="*/ 257968 h 606674"/>
              <a:gd name="connsiteX28" fmla="*/ 145565 w 607630"/>
              <a:gd name="connsiteY28" fmla="*/ 120932 h 606674"/>
              <a:gd name="connsiteX29" fmla="*/ 172538 w 607630"/>
              <a:gd name="connsiteY29" fmla="*/ 113644 h 606674"/>
              <a:gd name="connsiteX30" fmla="*/ 313488 w 607630"/>
              <a:gd name="connsiteY30" fmla="*/ 103516 h 606674"/>
              <a:gd name="connsiteX31" fmla="*/ 503929 w 607630"/>
              <a:gd name="connsiteY31" fmla="*/ 293731 h 606674"/>
              <a:gd name="connsiteX32" fmla="*/ 466820 w 607630"/>
              <a:gd name="connsiteY32" fmla="*/ 330707 h 606674"/>
              <a:gd name="connsiteX33" fmla="*/ 338227 w 607630"/>
              <a:gd name="connsiteY33" fmla="*/ 459236 h 606674"/>
              <a:gd name="connsiteX34" fmla="*/ 338227 w 607630"/>
              <a:gd name="connsiteY34" fmla="*/ 459147 h 606674"/>
              <a:gd name="connsiteX35" fmla="*/ 318204 w 607630"/>
              <a:gd name="connsiteY35" fmla="*/ 439237 h 606674"/>
              <a:gd name="connsiteX36" fmla="*/ 167720 w 607630"/>
              <a:gd name="connsiteY36" fmla="*/ 288931 h 606674"/>
              <a:gd name="connsiteX37" fmla="*/ 147786 w 607630"/>
              <a:gd name="connsiteY37" fmla="*/ 269021 h 606674"/>
              <a:gd name="connsiteX38" fmla="*/ 237667 w 607630"/>
              <a:gd name="connsiteY38" fmla="*/ 179246 h 606674"/>
              <a:gd name="connsiteX39" fmla="*/ 276467 w 607630"/>
              <a:gd name="connsiteY39" fmla="*/ 140492 h 606674"/>
              <a:gd name="connsiteX40" fmla="*/ 573120 w 607630"/>
              <a:gd name="connsiteY40" fmla="*/ 32 h 606674"/>
              <a:gd name="connsiteX41" fmla="*/ 580779 w 607630"/>
              <a:gd name="connsiteY41" fmla="*/ 274 h 606674"/>
              <a:gd name="connsiteX42" fmla="*/ 607392 w 607630"/>
              <a:gd name="connsiteY42" fmla="*/ 26843 h 606674"/>
              <a:gd name="connsiteX43" fmla="*/ 542595 w 607630"/>
              <a:gd name="connsiteY43" fmla="*/ 252550 h 606674"/>
              <a:gd name="connsiteX44" fmla="*/ 354613 w 607630"/>
              <a:gd name="connsiteY44" fmla="*/ 64965 h 606674"/>
              <a:gd name="connsiteX45" fmla="*/ 573120 w 607630"/>
              <a:gd name="connsiteY45" fmla="*/ 32 h 60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07630" h="606674">
                <a:moveTo>
                  <a:pt x="483314" y="393963"/>
                </a:moveTo>
                <a:lnTo>
                  <a:pt x="493817" y="434403"/>
                </a:lnTo>
                <a:cubicBezTo>
                  <a:pt x="496309" y="444091"/>
                  <a:pt x="493550" y="454401"/>
                  <a:pt x="486429" y="461423"/>
                </a:cubicBezTo>
                <a:lnTo>
                  <a:pt x="349271" y="598475"/>
                </a:lnTo>
                <a:cubicBezTo>
                  <a:pt x="342062" y="605586"/>
                  <a:pt x="331648" y="608341"/>
                  <a:pt x="321857" y="605675"/>
                </a:cubicBezTo>
                <a:cubicBezTo>
                  <a:pt x="317051" y="604430"/>
                  <a:pt x="312779" y="601853"/>
                  <a:pt x="309308" y="598475"/>
                </a:cubicBezTo>
                <a:cubicBezTo>
                  <a:pt x="305836" y="594920"/>
                  <a:pt x="303255" y="590565"/>
                  <a:pt x="301920" y="585588"/>
                </a:cubicBezTo>
                <a:lnTo>
                  <a:pt x="299784" y="577233"/>
                </a:lnTo>
                <a:close/>
                <a:moveTo>
                  <a:pt x="107927" y="308861"/>
                </a:moveTo>
                <a:lnTo>
                  <a:pt x="133292" y="334274"/>
                </a:lnTo>
                <a:lnTo>
                  <a:pt x="272936" y="473690"/>
                </a:lnTo>
                <a:lnTo>
                  <a:pt x="298302" y="499014"/>
                </a:lnTo>
                <a:lnTo>
                  <a:pt x="283350" y="513942"/>
                </a:lnTo>
                <a:lnTo>
                  <a:pt x="238493" y="558814"/>
                </a:lnTo>
                <a:cubicBezTo>
                  <a:pt x="233152" y="564057"/>
                  <a:pt x="225943" y="566989"/>
                  <a:pt x="218467" y="566989"/>
                </a:cubicBezTo>
                <a:cubicBezTo>
                  <a:pt x="210991" y="566989"/>
                  <a:pt x="203871" y="564057"/>
                  <a:pt x="198531" y="558814"/>
                </a:cubicBezTo>
                <a:lnTo>
                  <a:pt x="48028" y="408469"/>
                </a:lnTo>
                <a:cubicBezTo>
                  <a:pt x="42777" y="403227"/>
                  <a:pt x="39751" y="396029"/>
                  <a:pt x="39751" y="388565"/>
                </a:cubicBezTo>
                <a:cubicBezTo>
                  <a:pt x="39751" y="381101"/>
                  <a:pt x="42777" y="373993"/>
                  <a:pt x="48028" y="368661"/>
                </a:cubicBezTo>
                <a:lnTo>
                  <a:pt x="56572" y="360131"/>
                </a:lnTo>
                <a:lnTo>
                  <a:pt x="92974" y="323789"/>
                </a:lnTo>
                <a:close/>
                <a:moveTo>
                  <a:pt x="172538" y="113644"/>
                </a:moveTo>
                <a:lnTo>
                  <a:pt x="213130" y="124131"/>
                </a:lnTo>
                <a:lnTo>
                  <a:pt x="29574" y="307380"/>
                </a:lnTo>
                <a:lnTo>
                  <a:pt x="21207" y="305158"/>
                </a:lnTo>
                <a:cubicBezTo>
                  <a:pt x="16222" y="303914"/>
                  <a:pt x="11771" y="301337"/>
                  <a:pt x="8299" y="297871"/>
                </a:cubicBezTo>
                <a:cubicBezTo>
                  <a:pt x="4827" y="294405"/>
                  <a:pt x="2335" y="290139"/>
                  <a:pt x="1000" y="285340"/>
                </a:cubicBezTo>
                <a:cubicBezTo>
                  <a:pt x="-1671" y="275565"/>
                  <a:pt x="1089" y="265167"/>
                  <a:pt x="8299" y="257968"/>
                </a:cubicBezTo>
                <a:lnTo>
                  <a:pt x="145565" y="120932"/>
                </a:lnTo>
                <a:cubicBezTo>
                  <a:pt x="152598" y="113911"/>
                  <a:pt x="162924" y="111067"/>
                  <a:pt x="172538" y="113644"/>
                </a:cubicBezTo>
                <a:close/>
                <a:moveTo>
                  <a:pt x="313488" y="103516"/>
                </a:moveTo>
                <a:lnTo>
                  <a:pt x="503929" y="293731"/>
                </a:lnTo>
                <a:lnTo>
                  <a:pt x="466820" y="330707"/>
                </a:lnTo>
                <a:lnTo>
                  <a:pt x="338227" y="459236"/>
                </a:lnTo>
                <a:lnTo>
                  <a:pt x="338227" y="459147"/>
                </a:lnTo>
                <a:lnTo>
                  <a:pt x="318204" y="439237"/>
                </a:lnTo>
                <a:lnTo>
                  <a:pt x="167720" y="288931"/>
                </a:lnTo>
                <a:lnTo>
                  <a:pt x="147786" y="269021"/>
                </a:lnTo>
                <a:lnTo>
                  <a:pt x="237667" y="179246"/>
                </a:lnTo>
                <a:lnTo>
                  <a:pt x="276467" y="140492"/>
                </a:lnTo>
                <a:close/>
                <a:moveTo>
                  <a:pt x="573120" y="32"/>
                </a:moveTo>
                <a:cubicBezTo>
                  <a:pt x="577387" y="95"/>
                  <a:pt x="580045" y="230"/>
                  <a:pt x="580779" y="274"/>
                </a:cubicBezTo>
                <a:cubicBezTo>
                  <a:pt x="595109" y="1074"/>
                  <a:pt x="606590" y="12537"/>
                  <a:pt x="607392" y="26843"/>
                </a:cubicBezTo>
                <a:cubicBezTo>
                  <a:pt x="607659" y="32708"/>
                  <a:pt x="613800" y="161379"/>
                  <a:pt x="542595" y="252550"/>
                </a:cubicBezTo>
                <a:lnTo>
                  <a:pt x="354613" y="64965"/>
                </a:lnTo>
                <a:cubicBezTo>
                  <a:pt x="434519" y="2684"/>
                  <a:pt x="543250" y="-407"/>
                  <a:pt x="573120" y="32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9" name="Oval 54">
            <a:extLst>
              <a:ext uri="{FF2B5EF4-FFF2-40B4-BE49-F238E27FC236}">
                <a16:creationId xmlns:a16="http://schemas.microsoft.com/office/drawing/2014/main" id="{CC09DC98-3269-4B4C-B6C8-B2A16FD3DEF4}"/>
              </a:ext>
            </a:extLst>
          </p:cNvPr>
          <p:cNvSpPr/>
          <p:nvPr/>
        </p:nvSpPr>
        <p:spPr>
          <a:xfrm>
            <a:off x="7134785" y="2054297"/>
            <a:ext cx="503161" cy="476787"/>
          </a:xfrm>
          <a:custGeom>
            <a:avLst/>
            <a:gdLst>
              <a:gd name="T0" fmla="*/ 7471 w 8107"/>
              <a:gd name="T1" fmla="*/ 6402 h 7682"/>
              <a:gd name="T2" fmla="*/ 7471 w 8107"/>
              <a:gd name="T3" fmla="*/ 7682 h 7682"/>
              <a:gd name="T4" fmla="*/ 0 w 8107"/>
              <a:gd name="T5" fmla="*/ 7042 h 7682"/>
              <a:gd name="T6" fmla="*/ 853 w 8107"/>
              <a:gd name="T7" fmla="*/ 6402 h 7682"/>
              <a:gd name="T8" fmla="*/ 1711 w 8107"/>
              <a:gd name="T9" fmla="*/ 2 h 7682"/>
              <a:gd name="T10" fmla="*/ 5973 w 8107"/>
              <a:gd name="T11" fmla="*/ 858 h 7682"/>
              <a:gd name="T12" fmla="*/ 6400 w 8107"/>
              <a:gd name="T13" fmla="*/ 2989 h 7682"/>
              <a:gd name="T14" fmla="*/ 7253 w 8107"/>
              <a:gd name="T15" fmla="*/ 3414 h 7682"/>
              <a:gd name="T16" fmla="*/ 2973 w 8107"/>
              <a:gd name="T17" fmla="*/ 3225 h 7682"/>
              <a:gd name="T18" fmla="*/ 2331 w 8107"/>
              <a:gd name="T19" fmla="*/ 3187 h 7682"/>
              <a:gd name="T20" fmla="*/ 2370 w 8107"/>
              <a:gd name="T21" fmla="*/ 3828 h 7682"/>
              <a:gd name="T22" fmla="*/ 2133 w 8107"/>
              <a:gd name="T23" fmla="*/ 4269 h 7682"/>
              <a:gd name="T24" fmla="*/ 2133 w 8107"/>
              <a:gd name="T25" fmla="*/ 5122 h 7682"/>
              <a:gd name="T26" fmla="*/ 2370 w 8107"/>
              <a:gd name="T27" fmla="*/ 5562 h 7682"/>
              <a:gd name="T28" fmla="*/ 2331 w 8107"/>
              <a:gd name="T29" fmla="*/ 6204 h 7682"/>
              <a:gd name="T30" fmla="*/ 2973 w 8107"/>
              <a:gd name="T31" fmla="*/ 6166 h 7682"/>
              <a:gd name="T32" fmla="*/ 3413 w 8107"/>
              <a:gd name="T33" fmla="*/ 6402 h 7682"/>
              <a:gd name="T34" fmla="*/ 4267 w 8107"/>
              <a:gd name="T35" fmla="*/ 6402 h 7682"/>
              <a:gd name="T36" fmla="*/ 4707 w 8107"/>
              <a:gd name="T37" fmla="*/ 6166 h 7682"/>
              <a:gd name="T38" fmla="*/ 5349 w 8107"/>
              <a:gd name="T39" fmla="*/ 6204 h 7682"/>
              <a:gd name="T40" fmla="*/ 5310 w 8107"/>
              <a:gd name="T41" fmla="*/ 5562 h 7682"/>
              <a:gd name="T42" fmla="*/ 5547 w 8107"/>
              <a:gd name="T43" fmla="*/ 5122 h 7682"/>
              <a:gd name="T44" fmla="*/ 5547 w 8107"/>
              <a:gd name="T45" fmla="*/ 4269 h 7682"/>
              <a:gd name="T46" fmla="*/ 5310 w 8107"/>
              <a:gd name="T47" fmla="*/ 3828 h 7682"/>
              <a:gd name="T48" fmla="*/ 5349 w 8107"/>
              <a:gd name="T49" fmla="*/ 3187 h 7682"/>
              <a:gd name="T50" fmla="*/ 4707 w 8107"/>
              <a:gd name="T51" fmla="*/ 3225 h 7682"/>
              <a:gd name="T52" fmla="*/ 4267 w 8107"/>
              <a:gd name="T53" fmla="*/ 2988 h 7682"/>
              <a:gd name="T54" fmla="*/ 3413 w 8107"/>
              <a:gd name="T55" fmla="*/ 2988 h 7682"/>
              <a:gd name="T56" fmla="*/ 2973 w 8107"/>
              <a:gd name="T57" fmla="*/ 3225 h 7682"/>
              <a:gd name="T58" fmla="*/ 2987 w 8107"/>
              <a:gd name="T59" fmla="*/ 4695 h 7682"/>
              <a:gd name="T60" fmla="*/ 4693 w 8107"/>
              <a:gd name="T61" fmla="*/ 4695 h 7682"/>
              <a:gd name="T62" fmla="*/ 1707 w 8107"/>
              <a:gd name="T63" fmla="*/ 1282 h 7682"/>
              <a:gd name="T64" fmla="*/ 2560 w 8107"/>
              <a:gd name="T65" fmla="*/ 1709 h 7682"/>
              <a:gd name="T66" fmla="*/ 2560 w 8107"/>
              <a:gd name="T67" fmla="*/ 855 h 7682"/>
              <a:gd name="T68" fmla="*/ 1707 w 8107"/>
              <a:gd name="T69" fmla="*/ 1282 h 7682"/>
              <a:gd name="T70" fmla="*/ 4266 w 8107"/>
              <a:gd name="T71" fmla="*/ 1709 h 7682"/>
              <a:gd name="T72" fmla="*/ 5120 w 8107"/>
              <a:gd name="T73" fmla="*/ 1282 h 7682"/>
              <a:gd name="T74" fmla="*/ 4266 w 8107"/>
              <a:gd name="T75" fmla="*/ 855 h 7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07" h="7682">
                <a:moveTo>
                  <a:pt x="7253" y="6402"/>
                </a:moveTo>
                <a:lnTo>
                  <a:pt x="7471" y="6402"/>
                </a:lnTo>
                <a:cubicBezTo>
                  <a:pt x="7822" y="6402"/>
                  <a:pt x="8107" y="6686"/>
                  <a:pt x="8107" y="7042"/>
                </a:cubicBezTo>
                <a:cubicBezTo>
                  <a:pt x="8107" y="7395"/>
                  <a:pt x="7818" y="7682"/>
                  <a:pt x="7471" y="7682"/>
                </a:cubicBezTo>
                <a:lnTo>
                  <a:pt x="636" y="7682"/>
                </a:lnTo>
                <a:cubicBezTo>
                  <a:pt x="285" y="7682"/>
                  <a:pt x="0" y="7398"/>
                  <a:pt x="0" y="7042"/>
                </a:cubicBezTo>
                <a:cubicBezTo>
                  <a:pt x="0" y="6689"/>
                  <a:pt x="288" y="6402"/>
                  <a:pt x="636" y="6402"/>
                </a:cubicBezTo>
                <a:lnTo>
                  <a:pt x="853" y="6402"/>
                </a:lnTo>
                <a:lnTo>
                  <a:pt x="853" y="853"/>
                </a:lnTo>
                <a:cubicBezTo>
                  <a:pt x="853" y="383"/>
                  <a:pt x="1238" y="2"/>
                  <a:pt x="1711" y="2"/>
                </a:cubicBezTo>
                <a:lnTo>
                  <a:pt x="5116" y="2"/>
                </a:lnTo>
                <a:cubicBezTo>
                  <a:pt x="5590" y="0"/>
                  <a:pt x="5975" y="384"/>
                  <a:pt x="5973" y="858"/>
                </a:cubicBezTo>
                <a:lnTo>
                  <a:pt x="5973" y="2561"/>
                </a:lnTo>
                <a:cubicBezTo>
                  <a:pt x="5972" y="2797"/>
                  <a:pt x="6163" y="2989"/>
                  <a:pt x="6400" y="2989"/>
                </a:cubicBezTo>
                <a:lnTo>
                  <a:pt x="6827" y="2989"/>
                </a:lnTo>
                <a:cubicBezTo>
                  <a:pt x="7063" y="2989"/>
                  <a:pt x="7253" y="3179"/>
                  <a:pt x="7253" y="3414"/>
                </a:cubicBezTo>
                <a:lnTo>
                  <a:pt x="7253" y="6402"/>
                </a:lnTo>
                <a:close/>
                <a:moveTo>
                  <a:pt x="2973" y="3225"/>
                </a:moveTo>
                <a:lnTo>
                  <a:pt x="2935" y="3187"/>
                </a:lnTo>
                <a:cubicBezTo>
                  <a:pt x="2768" y="3019"/>
                  <a:pt x="2498" y="3019"/>
                  <a:pt x="2331" y="3187"/>
                </a:cubicBezTo>
                <a:cubicBezTo>
                  <a:pt x="2164" y="3353"/>
                  <a:pt x="2164" y="3624"/>
                  <a:pt x="2331" y="3790"/>
                </a:cubicBezTo>
                <a:lnTo>
                  <a:pt x="2370" y="3828"/>
                </a:lnTo>
                <a:cubicBezTo>
                  <a:pt x="2288" y="3966"/>
                  <a:pt x="2227" y="4114"/>
                  <a:pt x="2187" y="4269"/>
                </a:cubicBezTo>
                <a:lnTo>
                  <a:pt x="2133" y="4269"/>
                </a:lnTo>
                <a:cubicBezTo>
                  <a:pt x="1897" y="4268"/>
                  <a:pt x="1706" y="4460"/>
                  <a:pt x="1707" y="4695"/>
                </a:cubicBezTo>
                <a:cubicBezTo>
                  <a:pt x="1707" y="4933"/>
                  <a:pt x="1897" y="5122"/>
                  <a:pt x="2133" y="5122"/>
                </a:cubicBezTo>
                <a:lnTo>
                  <a:pt x="2187" y="5122"/>
                </a:lnTo>
                <a:cubicBezTo>
                  <a:pt x="2227" y="5279"/>
                  <a:pt x="2289" y="5427"/>
                  <a:pt x="2370" y="5562"/>
                </a:cubicBezTo>
                <a:lnTo>
                  <a:pt x="2331" y="5601"/>
                </a:lnTo>
                <a:cubicBezTo>
                  <a:pt x="2164" y="5767"/>
                  <a:pt x="2164" y="6038"/>
                  <a:pt x="2331" y="6204"/>
                </a:cubicBezTo>
                <a:cubicBezTo>
                  <a:pt x="2498" y="6371"/>
                  <a:pt x="2768" y="6371"/>
                  <a:pt x="2935" y="6204"/>
                </a:cubicBezTo>
                <a:lnTo>
                  <a:pt x="2973" y="6166"/>
                </a:lnTo>
                <a:cubicBezTo>
                  <a:pt x="3109" y="6246"/>
                  <a:pt x="3257" y="6308"/>
                  <a:pt x="3413" y="6348"/>
                </a:cubicBezTo>
                <a:lnTo>
                  <a:pt x="3413" y="6402"/>
                </a:lnTo>
                <a:cubicBezTo>
                  <a:pt x="3413" y="6640"/>
                  <a:pt x="3604" y="6829"/>
                  <a:pt x="3840" y="6829"/>
                </a:cubicBezTo>
                <a:cubicBezTo>
                  <a:pt x="4077" y="6829"/>
                  <a:pt x="4267" y="6638"/>
                  <a:pt x="4267" y="6402"/>
                </a:cubicBezTo>
                <a:lnTo>
                  <a:pt x="4267" y="6348"/>
                </a:lnTo>
                <a:cubicBezTo>
                  <a:pt x="4423" y="6308"/>
                  <a:pt x="4571" y="6246"/>
                  <a:pt x="4707" y="6166"/>
                </a:cubicBezTo>
                <a:lnTo>
                  <a:pt x="4745" y="6204"/>
                </a:lnTo>
                <a:cubicBezTo>
                  <a:pt x="4912" y="6371"/>
                  <a:pt x="5182" y="6371"/>
                  <a:pt x="5349" y="6204"/>
                </a:cubicBezTo>
                <a:cubicBezTo>
                  <a:pt x="5516" y="6038"/>
                  <a:pt x="5516" y="5767"/>
                  <a:pt x="5349" y="5601"/>
                </a:cubicBezTo>
                <a:lnTo>
                  <a:pt x="5310" y="5562"/>
                </a:lnTo>
                <a:cubicBezTo>
                  <a:pt x="5391" y="5427"/>
                  <a:pt x="5453" y="5279"/>
                  <a:pt x="5493" y="5122"/>
                </a:cubicBezTo>
                <a:lnTo>
                  <a:pt x="5547" y="5122"/>
                </a:lnTo>
                <a:cubicBezTo>
                  <a:pt x="5783" y="5122"/>
                  <a:pt x="5974" y="4931"/>
                  <a:pt x="5973" y="4695"/>
                </a:cubicBezTo>
                <a:cubicBezTo>
                  <a:pt x="5973" y="4458"/>
                  <a:pt x="5783" y="4269"/>
                  <a:pt x="5547" y="4269"/>
                </a:cubicBezTo>
                <a:lnTo>
                  <a:pt x="5493" y="4269"/>
                </a:lnTo>
                <a:cubicBezTo>
                  <a:pt x="5453" y="4114"/>
                  <a:pt x="5392" y="3966"/>
                  <a:pt x="5310" y="3828"/>
                </a:cubicBezTo>
                <a:lnTo>
                  <a:pt x="5349" y="3790"/>
                </a:lnTo>
                <a:cubicBezTo>
                  <a:pt x="5516" y="3624"/>
                  <a:pt x="5516" y="3353"/>
                  <a:pt x="5349" y="3187"/>
                </a:cubicBezTo>
                <a:cubicBezTo>
                  <a:pt x="5182" y="3019"/>
                  <a:pt x="4912" y="3019"/>
                  <a:pt x="4745" y="3187"/>
                </a:cubicBezTo>
                <a:lnTo>
                  <a:pt x="4707" y="3225"/>
                </a:lnTo>
                <a:cubicBezTo>
                  <a:pt x="4570" y="3144"/>
                  <a:pt x="4421" y="3082"/>
                  <a:pt x="4267" y="3042"/>
                </a:cubicBezTo>
                <a:lnTo>
                  <a:pt x="4267" y="2988"/>
                </a:lnTo>
                <a:cubicBezTo>
                  <a:pt x="4267" y="2752"/>
                  <a:pt x="4076" y="2561"/>
                  <a:pt x="3840" y="2562"/>
                </a:cubicBezTo>
                <a:cubicBezTo>
                  <a:pt x="3603" y="2562"/>
                  <a:pt x="3413" y="2753"/>
                  <a:pt x="3413" y="2988"/>
                </a:cubicBezTo>
                <a:lnTo>
                  <a:pt x="3413" y="3042"/>
                </a:lnTo>
                <a:cubicBezTo>
                  <a:pt x="3257" y="3083"/>
                  <a:pt x="3109" y="3145"/>
                  <a:pt x="2973" y="3225"/>
                </a:cubicBezTo>
                <a:close/>
                <a:moveTo>
                  <a:pt x="3840" y="5549"/>
                </a:moveTo>
                <a:cubicBezTo>
                  <a:pt x="3369" y="5549"/>
                  <a:pt x="2987" y="5167"/>
                  <a:pt x="2987" y="4695"/>
                </a:cubicBezTo>
                <a:cubicBezTo>
                  <a:pt x="2987" y="4224"/>
                  <a:pt x="3369" y="3842"/>
                  <a:pt x="3840" y="3842"/>
                </a:cubicBezTo>
                <a:cubicBezTo>
                  <a:pt x="4311" y="3842"/>
                  <a:pt x="4693" y="4224"/>
                  <a:pt x="4693" y="4695"/>
                </a:cubicBezTo>
                <a:cubicBezTo>
                  <a:pt x="4693" y="5167"/>
                  <a:pt x="4311" y="5549"/>
                  <a:pt x="3840" y="5549"/>
                </a:cubicBezTo>
                <a:close/>
                <a:moveTo>
                  <a:pt x="1707" y="1282"/>
                </a:moveTo>
                <a:cubicBezTo>
                  <a:pt x="1707" y="1519"/>
                  <a:pt x="1897" y="1709"/>
                  <a:pt x="2133" y="1709"/>
                </a:cubicBezTo>
                <a:lnTo>
                  <a:pt x="2560" y="1709"/>
                </a:lnTo>
                <a:cubicBezTo>
                  <a:pt x="2796" y="1709"/>
                  <a:pt x="2987" y="1518"/>
                  <a:pt x="2987" y="1282"/>
                </a:cubicBezTo>
                <a:cubicBezTo>
                  <a:pt x="2987" y="1045"/>
                  <a:pt x="2796" y="855"/>
                  <a:pt x="2560" y="855"/>
                </a:cubicBezTo>
                <a:lnTo>
                  <a:pt x="2133" y="855"/>
                </a:lnTo>
                <a:cubicBezTo>
                  <a:pt x="1897" y="855"/>
                  <a:pt x="1706" y="1046"/>
                  <a:pt x="1707" y="1282"/>
                </a:cubicBezTo>
                <a:close/>
                <a:moveTo>
                  <a:pt x="3840" y="1282"/>
                </a:moveTo>
                <a:cubicBezTo>
                  <a:pt x="3840" y="1519"/>
                  <a:pt x="4031" y="1709"/>
                  <a:pt x="4266" y="1709"/>
                </a:cubicBezTo>
                <a:lnTo>
                  <a:pt x="4694" y="1709"/>
                </a:lnTo>
                <a:cubicBezTo>
                  <a:pt x="4930" y="1709"/>
                  <a:pt x="5121" y="1518"/>
                  <a:pt x="5120" y="1282"/>
                </a:cubicBezTo>
                <a:cubicBezTo>
                  <a:pt x="5120" y="1045"/>
                  <a:pt x="4929" y="855"/>
                  <a:pt x="4694" y="855"/>
                </a:cubicBezTo>
                <a:lnTo>
                  <a:pt x="4266" y="855"/>
                </a:lnTo>
                <a:cubicBezTo>
                  <a:pt x="4030" y="855"/>
                  <a:pt x="3839" y="1046"/>
                  <a:pt x="3840" y="1282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0" name="Oval 55">
            <a:extLst>
              <a:ext uri="{FF2B5EF4-FFF2-40B4-BE49-F238E27FC236}">
                <a16:creationId xmlns:a16="http://schemas.microsoft.com/office/drawing/2014/main" id="{69370EF1-8D2B-4435-9B99-F945A1AAE934}"/>
              </a:ext>
            </a:extLst>
          </p:cNvPr>
          <p:cNvSpPr/>
          <p:nvPr/>
        </p:nvSpPr>
        <p:spPr>
          <a:xfrm>
            <a:off x="7160142" y="4730324"/>
            <a:ext cx="503161" cy="479915"/>
          </a:xfrm>
          <a:custGeom>
            <a:avLst/>
            <a:gdLst>
              <a:gd name="connsiteX0" fmla="*/ 0 w 574179"/>
              <a:gd name="connsiteY0" fmla="*/ 451358 h 547653"/>
              <a:gd name="connsiteX1" fmla="*/ 574179 w 574179"/>
              <a:gd name="connsiteY1" fmla="*/ 451358 h 547653"/>
              <a:gd name="connsiteX2" fmla="*/ 574179 w 574179"/>
              <a:gd name="connsiteY2" fmla="*/ 475432 h 547653"/>
              <a:gd name="connsiteX3" fmla="*/ 531137 w 574179"/>
              <a:gd name="connsiteY3" fmla="*/ 547653 h 547653"/>
              <a:gd name="connsiteX4" fmla="*/ 42181 w 574179"/>
              <a:gd name="connsiteY4" fmla="*/ 547653 h 547653"/>
              <a:gd name="connsiteX5" fmla="*/ 0 w 574179"/>
              <a:gd name="connsiteY5" fmla="*/ 475432 h 547653"/>
              <a:gd name="connsiteX6" fmla="*/ 392503 w 574179"/>
              <a:gd name="connsiteY6" fmla="*/ 318175 h 547653"/>
              <a:gd name="connsiteX7" fmla="*/ 416711 w 574179"/>
              <a:gd name="connsiteY7" fmla="*/ 337076 h 547653"/>
              <a:gd name="connsiteX8" fmla="*/ 419305 w 574179"/>
              <a:gd name="connsiteY8" fmla="*/ 345668 h 547653"/>
              <a:gd name="connsiteX9" fmla="*/ 395097 w 574179"/>
              <a:gd name="connsiteY9" fmla="*/ 343091 h 547653"/>
              <a:gd name="connsiteX10" fmla="*/ 298695 w 574179"/>
              <a:gd name="connsiteY10" fmla="*/ 263188 h 547653"/>
              <a:gd name="connsiteX11" fmla="*/ 320244 w 574179"/>
              <a:gd name="connsiteY11" fmla="*/ 272640 h 547653"/>
              <a:gd name="connsiteX12" fmla="*/ 330588 w 574179"/>
              <a:gd name="connsiteY12" fmla="*/ 270062 h 547653"/>
              <a:gd name="connsiteX13" fmla="*/ 377997 w 574179"/>
              <a:gd name="connsiteY13" fmla="*/ 307013 h 547653"/>
              <a:gd name="connsiteX14" fmla="*/ 377997 w 574179"/>
              <a:gd name="connsiteY14" fmla="*/ 341385 h 547653"/>
              <a:gd name="connsiteX15" fmla="*/ 308177 w 574179"/>
              <a:gd name="connsiteY15" fmla="*/ 338807 h 547653"/>
              <a:gd name="connsiteX16" fmla="*/ 320247 w 574179"/>
              <a:gd name="connsiteY16" fmla="*/ 224505 h 547653"/>
              <a:gd name="connsiteX17" fmla="*/ 336603 w 574179"/>
              <a:gd name="connsiteY17" fmla="*/ 241694 h 547653"/>
              <a:gd name="connsiteX18" fmla="*/ 335742 w 574179"/>
              <a:gd name="connsiteY18" fmla="*/ 246851 h 547653"/>
              <a:gd name="connsiteX19" fmla="*/ 433876 w 574179"/>
              <a:gd name="connsiteY19" fmla="*/ 324202 h 547653"/>
              <a:gd name="connsiteX20" fmla="*/ 435597 w 574179"/>
              <a:gd name="connsiteY20" fmla="*/ 325921 h 547653"/>
              <a:gd name="connsiteX21" fmla="*/ 446788 w 574179"/>
              <a:gd name="connsiteY21" fmla="*/ 364597 h 547653"/>
              <a:gd name="connsiteX22" fmla="*/ 499298 w 574179"/>
              <a:gd name="connsiteY22" fmla="*/ 380926 h 547653"/>
              <a:gd name="connsiteX23" fmla="*/ 499298 w 574179"/>
              <a:gd name="connsiteY23" fmla="*/ 438510 h 547653"/>
              <a:gd name="connsiteX24" fmla="*/ 74052 w 574179"/>
              <a:gd name="connsiteY24" fmla="*/ 438510 h 547653"/>
              <a:gd name="connsiteX25" fmla="*/ 74052 w 574179"/>
              <a:gd name="connsiteY25" fmla="*/ 380926 h 547653"/>
              <a:gd name="connsiteX26" fmla="*/ 286675 w 574179"/>
              <a:gd name="connsiteY26" fmla="*/ 352564 h 547653"/>
              <a:gd name="connsiteX27" fmla="*/ 439040 w 574179"/>
              <a:gd name="connsiteY27" fmla="*/ 362878 h 547653"/>
              <a:gd name="connsiteX28" fmla="*/ 428711 w 574179"/>
              <a:gd name="connsiteY28" fmla="*/ 329359 h 547653"/>
              <a:gd name="connsiteX29" fmla="*/ 332299 w 574179"/>
              <a:gd name="connsiteY29" fmla="*/ 252867 h 547653"/>
              <a:gd name="connsiteX30" fmla="*/ 320247 w 574179"/>
              <a:gd name="connsiteY30" fmla="*/ 258024 h 547653"/>
              <a:gd name="connsiteX31" fmla="*/ 303031 w 574179"/>
              <a:gd name="connsiteY31" fmla="*/ 241694 h 547653"/>
              <a:gd name="connsiteX32" fmla="*/ 320247 w 574179"/>
              <a:gd name="connsiteY32" fmla="*/ 224505 h 547653"/>
              <a:gd name="connsiteX33" fmla="*/ 299567 w 574179"/>
              <a:gd name="connsiteY33" fmla="*/ 186650 h 547653"/>
              <a:gd name="connsiteX34" fmla="*/ 427837 w 574179"/>
              <a:gd name="connsiteY34" fmla="*/ 215021 h 547653"/>
              <a:gd name="connsiteX35" fmla="*/ 433002 w 574179"/>
              <a:gd name="connsiteY35" fmla="*/ 217600 h 547653"/>
              <a:gd name="connsiteX36" fmla="*/ 438168 w 574179"/>
              <a:gd name="connsiteY36" fmla="*/ 220179 h 547653"/>
              <a:gd name="connsiteX37" fmla="*/ 442472 w 574179"/>
              <a:gd name="connsiteY37" fmla="*/ 225337 h 547653"/>
              <a:gd name="connsiteX38" fmla="*/ 445915 w 574179"/>
              <a:gd name="connsiteY38" fmla="*/ 230496 h 547653"/>
              <a:gd name="connsiteX39" fmla="*/ 447637 w 574179"/>
              <a:gd name="connsiteY39" fmla="*/ 237374 h 547653"/>
              <a:gd name="connsiteX40" fmla="*/ 449359 w 574179"/>
              <a:gd name="connsiteY40" fmla="*/ 241672 h 547653"/>
              <a:gd name="connsiteX41" fmla="*/ 462272 w 574179"/>
              <a:gd name="connsiteY41" fmla="*/ 352576 h 547653"/>
              <a:gd name="connsiteX42" fmla="*/ 457968 w 574179"/>
              <a:gd name="connsiteY42" fmla="*/ 351716 h 547653"/>
              <a:gd name="connsiteX43" fmla="*/ 448498 w 574179"/>
              <a:gd name="connsiteY43" fmla="*/ 321626 h 547653"/>
              <a:gd name="connsiteX44" fmla="*/ 446776 w 574179"/>
              <a:gd name="connsiteY44" fmla="*/ 315608 h 547653"/>
              <a:gd name="connsiteX45" fmla="*/ 351219 w 574179"/>
              <a:gd name="connsiteY45" fmla="*/ 240812 h 547653"/>
              <a:gd name="connsiteX46" fmla="*/ 320228 w 574179"/>
              <a:gd name="connsiteY46" fmla="*/ 210722 h 547653"/>
              <a:gd name="connsiteX47" fmla="*/ 293541 w 574179"/>
              <a:gd name="connsiteY47" fmla="*/ 226197 h 547653"/>
              <a:gd name="connsiteX48" fmla="*/ 290958 w 574179"/>
              <a:gd name="connsiteY48" fmla="*/ 203844 h 547653"/>
              <a:gd name="connsiteX49" fmla="*/ 274612 w 574179"/>
              <a:gd name="connsiteY49" fmla="*/ 186650 h 547653"/>
              <a:gd name="connsiteX50" fmla="*/ 282360 w 574179"/>
              <a:gd name="connsiteY50" fmla="*/ 203844 h 547653"/>
              <a:gd name="connsiteX51" fmla="*/ 283221 w 574179"/>
              <a:gd name="connsiteY51" fmla="*/ 203844 h 547653"/>
              <a:gd name="connsiteX52" fmla="*/ 265143 w 574179"/>
              <a:gd name="connsiteY52" fmla="*/ 338820 h 547653"/>
              <a:gd name="connsiteX53" fmla="*/ 195412 w 574179"/>
              <a:gd name="connsiteY53" fmla="*/ 341400 h 547653"/>
              <a:gd name="connsiteX54" fmla="*/ 195412 w 574179"/>
              <a:gd name="connsiteY54" fmla="*/ 266604 h 547653"/>
              <a:gd name="connsiteX55" fmla="*/ 186803 w 574179"/>
              <a:gd name="connsiteY55" fmla="*/ 269183 h 547653"/>
              <a:gd name="connsiteX56" fmla="*/ 178194 w 574179"/>
              <a:gd name="connsiteY56" fmla="*/ 343119 h 547653"/>
              <a:gd name="connsiteX57" fmla="*/ 111907 w 574179"/>
              <a:gd name="connsiteY57" fmla="*/ 352576 h 547653"/>
              <a:gd name="connsiteX58" fmla="*/ 124820 w 574179"/>
              <a:gd name="connsiteY58" fmla="*/ 241672 h 547653"/>
              <a:gd name="connsiteX59" fmla="*/ 125681 w 574179"/>
              <a:gd name="connsiteY59" fmla="*/ 237373 h 547653"/>
              <a:gd name="connsiteX60" fmla="*/ 128264 w 574179"/>
              <a:gd name="connsiteY60" fmla="*/ 230496 h 547653"/>
              <a:gd name="connsiteX61" fmla="*/ 131707 w 574179"/>
              <a:gd name="connsiteY61" fmla="*/ 226197 h 547653"/>
              <a:gd name="connsiteX62" fmla="*/ 136011 w 574179"/>
              <a:gd name="connsiteY62" fmla="*/ 220179 h 547653"/>
              <a:gd name="connsiteX63" fmla="*/ 141177 w 574179"/>
              <a:gd name="connsiteY63" fmla="*/ 217600 h 547653"/>
              <a:gd name="connsiteX64" fmla="*/ 145481 w 574179"/>
              <a:gd name="connsiteY64" fmla="*/ 215021 h 547653"/>
              <a:gd name="connsiteX65" fmla="*/ 274612 w 574179"/>
              <a:gd name="connsiteY65" fmla="*/ 186650 h 547653"/>
              <a:gd name="connsiteX66" fmla="*/ 287089 w 574179"/>
              <a:gd name="connsiteY66" fmla="*/ 0 h 547653"/>
              <a:gd name="connsiteX67" fmla="*/ 369292 w 574179"/>
              <a:gd name="connsiteY67" fmla="*/ 89871 h 547653"/>
              <a:gd name="connsiteX68" fmla="*/ 287089 w 574179"/>
              <a:gd name="connsiteY68" fmla="*/ 179742 h 547653"/>
              <a:gd name="connsiteX69" fmla="*/ 204886 w 574179"/>
              <a:gd name="connsiteY69" fmla="*/ 89871 h 547653"/>
              <a:gd name="connsiteX70" fmla="*/ 287089 w 574179"/>
              <a:gd name="connsiteY70" fmla="*/ 0 h 54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74179" h="547653">
                <a:moveTo>
                  <a:pt x="0" y="451358"/>
                </a:moveTo>
                <a:lnTo>
                  <a:pt x="574179" y="451358"/>
                </a:lnTo>
                <a:lnTo>
                  <a:pt x="574179" y="475432"/>
                </a:lnTo>
                <a:lnTo>
                  <a:pt x="531137" y="547653"/>
                </a:lnTo>
                <a:lnTo>
                  <a:pt x="42181" y="547653"/>
                </a:lnTo>
                <a:lnTo>
                  <a:pt x="0" y="475432"/>
                </a:lnTo>
                <a:close/>
                <a:moveTo>
                  <a:pt x="392503" y="318175"/>
                </a:moveTo>
                <a:lnTo>
                  <a:pt x="416711" y="337076"/>
                </a:lnTo>
                <a:lnTo>
                  <a:pt x="419305" y="345668"/>
                </a:lnTo>
                <a:cubicBezTo>
                  <a:pt x="411524" y="344809"/>
                  <a:pt x="403743" y="343950"/>
                  <a:pt x="395097" y="343091"/>
                </a:cubicBezTo>
                <a:close/>
                <a:moveTo>
                  <a:pt x="298695" y="263188"/>
                </a:moveTo>
                <a:cubicBezTo>
                  <a:pt x="304729" y="269203"/>
                  <a:pt x="311625" y="272640"/>
                  <a:pt x="320244" y="272640"/>
                </a:cubicBezTo>
                <a:cubicBezTo>
                  <a:pt x="323692" y="272640"/>
                  <a:pt x="327140" y="271781"/>
                  <a:pt x="330588" y="270062"/>
                </a:cubicBezTo>
                <a:lnTo>
                  <a:pt x="377997" y="307013"/>
                </a:lnTo>
                <a:lnTo>
                  <a:pt x="377997" y="341385"/>
                </a:lnTo>
                <a:cubicBezTo>
                  <a:pt x="356448" y="339666"/>
                  <a:pt x="333174" y="338807"/>
                  <a:pt x="308177" y="338807"/>
                </a:cubicBezTo>
                <a:close/>
                <a:moveTo>
                  <a:pt x="320247" y="224505"/>
                </a:moveTo>
                <a:cubicBezTo>
                  <a:pt x="329716" y="224505"/>
                  <a:pt x="336603" y="232240"/>
                  <a:pt x="336603" y="241694"/>
                </a:cubicBezTo>
                <a:cubicBezTo>
                  <a:pt x="336603" y="243413"/>
                  <a:pt x="336603" y="245132"/>
                  <a:pt x="335742" y="246851"/>
                </a:cubicBezTo>
                <a:lnTo>
                  <a:pt x="433876" y="324202"/>
                </a:lnTo>
                <a:cubicBezTo>
                  <a:pt x="434736" y="325062"/>
                  <a:pt x="434736" y="325062"/>
                  <a:pt x="435597" y="325921"/>
                </a:cubicBezTo>
                <a:lnTo>
                  <a:pt x="446788" y="364597"/>
                </a:lnTo>
                <a:cubicBezTo>
                  <a:pt x="488107" y="372332"/>
                  <a:pt x="499298" y="380926"/>
                  <a:pt x="499298" y="380926"/>
                </a:cubicBezTo>
                <a:lnTo>
                  <a:pt x="499298" y="438510"/>
                </a:lnTo>
                <a:lnTo>
                  <a:pt x="74052" y="438510"/>
                </a:lnTo>
                <a:lnTo>
                  <a:pt x="74052" y="380926"/>
                </a:lnTo>
                <a:cubicBezTo>
                  <a:pt x="74052" y="380926"/>
                  <a:pt x="109346" y="352564"/>
                  <a:pt x="286675" y="352564"/>
                </a:cubicBezTo>
                <a:cubicBezTo>
                  <a:pt x="358984" y="352564"/>
                  <a:pt x="406329" y="357721"/>
                  <a:pt x="439040" y="362878"/>
                </a:cubicBezTo>
                <a:lnTo>
                  <a:pt x="428711" y="329359"/>
                </a:lnTo>
                <a:lnTo>
                  <a:pt x="332299" y="252867"/>
                </a:lnTo>
                <a:cubicBezTo>
                  <a:pt x="328855" y="256305"/>
                  <a:pt x="324551" y="258024"/>
                  <a:pt x="320247" y="258024"/>
                </a:cubicBezTo>
                <a:cubicBezTo>
                  <a:pt x="310778" y="258024"/>
                  <a:pt x="303031" y="250289"/>
                  <a:pt x="303031" y="241694"/>
                </a:cubicBezTo>
                <a:cubicBezTo>
                  <a:pt x="303031" y="232240"/>
                  <a:pt x="310778" y="224505"/>
                  <a:pt x="320247" y="224505"/>
                </a:cubicBezTo>
                <a:close/>
                <a:moveTo>
                  <a:pt x="299567" y="186650"/>
                </a:moveTo>
                <a:cubicBezTo>
                  <a:pt x="359828" y="190089"/>
                  <a:pt x="425254" y="213301"/>
                  <a:pt x="427837" y="215021"/>
                </a:cubicBezTo>
                <a:cubicBezTo>
                  <a:pt x="430420" y="215021"/>
                  <a:pt x="431281" y="216740"/>
                  <a:pt x="433002" y="217600"/>
                </a:cubicBezTo>
                <a:cubicBezTo>
                  <a:pt x="434724" y="218460"/>
                  <a:pt x="436446" y="219319"/>
                  <a:pt x="438168" y="220179"/>
                </a:cubicBezTo>
                <a:cubicBezTo>
                  <a:pt x="439889" y="221899"/>
                  <a:pt x="440750" y="223618"/>
                  <a:pt x="442472" y="225337"/>
                </a:cubicBezTo>
                <a:cubicBezTo>
                  <a:pt x="443333" y="227057"/>
                  <a:pt x="445055" y="228776"/>
                  <a:pt x="445915" y="230496"/>
                </a:cubicBezTo>
                <a:cubicBezTo>
                  <a:pt x="446776" y="232215"/>
                  <a:pt x="447637" y="234794"/>
                  <a:pt x="447637" y="237374"/>
                </a:cubicBezTo>
                <a:cubicBezTo>
                  <a:pt x="448498" y="238233"/>
                  <a:pt x="449359" y="239953"/>
                  <a:pt x="449359" y="241672"/>
                </a:cubicBezTo>
                <a:lnTo>
                  <a:pt x="462272" y="352576"/>
                </a:lnTo>
                <a:cubicBezTo>
                  <a:pt x="460550" y="352576"/>
                  <a:pt x="459689" y="352576"/>
                  <a:pt x="457968" y="351716"/>
                </a:cubicBezTo>
                <a:lnTo>
                  <a:pt x="448498" y="321626"/>
                </a:lnTo>
                <a:lnTo>
                  <a:pt x="446776" y="315608"/>
                </a:lnTo>
                <a:lnTo>
                  <a:pt x="351219" y="240812"/>
                </a:lnTo>
                <a:cubicBezTo>
                  <a:pt x="351219" y="224478"/>
                  <a:pt x="337445" y="210722"/>
                  <a:pt x="320228" y="210722"/>
                </a:cubicBezTo>
                <a:cubicBezTo>
                  <a:pt x="309036" y="210722"/>
                  <a:pt x="299567" y="216740"/>
                  <a:pt x="293541" y="226197"/>
                </a:cubicBezTo>
                <a:lnTo>
                  <a:pt x="290958" y="203844"/>
                </a:lnTo>
                <a:close/>
                <a:moveTo>
                  <a:pt x="274612" y="186650"/>
                </a:moveTo>
                <a:lnTo>
                  <a:pt x="282360" y="203844"/>
                </a:lnTo>
                <a:lnTo>
                  <a:pt x="283221" y="203844"/>
                </a:lnTo>
                <a:lnTo>
                  <a:pt x="265143" y="338820"/>
                </a:lnTo>
                <a:cubicBezTo>
                  <a:pt x="239316" y="338820"/>
                  <a:pt x="216073" y="340540"/>
                  <a:pt x="195412" y="341400"/>
                </a:cubicBezTo>
                <a:lnTo>
                  <a:pt x="195412" y="266604"/>
                </a:lnTo>
                <a:cubicBezTo>
                  <a:pt x="192829" y="268323"/>
                  <a:pt x="189386" y="269183"/>
                  <a:pt x="186803" y="269183"/>
                </a:cubicBezTo>
                <a:lnTo>
                  <a:pt x="178194" y="343119"/>
                </a:lnTo>
                <a:cubicBezTo>
                  <a:pt x="149785" y="345698"/>
                  <a:pt x="128264" y="349137"/>
                  <a:pt x="111907" y="352576"/>
                </a:cubicBezTo>
                <a:lnTo>
                  <a:pt x="124820" y="241672"/>
                </a:lnTo>
                <a:cubicBezTo>
                  <a:pt x="124820" y="239953"/>
                  <a:pt x="125681" y="239093"/>
                  <a:pt x="125681" y="237373"/>
                </a:cubicBezTo>
                <a:cubicBezTo>
                  <a:pt x="126542" y="234794"/>
                  <a:pt x="126542" y="232215"/>
                  <a:pt x="128264" y="230496"/>
                </a:cubicBezTo>
                <a:cubicBezTo>
                  <a:pt x="129124" y="228776"/>
                  <a:pt x="129985" y="227057"/>
                  <a:pt x="131707" y="226197"/>
                </a:cubicBezTo>
                <a:cubicBezTo>
                  <a:pt x="132568" y="223618"/>
                  <a:pt x="134290" y="221899"/>
                  <a:pt x="136011" y="220179"/>
                </a:cubicBezTo>
                <a:cubicBezTo>
                  <a:pt x="137733" y="219319"/>
                  <a:pt x="139455" y="218460"/>
                  <a:pt x="141177" y="217600"/>
                </a:cubicBezTo>
                <a:cubicBezTo>
                  <a:pt x="142898" y="216740"/>
                  <a:pt x="143759" y="215021"/>
                  <a:pt x="145481" y="215021"/>
                </a:cubicBezTo>
                <a:cubicBezTo>
                  <a:pt x="148925" y="213301"/>
                  <a:pt x="214351" y="190089"/>
                  <a:pt x="274612" y="186650"/>
                </a:cubicBezTo>
                <a:close/>
                <a:moveTo>
                  <a:pt x="287089" y="0"/>
                </a:moveTo>
                <a:cubicBezTo>
                  <a:pt x="332488" y="0"/>
                  <a:pt x="369292" y="40237"/>
                  <a:pt x="369292" y="89871"/>
                </a:cubicBezTo>
                <a:cubicBezTo>
                  <a:pt x="369292" y="139505"/>
                  <a:pt x="332488" y="179742"/>
                  <a:pt x="287089" y="179742"/>
                </a:cubicBezTo>
                <a:cubicBezTo>
                  <a:pt x="241690" y="179742"/>
                  <a:pt x="204886" y="139505"/>
                  <a:pt x="204886" y="89871"/>
                </a:cubicBezTo>
                <a:cubicBezTo>
                  <a:pt x="204886" y="40237"/>
                  <a:pt x="241690" y="0"/>
                  <a:pt x="287089" y="0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C68CB9D3-5B7A-46BB-8403-1CDA145E14EA}"/>
              </a:ext>
            </a:extLst>
          </p:cNvPr>
          <p:cNvGrpSpPr/>
          <p:nvPr/>
        </p:nvGrpSpPr>
        <p:grpSpPr>
          <a:xfrm>
            <a:off x="1440671" y="1809106"/>
            <a:ext cx="2245499" cy="1496624"/>
            <a:chOff x="1440671" y="2054297"/>
            <a:chExt cx="2245499" cy="1496624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49682083-3AC3-4957-8CB1-A899289C42B3}"/>
                </a:ext>
              </a:extLst>
            </p:cNvPr>
            <p:cNvSpPr/>
            <p:nvPr/>
          </p:nvSpPr>
          <p:spPr>
            <a:xfrm>
              <a:off x="1440671" y="2054297"/>
              <a:ext cx="1932432" cy="4285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cs typeface="+mn-ea"/>
                  <a:sym typeface="+mn-lt"/>
                </a:rPr>
                <a:t>招募股东计划</a:t>
              </a: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9C17367-2230-43A4-A4AD-CCBC6799FE88}"/>
                </a:ext>
              </a:extLst>
            </p:cNvPr>
            <p:cNvSpPr/>
            <p:nvPr/>
          </p:nvSpPr>
          <p:spPr>
            <a:xfrm>
              <a:off x="1440671" y="2438809"/>
              <a:ext cx="2245499" cy="11121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>
                  <a:solidFill>
                    <a:schemeClr val="tx1"/>
                  </a:solidFill>
                  <a:cs typeface="+mn-ea"/>
                  <a:sym typeface="+mn-lt"/>
                </a:rPr>
                <a:t>我们以无限的热枕为客户提供品味、个性</a:t>
              </a:r>
              <a:r>
                <a:rPr lang="en-US" altLang="zh-CN" sz="1100" dirty="0">
                  <a:solidFill>
                    <a:schemeClr val="tx1"/>
                  </a:solidFill>
                  <a:cs typeface="+mn-ea"/>
                  <a:sym typeface="+mn-lt"/>
                </a:rPr>
                <a:t>	</a:t>
              </a:r>
              <a:r>
                <a:rPr lang="zh-CN" altLang="en-US" sz="1100" dirty="0">
                  <a:solidFill>
                    <a:schemeClr val="tx1"/>
                  </a:solidFill>
                  <a:cs typeface="+mn-ea"/>
                  <a:sym typeface="+mn-lt"/>
                </a:rPr>
                <a:t>的家居设计、细致、完善的尊敬服务</a:t>
              </a: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F9D8BE4C-2599-403B-A88B-5F4867C8B0DD}"/>
              </a:ext>
            </a:extLst>
          </p:cNvPr>
          <p:cNvGrpSpPr/>
          <p:nvPr/>
        </p:nvGrpSpPr>
        <p:grpSpPr>
          <a:xfrm>
            <a:off x="1440671" y="4498510"/>
            <a:ext cx="2245499" cy="1496624"/>
            <a:chOff x="1440671" y="2054297"/>
            <a:chExt cx="2245499" cy="1496624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D74B8BD9-C0AA-41BA-AE32-BCAAC9DE3994}"/>
                </a:ext>
              </a:extLst>
            </p:cNvPr>
            <p:cNvSpPr/>
            <p:nvPr/>
          </p:nvSpPr>
          <p:spPr>
            <a:xfrm>
              <a:off x="1440671" y="2054297"/>
              <a:ext cx="1932432" cy="4285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cs typeface="+mn-ea"/>
                  <a:sym typeface="+mn-lt"/>
                </a:rPr>
                <a:t>培训大师计划</a:t>
              </a: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11CF37F5-AA3B-4C75-8129-A87770025169}"/>
                </a:ext>
              </a:extLst>
            </p:cNvPr>
            <p:cNvSpPr/>
            <p:nvPr/>
          </p:nvSpPr>
          <p:spPr>
            <a:xfrm>
              <a:off x="1440671" y="2438809"/>
              <a:ext cx="2245499" cy="11121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>
                  <a:solidFill>
                    <a:schemeClr val="tx1"/>
                  </a:solidFill>
                  <a:cs typeface="+mn-ea"/>
                  <a:sym typeface="+mn-lt"/>
                </a:rPr>
                <a:t>我们以无限的热枕为客户提供品味、个性	的家居设计、细致、完善的尊敬服务</a:t>
              </a: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097E5442-06F8-4D2A-96C2-E25550CECED5}"/>
              </a:ext>
            </a:extLst>
          </p:cNvPr>
          <p:cNvGrpSpPr/>
          <p:nvPr/>
        </p:nvGrpSpPr>
        <p:grpSpPr>
          <a:xfrm>
            <a:off x="9001094" y="1809106"/>
            <a:ext cx="2245499" cy="1496624"/>
            <a:chOff x="1440671" y="2054297"/>
            <a:chExt cx="2245499" cy="1496624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909C07F8-FBFE-4A75-A87A-005A28527C41}"/>
                </a:ext>
              </a:extLst>
            </p:cNvPr>
            <p:cNvSpPr/>
            <p:nvPr/>
          </p:nvSpPr>
          <p:spPr>
            <a:xfrm>
              <a:off x="1440671" y="2054297"/>
              <a:ext cx="1932432" cy="4285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cs typeface="+mn-ea"/>
                  <a:sym typeface="+mn-lt"/>
                </a:rPr>
                <a:t>专业红利分成</a:t>
              </a: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64DBF520-E9F7-44F3-8681-DD2BDF662501}"/>
                </a:ext>
              </a:extLst>
            </p:cNvPr>
            <p:cNvSpPr/>
            <p:nvPr/>
          </p:nvSpPr>
          <p:spPr>
            <a:xfrm>
              <a:off x="1440671" y="2438809"/>
              <a:ext cx="2245499" cy="11121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>
                  <a:solidFill>
                    <a:schemeClr val="tx1"/>
                  </a:solidFill>
                  <a:cs typeface="+mn-ea"/>
                  <a:sym typeface="+mn-lt"/>
                </a:rPr>
                <a:t>我们以无限的热枕为客户提供品味、个性	的家居设计、细致、完善的尊敬服务</a:t>
              </a: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70F8D6B-0555-4D24-86EF-8347A4EA0669}"/>
              </a:ext>
            </a:extLst>
          </p:cNvPr>
          <p:cNvGrpSpPr/>
          <p:nvPr/>
        </p:nvGrpSpPr>
        <p:grpSpPr>
          <a:xfrm>
            <a:off x="9001094" y="4498510"/>
            <a:ext cx="2245499" cy="1496624"/>
            <a:chOff x="1440671" y="2054297"/>
            <a:chExt cx="2245499" cy="1496624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BD552461-4ED3-435B-A35E-547CDC0A49EE}"/>
                </a:ext>
              </a:extLst>
            </p:cNvPr>
            <p:cNvSpPr/>
            <p:nvPr/>
          </p:nvSpPr>
          <p:spPr>
            <a:xfrm>
              <a:off x="1440671" y="2054297"/>
              <a:ext cx="1932432" cy="4285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cs typeface="+mn-ea"/>
                  <a:sym typeface="+mn-lt"/>
                </a:rPr>
                <a:t>招募股东计划</a:t>
              </a: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48015F87-C262-4260-87F1-3A3B1A427D90}"/>
                </a:ext>
              </a:extLst>
            </p:cNvPr>
            <p:cNvSpPr/>
            <p:nvPr/>
          </p:nvSpPr>
          <p:spPr>
            <a:xfrm>
              <a:off x="1440671" y="2438809"/>
              <a:ext cx="2245499" cy="11121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>
                  <a:solidFill>
                    <a:schemeClr val="tx1"/>
                  </a:solidFill>
                  <a:cs typeface="+mn-ea"/>
                  <a:sym typeface="+mn-lt"/>
                </a:rPr>
                <a:t>我们以无限的热枕为客户提供品味、个性	的家居设计、细致、完善的尊敬服务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63401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DF15771-648E-4155-99B0-260446D5F7F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五年经营计划</a:t>
            </a:r>
          </a:p>
        </p:txBody>
      </p:sp>
      <p:grpSp>
        <p:nvGrpSpPr>
          <p:cNvPr id="5" name="î$ļîḋé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E859B9C4-9C60-4E79-83FC-D565C773F7AF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038213"/>
            <a:ext cx="12172950" cy="3750520"/>
            <a:chOff x="0" y="2353173"/>
            <a:chExt cx="12172950" cy="3750520"/>
          </a:xfrm>
        </p:grpSpPr>
        <p:cxnSp>
          <p:nvCxnSpPr>
            <p:cNvPr id="6" name="íṩḻíďè">
              <a:extLst>
                <a:ext uri="{FF2B5EF4-FFF2-40B4-BE49-F238E27FC236}">
                  <a16:creationId xmlns:a16="http://schemas.microsoft.com/office/drawing/2014/main" id="{1730208C-2A17-4BE2-B316-D21D152A83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267743"/>
              <a:ext cx="2794002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íśľïďè">
              <a:extLst>
                <a:ext uri="{FF2B5EF4-FFF2-40B4-BE49-F238E27FC236}">
                  <a16:creationId xmlns:a16="http://schemas.microsoft.com/office/drawing/2014/main" id="{AA25B6B7-3F26-4047-B539-17F03EBAB710}"/>
                </a:ext>
              </a:extLst>
            </p:cNvPr>
            <p:cNvCxnSpPr>
              <a:cxnSpLocks/>
            </p:cNvCxnSpPr>
            <p:nvPr/>
          </p:nvCxnSpPr>
          <p:spPr>
            <a:xfrm>
              <a:off x="5387725" y="4104846"/>
              <a:ext cx="1990782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ïsḻíḓê">
              <a:extLst>
                <a:ext uri="{FF2B5EF4-FFF2-40B4-BE49-F238E27FC236}">
                  <a16:creationId xmlns:a16="http://schemas.microsoft.com/office/drawing/2014/main" id="{BA148A97-9ED1-4074-BCEB-9D935D8ACB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4969" y="4104846"/>
              <a:ext cx="313719" cy="602096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íṣľiḑé">
              <a:extLst>
                <a:ext uri="{FF2B5EF4-FFF2-40B4-BE49-F238E27FC236}">
                  <a16:creationId xmlns:a16="http://schemas.microsoft.com/office/drawing/2014/main" id="{AEF60996-54F3-4AF7-A71B-88C88D94C393}"/>
                </a:ext>
              </a:extLst>
            </p:cNvPr>
            <p:cNvCxnSpPr>
              <a:cxnSpLocks/>
            </p:cNvCxnSpPr>
            <p:nvPr/>
          </p:nvCxnSpPr>
          <p:spPr>
            <a:xfrm>
              <a:off x="3091379" y="4703757"/>
              <a:ext cx="1993590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íṣ1îdé">
              <a:extLst>
                <a:ext uri="{FF2B5EF4-FFF2-40B4-BE49-F238E27FC236}">
                  <a16:creationId xmlns:a16="http://schemas.microsoft.com/office/drawing/2014/main" id="{B4819305-B8BE-4489-BD5A-5B25E6A42D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91430" y="4703757"/>
              <a:ext cx="313719" cy="602096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ïṥļíďè">
              <a:extLst>
                <a:ext uri="{FF2B5EF4-FFF2-40B4-BE49-F238E27FC236}">
                  <a16:creationId xmlns:a16="http://schemas.microsoft.com/office/drawing/2014/main" id="{8B52D851-A482-4C2E-BC66-26710C8A4112}"/>
                </a:ext>
              </a:extLst>
            </p:cNvPr>
            <p:cNvCxnSpPr>
              <a:cxnSpLocks/>
            </p:cNvCxnSpPr>
            <p:nvPr/>
          </p:nvCxnSpPr>
          <p:spPr>
            <a:xfrm>
              <a:off x="7662843" y="3526559"/>
              <a:ext cx="4510107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îṥlíḑé">
              <a:extLst>
                <a:ext uri="{FF2B5EF4-FFF2-40B4-BE49-F238E27FC236}">
                  <a16:creationId xmlns:a16="http://schemas.microsoft.com/office/drawing/2014/main" id="{CD616B6C-540E-495A-825A-8F468DE172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0088" y="3526559"/>
              <a:ext cx="313719" cy="602096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iş1íḓe">
              <a:extLst>
                <a:ext uri="{FF2B5EF4-FFF2-40B4-BE49-F238E27FC236}">
                  <a16:creationId xmlns:a16="http://schemas.microsoft.com/office/drawing/2014/main" id="{53B52118-8E42-49D5-A3C5-4CCB339FBA79}"/>
                </a:ext>
              </a:extLst>
            </p:cNvPr>
            <p:cNvSpPr/>
            <p:nvPr/>
          </p:nvSpPr>
          <p:spPr>
            <a:xfrm>
              <a:off x="9701538" y="3432195"/>
              <a:ext cx="135878" cy="13587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4" name="iSḷídè">
              <a:extLst>
                <a:ext uri="{FF2B5EF4-FFF2-40B4-BE49-F238E27FC236}">
                  <a16:creationId xmlns:a16="http://schemas.microsoft.com/office/drawing/2014/main" id="{2693816F-4454-4E1C-B6EF-927091DCB6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84135" y="4059654"/>
              <a:ext cx="684666" cy="156645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ïšḷïḑè">
              <a:extLst>
                <a:ext uri="{FF2B5EF4-FFF2-40B4-BE49-F238E27FC236}">
                  <a16:creationId xmlns:a16="http://schemas.microsoft.com/office/drawing/2014/main" id="{8AC4B935-F8D5-4ECC-A71B-1CB1F0BC5002}"/>
                </a:ext>
              </a:extLst>
            </p:cNvPr>
            <p:cNvSpPr/>
            <p:nvPr/>
          </p:nvSpPr>
          <p:spPr>
            <a:xfrm>
              <a:off x="2724250" y="5188598"/>
              <a:ext cx="135878" cy="13587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" name="îṥḻïḍé">
              <a:extLst>
                <a:ext uri="{FF2B5EF4-FFF2-40B4-BE49-F238E27FC236}">
                  <a16:creationId xmlns:a16="http://schemas.microsoft.com/office/drawing/2014/main" id="{BCE7AD99-25D0-47C7-B5A8-902FB50E89D4}"/>
                </a:ext>
              </a:extLst>
            </p:cNvPr>
            <p:cNvSpPr/>
            <p:nvPr/>
          </p:nvSpPr>
          <p:spPr>
            <a:xfrm>
              <a:off x="1979557" y="3805381"/>
              <a:ext cx="755703" cy="755703"/>
            </a:xfrm>
            <a:prstGeom prst="ellipse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en-US" sz="135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7" name="ï$ḻíḍè">
              <a:extLst>
                <a:ext uri="{FF2B5EF4-FFF2-40B4-BE49-F238E27FC236}">
                  <a16:creationId xmlns:a16="http://schemas.microsoft.com/office/drawing/2014/main" id="{421EF314-7530-4E89-B671-D52C1244DF59}"/>
                </a:ext>
              </a:extLst>
            </p:cNvPr>
            <p:cNvCxnSpPr>
              <a:cxnSpLocks/>
            </p:cNvCxnSpPr>
            <p:nvPr/>
          </p:nvCxnSpPr>
          <p:spPr>
            <a:xfrm rot="10904570" flipH="1" flipV="1">
              <a:off x="4872565" y="4241690"/>
              <a:ext cx="684666" cy="156645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ïṧḻïḑè">
              <a:extLst>
                <a:ext uri="{FF2B5EF4-FFF2-40B4-BE49-F238E27FC236}">
                  <a16:creationId xmlns:a16="http://schemas.microsoft.com/office/drawing/2014/main" id="{8EEB636C-4DA2-45E2-85F9-8876A0A1D42D}"/>
                </a:ext>
              </a:extLst>
            </p:cNvPr>
            <p:cNvSpPr/>
            <p:nvPr/>
          </p:nvSpPr>
          <p:spPr>
            <a:xfrm rot="171317">
              <a:off x="5002577" y="4606170"/>
              <a:ext cx="135878" cy="13587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endPara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9" name="îš1îḋé">
              <a:extLst>
                <a:ext uri="{FF2B5EF4-FFF2-40B4-BE49-F238E27FC236}">
                  <a16:creationId xmlns:a16="http://schemas.microsoft.com/office/drawing/2014/main" id="{E68AFF9D-806D-4904-93FF-AD356279E861}"/>
                </a:ext>
              </a:extLst>
            </p:cNvPr>
            <p:cNvSpPr/>
            <p:nvPr/>
          </p:nvSpPr>
          <p:spPr>
            <a:xfrm rot="10695430" flipV="1">
              <a:off x="5085920" y="5314589"/>
              <a:ext cx="755703" cy="755703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en-US" sz="135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20" name="ïsļîḋé">
              <a:extLst>
                <a:ext uri="{FF2B5EF4-FFF2-40B4-BE49-F238E27FC236}">
                  <a16:creationId xmlns:a16="http://schemas.microsoft.com/office/drawing/2014/main" id="{2874FA75-FEEB-4C2E-B04B-55AD585DC8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66743" y="2923086"/>
              <a:ext cx="684666" cy="156645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îṥļiḑè">
              <a:extLst>
                <a:ext uri="{FF2B5EF4-FFF2-40B4-BE49-F238E27FC236}">
                  <a16:creationId xmlns:a16="http://schemas.microsoft.com/office/drawing/2014/main" id="{483FA6C9-9E2E-4771-909A-ECB1138312D2}"/>
                </a:ext>
              </a:extLst>
            </p:cNvPr>
            <p:cNvSpPr/>
            <p:nvPr/>
          </p:nvSpPr>
          <p:spPr>
            <a:xfrm rot="183234">
              <a:off x="7288102" y="4036073"/>
              <a:ext cx="135878" cy="13587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îŝ1iḑê">
              <a:extLst>
                <a:ext uri="{FF2B5EF4-FFF2-40B4-BE49-F238E27FC236}">
                  <a16:creationId xmlns:a16="http://schemas.microsoft.com/office/drawing/2014/main" id="{EE21C8B4-B195-4CF9-8477-915326AD0F5B}"/>
                </a:ext>
              </a:extLst>
            </p:cNvPr>
            <p:cNvSpPr/>
            <p:nvPr/>
          </p:nvSpPr>
          <p:spPr>
            <a:xfrm>
              <a:off x="6562165" y="2668813"/>
              <a:ext cx="755703" cy="755703"/>
            </a:xfrm>
            <a:prstGeom prst="ellipse">
              <a:avLst/>
            </a:prstGeom>
            <a:solidFill>
              <a:schemeClr val="accent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en-US" sz="135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3" name="îṣľiḍè">
              <a:extLst>
                <a:ext uri="{FF2B5EF4-FFF2-40B4-BE49-F238E27FC236}">
                  <a16:creationId xmlns:a16="http://schemas.microsoft.com/office/drawing/2014/main" id="{E9C67D3B-EA08-42B0-B77D-35F1F4982B8A}"/>
                </a:ext>
              </a:extLst>
            </p:cNvPr>
            <p:cNvSpPr/>
            <p:nvPr/>
          </p:nvSpPr>
          <p:spPr bwMode="auto">
            <a:xfrm>
              <a:off x="10121220" y="2353173"/>
              <a:ext cx="1044321" cy="1139825"/>
            </a:xfrm>
            <a:custGeom>
              <a:avLst/>
              <a:gdLst>
                <a:gd name="connsiteX0" fmla="*/ 243589 w 557114"/>
                <a:gd name="connsiteY0" fmla="*/ 355438 h 608062"/>
                <a:gd name="connsiteX1" fmla="*/ 277656 w 557114"/>
                <a:gd name="connsiteY1" fmla="*/ 355438 h 608062"/>
                <a:gd name="connsiteX2" fmla="*/ 277940 w 557114"/>
                <a:gd name="connsiteY2" fmla="*/ 355438 h 608062"/>
                <a:gd name="connsiteX3" fmla="*/ 278604 w 557114"/>
                <a:gd name="connsiteY3" fmla="*/ 355438 h 608062"/>
                <a:gd name="connsiteX4" fmla="*/ 279174 w 557114"/>
                <a:gd name="connsiteY4" fmla="*/ 355438 h 608062"/>
                <a:gd name="connsiteX5" fmla="*/ 279458 w 557114"/>
                <a:gd name="connsiteY5" fmla="*/ 355438 h 608062"/>
                <a:gd name="connsiteX6" fmla="*/ 279553 w 557114"/>
                <a:gd name="connsiteY6" fmla="*/ 355438 h 608062"/>
                <a:gd name="connsiteX7" fmla="*/ 313620 w 557114"/>
                <a:gd name="connsiteY7" fmla="*/ 355438 h 608062"/>
                <a:gd name="connsiteX8" fmla="*/ 324438 w 557114"/>
                <a:gd name="connsiteY8" fmla="*/ 375432 h 608062"/>
                <a:gd name="connsiteX9" fmla="*/ 298152 w 557114"/>
                <a:gd name="connsiteY9" fmla="*/ 430202 h 608062"/>
                <a:gd name="connsiteX10" fmla="*/ 301948 w 557114"/>
                <a:gd name="connsiteY10" fmla="*/ 510272 h 608062"/>
                <a:gd name="connsiteX11" fmla="*/ 356891 w 557114"/>
                <a:gd name="connsiteY11" fmla="*/ 389172 h 608062"/>
                <a:gd name="connsiteX12" fmla="*/ 356986 w 557114"/>
                <a:gd name="connsiteY12" fmla="*/ 389172 h 608062"/>
                <a:gd name="connsiteX13" fmla="*/ 376628 w 557114"/>
                <a:gd name="connsiteY13" fmla="*/ 375337 h 608062"/>
                <a:gd name="connsiteX14" fmla="*/ 383556 w 557114"/>
                <a:gd name="connsiteY14" fmla="*/ 376474 h 608062"/>
                <a:gd name="connsiteX15" fmla="*/ 383745 w 557114"/>
                <a:gd name="connsiteY15" fmla="*/ 376569 h 608062"/>
                <a:gd name="connsiteX16" fmla="*/ 518588 w 557114"/>
                <a:gd name="connsiteY16" fmla="*/ 438920 h 608062"/>
                <a:gd name="connsiteX17" fmla="*/ 557114 w 557114"/>
                <a:gd name="connsiteY17" fmla="*/ 482224 h 608062"/>
                <a:gd name="connsiteX18" fmla="*/ 557114 w 557114"/>
                <a:gd name="connsiteY18" fmla="*/ 608062 h 608062"/>
                <a:gd name="connsiteX19" fmla="*/ 279743 w 557114"/>
                <a:gd name="connsiteY19" fmla="*/ 608062 h 608062"/>
                <a:gd name="connsiteX20" fmla="*/ 279458 w 557114"/>
                <a:gd name="connsiteY20" fmla="*/ 608062 h 608062"/>
                <a:gd name="connsiteX21" fmla="*/ 279364 w 557114"/>
                <a:gd name="connsiteY21" fmla="*/ 608062 h 608062"/>
                <a:gd name="connsiteX22" fmla="*/ 279174 w 557114"/>
                <a:gd name="connsiteY22" fmla="*/ 608062 h 608062"/>
                <a:gd name="connsiteX23" fmla="*/ 278984 w 557114"/>
                <a:gd name="connsiteY23" fmla="*/ 608062 h 608062"/>
                <a:gd name="connsiteX24" fmla="*/ 278604 w 557114"/>
                <a:gd name="connsiteY24" fmla="*/ 608062 h 608062"/>
                <a:gd name="connsiteX25" fmla="*/ 278130 w 557114"/>
                <a:gd name="connsiteY25" fmla="*/ 608062 h 608062"/>
                <a:gd name="connsiteX26" fmla="*/ 277940 w 557114"/>
                <a:gd name="connsiteY26" fmla="*/ 608062 h 608062"/>
                <a:gd name="connsiteX27" fmla="*/ 277845 w 557114"/>
                <a:gd name="connsiteY27" fmla="*/ 608062 h 608062"/>
                <a:gd name="connsiteX28" fmla="*/ 277750 w 557114"/>
                <a:gd name="connsiteY28" fmla="*/ 608062 h 608062"/>
                <a:gd name="connsiteX29" fmla="*/ 277656 w 557114"/>
                <a:gd name="connsiteY29" fmla="*/ 608062 h 608062"/>
                <a:gd name="connsiteX30" fmla="*/ 277371 w 557114"/>
                <a:gd name="connsiteY30" fmla="*/ 608062 h 608062"/>
                <a:gd name="connsiteX31" fmla="*/ 0 w 557114"/>
                <a:gd name="connsiteY31" fmla="*/ 608062 h 608062"/>
                <a:gd name="connsiteX32" fmla="*/ 0 w 557114"/>
                <a:gd name="connsiteY32" fmla="*/ 482224 h 608062"/>
                <a:gd name="connsiteX33" fmla="*/ 38621 w 557114"/>
                <a:gd name="connsiteY33" fmla="*/ 438920 h 608062"/>
                <a:gd name="connsiteX34" fmla="*/ 173464 w 557114"/>
                <a:gd name="connsiteY34" fmla="*/ 376569 h 608062"/>
                <a:gd name="connsiteX35" fmla="*/ 173558 w 557114"/>
                <a:gd name="connsiteY35" fmla="*/ 376474 h 608062"/>
                <a:gd name="connsiteX36" fmla="*/ 180486 w 557114"/>
                <a:gd name="connsiteY36" fmla="*/ 375337 h 608062"/>
                <a:gd name="connsiteX37" fmla="*/ 200223 w 557114"/>
                <a:gd name="connsiteY37" fmla="*/ 389172 h 608062"/>
                <a:gd name="connsiteX38" fmla="*/ 255166 w 557114"/>
                <a:gd name="connsiteY38" fmla="*/ 510272 h 608062"/>
                <a:gd name="connsiteX39" fmla="*/ 258962 w 557114"/>
                <a:gd name="connsiteY39" fmla="*/ 430202 h 608062"/>
                <a:gd name="connsiteX40" fmla="*/ 232676 w 557114"/>
                <a:gd name="connsiteY40" fmla="*/ 375432 h 608062"/>
                <a:gd name="connsiteX41" fmla="*/ 243589 w 557114"/>
                <a:gd name="connsiteY41" fmla="*/ 355438 h 608062"/>
                <a:gd name="connsiteX42" fmla="*/ 276250 w 557114"/>
                <a:gd name="connsiteY42" fmla="*/ 0 h 608062"/>
                <a:gd name="connsiteX43" fmla="*/ 277674 w 557114"/>
                <a:gd name="connsiteY43" fmla="*/ 0 h 608062"/>
                <a:gd name="connsiteX44" fmla="*/ 277863 w 557114"/>
                <a:gd name="connsiteY44" fmla="*/ 0 h 608062"/>
                <a:gd name="connsiteX45" fmla="*/ 277958 w 557114"/>
                <a:gd name="connsiteY45" fmla="*/ 0 h 608062"/>
                <a:gd name="connsiteX46" fmla="*/ 279382 w 557114"/>
                <a:gd name="connsiteY46" fmla="*/ 0 h 608062"/>
                <a:gd name="connsiteX47" fmla="*/ 402570 w 557114"/>
                <a:gd name="connsiteY47" fmla="*/ 104895 h 608062"/>
                <a:gd name="connsiteX48" fmla="*/ 394693 w 557114"/>
                <a:gd name="connsiteY48" fmla="*/ 159001 h 608062"/>
                <a:gd name="connsiteX49" fmla="*/ 405892 w 557114"/>
                <a:gd name="connsiteY49" fmla="*/ 184774 h 608062"/>
                <a:gd name="connsiteX50" fmla="*/ 377040 w 557114"/>
                <a:gd name="connsiteY50" fmla="*/ 236890 h 608062"/>
                <a:gd name="connsiteX51" fmla="*/ 315731 w 557114"/>
                <a:gd name="connsiteY51" fmla="*/ 311274 h 608062"/>
                <a:gd name="connsiteX52" fmla="*/ 277958 w 557114"/>
                <a:gd name="connsiteY52" fmla="*/ 319707 h 608062"/>
                <a:gd name="connsiteX53" fmla="*/ 277958 w 557114"/>
                <a:gd name="connsiteY53" fmla="*/ 319802 h 608062"/>
                <a:gd name="connsiteX54" fmla="*/ 277863 w 557114"/>
                <a:gd name="connsiteY54" fmla="*/ 319802 h 608062"/>
                <a:gd name="connsiteX55" fmla="*/ 277674 w 557114"/>
                <a:gd name="connsiteY55" fmla="*/ 319802 h 608062"/>
                <a:gd name="connsiteX56" fmla="*/ 277674 w 557114"/>
                <a:gd name="connsiteY56" fmla="*/ 319707 h 608062"/>
                <a:gd name="connsiteX57" fmla="*/ 239901 w 557114"/>
                <a:gd name="connsiteY57" fmla="*/ 311274 h 608062"/>
                <a:gd name="connsiteX58" fmla="*/ 178592 w 557114"/>
                <a:gd name="connsiteY58" fmla="*/ 236890 h 608062"/>
                <a:gd name="connsiteX59" fmla="*/ 149740 w 557114"/>
                <a:gd name="connsiteY59" fmla="*/ 184774 h 608062"/>
                <a:gd name="connsiteX60" fmla="*/ 161034 w 557114"/>
                <a:gd name="connsiteY60" fmla="*/ 159001 h 608062"/>
                <a:gd name="connsiteX61" fmla="*/ 153062 w 557114"/>
                <a:gd name="connsiteY61" fmla="*/ 104895 h 608062"/>
                <a:gd name="connsiteX62" fmla="*/ 276250 w 557114"/>
                <a:gd name="connsiteY62" fmla="*/ 0 h 60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57114" h="608062">
                  <a:moveTo>
                    <a:pt x="243589" y="355438"/>
                  </a:moveTo>
                  <a:lnTo>
                    <a:pt x="277656" y="355438"/>
                  </a:lnTo>
                  <a:lnTo>
                    <a:pt x="277940" y="355438"/>
                  </a:lnTo>
                  <a:lnTo>
                    <a:pt x="278604" y="355438"/>
                  </a:lnTo>
                  <a:lnTo>
                    <a:pt x="279174" y="355438"/>
                  </a:lnTo>
                  <a:lnTo>
                    <a:pt x="279458" y="355438"/>
                  </a:lnTo>
                  <a:lnTo>
                    <a:pt x="279553" y="355438"/>
                  </a:lnTo>
                  <a:lnTo>
                    <a:pt x="313620" y="355438"/>
                  </a:lnTo>
                  <a:cubicBezTo>
                    <a:pt x="325007" y="355438"/>
                    <a:pt x="330511" y="364630"/>
                    <a:pt x="324438" y="375432"/>
                  </a:cubicBezTo>
                  <a:cubicBezTo>
                    <a:pt x="321781" y="379980"/>
                    <a:pt x="298152" y="430202"/>
                    <a:pt x="298152" y="430202"/>
                  </a:cubicBezTo>
                  <a:lnTo>
                    <a:pt x="301948" y="510272"/>
                  </a:lnTo>
                  <a:cubicBezTo>
                    <a:pt x="317700" y="481655"/>
                    <a:pt x="343131" y="422432"/>
                    <a:pt x="356891" y="389172"/>
                  </a:cubicBezTo>
                  <a:cubicBezTo>
                    <a:pt x="356891" y="389172"/>
                    <a:pt x="356891" y="389172"/>
                    <a:pt x="356986" y="389172"/>
                  </a:cubicBezTo>
                  <a:cubicBezTo>
                    <a:pt x="359832" y="381117"/>
                    <a:pt x="367519" y="375337"/>
                    <a:pt x="376628" y="375337"/>
                  </a:cubicBezTo>
                  <a:cubicBezTo>
                    <a:pt x="379096" y="375337"/>
                    <a:pt x="381373" y="375716"/>
                    <a:pt x="383556" y="376474"/>
                  </a:cubicBezTo>
                  <a:cubicBezTo>
                    <a:pt x="383650" y="376474"/>
                    <a:pt x="383650" y="376474"/>
                    <a:pt x="383745" y="376569"/>
                  </a:cubicBezTo>
                  <a:cubicBezTo>
                    <a:pt x="387446" y="377706"/>
                    <a:pt x="464973" y="411724"/>
                    <a:pt x="518588" y="438920"/>
                  </a:cubicBezTo>
                  <a:cubicBezTo>
                    <a:pt x="542595" y="451049"/>
                    <a:pt x="557114" y="466305"/>
                    <a:pt x="557114" y="482224"/>
                  </a:cubicBezTo>
                  <a:lnTo>
                    <a:pt x="557114" y="608062"/>
                  </a:lnTo>
                  <a:lnTo>
                    <a:pt x="279743" y="608062"/>
                  </a:lnTo>
                  <a:lnTo>
                    <a:pt x="279458" y="608062"/>
                  </a:lnTo>
                  <a:lnTo>
                    <a:pt x="279364" y="608062"/>
                  </a:lnTo>
                  <a:lnTo>
                    <a:pt x="279174" y="608062"/>
                  </a:lnTo>
                  <a:lnTo>
                    <a:pt x="278984" y="608062"/>
                  </a:lnTo>
                  <a:lnTo>
                    <a:pt x="278604" y="608062"/>
                  </a:lnTo>
                  <a:lnTo>
                    <a:pt x="278130" y="608062"/>
                  </a:lnTo>
                  <a:lnTo>
                    <a:pt x="277940" y="608062"/>
                  </a:lnTo>
                  <a:lnTo>
                    <a:pt x="277845" y="608062"/>
                  </a:lnTo>
                  <a:lnTo>
                    <a:pt x="277750" y="608062"/>
                  </a:lnTo>
                  <a:lnTo>
                    <a:pt x="277656" y="608062"/>
                  </a:lnTo>
                  <a:lnTo>
                    <a:pt x="277371" y="608062"/>
                  </a:lnTo>
                  <a:lnTo>
                    <a:pt x="0" y="608062"/>
                  </a:lnTo>
                  <a:lnTo>
                    <a:pt x="0" y="482224"/>
                  </a:lnTo>
                  <a:cubicBezTo>
                    <a:pt x="0" y="466305"/>
                    <a:pt x="14519" y="451049"/>
                    <a:pt x="38621" y="438920"/>
                  </a:cubicBezTo>
                  <a:cubicBezTo>
                    <a:pt x="92141" y="411724"/>
                    <a:pt x="169668" y="377706"/>
                    <a:pt x="173464" y="376569"/>
                  </a:cubicBezTo>
                  <a:cubicBezTo>
                    <a:pt x="173464" y="376474"/>
                    <a:pt x="173464" y="376474"/>
                    <a:pt x="173558" y="376474"/>
                  </a:cubicBezTo>
                  <a:cubicBezTo>
                    <a:pt x="175741" y="375716"/>
                    <a:pt x="178018" y="375337"/>
                    <a:pt x="180486" y="375337"/>
                  </a:cubicBezTo>
                  <a:cubicBezTo>
                    <a:pt x="189595" y="375337"/>
                    <a:pt x="197282" y="381117"/>
                    <a:pt x="200223" y="389172"/>
                  </a:cubicBezTo>
                  <a:cubicBezTo>
                    <a:pt x="214078" y="422432"/>
                    <a:pt x="239414" y="481655"/>
                    <a:pt x="255166" y="510272"/>
                  </a:cubicBezTo>
                  <a:lnTo>
                    <a:pt x="258962" y="430202"/>
                  </a:lnTo>
                  <a:cubicBezTo>
                    <a:pt x="258962" y="430202"/>
                    <a:pt x="235333" y="379980"/>
                    <a:pt x="232676" y="375432"/>
                  </a:cubicBezTo>
                  <a:cubicBezTo>
                    <a:pt x="226603" y="364630"/>
                    <a:pt x="232107" y="355438"/>
                    <a:pt x="243589" y="355438"/>
                  </a:cubicBezTo>
                  <a:close/>
                  <a:moveTo>
                    <a:pt x="276250" y="0"/>
                  </a:moveTo>
                  <a:cubicBezTo>
                    <a:pt x="276725" y="0"/>
                    <a:pt x="277199" y="0"/>
                    <a:pt x="277674" y="0"/>
                  </a:cubicBezTo>
                  <a:cubicBezTo>
                    <a:pt x="277769" y="0"/>
                    <a:pt x="277769" y="0"/>
                    <a:pt x="277863" y="0"/>
                  </a:cubicBezTo>
                  <a:cubicBezTo>
                    <a:pt x="277863" y="0"/>
                    <a:pt x="277863" y="0"/>
                    <a:pt x="277958" y="0"/>
                  </a:cubicBezTo>
                  <a:cubicBezTo>
                    <a:pt x="278433" y="0"/>
                    <a:pt x="278907" y="0"/>
                    <a:pt x="279382" y="0"/>
                  </a:cubicBezTo>
                  <a:cubicBezTo>
                    <a:pt x="385487" y="0"/>
                    <a:pt x="405417" y="75615"/>
                    <a:pt x="402570" y="104895"/>
                  </a:cubicBezTo>
                  <a:cubicBezTo>
                    <a:pt x="400387" y="128395"/>
                    <a:pt x="394693" y="159001"/>
                    <a:pt x="394693" y="159001"/>
                  </a:cubicBezTo>
                  <a:cubicBezTo>
                    <a:pt x="394693" y="159001"/>
                    <a:pt x="405892" y="164118"/>
                    <a:pt x="405892" y="184774"/>
                  </a:cubicBezTo>
                  <a:cubicBezTo>
                    <a:pt x="402001" y="236511"/>
                    <a:pt x="381311" y="214149"/>
                    <a:pt x="377040" y="236890"/>
                  </a:cubicBezTo>
                  <a:cubicBezTo>
                    <a:pt x="370017" y="274603"/>
                    <a:pt x="336610" y="301893"/>
                    <a:pt x="315731" y="311274"/>
                  </a:cubicBezTo>
                  <a:cubicBezTo>
                    <a:pt x="303583" y="316770"/>
                    <a:pt x="291055" y="319518"/>
                    <a:pt x="277958" y="319707"/>
                  </a:cubicBezTo>
                  <a:lnTo>
                    <a:pt x="277958" y="319802"/>
                  </a:lnTo>
                  <a:cubicBezTo>
                    <a:pt x="277863" y="319802"/>
                    <a:pt x="277863" y="319802"/>
                    <a:pt x="277863" y="319802"/>
                  </a:cubicBezTo>
                  <a:cubicBezTo>
                    <a:pt x="277769" y="319802"/>
                    <a:pt x="277769" y="319802"/>
                    <a:pt x="277674" y="319802"/>
                  </a:cubicBezTo>
                  <a:lnTo>
                    <a:pt x="277674" y="319707"/>
                  </a:lnTo>
                  <a:cubicBezTo>
                    <a:pt x="264577" y="319518"/>
                    <a:pt x="252049" y="316770"/>
                    <a:pt x="239901" y="311274"/>
                  </a:cubicBezTo>
                  <a:cubicBezTo>
                    <a:pt x="219022" y="301893"/>
                    <a:pt x="185615" y="274603"/>
                    <a:pt x="178592" y="236890"/>
                  </a:cubicBezTo>
                  <a:cubicBezTo>
                    <a:pt x="174321" y="214149"/>
                    <a:pt x="153631" y="236511"/>
                    <a:pt x="149740" y="184774"/>
                  </a:cubicBezTo>
                  <a:cubicBezTo>
                    <a:pt x="149740" y="164118"/>
                    <a:pt x="161034" y="159001"/>
                    <a:pt x="161034" y="159001"/>
                  </a:cubicBezTo>
                  <a:cubicBezTo>
                    <a:pt x="161034" y="159001"/>
                    <a:pt x="155245" y="128395"/>
                    <a:pt x="153062" y="104895"/>
                  </a:cubicBezTo>
                  <a:cubicBezTo>
                    <a:pt x="150215" y="75615"/>
                    <a:pt x="170145" y="0"/>
                    <a:pt x="276250" y="0"/>
                  </a:cubicBezTo>
                  <a:close/>
                </a:path>
              </a:pathLst>
            </a:custGeom>
            <a:gradFill>
              <a:gsLst>
                <a:gs pos="100000">
                  <a:schemeClr val="accent1"/>
                </a:gs>
                <a:gs pos="0">
                  <a:schemeClr val="accent3"/>
                </a:gs>
              </a:gsLst>
              <a:lin ang="189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1351">
                <a:cs typeface="+mn-ea"/>
                <a:sym typeface="+mn-lt"/>
              </a:endParaRPr>
            </a:p>
          </p:txBody>
        </p:sp>
        <p:sp>
          <p:nvSpPr>
            <p:cNvPr id="25" name="ïsḷîḍê">
              <a:extLst>
                <a:ext uri="{FF2B5EF4-FFF2-40B4-BE49-F238E27FC236}">
                  <a16:creationId xmlns:a16="http://schemas.microsoft.com/office/drawing/2014/main" id="{8FBB11D7-5551-4EE6-9C09-2D2C70AF4E00}"/>
                </a:ext>
              </a:extLst>
            </p:cNvPr>
            <p:cNvSpPr/>
            <p:nvPr/>
          </p:nvSpPr>
          <p:spPr>
            <a:xfrm>
              <a:off x="2133541" y="3956901"/>
              <a:ext cx="447734" cy="452662"/>
            </a:xfrm>
            <a:custGeom>
              <a:avLst/>
              <a:gdLst>
                <a:gd name="connsiteX0" fmla="*/ 32552 w 571147"/>
                <a:gd name="connsiteY0" fmla="*/ 406999 h 577432"/>
                <a:gd name="connsiteX1" fmla="*/ 111849 w 571147"/>
                <a:gd name="connsiteY1" fmla="*/ 406999 h 577432"/>
                <a:gd name="connsiteX2" fmla="*/ 137666 w 571147"/>
                <a:gd name="connsiteY2" fmla="*/ 432794 h 577432"/>
                <a:gd name="connsiteX3" fmla="*/ 137666 w 571147"/>
                <a:gd name="connsiteY3" fmla="*/ 550715 h 577432"/>
                <a:gd name="connsiteX4" fmla="*/ 111849 w 571147"/>
                <a:gd name="connsiteY4" fmla="*/ 577432 h 577432"/>
                <a:gd name="connsiteX5" fmla="*/ 32552 w 571147"/>
                <a:gd name="connsiteY5" fmla="*/ 577432 h 577432"/>
                <a:gd name="connsiteX6" fmla="*/ 6734 w 571147"/>
                <a:gd name="connsiteY6" fmla="*/ 550715 h 577432"/>
                <a:gd name="connsiteX7" fmla="*/ 6734 w 571147"/>
                <a:gd name="connsiteY7" fmla="*/ 432794 h 577432"/>
                <a:gd name="connsiteX8" fmla="*/ 32552 w 571147"/>
                <a:gd name="connsiteY8" fmla="*/ 406999 h 577432"/>
                <a:gd name="connsiteX9" fmla="*/ 236302 w 571147"/>
                <a:gd name="connsiteY9" fmla="*/ 314976 h 577432"/>
                <a:gd name="connsiteX10" fmla="*/ 315688 w 571147"/>
                <a:gd name="connsiteY10" fmla="*/ 314976 h 577432"/>
                <a:gd name="connsiteX11" fmla="*/ 341535 w 571147"/>
                <a:gd name="connsiteY11" fmla="*/ 340761 h 577432"/>
                <a:gd name="connsiteX12" fmla="*/ 341535 w 571147"/>
                <a:gd name="connsiteY12" fmla="*/ 550726 h 577432"/>
                <a:gd name="connsiteX13" fmla="*/ 315688 w 571147"/>
                <a:gd name="connsiteY13" fmla="*/ 577432 h 577432"/>
                <a:gd name="connsiteX14" fmla="*/ 236302 w 571147"/>
                <a:gd name="connsiteY14" fmla="*/ 577432 h 577432"/>
                <a:gd name="connsiteX15" fmla="*/ 210455 w 571147"/>
                <a:gd name="connsiteY15" fmla="*/ 550726 h 577432"/>
                <a:gd name="connsiteX16" fmla="*/ 210455 w 571147"/>
                <a:gd name="connsiteY16" fmla="*/ 340761 h 577432"/>
                <a:gd name="connsiteX17" fmla="*/ 236302 w 571147"/>
                <a:gd name="connsiteY17" fmla="*/ 314976 h 577432"/>
                <a:gd name="connsiteX18" fmla="*/ 440171 w 571147"/>
                <a:gd name="connsiteY18" fmla="*/ 209935 h 577432"/>
                <a:gd name="connsiteX19" fmla="*/ 518634 w 571147"/>
                <a:gd name="connsiteY19" fmla="*/ 209935 h 577432"/>
                <a:gd name="connsiteX20" fmla="*/ 545404 w 571147"/>
                <a:gd name="connsiteY20" fmla="*/ 235724 h 577432"/>
                <a:gd name="connsiteX21" fmla="*/ 545404 w 571147"/>
                <a:gd name="connsiteY21" fmla="*/ 550722 h 577432"/>
                <a:gd name="connsiteX22" fmla="*/ 518634 w 571147"/>
                <a:gd name="connsiteY22" fmla="*/ 577432 h 577432"/>
                <a:gd name="connsiteX23" fmla="*/ 440171 w 571147"/>
                <a:gd name="connsiteY23" fmla="*/ 577432 h 577432"/>
                <a:gd name="connsiteX24" fmla="*/ 414324 w 571147"/>
                <a:gd name="connsiteY24" fmla="*/ 550722 h 577432"/>
                <a:gd name="connsiteX25" fmla="*/ 414324 w 571147"/>
                <a:gd name="connsiteY25" fmla="*/ 235724 h 577432"/>
                <a:gd name="connsiteX26" fmla="*/ 440171 w 571147"/>
                <a:gd name="connsiteY26" fmla="*/ 209935 h 577432"/>
                <a:gd name="connsiteX27" fmla="*/ 296320 w 571147"/>
                <a:gd name="connsiteY27" fmla="*/ 121530 h 577432"/>
                <a:gd name="connsiteX28" fmla="*/ 361828 w 571147"/>
                <a:gd name="connsiteY28" fmla="*/ 134423 h 577432"/>
                <a:gd name="connsiteX29" fmla="*/ 370132 w 571147"/>
                <a:gd name="connsiteY29" fmla="*/ 141791 h 577432"/>
                <a:gd name="connsiteX30" fmla="*/ 371055 w 571147"/>
                <a:gd name="connsiteY30" fmla="*/ 152843 h 577432"/>
                <a:gd name="connsiteX31" fmla="*/ 346143 w 571147"/>
                <a:gd name="connsiteY31" fmla="*/ 213626 h 577432"/>
                <a:gd name="connsiteX32" fmla="*/ 334149 w 571147"/>
                <a:gd name="connsiteY32" fmla="*/ 221915 h 577432"/>
                <a:gd name="connsiteX33" fmla="*/ 333226 w 571147"/>
                <a:gd name="connsiteY33" fmla="*/ 221915 h 577432"/>
                <a:gd name="connsiteX34" fmla="*/ 322154 w 571147"/>
                <a:gd name="connsiteY34" fmla="*/ 215468 h 577432"/>
                <a:gd name="connsiteX35" fmla="*/ 308314 w 571147"/>
                <a:gd name="connsiteY35" fmla="*/ 190602 h 577432"/>
                <a:gd name="connsiteX36" fmla="*/ 19522 w 571147"/>
                <a:gd name="connsiteY36" fmla="*/ 339798 h 577432"/>
                <a:gd name="connsiteX37" fmla="*/ 13064 w 571147"/>
                <a:gd name="connsiteY37" fmla="*/ 340719 h 577432"/>
                <a:gd name="connsiteX38" fmla="*/ 1069 w 571147"/>
                <a:gd name="connsiteY38" fmla="*/ 334272 h 577432"/>
                <a:gd name="connsiteX39" fmla="*/ 7528 w 571147"/>
                <a:gd name="connsiteY39" fmla="*/ 315853 h 577432"/>
                <a:gd name="connsiteX40" fmla="*/ 296320 w 571147"/>
                <a:gd name="connsiteY40" fmla="*/ 167578 h 577432"/>
                <a:gd name="connsiteX41" fmla="*/ 281557 w 571147"/>
                <a:gd name="connsiteY41" fmla="*/ 139949 h 577432"/>
                <a:gd name="connsiteX42" fmla="*/ 283402 w 571147"/>
                <a:gd name="connsiteY42" fmla="*/ 126135 h 577432"/>
                <a:gd name="connsiteX43" fmla="*/ 296320 w 571147"/>
                <a:gd name="connsiteY43" fmla="*/ 121530 h 577432"/>
                <a:gd name="connsiteX44" fmla="*/ 484451 w 571147"/>
                <a:gd name="connsiteY44" fmla="*/ 100307 h 577432"/>
                <a:gd name="connsiteX45" fmla="*/ 502944 w 571147"/>
                <a:gd name="connsiteY45" fmla="*/ 115101 h 577432"/>
                <a:gd name="connsiteX46" fmla="*/ 484451 w 571147"/>
                <a:gd name="connsiteY46" fmla="*/ 129896 h 577432"/>
                <a:gd name="connsiteX47" fmla="*/ 475278 w 571147"/>
                <a:gd name="connsiteY47" fmla="*/ 51633 h 577432"/>
                <a:gd name="connsiteX48" fmla="*/ 475278 w 571147"/>
                <a:gd name="connsiteY48" fmla="*/ 78263 h 577432"/>
                <a:gd name="connsiteX49" fmla="*/ 458708 w 571147"/>
                <a:gd name="connsiteY49" fmla="*/ 64489 h 577432"/>
                <a:gd name="connsiteX50" fmla="*/ 475278 w 571147"/>
                <a:gd name="connsiteY50" fmla="*/ 51633 h 577432"/>
                <a:gd name="connsiteX51" fmla="*/ 479865 w 571147"/>
                <a:gd name="connsiteY51" fmla="*/ 23014 h 577432"/>
                <a:gd name="connsiteX52" fmla="*/ 475254 w 571147"/>
                <a:gd name="connsiteY52" fmla="*/ 27617 h 577432"/>
                <a:gd name="connsiteX53" fmla="*/ 475254 w 571147"/>
                <a:gd name="connsiteY53" fmla="*/ 35901 h 577432"/>
                <a:gd name="connsiteX54" fmla="*/ 439295 w 571147"/>
                <a:gd name="connsiteY54" fmla="*/ 67200 h 577432"/>
                <a:gd name="connsiteX55" fmla="*/ 475254 w 571147"/>
                <a:gd name="connsiteY55" fmla="*/ 98499 h 577432"/>
                <a:gd name="connsiteX56" fmla="*/ 475254 w 571147"/>
                <a:gd name="connsiteY56" fmla="*/ 129798 h 577432"/>
                <a:gd name="connsiteX57" fmla="*/ 446671 w 571147"/>
                <a:gd name="connsiteY57" fmla="*/ 107704 h 577432"/>
                <a:gd name="connsiteX58" fmla="*/ 437451 w 571147"/>
                <a:gd name="connsiteY58" fmla="*/ 117830 h 577432"/>
                <a:gd name="connsiteX59" fmla="*/ 475254 w 571147"/>
                <a:gd name="connsiteY59" fmla="*/ 145447 h 577432"/>
                <a:gd name="connsiteX60" fmla="*/ 475254 w 571147"/>
                <a:gd name="connsiteY60" fmla="*/ 154652 h 577432"/>
                <a:gd name="connsiteX61" fmla="*/ 479865 w 571147"/>
                <a:gd name="connsiteY61" fmla="*/ 159255 h 577432"/>
                <a:gd name="connsiteX62" fmla="*/ 484475 w 571147"/>
                <a:gd name="connsiteY62" fmla="*/ 154652 h 577432"/>
                <a:gd name="connsiteX63" fmla="*/ 484475 w 571147"/>
                <a:gd name="connsiteY63" fmla="*/ 145447 h 577432"/>
                <a:gd name="connsiteX64" fmla="*/ 522279 w 571147"/>
                <a:gd name="connsiteY64" fmla="*/ 113228 h 577432"/>
                <a:gd name="connsiteX65" fmla="*/ 484475 w 571147"/>
                <a:gd name="connsiteY65" fmla="*/ 80088 h 577432"/>
                <a:gd name="connsiteX66" fmla="*/ 484475 w 571147"/>
                <a:gd name="connsiteY66" fmla="*/ 51551 h 577432"/>
                <a:gd name="connsiteX67" fmla="*/ 511214 w 571147"/>
                <a:gd name="connsiteY67" fmla="*/ 68121 h 577432"/>
                <a:gd name="connsiteX68" fmla="*/ 520435 w 571147"/>
                <a:gd name="connsiteY68" fmla="*/ 58915 h 577432"/>
                <a:gd name="connsiteX69" fmla="*/ 484475 w 571147"/>
                <a:gd name="connsiteY69" fmla="*/ 35901 h 577432"/>
                <a:gd name="connsiteX70" fmla="*/ 484475 w 571147"/>
                <a:gd name="connsiteY70" fmla="*/ 27617 h 577432"/>
                <a:gd name="connsiteX71" fmla="*/ 479865 w 571147"/>
                <a:gd name="connsiteY71" fmla="*/ 23014 h 577432"/>
                <a:gd name="connsiteX72" fmla="*/ 479865 w 571147"/>
                <a:gd name="connsiteY72" fmla="*/ 0 h 577432"/>
                <a:gd name="connsiteX73" fmla="*/ 571147 w 571147"/>
                <a:gd name="connsiteY73" fmla="*/ 91135 h 577432"/>
                <a:gd name="connsiteX74" fmla="*/ 479865 w 571147"/>
                <a:gd name="connsiteY74" fmla="*/ 182269 h 577432"/>
                <a:gd name="connsiteX75" fmla="*/ 388582 w 571147"/>
                <a:gd name="connsiteY75" fmla="*/ 91135 h 577432"/>
                <a:gd name="connsiteX76" fmla="*/ 479865 w 571147"/>
                <a:gd name="connsiteY76" fmla="*/ 0 h 57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571147" h="577432">
                  <a:moveTo>
                    <a:pt x="32552" y="406999"/>
                  </a:moveTo>
                  <a:lnTo>
                    <a:pt x="111849" y="406999"/>
                  </a:lnTo>
                  <a:cubicBezTo>
                    <a:pt x="125679" y="406999"/>
                    <a:pt x="137666" y="418054"/>
                    <a:pt x="137666" y="432794"/>
                  </a:cubicBezTo>
                  <a:lnTo>
                    <a:pt x="137666" y="550715"/>
                  </a:lnTo>
                  <a:cubicBezTo>
                    <a:pt x="137666" y="565456"/>
                    <a:pt x="125679" y="577432"/>
                    <a:pt x="111849" y="577432"/>
                  </a:cubicBezTo>
                  <a:lnTo>
                    <a:pt x="32552" y="577432"/>
                  </a:lnTo>
                  <a:cubicBezTo>
                    <a:pt x="18721" y="577432"/>
                    <a:pt x="6734" y="565456"/>
                    <a:pt x="6734" y="550715"/>
                  </a:cubicBezTo>
                  <a:lnTo>
                    <a:pt x="6734" y="432794"/>
                  </a:lnTo>
                  <a:cubicBezTo>
                    <a:pt x="6734" y="418054"/>
                    <a:pt x="18721" y="406999"/>
                    <a:pt x="32552" y="406999"/>
                  </a:cubicBezTo>
                  <a:close/>
                  <a:moveTo>
                    <a:pt x="236302" y="314976"/>
                  </a:moveTo>
                  <a:lnTo>
                    <a:pt x="315688" y="314976"/>
                  </a:lnTo>
                  <a:cubicBezTo>
                    <a:pt x="329535" y="314976"/>
                    <a:pt x="341535" y="326948"/>
                    <a:pt x="341535" y="340761"/>
                  </a:cubicBezTo>
                  <a:lnTo>
                    <a:pt x="341535" y="550726"/>
                  </a:lnTo>
                  <a:cubicBezTo>
                    <a:pt x="341535" y="565460"/>
                    <a:pt x="329535" y="577432"/>
                    <a:pt x="315688" y="577432"/>
                  </a:cubicBezTo>
                  <a:lnTo>
                    <a:pt x="236302" y="577432"/>
                  </a:lnTo>
                  <a:cubicBezTo>
                    <a:pt x="221532" y="577432"/>
                    <a:pt x="210455" y="565460"/>
                    <a:pt x="210455" y="550726"/>
                  </a:cubicBezTo>
                  <a:lnTo>
                    <a:pt x="210455" y="340761"/>
                  </a:lnTo>
                  <a:cubicBezTo>
                    <a:pt x="210455" y="326948"/>
                    <a:pt x="221532" y="314976"/>
                    <a:pt x="236302" y="314976"/>
                  </a:cubicBezTo>
                  <a:close/>
                  <a:moveTo>
                    <a:pt x="440171" y="209935"/>
                  </a:moveTo>
                  <a:lnTo>
                    <a:pt x="518634" y="209935"/>
                  </a:lnTo>
                  <a:cubicBezTo>
                    <a:pt x="533404" y="209935"/>
                    <a:pt x="545404" y="221909"/>
                    <a:pt x="545404" y="235724"/>
                  </a:cubicBezTo>
                  <a:lnTo>
                    <a:pt x="545404" y="550722"/>
                  </a:lnTo>
                  <a:cubicBezTo>
                    <a:pt x="545404" y="565458"/>
                    <a:pt x="533404" y="577432"/>
                    <a:pt x="518634" y="577432"/>
                  </a:cubicBezTo>
                  <a:lnTo>
                    <a:pt x="440171" y="577432"/>
                  </a:lnTo>
                  <a:cubicBezTo>
                    <a:pt x="425401" y="577432"/>
                    <a:pt x="414324" y="565458"/>
                    <a:pt x="414324" y="550722"/>
                  </a:cubicBezTo>
                  <a:lnTo>
                    <a:pt x="414324" y="235724"/>
                  </a:lnTo>
                  <a:cubicBezTo>
                    <a:pt x="414324" y="221909"/>
                    <a:pt x="425401" y="209935"/>
                    <a:pt x="440171" y="209935"/>
                  </a:cubicBezTo>
                  <a:close/>
                  <a:moveTo>
                    <a:pt x="296320" y="121530"/>
                  </a:moveTo>
                  <a:lnTo>
                    <a:pt x="361828" y="134423"/>
                  </a:lnTo>
                  <a:cubicBezTo>
                    <a:pt x="365519" y="135344"/>
                    <a:pt x="368287" y="138107"/>
                    <a:pt x="370132" y="141791"/>
                  </a:cubicBezTo>
                  <a:cubicBezTo>
                    <a:pt x="371977" y="144554"/>
                    <a:pt x="372900" y="149159"/>
                    <a:pt x="371055" y="152843"/>
                  </a:cubicBezTo>
                  <a:lnTo>
                    <a:pt x="346143" y="213626"/>
                  </a:lnTo>
                  <a:cubicBezTo>
                    <a:pt x="344298" y="219152"/>
                    <a:pt x="339684" y="221915"/>
                    <a:pt x="334149" y="221915"/>
                  </a:cubicBezTo>
                  <a:cubicBezTo>
                    <a:pt x="334149" y="221915"/>
                    <a:pt x="334149" y="221915"/>
                    <a:pt x="333226" y="221915"/>
                  </a:cubicBezTo>
                  <a:cubicBezTo>
                    <a:pt x="328613" y="221915"/>
                    <a:pt x="323999" y="219152"/>
                    <a:pt x="322154" y="215468"/>
                  </a:cubicBezTo>
                  <a:lnTo>
                    <a:pt x="308314" y="190602"/>
                  </a:lnTo>
                  <a:lnTo>
                    <a:pt x="19522" y="339798"/>
                  </a:lnTo>
                  <a:cubicBezTo>
                    <a:pt x="16754" y="340719"/>
                    <a:pt x="14909" y="340719"/>
                    <a:pt x="13064" y="340719"/>
                  </a:cubicBezTo>
                  <a:cubicBezTo>
                    <a:pt x="8450" y="340719"/>
                    <a:pt x="3837" y="337956"/>
                    <a:pt x="1069" y="334272"/>
                  </a:cubicBezTo>
                  <a:cubicBezTo>
                    <a:pt x="-1699" y="327826"/>
                    <a:pt x="1069" y="319537"/>
                    <a:pt x="7528" y="315853"/>
                  </a:cubicBezTo>
                  <a:lnTo>
                    <a:pt x="296320" y="167578"/>
                  </a:lnTo>
                  <a:lnTo>
                    <a:pt x="281557" y="139949"/>
                  </a:lnTo>
                  <a:cubicBezTo>
                    <a:pt x="279712" y="135344"/>
                    <a:pt x="279712" y="129819"/>
                    <a:pt x="283402" y="126135"/>
                  </a:cubicBezTo>
                  <a:cubicBezTo>
                    <a:pt x="286170" y="121530"/>
                    <a:pt x="291706" y="119688"/>
                    <a:pt x="296320" y="121530"/>
                  </a:cubicBezTo>
                  <a:close/>
                  <a:moveTo>
                    <a:pt x="484451" y="100307"/>
                  </a:moveTo>
                  <a:cubicBezTo>
                    <a:pt x="492773" y="102156"/>
                    <a:pt x="502944" y="104930"/>
                    <a:pt x="502944" y="115101"/>
                  </a:cubicBezTo>
                  <a:cubicBezTo>
                    <a:pt x="502944" y="125273"/>
                    <a:pt x="493698" y="128971"/>
                    <a:pt x="484451" y="129896"/>
                  </a:cubicBezTo>
                  <a:close/>
                  <a:moveTo>
                    <a:pt x="475278" y="51633"/>
                  </a:moveTo>
                  <a:lnTo>
                    <a:pt x="475278" y="78263"/>
                  </a:lnTo>
                  <a:cubicBezTo>
                    <a:pt x="464231" y="76426"/>
                    <a:pt x="458708" y="71835"/>
                    <a:pt x="458708" y="64489"/>
                  </a:cubicBezTo>
                  <a:cubicBezTo>
                    <a:pt x="458708" y="58061"/>
                    <a:pt x="465152" y="51633"/>
                    <a:pt x="475278" y="51633"/>
                  </a:cubicBezTo>
                  <a:close/>
                  <a:moveTo>
                    <a:pt x="479865" y="23014"/>
                  </a:moveTo>
                  <a:cubicBezTo>
                    <a:pt x="477098" y="23014"/>
                    <a:pt x="475254" y="25775"/>
                    <a:pt x="475254" y="27617"/>
                  </a:cubicBezTo>
                  <a:lnTo>
                    <a:pt x="475254" y="35901"/>
                  </a:lnTo>
                  <a:cubicBezTo>
                    <a:pt x="456813" y="36822"/>
                    <a:pt x="439295" y="46948"/>
                    <a:pt x="439295" y="67200"/>
                  </a:cubicBezTo>
                  <a:cubicBezTo>
                    <a:pt x="439295" y="84691"/>
                    <a:pt x="453125" y="93896"/>
                    <a:pt x="475254" y="98499"/>
                  </a:cubicBezTo>
                  <a:lnTo>
                    <a:pt x="475254" y="129798"/>
                  </a:lnTo>
                  <a:cubicBezTo>
                    <a:pt x="450359" y="128877"/>
                    <a:pt x="463268" y="107704"/>
                    <a:pt x="446671" y="107704"/>
                  </a:cubicBezTo>
                  <a:cubicBezTo>
                    <a:pt x="441139" y="107704"/>
                    <a:pt x="437451" y="111387"/>
                    <a:pt x="437451" y="117830"/>
                  </a:cubicBezTo>
                  <a:cubicBezTo>
                    <a:pt x="437451" y="129798"/>
                    <a:pt x="450359" y="144526"/>
                    <a:pt x="475254" y="145447"/>
                  </a:cubicBezTo>
                  <a:lnTo>
                    <a:pt x="475254" y="154652"/>
                  </a:lnTo>
                  <a:cubicBezTo>
                    <a:pt x="475254" y="157414"/>
                    <a:pt x="477098" y="159255"/>
                    <a:pt x="479865" y="159255"/>
                  </a:cubicBezTo>
                  <a:cubicBezTo>
                    <a:pt x="482631" y="159255"/>
                    <a:pt x="484475" y="157414"/>
                    <a:pt x="484475" y="154652"/>
                  </a:cubicBezTo>
                  <a:lnTo>
                    <a:pt x="484475" y="145447"/>
                  </a:lnTo>
                  <a:cubicBezTo>
                    <a:pt x="506604" y="143606"/>
                    <a:pt x="522279" y="133480"/>
                    <a:pt x="522279" y="113228"/>
                  </a:cubicBezTo>
                  <a:cubicBezTo>
                    <a:pt x="522279" y="90214"/>
                    <a:pt x="504760" y="84691"/>
                    <a:pt x="484475" y="80088"/>
                  </a:cubicBezTo>
                  <a:lnTo>
                    <a:pt x="484475" y="51551"/>
                  </a:lnTo>
                  <a:cubicBezTo>
                    <a:pt x="501072" y="51551"/>
                    <a:pt x="501072" y="68121"/>
                    <a:pt x="511214" y="68121"/>
                  </a:cubicBezTo>
                  <a:cubicBezTo>
                    <a:pt x="515824" y="68121"/>
                    <a:pt x="520435" y="64439"/>
                    <a:pt x="520435" y="58915"/>
                  </a:cubicBezTo>
                  <a:cubicBezTo>
                    <a:pt x="520435" y="43266"/>
                    <a:pt x="496461" y="35901"/>
                    <a:pt x="484475" y="35901"/>
                  </a:cubicBezTo>
                  <a:lnTo>
                    <a:pt x="484475" y="27617"/>
                  </a:lnTo>
                  <a:cubicBezTo>
                    <a:pt x="484475" y="25775"/>
                    <a:pt x="482631" y="23014"/>
                    <a:pt x="479865" y="23014"/>
                  </a:cubicBezTo>
                  <a:close/>
                  <a:moveTo>
                    <a:pt x="479865" y="0"/>
                  </a:moveTo>
                  <a:cubicBezTo>
                    <a:pt x="529655" y="0"/>
                    <a:pt x="571147" y="40504"/>
                    <a:pt x="571147" y="91135"/>
                  </a:cubicBezTo>
                  <a:cubicBezTo>
                    <a:pt x="571147" y="141765"/>
                    <a:pt x="529655" y="182269"/>
                    <a:pt x="479865" y="182269"/>
                  </a:cubicBezTo>
                  <a:cubicBezTo>
                    <a:pt x="429152" y="182269"/>
                    <a:pt x="388582" y="141765"/>
                    <a:pt x="388582" y="91135"/>
                  </a:cubicBezTo>
                  <a:cubicBezTo>
                    <a:pt x="388582" y="40504"/>
                    <a:pt x="429152" y="0"/>
                    <a:pt x="47986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 sz="135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6" name="ïS1íďe">
              <a:extLst>
                <a:ext uri="{FF2B5EF4-FFF2-40B4-BE49-F238E27FC236}">
                  <a16:creationId xmlns:a16="http://schemas.microsoft.com/office/drawing/2014/main" id="{32FAA181-8E03-4A83-958C-7BB0C3B4DDF3}"/>
                </a:ext>
              </a:extLst>
            </p:cNvPr>
            <p:cNvSpPr/>
            <p:nvPr/>
          </p:nvSpPr>
          <p:spPr>
            <a:xfrm>
              <a:off x="6740907" y="2838450"/>
              <a:ext cx="455132" cy="437710"/>
            </a:xfrm>
            <a:custGeom>
              <a:avLst/>
              <a:gdLst>
                <a:gd name="connsiteX0" fmla="*/ 61288 w 609549"/>
                <a:gd name="connsiteY0" fmla="*/ 383285 h 586216"/>
                <a:gd name="connsiteX1" fmla="*/ 71162 w 609549"/>
                <a:gd name="connsiteY1" fmla="*/ 387101 h 586216"/>
                <a:gd name="connsiteX2" fmla="*/ 120018 w 609549"/>
                <a:gd name="connsiteY2" fmla="*/ 435892 h 586216"/>
                <a:gd name="connsiteX3" fmla="*/ 120018 w 609549"/>
                <a:gd name="connsiteY3" fmla="*/ 454200 h 586216"/>
                <a:gd name="connsiteX4" fmla="*/ 56639 w 609549"/>
                <a:gd name="connsiteY4" fmla="*/ 517543 h 586216"/>
                <a:gd name="connsiteX5" fmla="*/ 35592 w 609549"/>
                <a:gd name="connsiteY5" fmla="*/ 513644 h 586216"/>
                <a:gd name="connsiteX6" fmla="*/ 51877 w 609549"/>
                <a:gd name="connsiteY6" fmla="*/ 388099 h 586216"/>
                <a:gd name="connsiteX7" fmla="*/ 61288 w 609549"/>
                <a:gd name="connsiteY7" fmla="*/ 383285 h 586216"/>
                <a:gd name="connsiteX8" fmla="*/ 235245 w 609549"/>
                <a:gd name="connsiteY8" fmla="*/ 302810 h 586216"/>
                <a:gd name="connsiteX9" fmla="*/ 306042 w 609549"/>
                <a:gd name="connsiteY9" fmla="*/ 373466 h 586216"/>
                <a:gd name="connsiteX10" fmla="*/ 258717 w 609549"/>
                <a:gd name="connsiteY10" fmla="*/ 420680 h 586216"/>
                <a:gd name="connsiteX11" fmla="*/ 230246 w 609549"/>
                <a:gd name="connsiteY11" fmla="*/ 550152 h 586216"/>
                <a:gd name="connsiteX12" fmla="*/ 92223 w 609549"/>
                <a:gd name="connsiteY12" fmla="*/ 575305 h 586216"/>
                <a:gd name="connsiteX13" fmla="*/ 88748 w 609549"/>
                <a:gd name="connsiteY13" fmla="*/ 556143 h 586216"/>
                <a:gd name="connsiteX14" fmla="*/ 165115 w 609549"/>
                <a:gd name="connsiteY14" fmla="*/ 479877 h 586216"/>
                <a:gd name="connsiteX15" fmla="*/ 165115 w 609549"/>
                <a:gd name="connsiteY15" fmla="*/ 446308 h 586216"/>
                <a:gd name="connsiteX16" fmla="*/ 88700 w 609549"/>
                <a:gd name="connsiteY16" fmla="*/ 369995 h 586216"/>
                <a:gd name="connsiteX17" fmla="*/ 92128 w 609549"/>
                <a:gd name="connsiteY17" fmla="*/ 350976 h 586216"/>
                <a:gd name="connsiteX18" fmla="*/ 189111 w 609549"/>
                <a:gd name="connsiteY18" fmla="*/ 348884 h 586216"/>
                <a:gd name="connsiteX19" fmla="*/ 257958 w 609549"/>
                <a:gd name="connsiteY19" fmla="*/ 161679 h 586216"/>
                <a:gd name="connsiteX20" fmla="*/ 317251 w 609549"/>
                <a:gd name="connsiteY20" fmla="*/ 220879 h 586216"/>
                <a:gd name="connsiteX21" fmla="*/ 388070 w 609549"/>
                <a:gd name="connsiteY21" fmla="*/ 291586 h 586216"/>
                <a:gd name="connsiteX22" fmla="*/ 604906 w 609549"/>
                <a:gd name="connsiteY22" fmla="*/ 508130 h 586216"/>
                <a:gd name="connsiteX23" fmla="*/ 604906 w 609549"/>
                <a:gd name="connsiteY23" fmla="*/ 530526 h 586216"/>
                <a:gd name="connsiteX24" fmla="*/ 556567 w 609549"/>
                <a:gd name="connsiteY24" fmla="*/ 578789 h 586216"/>
                <a:gd name="connsiteX25" fmla="*/ 545327 w 609549"/>
                <a:gd name="connsiteY25" fmla="*/ 583449 h 586216"/>
                <a:gd name="connsiteX26" fmla="*/ 534135 w 609549"/>
                <a:gd name="connsiteY26" fmla="*/ 578789 h 586216"/>
                <a:gd name="connsiteX27" fmla="*/ 317251 w 609549"/>
                <a:gd name="connsiteY27" fmla="*/ 362293 h 586216"/>
                <a:gd name="connsiteX28" fmla="*/ 246481 w 609549"/>
                <a:gd name="connsiteY28" fmla="*/ 291586 h 586216"/>
                <a:gd name="connsiteX29" fmla="*/ 187140 w 609549"/>
                <a:gd name="connsiteY29" fmla="*/ 232339 h 586216"/>
                <a:gd name="connsiteX30" fmla="*/ 58606 w 609549"/>
                <a:gd name="connsiteY30" fmla="*/ 160814 h 586216"/>
                <a:gd name="connsiteX31" fmla="*/ 126401 w 609549"/>
                <a:gd name="connsiteY31" fmla="*/ 228498 h 586216"/>
                <a:gd name="connsiteX32" fmla="*/ 111975 w 609549"/>
                <a:gd name="connsiteY32" fmla="*/ 242899 h 586216"/>
                <a:gd name="connsiteX33" fmla="*/ 119307 w 609549"/>
                <a:gd name="connsiteY33" fmla="*/ 250219 h 586216"/>
                <a:gd name="connsiteX34" fmla="*/ 119307 w 609549"/>
                <a:gd name="connsiteY34" fmla="*/ 277692 h 586216"/>
                <a:gd name="connsiteX35" fmla="*/ 115641 w 609549"/>
                <a:gd name="connsiteY35" fmla="*/ 281352 h 586216"/>
                <a:gd name="connsiteX36" fmla="*/ 88123 w 609549"/>
                <a:gd name="connsiteY36" fmla="*/ 281352 h 586216"/>
                <a:gd name="connsiteX37" fmla="*/ 5712 w 609549"/>
                <a:gd name="connsiteY37" fmla="*/ 199029 h 586216"/>
                <a:gd name="connsiteX38" fmla="*/ 5712 w 609549"/>
                <a:gd name="connsiteY38" fmla="*/ 171604 h 586216"/>
                <a:gd name="connsiteX39" fmla="*/ 9378 w 609549"/>
                <a:gd name="connsiteY39" fmla="*/ 167944 h 586216"/>
                <a:gd name="connsiteX40" fmla="*/ 36849 w 609549"/>
                <a:gd name="connsiteY40" fmla="*/ 167944 h 586216"/>
                <a:gd name="connsiteX41" fmla="*/ 44180 w 609549"/>
                <a:gd name="connsiteY41" fmla="*/ 175264 h 586216"/>
                <a:gd name="connsiteX42" fmla="*/ 585775 w 609549"/>
                <a:gd name="connsiteY42" fmla="*/ 66370 h 586216"/>
                <a:gd name="connsiteX43" fmla="*/ 595263 w 609549"/>
                <a:gd name="connsiteY43" fmla="*/ 73839 h 586216"/>
                <a:gd name="connsiteX44" fmla="*/ 578978 w 609549"/>
                <a:gd name="connsiteY44" fmla="*/ 199341 h 586216"/>
                <a:gd name="connsiteX45" fmla="*/ 559693 w 609549"/>
                <a:gd name="connsiteY45" fmla="*/ 200387 h 586216"/>
                <a:gd name="connsiteX46" fmla="*/ 510789 w 609549"/>
                <a:gd name="connsiteY46" fmla="*/ 151612 h 586216"/>
                <a:gd name="connsiteX47" fmla="*/ 510789 w 609549"/>
                <a:gd name="connsiteY47" fmla="*/ 133262 h 586216"/>
                <a:gd name="connsiteX48" fmla="*/ 574216 w 609549"/>
                <a:gd name="connsiteY48" fmla="*/ 69988 h 586216"/>
                <a:gd name="connsiteX49" fmla="*/ 585775 w 609549"/>
                <a:gd name="connsiteY49" fmla="*/ 66370 h 586216"/>
                <a:gd name="connsiteX50" fmla="*/ 158702 w 609549"/>
                <a:gd name="connsiteY50" fmla="*/ 26758 h 586216"/>
                <a:gd name="connsiteX51" fmla="*/ 172463 w 609549"/>
                <a:gd name="connsiteY51" fmla="*/ 32464 h 586216"/>
                <a:gd name="connsiteX52" fmla="*/ 179701 w 609549"/>
                <a:gd name="connsiteY52" fmla="*/ 39691 h 586216"/>
                <a:gd name="connsiteX53" fmla="*/ 246935 w 609549"/>
                <a:gd name="connsiteY53" fmla="*/ 106831 h 586216"/>
                <a:gd name="connsiteX54" fmla="*/ 254886 w 609549"/>
                <a:gd name="connsiteY54" fmla="*/ 114819 h 586216"/>
                <a:gd name="connsiteX55" fmla="*/ 257600 w 609549"/>
                <a:gd name="connsiteY55" fmla="*/ 138879 h 586216"/>
                <a:gd name="connsiteX56" fmla="*/ 254886 w 609549"/>
                <a:gd name="connsiteY56" fmla="*/ 142255 h 586216"/>
                <a:gd name="connsiteX57" fmla="*/ 252315 w 609549"/>
                <a:gd name="connsiteY57" fmla="*/ 144823 h 586216"/>
                <a:gd name="connsiteX58" fmla="*/ 246696 w 609549"/>
                <a:gd name="connsiteY58" fmla="*/ 150434 h 586216"/>
                <a:gd name="connsiteX59" fmla="*/ 175892 w 609549"/>
                <a:gd name="connsiteY59" fmla="*/ 221140 h 586216"/>
                <a:gd name="connsiteX60" fmla="*/ 172463 w 609549"/>
                <a:gd name="connsiteY60" fmla="*/ 224611 h 586216"/>
                <a:gd name="connsiteX61" fmla="*/ 170130 w 609549"/>
                <a:gd name="connsiteY61" fmla="*/ 226560 h 586216"/>
                <a:gd name="connsiteX62" fmla="*/ 162274 w 609549"/>
                <a:gd name="connsiteY62" fmla="*/ 229936 h 586216"/>
                <a:gd name="connsiteX63" fmla="*/ 158702 w 609549"/>
                <a:gd name="connsiteY63" fmla="*/ 230269 h 586216"/>
                <a:gd name="connsiteX64" fmla="*/ 144942 w 609549"/>
                <a:gd name="connsiteY64" fmla="*/ 224611 h 586216"/>
                <a:gd name="connsiteX65" fmla="*/ 137609 w 609549"/>
                <a:gd name="connsiteY65" fmla="*/ 217288 h 586216"/>
                <a:gd name="connsiteX66" fmla="*/ 69804 w 609549"/>
                <a:gd name="connsiteY66" fmla="*/ 149578 h 586216"/>
                <a:gd name="connsiteX67" fmla="*/ 62519 w 609549"/>
                <a:gd name="connsiteY67" fmla="*/ 142255 h 586216"/>
                <a:gd name="connsiteX68" fmla="*/ 62519 w 609549"/>
                <a:gd name="connsiteY68" fmla="*/ 114819 h 586216"/>
                <a:gd name="connsiteX69" fmla="*/ 144942 w 609549"/>
                <a:gd name="connsiteY69" fmla="*/ 32464 h 586216"/>
                <a:gd name="connsiteX70" fmla="*/ 158702 w 609549"/>
                <a:gd name="connsiteY70" fmla="*/ 26758 h 586216"/>
                <a:gd name="connsiteX71" fmla="*/ 254809 w 609549"/>
                <a:gd name="connsiteY71" fmla="*/ 6542 h 586216"/>
                <a:gd name="connsiteX72" fmla="*/ 321015 w 609549"/>
                <a:gd name="connsiteY72" fmla="*/ 29913 h 586216"/>
                <a:gd name="connsiteX73" fmla="*/ 260017 w 609549"/>
                <a:gd name="connsiteY73" fmla="*/ 97465 h 586216"/>
                <a:gd name="connsiteX74" fmla="*/ 193067 w 609549"/>
                <a:gd name="connsiteY74" fmla="*/ 30626 h 586216"/>
                <a:gd name="connsiteX75" fmla="*/ 254809 w 609549"/>
                <a:gd name="connsiteY75" fmla="*/ 6542 h 586216"/>
                <a:gd name="connsiteX76" fmla="*/ 503105 w 609549"/>
                <a:gd name="connsiteY76" fmla="*/ 953 h 586216"/>
                <a:gd name="connsiteX77" fmla="*/ 538560 w 609549"/>
                <a:gd name="connsiteY77" fmla="*/ 10911 h 586216"/>
                <a:gd name="connsiteX78" fmla="*/ 542083 w 609549"/>
                <a:gd name="connsiteY78" fmla="*/ 30073 h 586216"/>
                <a:gd name="connsiteX79" fmla="*/ 465709 w 609549"/>
                <a:gd name="connsiteY79" fmla="*/ 106341 h 586216"/>
                <a:gd name="connsiteX80" fmla="*/ 465709 w 609549"/>
                <a:gd name="connsiteY80" fmla="*/ 139911 h 586216"/>
                <a:gd name="connsiteX81" fmla="*/ 542131 w 609549"/>
                <a:gd name="connsiteY81" fmla="*/ 216227 h 586216"/>
                <a:gd name="connsiteX82" fmla="*/ 538655 w 609549"/>
                <a:gd name="connsiteY82" fmla="*/ 235246 h 586216"/>
                <a:gd name="connsiteX83" fmla="*/ 442187 w 609549"/>
                <a:gd name="connsiteY83" fmla="*/ 237528 h 586216"/>
                <a:gd name="connsiteX84" fmla="*/ 399238 w 609549"/>
                <a:gd name="connsiteY84" fmla="*/ 280370 h 586216"/>
                <a:gd name="connsiteX85" fmla="*/ 328482 w 609549"/>
                <a:gd name="connsiteY85" fmla="*/ 209712 h 586216"/>
                <a:gd name="connsiteX86" fmla="*/ 372240 w 609549"/>
                <a:gd name="connsiteY86" fmla="*/ 166015 h 586216"/>
                <a:gd name="connsiteX87" fmla="*/ 400571 w 609549"/>
                <a:gd name="connsiteY87" fmla="*/ 36064 h 586216"/>
                <a:gd name="connsiteX88" fmla="*/ 503105 w 609549"/>
                <a:gd name="connsiteY88" fmla="*/ 953 h 58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609549" h="586216">
                  <a:moveTo>
                    <a:pt x="61288" y="383285"/>
                  </a:moveTo>
                  <a:cubicBezTo>
                    <a:pt x="64829" y="383106"/>
                    <a:pt x="68448" y="384367"/>
                    <a:pt x="71162" y="387101"/>
                  </a:cubicBezTo>
                  <a:lnTo>
                    <a:pt x="120018" y="435892"/>
                  </a:lnTo>
                  <a:cubicBezTo>
                    <a:pt x="125113" y="440933"/>
                    <a:pt x="125113" y="449160"/>
                    <a:pt x="120018" y="454200"/>
                  </a:cubicBezTo>
                  <a:lnTo>
                    <a:pt x="56639" y="517543"/>
                  </a:lnTo>
                  <a:cubicBezTo>
                    <a:pt x="50211" y="523963"/>
                    <a:pt x="39211" y="522013"/>
                    <a:pt x="35592" y="513644"/>
                  </a:cubicBezTo>
                  <a:cubicBezTo>
                    <a:pt x="17783" y="472794"/>
                    <a:pt x="23211" y="424288"/>
                    <a:pt x="51877" y="388099"/>
                  </a:cubicBezTo>
                  <a:cubicBezTo>
                    <a:pt x="54282" y="385079"/>
                    <a:pt x="57746" y="383463"/>
                    <a:pt x="61288" y="383285"/>
                  </a:cubicBezTo>
                  <a:close/>
                  <a:moveTo>
                    <a:pt x="235245" y="302810"/>
                  </a:moveTo>
                  <a:lnTo>
                    <a:pt x="306042" y="373466"/>
                  </a:lnTo>
                  <a:lnTo>
                    <a:pt x="258717" y="420680"/>
                  </a:lnTo>
                  <a:cubicBezTo>
                    <a:pt x="274667" y="464329"/>
                    <a:pt x="265192" y="515300"/>
                    <a:pt x="230246" y="550152"/>
                  </a:cubicBezTo>
                  <a:cubicBezTo>
                    <a:pt x="192919" y="587430"/>
                    <a:pt x="137644" y="595798"/>
                    <a:pt x="92223" y="575305"/>
                  </a:cubicBezTo>
                  <a:cubicBezTo>
                    <a:pt x="84701" y="571882"/>
                    <a:pt x="82892" y="561992"/>
                    <a:pt x="88748" y="556143"/>
                  </a:cubicBezTo>
                  <a:lnTo>
                    <a:pt x="165115" y="479877"/>
                  </a:lnTo>
                  <a:cubicBezTo>
                    <a:pt x="174399" y="470605"/>
                    <a:pt x="174399" y="455580"/>
                    <a:pt x="165115" y="446308"/>
                  </a:cubicBezTo>
                  <a:lnTo>
                    <a:pt x="88700" y="369995"/>
                  </a:lnTo>
                  <a:cubicBezTo>
                    <a:pt x="82844" y="364194"/>
                    <a:pt x="84653" y="354399"/>
                    <a:pt x="92128" y="350976"/>
                  </a:cubicBezTo>
                  <a:cubicBezTo>
                    <a:pt x="122789" y="337092"/>
                    <a:pt x="157973" y="336379"/>
                    <a:pt x="189111" y="348884"/>
                  </a:cubicBezTo>
                  <a:close/>
                  <a:moveTo>
                    <a:pt x="257958" y="161679"/>
                  </a:moveTo>
                  <a:lnTo>
                    <a:pt x="317251" y="220879"/>
                  </a:lnTo>
                  <a:lnTo>
                    <a:pt x="388070" y="291586"/>
                  </a:lnTo>
                  <a:lnTo>
                    <a:pt x="604906" y="508130"/>
                  </a:lnTo>
                  <a:cubicBezTo>
                    <a:pt x="611097" y="514311"/>
                    <a:pt x="611097" y="524344"/>
                    <a:pt x="604906" y="530526"/>
                  </a:cubicBezTo>
                  <a:lnTo>
                    <a:pt x="556567" y="578789"/>
                  </a:lnTo>
                  <a:cubicBezTo>
                    <a:pt x="553471" y="581880"/>
                    <a:pt x="549423" y="583449"/>
                    <a:pt x="545327" y="583449"/>
                  </a:cubicBezTo>
                  <a:cubicBezTo>
                    <a:pt x="541279" y="583449"/>
                    <a:pt x="537231" y="581880"/>
                    <a:pt x="534135" y="578789"/>
                  </a:cubicBezTo>
                  <a:lnTo>
                    <a:pt x="317251" y="362293"/>
                  </a:lnTo>
                  <a:lnTo>
                    <a:pt x="246481" y="291586"/>
                  </a:lnTo>
                  <a:lnTo>
                    <a:pt x="187140" y="232339"/>
                  </a:lnTo>
                  <a:close/>
                  <a:moveTo>
                    <a:pt x="58606" y="160814"/>
                  </a:moveTo>
                  <a:lnTo>
                    <a:pt x="126401" y="228498"/>
                  </a:lnTo>
                  <a:lnTo>
                    <a:pt x="111975" y="242899"/>
                  </a:lnTo>
                  <a:lnTo>
                    <a:pt x="119307" y="250219"/>
                  </a:lnTo>
                  <a:cubicBezTo>
                    <a:pt x="126877" y="257824"/>
                    <a:pt x="126877" y="270087"/>
                    <a:pt x="119307" y="277692"/>
                  </a:cubicBezTo>
                  <a:lnTo>
                    <a:pt x="115641" y="281352"/>
                  </a:lnTo>
                  <a:cubicBezTo>
                    <a:pt x="108024" y="288909"/>
                    <a:pt x="95741" y="288909"/>
                    <a:pt x="88123" y="281352"/>
                  </a:cubicBezTo>
                  <a:lnTo>
                    <a:pt x="5712" y="199029"/>
                  </a:lnTo>
                  <a:cubicBezTo>
                    <a:pt x="-1905" y="191424"/>
                    <a:pt x="-1905" y="179161"/>
                    <a:pt x="5712" y="171604"/>
                  </a:cubicBezTo>
                  <a:lnTo>
                    <a:pt x="9378" y="167944"/>
                  </a:lnTo>
                  <a:cubicBezTo>
                    <a:pt x="16948" y="160339"/>
                    <a:pt x="29231" y="160339"/>
                    <a:pt x="36849" y="167944"/>
                  </a:cubicBezTo>
                  <a:lnTo>
                    <a:pt x="44180" y="175264"/>
                  </a:lnTo>
                  <a:close/>
                  <a:moveTo>
                    <a:pt x="585775" y="66370"/>
                  </a:moveTo>
                  <a:cubicBezTo>
                    <a:pt x="589775" y="67101"/>
                    <a:pt x="593430" y="69680"/>
                    <a:pt x="595263" y="73839"/>
                  </a:cubicBezTo>
                  <a:cubicBezTo>
                    <a:pt x="613072" y="114675"/>
                    <a:pt x="607644" y="163212"/>
                    <a:pt x="578978" y="199341"/>
                  </a:cubicBezTo>
                  <a:cubicBezTo>
                    <a:pt x="574168" y="205379"/>
                    <a:pt x="565121" y="205854"/>
                    <a:pt x="559693" y="200387"/>
                  </a:cubicBezTo>
                  <a:lnTo>
                    <a:pt x="510789" y="151612"/>
                  </a:lnTo>
                  <a:cubicBezTo>
                    <a:pt x="505742" y="146526"/>
                    <a:pt x="505742" y="138349"/>
                    <a:pt x="510789" y="133262"/>
                  </a:cubicBezTo>
                  <a:lnTo>
                    <a:pt x="574216" y="69988"/>
                  </a:lnTo>
                  <a:cubicBezTo>
                    <a:pt x="577430" y="66756"/>
                    <a:pt x="581775" y="65639"/>
                    <a:pt x="585775" y="66370"/>
                  </a:cubicBezTo>
                  <a:close/>
                  <a:moveTo>
                    <a:pt x="158702" y="26758"/>
                  </a:moveTo>
                  <a:cubicBezTo>
                    <a:pt x="163655" y="26758"/>
                    <a:pt x="168654" y="28660"/>
                    <a:pt x="172463" y="32464"/>
                  </a:cubicBezTo>
                  <a:lnTo>
                    <a:pt x="179701" y="39691"/>
                  </a:lnTo>
                  <a:lnTo>
                    <a:pt x="246935" y="106831"/>
                  </a:lnTo>
                  <a:lnTo>
                    <a:pt x="254886" y="114819"/>
                  </a:lnTo>
                  <a:cubicBezTo>
                    <a:pt x="261457" y="121334"/>
                    <a:pt x="262362" y="131414"/>
                    <a:pt x="257600" y="138879"/>
                  </a:cubicBezTo>
                  <a:cubicBezTo>
                    <a:pt x="256839" y="140068"/>
                    <a:pt x="255934" y="141209"/>
                    <a:pt x="254886" y="142255"/>
                  </a:cubicBezTo>
                  <a:lnTo>
                    <a:pt x="252315" y="144823"/>
                  </a:lnTo>
                  <a:lnTo>
                    <a:pt x="246696" y="150434"/>
                  </a:lnTo>
                  <a:lnTo>
                    <a:pt x="175892" y="221140"/>
                  </a:lnTo>
                  <a:lnTo>
                    <a:pt x="172463" y="224611"/>
                  </a:lnTo>
                  <a:cubicBezTo>
                    <a:pt x="171702" y="225324"/>
                    <a:pt x="170940" y="225990"/>
                    <a:pt x="170130" y="226560"/>
                  </a:cubicBezTo>
                  <a:cubicBezTo>
                    <a:pt x="167749" y="228319"/>
                    <a:pt x="165083" y="229413"/>
                    <a:pt x="162274" y="229936"/>
                  </a:cubicBezTo>
                  <a:cubicBezTo>
                    <a:pt x="161083" y="230174"/>
                    <a:pt x="159893" y="230269"/>
                    <a:pt x="158702" y="230269"/>
                  </a:cubicBezTo>
                  <a:cubicBezTo>
                    <a:pt x="153703" y="230269"/>
                    <a:pt x="148751" y="228367"/>
                    <a:pt x="144942" y="224611"/>
                  </a:cubicBezTo>
                  <a:lnTo>
                    <a:pt x="137609" y="217288"/>
                  </a:lnTo>
                  <a:lnTo>
                    <a:pt x="69804" y="149578"/>
                  </a:lnTo>
                  <a:lnTo>
                    <a:pt x="62519" y="142255"/>
                  </a:lnTo>
                  <a:cubicBezTo>
                    <a:pt x="54900" y="134647"/>
                    <a:pt x="54900" y="122380"/>
                    <a:pt x="62519" y="114819"/>
                  </a:cubicBezTo>
                  <a:lnTo>
                    <a:pt x="144942" y="32464"/>
                  </a:lnTo>
                  <a:cubicBezTo>
                    <a:pt x="148751" y="28660"/>
                    <a:pt x="153750" y="26758"/>
                    <a:pt x="158702" y="26758"/>
                  </a:cubicBezTo>
                  <a:close/>
                  <a:moveTo>
                    <a:pt x="254809" y="6542"/>
                  </a:moveTo>
                  <a:cubicBezTo>
                    <a:pt x="277279" y="4029"/>
                    <a:pt x="300492" y="9424"/>
                    <a:pt x="321015" y="29913"/>
                  </a:cubicBezTo>
                  <a:cubicBezTo>
                    <a:pt x="380347" y="89193"/>
                    <a:pt x="337205" y="46124"/>
                    <a:pt x="260017" y="97465"/>
                  </a:cubicBezTo>
                  <a:lnTo>
                    <a:pt x="193067" y="30626"/>
                  </a:lnTo>
                  <a:cubicBezTo>
                    <a:pt x="210614" y="19479"/>
                    <a:pt x="232340" y="9056"/>
                    <a:pt x="254809" y="6542"/>
                  </a:cubicBezTo>
                  <a:close/>
                  <a:moveTo>
                    <a:pt x="503105" y="953"/>
                  </a:moveTo>
                  <a:cubicBezTo>
                    <a:pt x="515252" y="2468"/>
                    <a:pt x="527216" y="5788"/>
                    <a:pt x="538560" y="10911"/>
                  </a:cubicBezTo>
                  <a:cubicBezTo>
                    <a:pt x="546131" y="14334"/>
                    <a:pt x="547940" y="24224"/>
                    <a:pt x="542083" y="30073"/>
                  </a:cubicBezTo>
                  <a:lnTo>
                    <a:pt x="465709" y="106341"/>
                  </a:lnTo>
                  <a:cubicBezTo>
                    <a:pt x="456424" y="115613"/>
                    <a:pt x="456424" y="130639"/>
                    <a:pt x="465709" y="139911"/>
                  </a:cubicBezTo>
                  <a:lnTo>
                    <a:pt x="542131" y="216227"/>
                  </a:lnTo>
                  <a:cubicBezTo>
                    <a:pt x="547940" y="222028"/>
                    <a:pt x="546178" y="231823"/>
                    <a:pt x="538655" y="235246"/>
                  </a:cubicBezTo>
                  <a:cubicBezTo>
                    <a:pt x="508181" y="249035"/>
                    <a:pt x="473184" y="249844"/>
                    <a:pt x="442187" y="237528"/>
                  </a:cubicBezTo>
                  <a:lnTo>
                    <a:pt x="399238" y="280370"/>
                  </a:lnTo>
                  <a:lnTo>
                    <a:pt x="328482" y="209712"/>
                  </a:lnTo>
                  <a:lnTo>
                    <a:pt x="372240" y="166015"/>
                  </a:lnTo>
                  <a:cubicBezTo>
                    <a:pt x="356051" y="122270"/>
                    <a:pt x="365527" y="71060"/>
                    <a:pt x="400571" y="36064"/>
                  </a:cubicBezTo>
                  <a:cubicBezTo>
                    <a:pt x="428569" y="8106"/>
                    <a:pt x="466664" y="-3592"/>
                    <a:pt x="503105" y="95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 sz="135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7" name="ïṣļïḑe">
              <a:extLst>
                <a:ext uri="{FF2B5EF4-FFF2-40B4-BE49-F238E27FC236}">
                  <a16:creationId xmlns:a16="http://schemas.microsoft.com/office/drawing/2014/main" id="{83CB79C7-3379-4B38-84F8-0B2463E547F5}"/>
                </a:ext>
              </a:extLst>
            </p:cNvPr>
            <p:cNvSpPr/>
            <p:nvPr/>
          </p:nvSpPr>
          <p:spPr>
            <a:xfrm>
              <a:off x="5263375" y="5460873"/>
              <a:ext cx="432576" cy="455406"/>
            </a:xfrm>
            <a:custGeom>
              <a:avLst/>
              <a:gdLst>
                <a:gd name="connsiteX0" fmla="*/ 17244 w 576909"/>
                <a:gd name="connsiteY0" fmla="*/ 412385 h 607357"/>
                <a:gd name="connsiteX1" fmla="*/ 49769 w 576909"/>
                <a:gd name="connsiteY1" fmla="*/ 412385 h 607357"/>
                <a:gd name="connsiteX2" fmla="*/ 57152 w 576909"/>
                <a:gd name="connsiteY2" fmla="*/ 412385 h 607357"/>
                <a:gd name="connsiteX3" fmla="*/ 60095 w 576909"/>
                <a:gd name="connsiteY3" fmla="*/ 412643 h 607357"/>
                <a:gd name="connsiteX4" fmla="*/ 72020 w 576909"/>
                <a:gd name="connsiteY4" fmla="*/ 420839 h 607357"/>
                <a:gd name="connsiteX5" fmla="*/ 74292 w 576909"/>
                <a:gd name="connsiteY5" fmla="*/ 429498 h 607357"/>
                <a:gd name="connsiteX6" fmla="*/ 74447 w 576909"/>
                <a:gd name="connsiteY6" fmla="*/ 577176 h 607357"/>
                <a:gd name="connsiteX7" fmla="*/ 72588 w 576909"/>
                <a:gd name="connsiteY7" fmla="*/ 585011 h 607357"/>
                <a:gd name="connsiteX8" fmla="*/ 60714 w 576909"/>
                <a:gd name="connsiteY8" fmla="*/ 594083 h 607357"/>
                <a:gd name="connsiteX9" fmla="*/ 57307 w 576909"/>
                <a:gd name="connsiteY9" fmla="*/ 594444 h 607357"/>
                <a:gd name="connsiteX10" fmla="*/ 50389 w 576909"/>
                <a:gd name="connsiteY10" fmla="*/ 594444 h 607357"/>
                <a:gd name="connsiteX11" fmla="*/ 17347 w 576909"/>
                <a:gd name="connsiteY11" fmla="*/ 594444 h 607357"/>
                <a:gd name="connsiteX12" fmla="*/ 155 w 576909"/>
                <a:gd name="connsiteY12" fmla="*/ 577280 h 607357"/>
                <a:gd name="connsiteX13" fmla="*/ 0 w 576909"/>
                <a:gd name="connsiteY13" fmla="*/ 429550 h 607357"/>
                <a:gd name="connsiteX14" fmla="*/ 17244 w 576909"/>
                <a:gd name="connsiteY14" fmla="*/ 412385 h 607357"/>
                <a:gd name="connsiteX15" fmla="*/ 196520 w 576909"/>
                <a:gd name="connsiteY15" fmla="*/ 401870 h 607357"/>
                <a:gd name="connsiteX16" fmla="*/ 308583 w 576909"/>
                <a:gd name="connsiteY16" fmla="*/ 433626 h 607357"/>
                <a:gd name="connsiteX17" fmla="*/ 325823 w 576909"/>
                <a:gd name="connsiteY17" fmla="*/ 438369 h 607357"/>
                <a:gd name="connsiteX18" fmla="*/ 392669 w 576909"/>
                <a:gd name="connsiteY18" fmla="*/ 438782 h 607357"/>
                <a:gd name="connsiteX19" fmla="*/ 409806 w 576909"/>
                <a:gd name="connsiteY19" fmla="*/ 456052 h 607357"/>
                <a:gd name="connsiteX20" fmla="*/ 409651 w 576909"/>
                <a:gd name="connsiteY20" fmla="*/ 484096 h 607357"/>
                <a:gd name="connsiteX21" fmla="*/ 409599 w 576909"/>
                <a:gd name="connsiteY21" fmla="*/ 494252 h 607357"/>
                <a:gd name="connsiteX22" fmla="*/ 392410 w 576909"/>
                <a:gd name="connsiteY22" fmla="*/ 511367 h 607357"/>
                <a:gd name="connsiteX23" fmla="*/ 257584 w 576909"/>
                <a:gd name="connsiteY23" fmla="*/ 511161 h 607357"/>
                <a:gd name="connsiteX24" fmla="*/ 249325 w 576909"/>
                <a:gd name="connsiteY24" fmla="*/ 519358 h 607357"/>
                <a:gd name="connsiteX25" fmla="*/ 249325 w 576909"/>
                <a:gd name="connsiteY25" fmla="*/ 521987 h 607357"/>
                <a:gd name="connsiteX26" fmla="*/ 257584 w 576909"/>
                <a:gd name="connsiteY26" fmla="*/ 530287 h 607357"/>
                <a:gd name="connsiteX27" fmla="*/ 407122 w 576909"/>
                <a:gd name="connsiteY27" fmla="*/ 530493 h 607357"/>
                <a:gd name="connsiteX28" fmla="*/ 407793 w 576909"/>
                <a:gd name="connsiteY28" fmla="*/ 530493 h 607357"/>
                <a:gd name="connsiteX29" fmla="*/ 507519 w 576909"/>
                <a:gd name="connsiteY29" fmla="*/ 429296 h 607357"/>
                <a:gd name="connsiteX30" fmla="*/ 524656 w 576909"/>
                <a:gd name="connsiteY30" fmla="*/ 413573 h 607357"/>
                <a:gd name="connsiteX31" fmla="*/ 524811 w 576909"/>
                <a:gd name="connsiteY31" fmla="*/ 413573 h 607357"/>
                <a:gd name="connsiteX32" fmla="*/ 529921 w 576909"/>
                <a:gd name="connsiteY32" fmla="*/ 413573 h 607357"/>
                <a:gd name="connsiteX33" fmla="*/ 560066 w 576909"/>
                <a:gd name="connsiteY33" fmla="*/ 413779 h 607357"/>
                <a:gd name="connsiteX34" fmla="*/ 576842 w 576909"/>
                <a:gd name="connsiteY34" fmla="*/ 432131 h 607357"/>
                <a:gd name="connsiteX35" fmla="*/ 416258 w 576909"/>
                <a:gd name="connsiteY35" fmla="*/ 607357 h 607357"/>
                <a:gd name="connsiteX36" fmla="*/ 360252 w 576909"/>
                <a:gd name="connsiteY36" fmla="*/ 606996 h 607357"/>
                <a:gd name="connsiteX37" fmla="*/ 233943 w 576909"/>
                <a:gd name="connsiteY37" fmla="*/ 594779 h 607357"/>
                <a:gd name="connsiteX38" fmla="*/ 197191 w 576909"/>
                <a:gd name="connsiteY38" fmla="*/ 587819 h 607357"/>
                <a:gd name="connsiteX39" fmla="*/ 168801 w 576909"/>
                <a:gd name="connsiteY39" fmla="*/ 585138 h 607357"/>
                <a:gd name="connsiteX40" fmla="*/ 94162 w 576909"/>
                <a:gd name="connsiteY40" fmla="*/ 585138 h 607357"/>
                <a:gd name="connsiteX41" fmla="*/ 94988 w 576909"/>
                <a:gd name="connsiteY41" fmla="*/ 577302 h 607357"/>
                <a:gd name="connsiteX42" fmla="*/ 94884 w 576909"/>
                <a:gd name="connsiteY42" fmla="*/ 429605 h 607357"/>
                <a:gd name="connsiteX43" fmla="*/ 93852 w 576909"/>
                <a:gd name="connsiteY43" fmla="*/ 420738 h 607357"/>
                <a:gd name="connsiteX44" fmla="*/ 117028 w 576909"/>
                <a:gd name="connsiteY44" fmla="*/ 420584 h 607357"/>
                <a:gd name="connsiteX45" fmla="*/ 196520 w 576909"/>
                <a:gd name="connsiteY45" fmla="*/ 401870 h 607357"/>
                <a:gd name="connsiteX46" fmla="*/ 468886 w 576909"/>
                <a:gd name="connsiteY46" fmla="*/ 357273 h 607357"/>
                <a:gd name="connsiteX47" fmla="*/ 512800 w 576909"/>
                <a:gd name="connsiteY47" fmla="*/ 357273 h 607357"/>
                <a:gd name="connsiteX48" fmla="*/ 529984 w 576909"/>
                <a:gd name="connsiteY48" fmla="*/ 374594 h 607357"/>
                <a:gd name="connsiteX49" fmla="*/ 529881 w 576909"/>
                <a:gd name="connsiteY49" fmla="*/ 392946 h 607357"/>
                <a:gd name="connsiteX50" fmla="*/ 524772 w 576909"/>
                <a:gd name="connsiteY50" fmla="*/ 392946 h 607357"/>
                <a:gd name="connsiteX51" fmla="*/ 524566 w 576909"/>
                <a:gd name="connsiteY51" fmla="*/ 392946 h 607357"/>
                <a:gd name="connsiteX52" fmla="*/ 498971 w 576909"/>
                <a:gd name="connsiteY52" fmla="*/ 402895 h 607357"/>
                <a:gd name="connsiteX53" fmla="*/ 486844 w 576909"/>
                <a:gd name="connsiteY53" fmla="*/ 427485 h 607357"/>
                <a:gd name="connsiteX54" fmla="*/ 447368 w 576909"/>
                <a:gd name="connsiteY54" fmla="*/ 498985 h 607357"/>
                <a:gd name="connsiteX55" fmla="*/ 428120 w 576909"/>
                <a:gd name="connsiteY55" fmla="*/ 506872 h 607357"/>
                <a:gd name="connsiteX56" fmla="*/ 430287 w 576909"/>
                <a:gd name="connsiteY56" fmla="*/ 494449 h 607357"/>
                <a:gd name="connsiteX57" fmla="*/ 430391 w 576909"/>
                <a:gd name="connsiteY57" fmla="*/ 470478 h 607357"/>
                <a:gd name="connsiteX58" fmla="*/ 451496 w 576909"/>
                <a:gd name="connsiteY58" fmla="*/ 405524 h 607357"/>
                <a:gd name="connsiteX59" fmla="*/ 451702 w 576909"/>
                <a:gd name="connsiteY59" fmla="*/ 374285 h 607357"/>
                <a:gd name="connsiteX60" fmla="*/ 468886 w 576909"/>
                <a:gd name="connsiteY60" fmla="*/ 357273 h 607357"/>
                <a:gd name="connsiteX61" fmla="*/ 361457 w 576909"/>
                <a:gd name="connsiteY61" fmla="*/ 0 h 607357"/>
                <a:gd name="connsiteX62" fmla="*/ 386592 w 576909"/>
                <a:gd name="connsiteY62" fmla="*/ 0 h 607357"/>
                <a:gd name="connsiteX63" fmla="*/ 407237 w 576909"/>
                <a:gd name="connsiteY63" fmla="*/ 20619 h 607357"/>
                <a:gd name="connsiteX64" fmla="*/ 407237 w 576909"/>
                <a:gd name="connsiteY64" fmla="*/ 127010 h 607357"/>
                <a:gd name="connsiteX65" fmla="*/ 455649 w 576909"/>
                <a:gd name="connsiteY65" fmla="*/ 175463 h 607357"/>
                <a:gd name="connsiteX66" fmla="*/ 445946 w 576909"/>
                <a:gd name="connsiteY66" fmla="*/ 198917 h 607357"/>
                <a:gd name="connsiteX67" fmla="*/ 423753 w 576909"/>
                <a:gd name="connsiteY67" fmla="*/ 198917 h 607357"/>
                <a:gd name="connsiteX68" fmla="*/ 406514 w 576909"/>
                <a:gd name="connsiteY68" fmla="*/ 216081 h 607357"/>
                <a:gd name="connsiteX69" fmla="*/ 406514 w 576909"/>
                <a:gd name="connsiteY69" fmla="*/ 349070 h 607357"/>
                <a:gd name="connsiteX70" fmla="*/ 389327 w 576909"/>
                <a:gd name="connsiteY70" fmla="*/ 366235 h 607357"/>
                <a:gd name="connsiteX71" fmla="*/ 352631 w 576909"/>
                <a:gd name="connsiteY71" fmla="*/ 366235 h 607357"/>
                <a:gd name="connsiteX72" fmla="*/ 335444 w 576909"/>
                <a:gd name="connsiteY72" fmla="*/ 349070 h 607357"/>
                <a:gd name="connsiteX73" fmla="*/ 335444 w 576909"/>
                <a:gd name="connsiteY73" fmla="*/ 289895 h 607357"/>
                <a:gd name="connsiteX74" fmla="*/ 318257 w 576909"/>
                <a:gd name="connsiteY74" fmla="*/ 272731 h 607357"/>
                <a:gd name="connsiteX75" fmla="*/ 241871 w 576909"/>
                <a:gd name="connsiteY75" fmla="*/ 272731 h 607357"/>
                <a:gd name="connsiteX76" fmla="*/ 224633 w 576909"/>
                <a:gd name="connsiteY76" fmla="*/ 289895 h 607357"/>
                <a:gd name="connsiteX77" fmla="*/ 224633 w 576909"/>
                <a:gd name="connsiteY77" fmla="*/ 349019 h 607357"/>
                <a:gd name="connsiteX78" fmla="*/ 207446 w 576909"/>
                <a:gd name="connsiteY78" fmla="*/ 366184 h 607357"/>
                <a:gd name="connsiteX79" fmla="*/ 170750 w 576909"/>
                <a:gd name="connsiteY79" fmla="*/ 366184 h 607357"/>
                <a:gd name="connsiteX80" fmla="*/ 153563 w 576909"/>
                <a:gd name="connsiteY80" fmla="*/ 349019 h 607357"/>
                <a:gd name="connsiteX81" fmla="*/ 153563 w 576909"/>
                <a:gd name="connsiteY81" fmla="*/ 216030 h 607357"/>
                <a:gd name="connsiteX82" fmla="*/ 136376 w 576909"/>
                <a:gd name="connsiteY82" fmla="*/ 198814 h 607357"/>
                <a:gd name="connsiteX83" fmla="*/ 114131 w 576909"/>
                <a:gd name="connsiteY83" fmla="*/ 198814 h 607357"/>
                <a:gd name="connsiteX84" fmla="*/ 104428 w 576909"/>
                <a:gd name="connsiteY84" fmla="*/ 175412 h 607357"/>
                <a:gd name="connsiteX85" fmla="*/ 267884 w 576909"/>
                <a:gd name="connsiteY85" fmla="*/ 12165 h 607357"/>
                <a:gd name="connsiteX86" fmla="*/ 292245 w 576909"/>
                <a:gd name="connsiteY86" fmla="*/ 12165 h 607357"/>
                <a:gd name="connsiteX87" fmla="*/ 340812 w 576909"/>
                <a:gd name="connsiteY87" fmla="*/ 60670 h 607357"/>
                <a:gd name="connsiteX88" fmla="*/ 340812 w 576909"/>
                <a:gd name="connsiteY88" fmla="*/ 20619 h 607357"/>
                <a:gd name="connsiteX89" fmla="*/ 361457 w 576909"/>
                <a:gd name="connsiteY89" fmla="*/ 0 h 607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576909" h="607357">
                  <a:moveTo>
                    <a:pt x="17244" y="412385"/>
                  </a:moveTo>
                  <a:lnTo>
                    <a:pt x="49769" y="412385"/>
                  </a:lnTo>
                  <a:lnTo>
                    <a:pt x="57152" y="412385"/>
                  </a:lnTo>
                  <a:cubicBezTo>
                    <a:pt x="58184" y="412385"/>
                    <a:pt x="59165" y="412540"/>
                    <a:pt x="60095" y="412643"/>
                  </a:cubicBezTo>
                  <a:cubicBezTo>
                    <a:pt x="65206" y="413571"/>
                    <a:pt x="69491" y="416560"/>
                    <a:pt x="72020" y="420839"/>
                  </a:cubicBezTo>
                  <a:cubicBezTo>
                    <a:pt x="73518" y="423364"/>
                    <a:pt x="74447" y="426406"/>
                    <a:pt x="74292" y="429498"/>
                  </a:cubicBezTo>
                  <a:lnTo>
                    <a:pt x="74447" y="577176"/>
                  </a:lnTo>
                  <a:cubicBezTo>
                    <a:pt x="74447" y="580011"/>
                    <a:pt x="73724" y="582692"/>
                    <a:pt x="72588" y="585011"/>
                  </a:cubicBezTo>
                  <a:cubicBezTo>
                    <a:pt x="70214" y="589651"/>
                    <a:pt x="65877" y="593053"/>
                    <a:pt x="60714" y="594083"/>
                  </a:cubicBezTo>
                  <a:cubicBezTo>
                    <a:pt x="59630" y="594290"/>
                    <a:pt x="58442" y="594444"/>
                    <a:pt x="57307" y="594444"/>
                  </a:cubicBezTo>
                  <a:lnTo>
                    <a:pt x="50389" y="594444"/>
                  </a:lnTo>
                  <a:lnTo>
                    <a:pt x="17347" y="594444"/>
                  </a:lnTo>
                  <a:cubicBezTo>
                    <a:pt x="7847" y="594444"/>
                    <a:pt x="155" y="586764"/>
                    <a:pt x="155" y="577280"/>
                  </a:cubicBezTo>
                  <a:lnTo>
                    <a:pt x="0" y="429550"/>
                  </a:lnTo>
                  <a:cubicBezTo>
                    <a:pt x="0" y="420066"/>
                    <a:pt x="7744" y="412385"/>
                    <a:pt x="17244" y="412385"/>
                  </a:cubicBezTo>
                  <a:close/>
                  <a:moveTo>
                    <a:pt x="196520" y="401870"/>
                  </a:moveTo>
                  <a:cubicBezTo>
                    <a:pt x="248809" y="401870"/>
                    <a:pt x="291859" y="423831"/>
                    <a:pt x="308583" y="433626"/>
                  </a:cubicBezTo>
                  <a:cubicBezTo>
                    <a:pt x="313796" y="436720"/>
                    <a:pt x="319784" y="438318"/>
                    <a:pt x="325823" y="438369"/>
                  </a:cubicBezTo>
                  <a:lnTo>
                    <a:pt x="392669" y="438782"/>
                  </a:lnTo>
                  <a:cubicBezTo>
                    <a:pt x="402218" y="438782"/>
                    <a:pt x="409857" y="446566"/>
                    <a:pt x="409806" y="456052"/>
                  </a:cubicBezTo>
                  <a:lnTo>
                    <a:pt x="409651" y="484096"/>
                  </a:lnTo>
                  <a:lnTo>
                    <a:pt x="409599" y="494252"/>
                  </a:lnTo>
                  <a:cubicBezTo>
                    <a:pt x="409548" y="503737"/>
                    <a:pt x="401805" y="511367"/>
                    <a:pt x="392410" y="511367"/>
                  </a:cubicBezTo>
                  <a:lnTo>
                    <a:pt x="257584" y="511161"/>
                  </a:lnTo>
                  <a:cubicBezTo>
                    <a:pt x="253042" y="511161"/>
                    <a:pt x="249325" y="514821"/>
                    <a:pt x="249325" y="519358"/>
                  </a:cubicBezTo>
                  <a:lnTo>
                    <a:pt x="249325" y="521987"/>
                  </a:lnTo>
                  <a:cubicBezTo>
                    <a:pt x="249325" y="526575"/>
                    <a:pt x="253042" y="530287"/>
                    <a:pt x="257584" y="530287"/>
                  </a:cubicBezTo>
                  <a:lnTo>
                    <a:pt x="407122" y="530493"/>
                  </a:lnTo>
                  <a:lnTo>
                    <a:pt x="407793" y="530493"/>
                  </a:lnTo>
                  <a:cubicBezTo>
                    <a:pt x="416361" y="530493"/>
                    <a:pt x="499002" y="527967"/>
                    <a:pt x="507519" y="429296"/>
                  </a:cubicBezTo>
                  <a:cubicBezTo>
                    <a:pt x="508293" y="420377"/>
                    <a:pt x="515726" y="413573"/>
                    <a:pt x="524656" y="413573"/>
                  </a:cubicBezTo>
                  <a:lnTo>
                    <a:pt x="524811" y="413573"/>
                  </a:lnTo>
                  <a:lnTo>
                    <a:pt x="529921" y="413573"/>
                  </a:lnTo>
                  <a:lnTo>
                    <a:pt x="560066" y="413779"/>
                  </a:lnTo>
                  <a:cubicBezTo>
                    <a:pt x="569976" y="413830"/>
                    <a:pt x="577719" y="422233"/>
                    <a:pt x="576842" y="432131"/>
                  </a:cubicBezTo>
                  <a:cubicBezTo>
                    <a:pt x="565744" y="600346"/>
                    <a:pt x="416258" y="607357"/>
                    <a:pt x="416258" y="607357"/>
                  </a:cubicBezTo>
                  <a:lnTo>
                    <a:pt x="360252" y="606996"/>
                  </a:lnTo>
                  <a:cubicBezTo>
                    <a:pt x="317874" y="606739"/>
                    <a:pt x="275599" y="602666"/>
                    <a:pt x="233943" y="594779"/>
                  </a:cubicBezTo>
                  <a:lnTo>
                    <a:pt x="197191" y="587819"/>
                  </a:lnTo>
                  <a:cubicBezTo>
                    <a:pt x="187848" y="586015"/>
                    <a:pt x="178351" y="585138"/>
                    <a:pt x="168801" y="585138"/>
                  </a:cubicBezTo>
                  <a:lnTo>
                    <a:pt x="94162" y="585138"/>
                  </a:lnTo>
                  <a:cubicBezTo>
                    <a:pt x="94730" y="582612"/>
                    <a:pt x="94988" y="579983"/>
                    <a:pt x="94988" y="577302"/>
                  </a:cubicBezTo>
                  <a:lnTo>
                    <a:pt x="94884" y="429605"/>
                  </a:lnTo>
                  <a:cubicBezTo>
                    <a:pt x="94884" y="426512"/>
                    <a:pt x="94523" y="423522"/>
                    <a:pt x="93852" y="420738"/>
                  </a:cubicBezTo>
                  <a:lnTo>
                    <a:pt x="117028" y="420584"/>
                  </a:lnTo>
                  <a:cubicBezTo>
                    <a:pt x="144438" y="406922"/>
                    <a:pt x="171537" y="401870"/>
                    <a:pt x="196520" y="401870"/>
                  </a:cubicBezTo>
                  <a:close/>
                  <a:moveTo>
                    <a:pt x="468886" y="357273"/>
                  </a:moveTo>
                  <a:lnTo>
                    <a:pt x="512800" y="357273"/>
                  </a:lnTo>
                  <a:cubicBezTo>
                    <a:pt x="522347" y="357273"/>
                    <a:pt x="530087" y="365006"/>
                    <a:pt x="529984" y="374594"/>
                  </a:cubicBezTo>
                  <a:lnTo>
                    <a:pt x="529881" y="392946"/>
                  </a:lnTo>
                  <a:lnTo>
                    <a:pt x="524772" y="392946"/>
                  </a:lnTo>
                  <a:lnTo>
                    <a:pt x="524566" y="392946"/>
                  </a:lnTo>
                  <a:cubicBezTo>
                    <a:pt x="515071" y="392946"/>
                    <a:pt x="505989" y="396451"/>
                    <a:pt x="498971" y="402895"/>
                  </a:cubicBezTo>
                  <a:cubicBezTo>
                    <a:pt x="491953" y="409288"/>
                    <a:pt x="487670" y="418103"/>
                    <a:pt x="486844" y="427485"/>
                  </a:cubicBezTo>
                  <a:cubicBezTo>
                    <a:pt x="483903" y="461714"/>
                    <a:pt x="470641" y="485737"/>
                    <a:pt x="447368" y="498985"/>
                  </a:cubicBezTo>
                  <a:cubicBezTo>
                    <a:pt x="440763" y="502851"/>
                    <a:pt x="434003" y="505326"/>
                    <a:pt x="428120" y="506872"/>
                  </a:cubicBezTo>
                  <a:cubicBezTo>
                    <a:pt x="429565" y="502954"/>
                    <a:pt x="430287" y="498779"/>
                    <a:pt x="430287" y="494449"/>
                  </a:cubicBezTo>
                  <a:lnTo>
                    <a:pt x="430391" y="470478"/>
                  </a:lnTo>
                  <a:cubicBezTo>
                    <a:pt x="443085" y="457899"/>
                    <a:pt x="452064" y="437692"/>
                    <a:pt x="451496" y="405524"/>
                  </a:cubicBezTo>
                  <a:lnTo>
                    <a:pt x="451702" y="374285"/>
                  </a:lnTo>
                  <a:cubicBezTo>
                    <a:pt x="451754" y="364903"/>
                    <a:pt x="459494" y="357273"/>
                    <a:pt x="468886" y="357273"/>
                  </a:cubicBezTo>
                  <a:close/>
                  <a:moveTo>
                    <a:pt x="361457" y="0"/>
                  </a:moveTo>
                  <a:lnTo>
                    <a:pt x="386592" y="0"/>
                  </a:lnTo>
                  <a:cubicBezTo>
                    <a:pt x="397998" y="0"/>
                    <a:pt x="407237" y="9227"/>
                    <a:pt x="407237" y="20619"/>
                  </a:cubicBezTo>
                  <a:lnTo>
                    <a:pt x="407237" y="127010"/>
                  </a:lnTo>
                  <a:lnTo>
                    <a:pt x="455649" y="175463"/>
                  </a:lnTo>
                  <a:cubicBezTo>
                    <a:pt x="464320" y="184123"/>
                    <a:pt x="458230" y="198917"/>
                    <a:pt x="445946" y="198917"/>
                  </a:cubicBezTo>
                  <a:lnTo>
                    <a:pt x="423753" y="198917"/>
                  </a:lnTo>
                  <a:cubicBezTo>
                    <a:pt x="414256" y="198917"/>
                    <a:pt x="406514" y="206597"/>
                    <a:pt x="406514" y="216081"/>
                  </a:cubicBezTo>
                  <a:lnTo>
                    <a:pt x="406514" y="349070"/>
                  </a:lnTo>
                  <a:cubicBezTo>
                    <a:pt x="406514" y="358555"/>
                    <a:pt x="398824" y="366235"/>
                    <a:pt x="389327" y="366235"/>
                  </a:cubicBezTo>
                  <a:lnTo>
                    <a:pt x="352631" y="366235"/>
                  </a:lnTo>
                  <a:cubicBezTo>
                    <a:pt x="343134" y="366235"/>
                    <a:pt x="335444" y="358555"/>
                    <a:pt x="335444" y="349070"/>
                  </a:cubicBezTo>
                  <a:lnTo>
                    <a:pt x="335444" y="289895"/>
                  </a:lnTo>
                  <a:cubicBezTo>
                    <a:pt x="335444" y="280411"/>
                    <a:pt x="327754" y="272731"/>
                    <a:pt x="318257" y="272731"/>
                  </a:cubicBezTo>
                  <a:lnTo>
                    <a:pt x="241871" y="272731"/>
                  </a:lnTo>
                  <a:cubicBezTo>
                    <a:pt x="232375" y="272731"/>
                    <a:pt x="224633" y="280411"/>
                    <a:pt x="224633" y="289895"/>
                  </a:cubicBezTo>
                  <a:lnTo>
                    <a:pt x="224633" y="349019"/>
                  </a:lnTo>
                  <a:cubicBezTo>
                    <a:pt x="224633" y="358503"/>
                    <a:pt x="216943" y="366184"/>
                    <a:pt x="207446" y="366184"/>
                  </a:cubicBezTo>
                  <a:lnTo>
                    <a:pt x="170750" y="366184"/>
                  </a:lnTo>
                  <a:cubicBezTo>
                    <a:pt x="161253" y="366184"/>
                    <a:pt x="153563" y="358503"/>
                    <a:pt x="153563" y="349019"/>
                  </a:cubicBezTo>
                  <a:lnTo>
                    <a:pt x="153563" y="216030"/>
                  </a:lnTo>
                  <a:cubicBezTo>
                    <a:pt x="153563" y="206545"/>
                    <a:pt x="145872" y="198814"/>
                    <a:pt x="136376" y="198814"/>
                  </a:cubicBezTo>
                  <a:lnTo>
                    <a:pt x="114131" y="198814"/>
                  </a:lnTo>
                  <a:cubicBezTo>
                    <a:pt x="101899" y="198814"/>
                    <a:pt x="95757" y="184071"/>
                    <a:pt x="104428" y="175412"/>
                  </a:cubicBezTo>
                  <a:lnTo>
                    <a:pt x="267884" y="12165"/>
                  </a:lnTo>
                  <a:cubicBezTo>
                    <a:pt x="274593" y="5413"/>
                    <a:pt x="285484" y="5413"/>
                    <a:pt x="292245" y="12165"/>
                  </a:cubicBezTo>
                  <a:lnTo>
                    <a:pt x="340812" y="60670"/>
                  </a:lnTo>
                  <a:lnTo>
                    <a:pt x="340812" y="20619"/>
                  </a:lnTo>
                  <a:cubicBezTo>
                    <a:pt x="340812" y="9227"/>
                    <a:pt x="350050" y="0"/>
                    <a:pt x="36145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 sz="135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8" name="iṧ1ïḓè">
              <a:extLst>
                <a:ext uri="{FF2B5EF4-FFF2-40B4-BE49-F238E27FC236}">
                  <a16:creationId xmlns:a16="http://schemas.microsoft.com/office/drawing/2014/main" id="{01D85C77-382E-4EAF-ACA4-FEAE1C663F45}"/>
                </a:ext>
              </a:extLst>
            </p:cNvPr>
            <p:cNvSpPr txBox="1"/>
            <p:nvPr/>
          </p:nvSpPr>
          <p:spPr bwMode="auto">
            <a:xfrm>
              <a:off x="660400" y="4825938"/>
              <a:ext cx="1722087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2000" b="1" dirty="0">
                  <a:cs typeface="+mn-ea"/>
                  <a:sym typeface="+mn-lt"/>
                </a:rPr>
                <a:t>20xx</a:t>
              </a:r>
              <a:r>
                <a:rPr lang="zh-CN" altLang="en-US" sz="2000" b="1" dirty="0">
                  <a:cs typeface="+mn-ea"/>
                  <a:sym typeface="+mn-lt"/>
                </a:rPr>
                <a:t>年</a:t>
              </a:r>
            </a:p>
          </p:txBody>
        </p:sp>
        <p:sp>
          <p:nvSpPr>
            <p:cNvPr id="29" name="ïśḷïde">
              <a:extLst>
                <a:ext uri="{FF2B5EF4-FFF2-40B4-BE49-F238E27FC236}">
                  <a16:creationId xmlns:a16="http://schemas.microsoft.com/office/drawing/2014/main" id="{8D046135-5650-4D3A-85A3-7503D17FD132}"/>
                </a:ext>
              </a:extLst>
            </p:cNvPr>
            <p:cNvSpPr/>
            <p:nvPr/>
          </p:nvSpPr>
          <p:spPr bwMode="auto">
            <a:xfrm>
              <a:off x="660400" y="5267745"/>
              <a:ext cx="2501900" cy="835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>
                  <a:cs typeface="+mn-ea"/>
                  <a:sym typeface="+mn-lt"/>
                </a:rPr>
                <a:t>企业总价值</a:t>
              </a:r>
              <a:endParaRPr lang="en-US" altLang="zh-CN" sz="1100" dirty="0">
                <a:cs typeface="+mn-ea"/>
                <a:sym typeface="+mn-lt"/>
              </a:endParaRPr>
            </a:p>
          </p:txBody>
        </p:sp>
        <p:sp>
          <p:nvSpPr>
            <p:cNvPr id="30" name="ï$ļiḍe">
              <a:extLst>
                <a:ext uri="{FF2B5EF4-FFF2-40B4-BE49-F238E27FC236}">
                  <a16:creationId xmlns:a16="http://schemas.microsoft.com/office/drawing/2014/main" id="{E6DB145D-98C4-4EC7-8917-12E325674A73}"/>
                </a:ext>
              </a:extLst>
            </p:cNvPr>
            <p:cNvSpPr txBox="1"/>
            <p:nvPr/>
          </p:nvSpPr>
          <p:spPr bwMode="auto">
            <a:xfrm>
              <a:off x="3091379" y="4264530"/>
              <a:ext cx="1722087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2000" b="1" dirty="0">
                  <a:cs typeface="+mn-ea"/>
                  <a:sym typeface="+mn-lt"/>
                </a:rPr>
                <a:t>20xx</a:t>
              </a:r>
              <a:r>
                <a:rPr lang="zh-CN" altLang="en-US" sz="2000" b="1" dirty="0">
                  <a:cs typeface="+mn-ea"/>
                  <a:sym typeface="+mn-lt"/>
                </a:rPr>
                <a:t>年</a:t>
              </a:r>
              <a:endParaRPr lang="en-US" altLang="zh-CN" sz="2000" b="1" dirty="0">
                <a:cs typeface="+mn-ea"/>
                <a:sym typeface="+mn-lt"/>
              </a:endParaRPr>
            </a:p>
          </p:txBody>
        </p:sp>
        <p:sp>
          <p:nvSpPr>
            <p:cNvPr id="31" name="íṡ1íďê">
              <a:extLst>
                <a:ext uri="{FF2B5EF4-FFF2-40B4-BE49-F238E27FC236}">
                  <a16:creationId xmlns:a16="http://schemas.microsoft.com/office/drawing/2014/main" id="{5DB51CA8-4811-4CD5-8894-3A8A2793B5D3}"/>
                </a:ext>
              </a:extLst>
            </p:cNvPr>
            <p:cNvSpPr/>
            <p:nvPr/>
          </p:nvSpPr>
          <p:spPr bwMode="auto">
            <a:xfrm>
              <a:off x="3091379" y="4706337"/>
              <a:ext cx="2496081" cy="835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>
                  <a:cs typeface="+mn-ea"/>
                  <a:sym typeface="+mn-lt"/>
                </a:rPr>
                <a:t>员工总数量</a:t>
              </a:r>
              <a:endParaRPr lang="en-US" altLang="zh-CN" sz="1100" dirty="0">
                <a:cs typeface="+mn-ea"/>
                <a:sym typeface="+mn-lt"/>
              </a:endParaRPr>
            </a:p>
          </p:txBody>
        </p:sp>
        <p:sp>
          <p:nvSpPr>
            <p:cNvPr id="32" name="i$ľîḍe">
              <a:extLst>
                <a:ext uri="{FF2B5EF4-FFF2-40B4-BE49-F238E27FC236}">
                  <a16:creationId xmlns:a16="http://schemas.microsoft.com/office/drawing/2014/main" id="{E4C04D5A-1F69-4273-8CC3-D77DD68D705C}"/>
                </a:ext>
              </a:extLst>
            </p:cNvPr>
            <p:cNvSpPr txBox="1"/>
            <p:nvPr/>
          </p:nvSpPr>
          <p:spPr bwMode="auto">
            <a:xfrm>
              <a:off x="5387725" y="3661112"/>
              <a:ext cx="1722087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2000" b="1" dirty="0">
                  <a:cs typeface="+mn-ea"/>
                  <a:sym typeface="+mn-lt"/>
                </a:rPr>
                <a:t>20xx</a:t>
              </a:r>
              <a:r>
                <a:rPr lang="zh-CN" altLang="en-US" sz="2000" b="1" dirty="0">
                  <a:cs typeface="+mn-ea"/>
                  <a:sym typeface="+mn-lt"/>
                </a:rPr>
                <a:t>年</a:t>
              </a:r>
              <a:endParaRPr lang="en-US" altLang="zh-CN" sz="2000" b="1" dirty="0">
                <a:cs typeface="+mn-ea"/>
                <a:sym typeface="+mn-lt"/>
              </a:endParaRPr>
            </a:p>
          </p:txBody>
        </p:sp>
        <p:sp>
          <p:nvSpPr>
            <p:cNvPr id="33" name="i$ļîďê">
              <a:extLst>
                <a:ext uri="{FF2B5EF4-FFF2-40B4-BE49-F238E27FC236}">
                  <a16:creationId xmlns:a16="http://schemas.microsoft.com/office/drawing/2014/main" id="{5296AD14-9D9B-4161-A61E-5C4724E2D2BA}"/>
                </a:ext>
              </a:extLst>
            </p:cNvPr>
            <p:cNvSpPr/>
            <p:nvPr/>
          </p:nvSpPr>
          <p:spPr bwMode="auto">
            <a:xfrm>
              <a:off x="5387725" y="4102919"/>
              <a:ext cx="2435215" cy="835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>
                  <a:cs typeface="+mn-ea"/>
                  <a:sym typeface="+mn-lt"/>
                </a:rPr>
                <a:t>文化沉淀</a:t>
              </a:r>
              <a:endParaRPr lang="en-US" altLang="zh-CN" sz="1100" dirty="0">
                <a:cs typeface="+mn-ea"/>
                <a:sym typeface="+mn-lt"/>
              </a:endParaRPr>
            </a:p>
          </p:txBody>
        </p:sp>
        <p:sp>
          <p:nvSpPr>
            <p:cNvPr id="34" name="ïš1iḋé">
              <a:extLst>
                <a:ext uri="{FF2B5EF4-FFF2-40B4-BE49-F238E27FC236}">
                  <a16:creationId xmlns:a16="http://schemas.microsoft.com/office/drawing/2014/main" id="{97ACDEC5-3B91-4D20-AB54-2631B545C6FF}"/>
                </a:ext>
              </a:extLst>
            </p:cNvPr>
            <p:cNvSpPr txBox="1"/>
            <p:nvPr/>
          </p:nvSpPr>
          <p:spPr bwMode="auto">
            <a:xfrm>
              <a:off x="7662843" y="3084754"/>
              <a:ext cx="1722087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2000" b="1" dirty="0">
                  <a:cs typeface="+mn-ea"/>
                  <a:sym typeface="+mn-lt"/>
                </a:rPr>
                <a:t>20xx</a:t>
              </a:r>
              <a:r>
                <a:rPr lang="zh-CN" altLang="en-US" sz="2000" b="1" dirty="0">
                  <a:cs typeface="+mn-ea"/>
                  <a:sym typeface="+mn-lt"/>
                </a:rPr>
                <a:t>年</a:t>
              </a:r>
              <a:endParaRPr lang="en-US" altLang="zh-CN" sz="2000" b="1" dirty="0">
                <a:cs typeface="+mn-ea"/>
                <a:sym typeface="+mn-lt"/>
              </a:endParaRPr>
            </a:p>
          </p:txBody>
        </p:sp>
        <p:sp>
          <p:nvSpPr>
            <p:cNvPr id="35" name="íšḻíḍe">
              <a:extLst>
                <a:ext uri="{FF2B5EF4-FFF2-40B4-BE49-F238E27FC236}">
                  <a16:creationId xmlns:a16="http://schemas.microsoft.com/office/drawing/2014/main" id="{105B0EE0-9B7B-4CFD-A004-C78A9E2E0053}"/>
                </a:ext>
              </a:extLst>
            </p:cNvPr>
            <p:cNvSpPr/>
            <p:nvPr/>
          </p:nvSpPr>
          <p:spPr bwMode="auto">
            <a:xfrm>
              <a:off x="7662843" y="3526561"/>
              <a:ext cx="2057866" cy="835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>
                  <a:cs typeface="+mn-ea"/>
                  <a:sym typeface="+mn-lt"/>
                </a:rPr>
                <a:t>企业合作</a:t>
              </a:r>
              <a:endParaRPr lang="en-US" altLang="zh-CN" sz="1100" dirty="0">
                <a:cs typeface="+mn-ea"/>
                <a:sym typeface="+mn-lt"/>
              </a:endParaRPr>
            </a:p>
          </p:txBody>
        </p:sp>
        <p:sp>
          <p:nvSpPr>
            <p:cNvPr id="36" name="íṥļidé">
              <a:extLst>
                <a:ext uri="{FF2B5EF4-FFF2-40B4-BE49-F238E27FC236}">
                  <a16:creationId xmlns:a16="http://schemas.microsoft.com/office/drawing/2014/main" id="{C1E7283A-2F0F-4EF4-978F-2033E3CC1AE7}"/>
                </a:ext>
              </a:extLst>
            </p:cNvPr>
            <p:cNvSpPr txBox="1"/>
            <p:nvPr/>
          </p:nvSpPr>
          <p:spPr bwMode="auto">
            <a:xfrm>
              <a:off x="9786889" y="3594217"/>
              <a:ext cx="1722087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2000" b="1">
                  <a:gradFill>
                    <a:gsLst>
                      <a:gs pos="100000">
                        <a:schemeClr val="accent1"/>
                      </a:gs>
                      <a:gs pos="0">
                        <a:schemeClr val="accent3"/>
                      </a:gs>
                    </a:gsLst>
                    <a:lin ang="18900000" scaled="1"/>
                  </a:gradFill>
                  <a:cs typeface="+mn-ea"/>
                  <a:sym typeface="+mn-lt"/>
                </a:rPr>
                <a:t>2025</a:t>
              </a:r>
              <a:r>
                <a:rPr lang="zh-CN" altLang="en-US" sz="2000" b="1">
                  <a:gradFill>
                    <a:gsLst>
                      <a:gs pos="100000">
                        <a:schemeClr val="accent1"/>
                      </a:gs>
                      <a:gs pos="0">
                        <a:schemeClr val="accent3"/>
                      </a:gs>
                    </a:gsLst>
                    <a:lin ang="18900000" scaled="1"/>
                  </a:gradFill>
                  <a:cs typeface="+mn-ea"/>
                  <a:sym typeface="+mn-lt"/>
                </a:rPr>
                <a:t>年</a:t>
              </a:r>
              <a:endParaRPr lang="en-US" altLang="zh-CN" sz="2000" b="1" dirty="0">
                <a:gradFill>
                  <a:gsLst>
                    <a:gs pos="100000">
                      <a:schemeClr val="accent1"/>
                    </a:gs>
                    <a:gs pos="0">
                      <a:schemeClr val="accent3"/>
                    </a:gs>
                  </a:gsLst>
                  <a:lin ang="189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37" name="ïşḷïḍê">
              <a:extLst>
                <a:ext uri="{FF2B5EF4-FFF2-40B4-BE49-F238E27FC236}">
                  <a16:creationId xmlns:a16="http://schemas.microsoft.com/office/drawing/2014/main" id="{A999CB84-DCF5-4804-B0B3-2B9303F5D40E}"/>
                </a:ext>
              </a:extLst>
            </p:cNvPr>
            <p:cNvSpPr/>
            <p:nvPr/>
          </p:nvSpPr>
          <p:spPr bwMode="auto">
            <a:xfrm>
              <a:off x="9786889" y="4036024"/>
              <a:ext cx="1722087" cy="835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cs typeface="+mn-ea"/>
                  <a:sym typeface="+mn-lt"/>
                </a:rPr>
                <a:t>跨国贸易</a:t>
              </a:r>
              <a:endParaRPr lang="en-US" altLang="zh-CN" sz="1100" dirty="0">
                <a:cs typeface="+mn-ea"/>
                <a:sym typeface="+mn-lt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3C7EE16E-1427-4635-B85B-B62FC51BFB17}"/>
              </a:ext>
            </a:extLst>
          </p:cNvPr>
          <p:cNvSpPr/>
          <p:nvPr/>
        </p:nvSpPr>
        <p:spPr>
          <a:xfrm>
            <a:off x="442912" y="987856"/>
            <a:ext cx="11406911" cy="729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微软成立于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1975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年，由比尔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·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盖茨与保罗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·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艾伦共同创办，是一家位于美国的跨国科技企业，是世界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PC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软件开发的先导。公司总部设立在华盛顿州的雷德蒙德，以研发、制造、授权和提供广泛的电脑软件服务业务为主</a:t>
            </a:r>
            <a:endParaRPr lang="en-US" altLang="zh-CN" sz="140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770AA339-E46A-4445-8435-014513AB5C17}"/>
              </a:ext>
            </a:extLst>
          </p:cNvPr>
          <p:cNvGrpSpPr/>
          <p:nvPr/>
        </p:nvGrpSpPr>
        <p:grpSpPr>
          <a:xfrm>
            <a:off x="442913" y="1963037"/>
            <a:ext cx="2928937" cy="1127464"/>
            <a:chOff x="442913" y="1802460"/>
            <a:chExt cx="3545840" cy="1364935"/>
          </a:xfrm>
        </p:grpSpPr>
        <p:sp>
          <p:nvSpPr>
            <p:cNvPr id="41" name="矩形: 剪去对角 40">
              <a:extLst>
                <a:ext uri="{FF2B5EF4-FFF2-40B4-BE49-F238E27FC236}">
                  <a16:creationId xmlns:a16="http://schemas.microsoft.com/office/drawing/2014/main" id="{070C26B3-D495-47F3-BC3F-95A2D480F7FF}"/>
                </a:ext>
              </a:extLst>
            </p:cNvPr>
            <p:cNvSpPr/>
            <p:nvPr/>
          </p:nvSpPr>
          <p:spPr>
            <a:xfrm>
              <a:off x="442913" y="1802460"/>
              <a:ext cx="3545840" cy="1364935"/>
            </a:xfrm>
            <a:prstGeom prst="snip2DiagRect">
              <a:avLst>
                <a:gd name="adj1" fmla="val 0"/>
                <a:gd name="adj2" fmla="val 11754"/>
              </a:avLst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28600" dist="266700" dir="5400000" sx="90000" sy="90000" algn="t" rotWithShape="0">
                <a:schemeClr val="accent1">
                  <a:alpha val="4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矩形: 剪去对角 41">
              <a:extLst>
                <a:ext uri="{FF2B5EF4-FFF2-40B4-BE49-F238E27FC236}">
                  <a16:creationId xmlns:a16="http://schemas.microsoft.com/office/drawing/2014/main" id="{55072D32-2D23-4AAF-875B-AA4ECE4B1CCB}"/>
                </a:ext>
              </a:extLst>
            </p:cNvPr>
            <p:cNvSpPr/>
            <p:nvPr/>
          </p:nvSpPr>
          <p:spPr>
            <a:xfrm>
              <a:off x="519113" y="1869455"/>
              <a:ext cx="3393440" cy="1230944"/>
            </a:xfrm>
            <a:prstGeom prst="snip2DiagRect">
              <a:avLst>
                <a:gd name="adj1" fmla="val 0"/>
                <a:gd name="adj2" fmla="val 11754"/>
              </a:avLst>
            </a:prstGeom>
            <a:noFill/>
            <a:ln>
              <a:solidFill>
                <a:schemeClr val="bg1"/>
              </a:solidFill>
              <a:prstDash val="dash"/>
            </a:ln>
            <a:effectLst>
              <a:outerShdw blurRad="228600" dist="266700" dir="5400000" sx="90000" sy="90000" algn="t" rotWithShape="0">
                <a:schemeClr val="accent1">
                  <a:alpha val="4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22F8DC9A-D7D6-4B23-A01F-A0C8EBB05B87}"/>
              </a:ext>
            </a:extLst>
          </p:cNvPr>
          <p:cNvSpPr/>
          <p:nvPr/>
        </p:nvSpPr>
        <p:spPr>
          <a:xfrm>
            <a:off x="578961" y="2172987"/>
            <a:ext cx="2656840" cy="586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7200" b="1">
                <a:effectLst>
                  <a:outerShdw blurRad="127000" dist="38100" dir="5400000" algn="t" rotWithShape="0">
                    <a:prstClr val="black">
                      <a:alpha val="15000"/>
                    </a:prstClr>
                  </a:outerShdw>
                </a:effectLst>
                <a:cs typeface="+mn-ea"/>
                <a:sym typeface="+mn-lt"/>
              </a:rPr>
              <a:t>98%</a:t>
            </a:r>
            <a:endParaRPr lang="zh-CN" altLang="en-US" sz="7200" b="1">
              <a:effectLst>
                <a:outerShdw blurRad="127000" dist="38100" dir="5400000" algn="t" rotWithShape="0">
                  <a:prstClr val="black">
                    <a:alpha val="15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7340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F0B4BA9-DEEC-461A-9B33-DE8E0ACCDF4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关键管理任务</a:t>
            </a:r>
          </a:p>
        </p:txBody>
      </p:sp>
      <p:grpSp>
        <p:nvGrpSpPr>
          <p:cNvPr id="165" name="iṥļîd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8CB1B672-14BD-40B5-965A-CD63F2BCB49C}"/>
              </a:ext>
            </a:extLst>
          </p:cNvPr>
          <p:cNvGrpSpPr>
            <a:grpSpLocks noChangeAspect="1"/>
          </p:cNvGrpSpPr>
          <p:nvPr/>
        </p:nvGrpSpPr>
        <p:grpSpPr>
          <a:xfrm>
            <a:off x="963044" y="1463636"/>
            <a:ext cx="10199231" cy="4118510"/>
            <a:chOff x="963044" y="1418209"/>
            <a:chExt cx="10199231" cy="4118510"/>
          </a:xfrm>
        </p:grpSpPr>
        <p:sp>
          <p:nvSpPr>
            <p:cNvPr id="166" name="iṩlïḋè">
              <a:extLst>
                <a:ext uri="{FF2B5EF4-FFF2-40B4-BE49-F238E27FC236}">
                  <a16:creationId xmlns:a16="http://schemas.microsoft.com/office/drawing/2014/main" id="{5D902E1B-5CC6-40FB-9C77-F48F360745C5}"/>
                </a:ext>
              </a:extLst>
            </p:cNvPr>
            <p:cNvSpPr/>
            <p:nvPr/>
          </p:nvSpPr>
          <p:spPr>
            <a:xfrm>
              <a:off x="4197227" y="1531621"/>
              <a:ext cx="3797549" cy="379475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7" name="îsľídé">
              <a:extLst>
                <a:ext uri="{FF2B5EF4-FFF2-40B4-BE49-F238E27FC236}">
                  <a16:creationId xmlns:a16="http://schemas.microsoft.com/office/drawing/2014/main" id="{24416333-0DA8-4546-9E12-37E480024F43}"/>
                </a:ext>
              </a:extLst>
            </p:cNvPr>
            <p:cNvSpPr/>
            <p:nvPr/>
          </p:nvSpPr>
          <p:spPr>
            <a:xfrm>
              <a:off x="4361858" y="1696131"/>
              <a:ext cx="3468287" cy="346574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76200">
              <a:solidFill>
                <a:schemeClr val="accent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8" name="îSľïḋe">
              <a:extLst>
                <a:ext uri="{FF2B5EF4-FFF2-40B4-BE49-F238E27FC236}">
                  <a16:creationId xmlns:a16="http://schemas.microsoft.com/office/drawing/2014/main" id="{E4B76952-8120-4756-8531-F9F38F40B087}"/>
                </a:ext>
              </a:extLst>
            </p:cNvPr>
            <p:cNvSpPr/>
            <p:nvPr/>
          </p:nvSpPr>
          <p:spPr>
            <a:xfrm>
              <a:off x="5365748" y="1460383"/>
              <a:ext cx="1460501" cy="1259052"/>
            </a:xfrm>
            <a:prstGeom prst="hexagon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2"/>
                </a:gs>
              </a:gsLst>
              <a:lin ang="13500000" scaled="1"/>
            </a:gra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9" name="ïṥḷïďe">
              <a:extLst>
                <a:ext uri="{FF2B5EF4-FFF2-40B4-BE49-F238E27FC236}">
                  <a16:creationId xmlns:a16="http://schemas.microsoft.com/office/drawing/2014/main" id="{108EB9D4-B4A4-43EF-AB03-530A5C353D56}"/>
                </a:ext>
              </a:extLst>
            </p:cNvPr>
            <p:cNvSpPr/>
            <p:nvPr/>
          </p:nvSpPr>
          <p:spPr>
            <a:xfrm>
              <a:off x="6638470" y="2110773"/>
              <a:ext cx="1460501" cy="1259052"/>
            </a:xfrm>
            <a:prstGeom prst="hexagon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2"/>
                </a:gs>
              </a:gsLst>
              <a:lin ang="13500000" scaled="1"/>
            </a:gra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0" name="ïśļiḍè">
              <a:extLst>
                <a:ext uri="{FF2B5EF4-FFF2-40B4-BE49-F238E27FC236}">
                  <a16:creationId xmlns:a16="http://schemas.microsoft.com/office/drawing/2014/main" id="{F97968C7-7218-4D7A-870D-BA88A515785C}"/>
                </a:ext>
              </a:extLst>
            </p:cNvPr>
            <p:cNvSpPr/>
            <p:nvPr/>
          </p:nvSpPr>
          <p:spPr>
            <a:xfrm>
              <a:off x="4093025" y="2110773"/>
              <a:ext cx="1460501" cy="1259052"/>
            </a:xfrm>
            <a:prstGeom prst="hexagon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2"/>
                </a:gs>
              </a:gsLst>
              <a:lin ang="13500000" scaled="1"/>
            </a:gra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1" name="îsliďé">
              <a:extLst>
                <a:ext uri="{FF2B5EF4-FFF2-40B4-BE49-F238E27FC236}">
                  <a16:creationId xmlns:a16="http://schemas.microsoft.com/office/drawing/2014/main" id="{C766EA4B-D1AF-431D-AD69-5DAD73C536A3}"/>
                </a:ext>
              </a:extLst>
            </p:cNvPr>
            <p:cNvSpPr/>
            <p:nvPr/>
          </p:nvSpPr>
          <p:spPr>
            <a:xfrm flipV="1">
              <a:off x="5365748" y="4138565"/>
              <a:ext cx="1460501" cy="1259052"/>
            </a:xfrm>
            <a:prstGeom prst="hexagon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2"/>
                </a:gs>
              </a:gsLst>
              <a:lin ang="13500000" scaled="1"/>
            </a:gra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2" name="iṥḻiḍe">
              <a:extLst>
                <a:ext uri="{FF2B5EF4-FFF2-40B4-BE49-F238E27FC236}">
                  <a16:creationId xmlns:a16="http://schemas.microsoft.com/office/drawing/2014/main" id="{BD11033F-E716-40A4-B94D-AF8C570AFC10}"/>
                </a:ext>
              </a:extLst>
            </p:cNvPr>
            <p:cNvSpPr/>
            <p:nvPr/>
          </p:nvSpPr>
          <p:spPr>
            <a:xfrm flipV="1">
              <a:off x="6638470" y="3488175"/>
              <a:ext cx="1460501" cy="1259052"/>
            </a:xfrm>
            <a:prstGeom prst="hexagon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2"/>
                </a:gs>
              </a:gsLst>
              <a:lin ang="13500000" scaled="1"/>
            </a:gra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3" name="ísḻíḍe">
              <a:extLst>
                <a:ext uri="{FF2B5EF4-FFF2-40B4-BE49-F238E27FC236}">
                  <a16:creationId xmlns:a16="http://schemas.microsoft.com/office/drawing/2014/main" id="{9AB136BB-2D1A-47AA-B93A-FB86FEA1213D}"/>
                </a:ext>
              </a:extLst>
            </p:cNvPr>
            <p:cNvSpPr/>
            <p:nvPr/>
          </p:nvSpPr>
          <p:spPr>
            <a:xfrm flipV="1">
              <a:off x="4093025" y="3488175"/>
              <a:ext cx="1460501" cy="1259052"/>
            </a:xfrm>
            <a:prstGeom prst="hexagon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2"/>
                </a:gs>
              </a:gsLst>
              <a:lin ang="13500000" scaled="1"/>
            </a:gra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4" name="ïṧlíḍê">
              <a:extLst>
                <a:ext uri="{FF2B5EF4-FFF2-40B4-BE49-F238E27FC236}">
                  <a16:creationId xmlns:a16="http://schemas.microsoft.com/office/drawing/2014/main" id="{69D280DF-7A4D-4F9C-81B7-C39345849131}"/>
                </a:ext>
              </a:extLst>
            </p:cNvPr>
            <p:cNvSpPr/>
            <p:nvPr/>
          </p:nvSpPr>
          <p:spPr>
            <a:xfrm>
              <a:off x="5103576" y="2437304"/>
              <a:ext cx="1984851" cy="1983393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13500000" scaled="1"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US" sz="1400" b="1" i="1">
                <a:cs typeface="+mn-ea"/>
                <a:sym typeface="+mn-lt"/>
              </a:endParaRPr>
            </a:p>
          </p:txBody>
        </p:sp>
        <p:sp>
          <p:nvSpPr>
            <p:cNvPr id="175" name="iṧ1ïdè">
              <a:extLst>
                <a:ext uri="{FF2B5EF4-FFF2-40B4-BE49-F238E27FC236}">
                  <a16:creationId xmlns:a16="http://schemas.microsoft.com/office/drawing/2014/main" id="{62679191-B385-4D0A-BC1A-9FED75EB0E40}"/>
                </a:ext>
              </a:extLst>
            </p:cNvPr>
            <p:cNvSpPr/>
            <p:nvPr/>
          </p:nvSpPr>
          <p:spPr bwMode="auto">
            <a:xfrm>
              <a:off x="5871709" y="1820997"/>
              <a:ext cx="448577" cy="421024"/>
            </a:xfrm>
            <a:custGeom>
              <a:avLst/>
              <a:gdLst>
                <a:gd name="connsiteX0" fmla="*/ 171677 w 606580"/>
                <a:gd name="connsiteY0" fmla="*/ 318744 h 569322"/>
                <a:gd name="connsiteX1" fmla="*/ 228500 w 606580"/>
                <a:gd name="connsiteY1" fmla="*/ 375386 h 569322"/>
                <a:gd name="connsiteX2" fmla="*/ 227108 w 606580"/>
                <a:gd name="connsiteY2" fmla="*/ 387623 h 569322"/>
                <a:gd name="connsiteX3" fmla="*/ 356167 w 606580"/>
                <a:gd name="connsiteY3" fmla="*/ 468739 h 569322"/>
                <a:gd name="connsiteX4" fmla="*/ 391728 w 606580"/>
                <a:gd name="connsiteY4" fmla="*/ 455945 h 569322"/>
                <a:gd name="connsiteX5" fmla="*/ 419490 w 606580"/>
                <a:gd name="connsiteY5" fmla="*/ 463454 h 569322"/>
                <a:gd name="connsiteX6" fmla="*/ 497019 w 606580"/>
                <a:gd name="connsiteY6" fmla="*/ 395874 h 569322"/>
                <a:gd name="connsiteX7" fmla="*/ 493026 w 606580"/>
                <a:gd name="connsiteY7" fmla="*/ 375386 h 569322"/>
                <a:gd name="connsiteX8" fmla="*/ 549849 w 606580"/>
                <a:gd name="connsiteY8" fmla="*/ 318744 h 569322"/>
                <a:gd name="connsiteX9" fmla="*/ 606580 w 606580"/>
                <a:gd name="connsiteY9" fmla="*/ 375386 h 569322"/>
                <a:gd name="connsiteX10" fmla="*/ 549849 w 606580"/>
                <a:gd name="connsiteY10" fmla="*/ 432121 h 569322"/>
                <a:gd name="connsiteX11" fmla="*/ 521809 w 606580"/>
                <a:gd name="connsiteY11" fmla="*/ 424519 h 569322"/>
                <a:gd name="connsiteX12" fmla="*/ 444466 w 606580"/>
                <a:gd name="connsiteY12" fmla="*/ 491915 h 569322"/>
                <a:gd name="connsiteX13" fmla="*/ 448459 w 606580"/>
                <a:gd name="connsiteY13" fmla="*/ 512587 h 569322"/>
                <a:gd name="connsiteX14" fmla="*/ 391728 w 606580"/>
                <a:gd name="connsiteY14" fmla="*/ 569322 h 569322"/>
                <a:gd name="connsiteX15" fmla="*/ 334905 w 606580"/>
                <a:gd name="connsiteY15" fmla="*/ 512587 h 569322"/>
                <a:gd name="connsiteX16" fmla="*/ 336112 w 606580"/>
                <a:gd name="connsiteY16" fmla="*/ 500907 h 569322"/>
                <a:gd name="connsiteX17" fmla="*/ 206867 w 606580"/>
                <a:gd name="connsiteY17" fmla="*/ 419606 h 569322"/>
                <a:gd name="connsiteX18" fmla="*/ 171677 w 606580"/>
                <a:gd name="connsiteY18" fmla="*/ 432121 h 569322"/>
                <a:gd name="connsiteX19" fmla="*/ 152736 w 606580"/>
                <a:gd name="connsiteY19" fmla="*/ 428598 h 569322"/>
                <a:gd name="connsiteX20" fmla="*/ 105847 w 606580"/>
                <a:gd name="connsiteY20" fmla="*/ 484498 h 569322"/>
                <a:gd name="connsiteX21" fmla="*/ 113554 w 606580"/>
                <a:gd name="connsiteY21" fmla="*/ 512587 h 569322"/>
                <a:gd name="connsiteX22" fmla="*/ 56823 w 606580"/>
                <a:gd name="connsiteY22" fmla="*/ 569322 h 569322"/>
                <a:gd name="connsiteX23" fmla="*/ 0 w 606580"/>
                <a:gd name="connsiteY23" fmla="*/ 512587 h 569322"/>
                <a:gd name="connsiteX24" fmla="*/ 56823 w 606580"/>
                <a:gd name="connsiteY24" fmla="*/ 455945 h 569322"/>
                <a:gd name="connsiteX25" fmla="*/ 77157 w 606580"/>
                <a:gd name="connsiteY25" fmla="*/ 459839 h 569322"/>
                <a:gd name="connsiteX26" fmla="*/ 123303 w 606580"/>
                <a:gd name="connsiteY26" fmla="*/ 404773 h 569322"/>
                <a:gd name="connsiteX27" fmla="*/ 114854 w 606580"/>
                <a:gd name="connsiteY27" fmla="*/ 375386 h 569322"/>
                <a:gd name="connsiteX28" fmla="*/ 171677 w 606580"/>
                <a:gd name="connsiteY28" fmla="*/ 318744 h 569322"/>
                <a:gd name="connsiteX29" fmla="*/ 316484 w 606580"/>
                <a:gd name="connsiteY29" fmla="*/ 174937 h 569322"/>
                <a:gd name="connsiteX30" fmla="*/ 316577 w 606580"/>
                <a:gd name="connsiteY30" fmla="*/ 174991 h 569322"/>
                <a:gd name="connsiteX31" fmla="*/ 316577 w 606580"/>
                <a:gd name="connsiteY31" fmla="*/ 243818 h 569322"/>
                <a:gd name="connsiteX32" fmla="*/ 338115 w 606580"/>
                <a:gd name="connsiteY32" fmla="*/ 231488 h 569322"/>
                <a:gd name="connsiteX33" fmla="*/ 346378 w 606580"/>
                <a:gd name="connsiteY33" fmla="*/ 208497 h 569322"/>
                <a:gd name="connsiteX34" fmla="*/ 339415 w 606580"/>
                <a:gd name="connsiteY34" fmla="*/ 188102 h 569322"/>
                <a:gd name="connsiteX35" fmla="*/ 316577 w 606580"/>
                <a:gd name="connsiteY35" fmla="*/ 174991 h 569322"/>
                <a:gd name="connsiteX36" fmla="*/ 316577 w 606580"/>
                <a:gd name="connsiteY36" fmla="*/ 174937 h 569322"/>
                <a:gd name="connsiteX37" fmla="*/ 290954 w 606580"/>
                <a:gd name="connsiteY37" fmla="*/ 55995 h 569322"/>
                <a:gd name="connsiteX38" fmla="*/ 274243 w 606580"/>
                <a:gd name="connsiteY38" fmla="*/ 67954 h 569322"/>
                <a:gd name="connsiteX39" fmla="*/ 268116 w 606580"/>
                <a:gd name="connsiteY39" fmla="*/ 86681 h 569322"/>
                <a:gd name="connsiteX40" fmla="*/ 273779 w 606580"/>
                <a:gd name="connsiteY40" fmla="*/ 104109 h 569322"/>
                <a:gd name="connsiteX41" fmla="*/ 290954 w 606580"/>
                <a:gd name="connsiteY41" fmla="*/ 117088 h 569322"/>
                <a:gd name="connsiteX42" fmla="*/ 290861 w 606580"/>
                <a:gd name="connsiteY42" fmla="*/ 0 h 569322"/>
                <a:gd name="connsiteX43" fmla="*/ 316484 w 606580"/>
                <a:gd name="connsiteY43" fmla="*/ 0 h 569322"/>
                <a:gd name="connsiteX44" fmla="*/ 316484 w 606580"/>
                <a:gd name="connsiteY44" fmla="*/ 17522 h 569322"/>
                <a:gd name="connsiteX45" fmla="*/ 361232 w 606580"/>
                <a:gd name="connsiteY45" fmla="*/ 36619 h 569322"/>
                <a:gd name="connsiteX46" fmla="*/ 382492 w 606580"/>
                <a:gd name="connsiteY46" fmla="*/ 78893 h 569322"/>
                <a:gd name="connsiteX47" fmla="*/ 337744 w 606580"/>
                <a:gd name="connsiteY47" fmla="*/ 84734 h 569322"/>
                <a:gd name="connsiteX48" fmla="*/ 316484 w 606580"/>
                <a:gd name="connsiteY48" fmla="*/ 56458 h 569322"/>
                <a:gd name="connsiteX49" fmla="*/ 316484 w 606580"/>
                <a:gd name="connsiteY49" fmla="*/ 125525 h 569322"/>
                <a:gd name="connsiteX50" fmla="*/ 374322 w 606580"/>
                <a:gd name="connsiteY50" fmla="*/ 155283 h 569322"/>
                <a:gd name="connsiteX51" fmla="*/ 389733 w 606580"/>
                <a:gd name="connsiteY51" fmla="*/ 202193 h 569322"/>
                <a:gd name="connsiteX52" fmla="*/ 370330 w 606580"/>
                <a:gd name="connsiteY52" fmla="*/ 255963 h 569322"/>
                <a:gd name="connsiteX53" fmla="*/ 316484 w 606580"/>
                <a:gd name="connsiteY53" fmla="*/ 282755 h 569322"/>
                <a:gd name="connsiteX54" fmla="*/ 316484 w 606580"/>
                <a:gd name="connsiteY54" fmla="*/ 315851 h 569322"/>
                <a:gd name="connsiteX55" fmla="*/ 290861 w 606580"/>
                <a:gd name="connsiteY55" fmla="*/ 315851 h 569322"/>
                <a:gd name="connsiteX56" fmla="*/ 290861 w 606580"/>
                <a:gd name="connsiteY56" fmla="*/ 283682 h 569322"/>
                <a:gd name="connsiteX57" fmla="*/ 241193 w 606580"/>
                <a:gd name="connsiteY57" fmla="*/ 260876 h 569322"/>
                <a:gd name="connsiteX58" fmla="*/ 216777 w 606580"/>
                <a:gd name="connsiteY58" fmla="*/ 207106 h 569322"/>
                <a:gd name="connsiteX59" fmla="*/ 262917 w 606580"/>
                <a:gd name="connsiteY59" fmla="*/ 202100 h 569322"/>
                <a:gd name="connsiteX60" fmla="*/ 273593 w 606580"/>
                <a:gd name="connsiteY60" fmla="*/ 226482 h 569322"/>
                <a:gd name="connsiteX61" fmla="*/ 290861 w 606580"/>
                <a:gd name="connsiteY61" fmla="*/ 241315 h 569322"/>
                <a:gd name="connsiteX62" fmla="*/ 290861 w 606580"/>
                <a:gd name="connsiteY62" fmla="*/ 167335 h 569322"/>
                <a:gd name="connsiteX63" fmla="*/ 240079 w 606580"/>
                <a:gd name="connsiteY63" fmla="*/ 137484 h 569322"/>
                <a:gd name="connsiteX64" fmla="*/ 223833 w 606580"/>
                <a:gd name="connsiteY64" fmla="*/ 88813 h 569322"/>
                <a:gd name="connsiteX65" fmla="*/ 242214 w 606580"/>
                <a:gd name="connsiteY65" fmla="*/ 40142 h 569322"/>
                <a:gd name="connsiteX66" fmla="*/ 290861 w 606580"/>
                <a:gd name="connsiteY66" fmla="*/ 17522 h 56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606580" h="569322">
                  <a:moveTo>
                    <a:pt x="171677" y="318744"/>
                  </a:moveTo>
                  <a:cubicBezTo>
                    <a:pt x="203060" y="318744"/>
                    <a:pt x="228500" y="344145"/>
                    <a:pt x="228500" y="375386"/>
                  </a:cubicBezTo>
                  <a:cubicBezTo>
                    <a:pt x="228500" y="379650"/>
                    <a:pt x="227943" y="383729"/>
                    <a:pt x="227108" y="387623"/>
                  </a:cubicBezTo>
                  <a:lnTo>
                    <a:pt x="356167" y="468739"/>
                  </a:lnTo>
                  <a:cubicBezTo>
                    <a:pt x="365916" y="460859"/>
                    <a:pt x="378172" y="455945"/>
                    <a:pt x="391728" y="455945"/>
                  </a:cubicBezTo>
                  <a:cubicBezTo>
                    <a:pt x="401849" y="455945"/>
                    <a:pt x="411227" y="458819"/>
                    <a:pt x="419490" y="463454"/>
                  </a:cubicBezTo>
                  <a:lnTo>
                    <a:pt x="497019" y="395874"/>
                  </a:lnTo>
                  <a:cubicBezTo>
                    <a:pt x="494512" y="389570"/>
                    <a:pt x="493026" y="382617"/>
                    <a:pt x="493026" y="375386"/>
                  </a:cubicBezTo>
                  <a:cubicBezTo>
                    <a:pt x="493026" y="344052"/>
                    <a:pt x="518467" y="318744"/>
                    <a:pt x="549849" y="318744"/>
                  </a:cubicBezTo>
                  <a:cubicBezTo>
                    <a:pt x="581232" y="318744"/>
                    <a:pt x="606580" y="344052"/>
                    <a:pt x="606580" y="375386"/>
                  </a:cubicBezTo>
                  <a:cubicBezTo>
                    <a:pt x="606580" y="406720"/>
                    <a:pt x="581232" y="432121"/>
                    <a:pt x="549849" y="432121"/>
                  </a:cubicBezTo>
                  <a:cubicBezTo>
                    <a:pt x="539636" y="432121"/>
                    <a:pt x="530166" y="429154"/>
                    <a:pt x="521809" y="424519"/>
                  </a:cubicBezTo>
                  <a:lnTo>
                    <a:pt x="444466" y="491915"/>
                  </a:lnTo>
                  <a:cubicBezTo>
                    <a:pt x="446973" y="498311"/>
                    <a:pt x="448459" y="505264"/>
                    <a:pt x="448459" y="512587"/>
                  </a:cubicBezTo>
                  <a:cubicBezTo>
                    <a:pt x="448459" y="543921"/>
                    <a:pt x="423111" y="569322"/>
                    <a:pt x="391728" y="569322"/>
                  </a:cubicBezTo>
                  <a:cubicBezTo>
                    <a:pt x="360345" y="569322"/>
                    <a:pt x="334905" y="543921"/>
                    <a:pt x="334905" y="512587"/>
                  </a:cubicBezTo>
                  <a:cubicBezTo>
                    <a:pt x="334905" y="508601"/>
                    <a:pt x="335369" y="504708"/>
                    <a:pt x="336112" y="500907"/>
                  </a:cubicBezTo>
                  <a:lnTo>
                    <a:pt x="206867" y="419606"/>
                  </a:lnTo>
                  <a:cubicBezTo>
                    <a:pt x="197118" y="427300"/>
                    <a:pt x="185047" y="432121"/>
                    <a:pt x="171677" y="432121"/>
                  </a:cubicBezTo>
                  <a:cubicBezTo>
                    <a:pt x="164992" y="432121"/>
                    <a:pt x="158678" y="430730"/>
                    <a:pt x="152736" y="428598"/>
                  </a:cubicBezTo>
                  <a:lnTo>
                    <a:pt x="105847" y="484498"/>
                  </a:lnTo>
                  <a:cubicBezTo>
                    <a:pt x="110676" y="492842"/>
                    <a:pt x="113554" y="502390"/>
                    <a:pt x="113554" y="512587"/>
                  </a:cubicBezTo>
                  <a:cubicBezTo>
                    <a:pt x="113554" y="543921"/>
                    <a:pt x="88206" y="569322"/>
                    <a:pt x="56823" y="569322"/>
                  </a:cubicBezTo>
                  <a:cubicBezTo>
                    <a:pt x="25441" y="569322"/>
                    <a:pt x="0" y="543921"/>
                    <a:pt x="0" y="512587"/>
                  </a:cubicBezTo>
                  <a:cubicBezTo>
                    <a:pt x="0" y="481346"/>
                    <a:pt x="25441" y="455945"/>
                    <a:pt x="56823" y="455945"/>
                  </a:cubicBezTo>
                  <a:cubicBezTo>
                    <a:pt x="63973" y="455945"/>
                    <a:pt x="70843" y="457429"/>
                    <a:pt x="77157" y="459839"/>
                  </a:cubicBezTo>
                  <a:lnTo>
                    <a:pt x="123303" y="404773"/>
                  </a:lnTo>
                  <a:cubicBezTo>
                    <a:pt x="118103" y="396152"/>
                    <a:pt x="114854" y="386232"/>
                    <a:pt x="114854" y="375386"/>
                  </a:cubicBezTo>
                  <a:cubicBezTo>
                    <a:pt x="114854" y="344145"/>
                    <a:pt x="140294" y="318744"/>
                    <a:pt x="171677" y="318744"/>
                  </a:cubicBezTo>
                  <a:close/>
                  <a:moveTo>
                    <a:pt x="316484" y="174937"/>
                  </a:moveTo>
                  <a:lnTo>
                    <a:pt x="316577" y="174991"/>
                  </a:lnTo>
                  <a:lnTo>
                    <a:pt x="316577" y="243818"/>
                  </a:lnTo>
                  <a:cubicBezTo>
                    <a:pt x="325397" y="242149"/>
                    <a:pt x="332545" y="238070"/>
                    <a:pt x="338115" y="231488"/>
                  </a:cubicBezTo>
                  <a:cubicBezTo>
                    <a:pt x="343593" y="224999"/>
                    <a:pt x="346378" y="217304"/>
                    <a:pt x="346378" y="208497"/>
                  </a:cubicBezTo>
                  <a:cubicBezTo>
                    <a:pt x="346378" y="200617"/>
                    <a:pt x="344057" y="193757"/>
                    <a:pt x="339415" y="188102"/>
                  </a:cubicBezTo>
                  <a:lnTo>
                    <a:pt x="316577" y="174991"/>
                  </a:lnTo>
                  <a:lnTo>
                    <a:pt x="316577" y="174937"/>
                  </a:lnTo>
                  <a:close/>
                  <a:moveTo>
                    <a:pt x="290954" y="55995"/>
                  </a:moveTo>
                  <a:cubicBezTo>
                    <a:pt x="283991" y="58312"/>
                    <a:pt x="278421" y="62299"/>
                    <a:pt x="274243" y="67954"/>
                  </a:cubicBezTo>
                  <a:cubicBezTo>
                    <a:pt x="270158" y="73609"/>
                    <a:pt x="268116" y="79913"/>
                    <a:pt x="268116" y="86681"/>
                  </a:cubicBezTo>
                  <a:cubicBezTo>
                    <a:pt x="268116" y="92892"/>
                    <a:pt x="269973" y="98732"/>
                    <a:pt x="273779" y="104109"/>
                  </a:cubicBezTo>
                  <a:cubicBezTo>
                    <a:pt x="277493" y="109394"/>
                    <a:pt x="283249" y="113751"/>
                    <a:pt x="290954" y="117088"/>
                  </a:cubicBezTo>
                  <a:close/>
                  <a:moveTo>
                    <a:pt x="290861" y="0"/>
                  </a:moveTo>
                  <a:lnTo>
                    <a:pt x="316484" y="0"/>
                  </a:lnTo>
                  <a:lnTo>
                    <a:pt x="316484" y="17522"/>
                  </a:lnTo>
                  <a:cubicBezTo>
                    <a:pt x="335237" y="19747"/>
                    <a:pt x="350184" y="26143"/>
                    <a:pt x="361232" y="36619"/>
                  </a:cubicBezTo>
                  <a:cubicBezTo>
                    <a:pt x="372280" y="47188"/>
                    <a:pt x="379428" y="61279"/>
                    <a:pt x="382492" y="78893"/>
                  </a:cubicBezTo>
                  <a:lnTo>
                    <a:pt x="337744" y="84734"/>
                  </a:lnTo>
                  <a:cubicBezTo>
                    <a:pt x="335052" y="70828"/>
                    <a:pt x="327903" y="61464"/>
                    <a:pt x="316484" y="56458"/>
                  </a:cubicBezTo>
                  <a:lnTo>
                    <a:pt x="316484" y="125525"/>
                  </a:lnTo>
                  <a:cubicBezTo>
                    <a:pt x="344800" y="133219"/>
                    <a:pt x="364110" y="143139"/>
                    <a:pt x="374322" y="155283"/>
                  </a:cubicBezTo>
                  <a:cubicBezTo>
                    <a:pt x="384534" y="167428"/>
                    <a:pt x="389733" y="183095"/>
                    <a:pt x="389733" y="202193"/>
                  </a:cubicBezTo>
                  <a:cubicBezTo>
                    <a:pt x="389733" y="223423"/>
                    <a:pt x="383234" y="241408"/>
                    <a:pt x="370330" y="255963"/>
                  </a:cubicBezTo>
                  <a:cubicBezTo>
                    <a:pt x="357426" y="270610"/>
                    <a:pt x="339508" y="279510"/>
                    <a:pt x="316484" y="282755"/>
                  </a:cubicBezTo>
                  <a:lnTo>
                    <a:pt x="316484" y="315851"/>
                  </a:lnTo>
                  <a:lnTo>
                    <a:pt x="290861" y="315851"/>
                  </a:lnTo>
                  <a:lnTo>
                    <a:pt x="290861" y="283682"/>
                  </a:lnTo>
                  <a:cubicBezTo>
                    <a:pt x="270530" y="281179"/>
                    <a:pt x="253912" y="273577"/>
                    <a:pt x="241193" y="260876"/>
                  </a:cubicBezTo>
                  <a:cubicBezTo>
                    <a:pt x="228475" y="248175"/>
                    <a:pt x="220398" y="230283"/>
                    <a:pt x="216777" y="207106"/>
                  </a:cubicBezTo>
                  <a:lnTo>
                    <a:pt x="262917" y="202100"/>
                  </a:lnTo>
                  <a:cubicBezTo>
                    <a:pt x="264867" y="211556"/>
                    <a:pt x="268395" y="219714"/>
                    <a:pt x="273593" y="226482"/>
                  </a:cubicBezTo>
                  <a:cubicBezTo>
                    <a:pt x="278792" y="233342"/>
                    <a:pt x="284548" y="238256"/>
                    <a:pt x="290861" y="241315"/>
                  </a:cubicBezTo>
                  <a:lnTo>
                    <a:pt x="290861" y="167335"/>
                  </a:lnTo>
                  <a:cubicBezTo>
                    <a:pt x="267745" y="160753"/>
                    <a:pt x="250848" y="150834"/>
                    <a:pt x="240079" y="137484"/>
                  </a:cubicBezTo>
                  <a:cubicBezTo>
                    <a:pt x="229310" y="124041"/>
                    <a:pt x="223833" y="107910"/>
                    <a:pt x="223833" y="88813"/>
                  </a:cubicBezTo>
                  <a:cubicBezTo>
                    <a:pt x="223833" y="69530"/>
                    <a:pt x="229960" y="53306"/>
                    <a:pt x="242214" y="40142"/>
                  </a:cubicBezTo>
                  <a:cubicBezTo>
                    <a:pt x="254376" y="27070"/>
                    <a:pt x="270623" y="19468"/>
                    <a:pt x="290861" y="17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6" name="isḷídè">
              <a:extLst>
                <a:ext uri="{FF2B5EF4-FFF2-40B4-BE49-F238E27FC236}">
                  <a16:creationId xmlns:a16="http://schemas.microsoft.com/office/drawing/2014/main" id="{A71D8CA9-C6F4-4F1F-99A0-4DDB1EAF2FFD}"/>
                </a:ext>
              </a:extLst>
            </p:cNvPr>
            <p:cNvSpPr/>
            <p:nvPr/>
          </p:nvSpPr>
          <p:spPr bwMode="auto">
            <a:xfrm>
              <a:off x="5871709" y="4578019"/>
              <a:ext cx="448577" cy="421024"/>
            </a:xfrm>
            <a:custGeom>
              <a:avLst/>
              <a:gdLst>
                <a:gd name="connsiteX0" fmla="*/ 171677 w 606580"/>
                <a:gd name="connsiteY0" fmla="*/ 318744 h 569322"/>
                <a:gd name="connsiteX1" fmla="*/ 228500 w 606580"/>
                <a:gd name="connsiteY1" fmla="*/ 375386 h 569322"/>
                <a:gd name="connsiteX2" fmla="*/ 227108 w 606580"/>
                <a:gd name="connsiteY2" fmla="*/ 387623 h 569322"/>
                <a:gd name="connsiteX3" fmla="*/ 356167 w 606580"/>
                <a:gd name="connsiteY3" fmla="*/ 468739 h 569322"/>
                <a:gd name="connsiteX4" fmla="*/ 391728 w 606580"/>
                <a:gd name="connsiteY4" fmla="*/ 455945 h 569322"/>
                <a:gd name="connsiteX5" fmla="*/ 419490 w 606580"/>
                <a:gd name="connsiteY5" fmla="*/ 463454 h 569322"/>
                <a:gd name="connsiteX6" fmla="*/ 497019 w 606580"/>
                <a:gd name="connsiteY6" fmla="*/ 395874 h 569322"/>
                <a:gd name="connsiteX7" fmla="*/ 493026 w 606580"/>
                <a:gd name="connsiteY7" fmla="*/ 375386 h 569322"/>
                <a:gd name="connsiteX8" fmla="*/ 549849 w 606580"/>
                <a:gd name="connsiteY8" fmla="*/ 318744 h 569322"/>
                <a:gd name="connsiteX9" fmla="*/ 606580 w 606580"/>
                <a:gd name="connsiteY9" fmla="*/ 375386 h 569322"/>
                <a:gd name="connsiteX10" fmla="*/ 549849 w 606580"/>
                <a:gd name="connsiteY10" fmla="*/ 432121 h 569322"/>
                <a:gd name="connsiteX11" fmla="*/ 521809 w 606580"/>
                <a:gd name="connsiteY11" fmla="*/ 424519 h 569322"/>
                <a:gd name="connsiteX12" fmla="*/ 444466 w 606580"/>
                <a:gd name="connsiteY12" fmla="*/ 491915 h 569322"/>
                <a:gd name="connsiteX13" fmla="*/ 448459 w 606580"/>
                <a:gd name="connsiteY13" fmla="*/ 512587 h 569322"/>
                <a:gd name="connsiteX14" fmla="*/ 391728 w 606580"/>
                <a:gd name="connsiteY14" fmla="*/ 569322 h 569322"/>
                <a:gd name="connsiteX15" fmla="*/ 334905 w 606580"/>
                <a:gd name="connsiteY15" fmla="*/ 512587 h 569322"/>
                <a:gd name="connsiteX16" fmla="*/ 336112 w 606580"/>
                <a:gd name="connsiteY16" fmla="*/ 500907 h 569322"/>
                <a:gd name="connsiteX17" fmla="*/ 206867 w 606580"/>
                <a:gd name="connsiteY17" fmla="*/ 419606 h 569322"/>
                <a:gd name="connsiteX18" fmla="*/ 171677 w 606580"/>
                <a:gd name="connsiteY18" fmla="*/ 432121 h 569322"/>
                <a:gd name="connsiteX19" fmla="*/ 152736 w 606580"/>
                <a:gd name="connsiteY19" fmla="*/ 428598 h 569322"/>
                <a:gd name="connsiteX20" fmla="*/ 105847 w 606580"/>
                <a:gd name="connsiteY20" fmla="*/ 484498 h 569322"/>
                <a:gd name="connsiteX21" fmla="*/ 113554 w 606580"/>
                <a:gd name="connsiteY21" fmla="*/ 512587 h 569322"/>
                <a:gd name="connsiteX22" fmla="*/ 56823 w 606580"/>
                <a:gd name="connsiteY22" fmla="*/ 569322 h 569322"/>
                <a:gd name="connsiteX23" fmla="*/ 0 w 606580"/>
                <a:gd name="connsiteY23" fmla="*/ 512587 h 569322"/>
                <a:gd name="connsiteX24" fmla="*/ 56823 w 606580"/>
                <a:gd name="connsiteY24" fmla="*/ 455945 h 569322"/>
                <a:gd name="connsiteX25" fmla="*/ 77157 w 606580"/>
                <a:gd name="connsiteY25" fmla="*/ 459839 h 569322"/>
                <a:gd name="connsiteX26" fmla="*/ 123303 w 606580"/>
                <a:gd name="connsiteY26" fmla="*/ 404773 h 569322"/>
                <a:gd name="connsiteX27" fmla="*/ 114854 w 606580"/>
                <a:gd name="connsiteY27" fmla="*/ 375386 h 569322"/>
                <a:gd name="connsiteX28" fmla="*/ 171677 w 606580"/>
                <a:gd name="connsiteY28" fmla="*/ 318744 h 569322"/>
                <a:gd name="connsiteX29" fmla="*/ 316484 w 606580"/>
                <a:gd name="connsiteY29" fmla="*/ 174937 h 569322"/>
                <a:gd name="connsiteX30" fmla="*/ 316577 w 606580"/>
                <a:gd name="connsiteY30" fmla="*/ 174991 h 569322"/>
                <a:gd name="connsiteX31" fmla="*/ 316577 w 606580"/>
                <a:gd name="connsiteY31" fmla="*/ 243818 h 569322"/>
                <a:gd name="connsiteX32" fmla="*/ 338115 w 606580"/>
                <a:gd name="connsiteY32" fmla="*/ 231488 h 569322"/>
                <a:gd name="connsiteX33" fmla="*/ 346378 w 606580"/>
                <a:gd name="connsiteY33" fmla="*/ 208497 h 569322"/>
                <a:gd name="connsiteX34" fmla="*/ 339415 w 606580"/>
                <a:gd name="connsiteY34" fmla="*/ 188102 h 569322"/>
                <a:gd name="connsiteX35" fmla="*/ 316577 w 606580"/>
                <a:gd name="connsiteY35" fmla="*/ 174991 h 569322"/>
                <a:gd name="connsiteX36" fmla="*/ 316577 w 606580"/>
                <a:gd name="connsiteY36" fmla="*/ 174937 h 569322"/>
                <a:gd name="connsiteX37" fmla="*/ 290954 w 606580"/>
                <a:gd name="connsiteY37" fmla="*/ 55995 h 569322"/>
                <a:gd name="connsiteX38" fmla="*/ 274243 w 606580"/>
                <a:gd name="connsiteY38" fmla="*/ 67954 h 569322"/>
                <a:gd name="connsiteX39" fmla="*/ 268116 w 606580"/>
                <a:gd name="connsiteY39" fmla="*/ 86681 h 569322"/>
                <a:gd name="connsiteX40" fmla="*/ 273779 w 606580"/>
                <a:gd name="connsiteY40" fmla="*/ 104109 h 569322"/>
                <a:gd name="connsiteX41" fmla="*/ 290954 w 606580"/>
                <a:gd name="connsiteY41" fmla="*/ 117088 h 569322"/>
                <a:gd name="connsiteX42" fmla="*/ 290861 w 606580"/>
                <a:gd name="connsiteY42" fmla="*/ 0 h 569322"/>
                <a:gd name="connsiteX43" fmla="*/ 316484 w 606580"/>
                <a:gd name="connsiteY43" fmla="*/ 0 h 569322"/>
                <a:gd name="connsiteX44" fmla="*/ 316484 w 606580"/>
                <a:gd name="connsiteY44" fmla="*/ 17522 h 569322"/>
                <a:gd name="connsiteX45" fmla="*/ 361232 w 606580"/>
                <a:gd name="connsiteY45" fmla="*/ 36619 h 569322"/>
                <a:gd name="connsiteX46" fmla="*/ 382492 w 606580"/>
                <a:gd name="connsiteY46" fmla="*/ 78893 h 569322"/>
                <a:gd name="connsiteX47" fmla="*/ 337744 w 606580"/>
                <a:gd name="connsiteY47" fmla="*/ 84734 h 569322"/>
                <a:gd name="connsiteX48" fmla="*/ 316484 w 606580"/>
                <a:gd name="connsiteY48" fmla="*/ 56458 h 569322"/>
                <a:gd name="connsiteX49" fmla="*/ 316484 w 606580"/>
                <a:gd name="connsiteY49" fmla="*/ 125525 h 569322"/>
                <a:gd name="connsiteX50" fmla="*/ 374322 w 606580"/>
                <a:gd name="connsiteY50" fmla="*/ 155283 h 569322"/>
                <a:gd name="connsiteX51" fmla="*/ 389733 w 606580"/>
                <a:gd name="connsiteY51" fmla="*/ 202193 h 569322"/>
                <a:gd name="connsiteX52" fmla="*/ 370330 w 606580"/>
                <a:gd name="connsiteY52" fmla="*/ 255963 h 569322"/>
                <a:gd name="connsiteX53" fmla="*/ 316484 w 606580"/>
                <a:gd name="connsiteY53" fmla="*/ 282755 h 569322"/>
                <a:gd name="connsiteX54" fmla="*/ 316484 w 606580"/>
                <a:gd name="connsiteY54" fmla="*/ 315851 h 569322"/>
                <a:gd name="connsiteX55" fmla="*/ 290861 w 606580"/>
                <a:gd name="connsiteY55" fmla="*/ 315851 h 569322"/>
                <a:gd name="connsiteX56" fmla="*/ 290861 w 606580"/>
                <a:gd name="connsiteY56" fmla="*/ 283682 h 569322"/>
                <a:gd name="connsiteX57" fmla="*/ 241193 w 606580"/>
                <a:gd name="connsiteY57" fmla="*/ 260876 h 569322"/>
                <a:gd name="connsiteX58" fmla="*/ 216777 w 606580"/>
                <a:gd name="connsiteY58" fmla="*/ 207106 h 569322"/>
                <a:gd name="connsiteX59" fmla="*/ 262917 w 606580"/>
                <a:gd name="connsiteY59" fmla="*/ 202100 h 569322"/>
                <a:gd name="connsiteX60" fmla="*/ 273593 w 606580"/>
                <a:gd name="connsiteY60" fmla="*/ 226482 h 569322"/>
                <a:gd name="connsiteX61" fmla="*/ 290861 w 606580"/>
                <a:gd name="connsiteY61" fmla="*/ 241315 h 569322"/>
                <a:gd name="connsiteX62" fmla="*/ 290861 w 606580"/>
                <a:gd name="connsiteY62" fmla="*/ 167335 h 569322"/>
                <a:gd name="connsiteX63" fmla="*/ 240079 w 606580"/>
                <a:gd name="connsiteY63" fmla="*/ 137484 h 569322"/>
                <a:gd name="connsiteX64" fmla="*/ 223833 w 606580"/>
                <a:gd name="connsiteY64" fmla="*/ 88813 h 569322"/>
                <a:gd name="connsiteX65" fmla="*/ 242214 w 606580"/>
                <a:gd name="connsiteY65" fmla="*/ 40142 h 569322"/>
                <a:gd name="connsiteX66" fmla="*/ 290861 w 606580"/>
                <a:gd name="connsiteY66" fmla="*/ 17522 h 56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606580" h="569322">
                  <a:moveTo>
                    <a:pt x="171677" y="318744"/>
                  </a:moveTo>
                  <a:cubicBezTo>
                    <a:pt x="203060" y="318744"/>
                    <a:pt x="228500" y="344145"/>
                    <a:pt x="228500" y="375386"/>
                  </a:cubicBezTo>
                  <a:cubicBezTo>
                    <a:pt x="228500" y="379650"/>
                    <a:pt x="227943" y="383729"/>
                    <a:pt x="227108" y="387623"/>
                  </a:cubicBezTo>
                  <a:lnTo>
                    <a:pt x="356167" y="468739"/>
                  </a:lnTo>
                  <a:cubicBezTo>
                    <a:pt x="365916" y="460859"/>
                    <a:pt x="378172" y="455945"/>
                    <a:pt x="391728" y="455945"/>
                  </a:cubicBezTo>
                  <a:cubicBezTo>
                    <a:pt x="401849" y="455945"/>
                    <a:pt x="411227" y="458819"/>
                    <a:pt x="419490" y="463454"/>
                  </a:cubicBezTo>
                  <a:lnTo>
                    <a:pt x="497019" y="395874"/>
                  </a:lnTo>
                  <a:cubicBezTo>
                    <a:pt x="494512" y="389570"/>
                    <a:pt x="493026" y="382617"/>
                    <a:pt x="493026" y="375386"/>
                  </a:cubicBezTo>
                  <a:cubicBezTo>
                    <a:pt x="493026" y="344052"/>
                    <a:pt x="518467" y="318744"/>
                    <a:pt x="549849" y="318744"/>
                  </a:cubicBezTo>
                  <a:cubicBezTo>
                    <a:pt x="581232" y="318744"/>
                    <a:pt x="606580" y="344052"/>
                    <a:pt x="606580" y="375386"/>
                  </a:cubicBezTo>
                  <a:cubicBezTo>
                    <a:pt x="606580" y="406720"/>
                    <a:pt x="581232" y="432121"/>
                    <a:pt x="549849" y="432121"/>
                  </a:cubicBezTo>
                  <a:cubicBezTo>
                    <a:pt x="539636" y="432121"/>
                    <a:pt x="530166" y="429154"/>
                    <a:pt x="521809" y="424519"/>
                  </a:cubicBezTo>
                  <a:lnTo>
                    <a:pt x="444466" y="491915"/>
                  </a:lnTo>
                  <a:cubicBezTo>
                    <a:pt x="446973" y="498311"/>
                    <a:pt x="448459" y="505264"/>
                    <a:pt x="448459" y="512587"/>
                  </a:cubicBezTo>
                  <a:cubicBezTo>
                    <a:pt x="448459" y="543921"/>
                    <a:pt x="423111" y="569322"/>
                    <a:pt x="391728" y="569322"/>
                  </a:cubicBezTo>
                  <a:cubicBezTo>
                    <a:pt x="360345" y="569322"/>
                    <a:pt x="334905" y="543921"/>
                    <a:pt x="334905" y="512587"/>
                  </a:cubicBezTo>
                  <a:cubicBezTo>
                    <a:pt x="334905" y="508601"/>
                    <a:pt x="335369" y="504708"/>
                    <a:pt x="336112" y="500907"/>
                  </a:cubicBezTo>
                  <a:lnTo>
                    <a:pt x="206867" y="419606"/>
                  </a:lnTo>
                  <a:cubicBezTo>
                    <a:pt x="197118" y="427300"/>
                    <a:pt x="185047" y="432121"/>
                    <a:pt x="171677" y="432121"/>
                  </a:cubicBezTo>
                  <a:cubicBezTo>
                    <a:pt x="164992" y="432121"/>
                    <a:pt x="158678" y="430730"/>
                    <a:pt x="152736" y="428598"/>
                  </a:cubicBezTo>
                  <a:lnTo>
                    <a:pt x="105847" y="484498"/>
                  </a:lnTo>
                  <a:cubicBezTo>
                    <a:pt x="110676" y="492842"/>
                    <a:pt x="113554" y="502390"/>
                    <a:pt x="113554" y="512587"/>
                  </a:cubicBezTo>
                  <a:cubicBezTo>
                    <a:pt x="113554" y="543921"/>
                    <a:pt x="88206" y="569322"/>
                    <a:pt x="56823" y="569322"/>
                  </a:cubicBezTo>
                  <a:cubicBezTo>
                    <a:pt x="25441" y="569322"/>
                    <a:pt x="0" y="543921"/>
                    <a:pt x="0" y="512587"/>
                  </a:cubicBezTo>
                  <a:cubicBezTo>
                    <a:pt x="0" y="481346"/>
                    <a:pt x="25441" y="455945"/>
                    <a:pt x="56823" y="455945"/>
                  </a:cubicBezTo>
                  <a:cubicBezTo>
                    <a:pt x="63973" y="455945"/>
                    <a:pt x="70843" y="457429"/>
                    <a:pt x="77157" y="459839"/>
                  </a:cubicBezTo>
                  <a:lnTo>
                    <a:pt x="123303" y="404773"/>
                  </a:lnTo>
                  <a:cubicBezTo>
                    <a:pt x="118103" y="396152"/>
                    <a:pt x="114854" y="386232"/>
                    <a:pt x="114854" y="375386"/>
                  </a:cubicBezTo>
                  <a:cubicBezTo>
                    <a:pt x="114854" y="344145"/>
                    <a:pt x="140294" y="318744"/>
                    <a:pt x="171677" y="318744"/>
                  </a:cubicBezTo>
                  <a:close/>
                  <a:moveTo>
                    <a:pt x="316484" y="174937"/>
                  </a:moveTo>
                  <a:lnTo>
                    <a:pt x="316577" y="174991"/>
                  </a:lnTo>
                  <a:lnTo>
                    <a:pt x="316577" y="243818"/>
                  </a:lnTo>
                  <a:cubicBezTo>
                    <a:pt x="325397" y="242149"/>
                    <a:pt x="332545" y="238070"/>
                    <a:pt x="338115" y="231488"/>
                  </a:cubicBezTo>
                  <a:cubicBezTo>
                    <a:pt x="343593" y="224999"/>
                    <a:pt x="346378" y="217304"/>
                    <a:pt x="346378" y="208497"/>
                  </a:cubicBezTo>
                  <a:cubicBezTo>
                    <a:pt x="346378" y="200617"/>
                    <a:pt x="344057" y="193757"/>
                    <a:pt x="339415" y="188102"/>
                  </a:cubicBezTo>
                  <a:lnTo>
                    <a:pt x="316577" y="174991"/>
                  </a:lnTo>
                  <a:lnTo>
                    <a:pt x="316577" y="174937"/>
                  </a:lnTo>
                  <a:close/>
                  <a:moveTo>
                    <a:pt x="290954" y="55995"/>
                  </a:moveTo>
                  <a:cubicBezTo>
                    <a:pt x="283991" y="58312"/>
                    <a:pt x="278421" y="62299"/>
                    <a:pt x="274243" y="67954"/>
                  </a:cubicBezTo>
                  <a:cubicBezTo>
                    <a:pt x="270158" y="73609"/>
                    <a:pt x="268116" y="79913"/>
                    <a:pt x="268116" y="86681"/>
                  </a:cubicBezTo>
                  <a:cubicBezTo>
                    <a:pt x="268116" y="92892"/>
                    <a:pt x="269973" y="98732"/>
                    <a:pt x="273779" y="104109"/>
                  </a:cubicBezTo>
                  <a:cubicBezTo>
                    <a:pt x="277493" y="109394"/>
                    <a:pt x="283249" y="113751"/>
                    <a:pt x="290954" y="117088"/>
                  </a:cubicBezTo>
                  <a:close/>
                  <a:moveTo>
                    <a:pt x="290861" y="0"/>
                  </a:moveTo>
                  <a:lnTo>
                    <a:pt x="316484" y="0"/>
                  </a:lnTo>
                  <a:lnTo>
                    <a:pt x="316484" y="17522"/>
                  </a:lnTo>
                  <a:cubicBezTo>
                    <a:pt x="335237" y="19747"/>
                    <a:pt x="350184" y="26143"/>
                    <a:pt x="361232" y="36619"/>
                  </a:cubicBezTo>
                  <a:cubicBezTo>
                    <a:pt x="372280" y="47188"/>
                    <a:pt x="379428" y="61279"/>
                    <a:pt x="382492" y="78893"/>
                  </a:cubicBezTo>
                  <a:lnTo>
                    <a:pt x="337744" y="84734"/>
                  </a:lnTo>
                  <a:cubicBezTo>
                    <a:pt x="335052" y="70828"/>
                    <a:pt x="327903" y="61464"/>
                    <a:pt x="316484" y="56458"/>
                  </a:cubicBezTo>
                  <a:lnTo>
                    <a:pt x="316484" y="125525"/>
                  </a:lnTo>
                  <a:cubicBezTo>
                    <a:pt x="344800" y="133219"/>
                    <a:pt x="364110" y="143139"/>
                    <a:pt x="374322" y="155283"/>
                  </a:cubicBezTo>
                  <a:cubicBezTo>
                    <a:pt x="384534" y="167428"/>
                    <a:pt x="389733" y="183095"/>
                    <a:pt x="389733" y="202193"/>
                  </a:cubicBezTo>
                  <a:cubicBezTo>
                    <a:pt x="389733" y="223423"/>
                    <a:pt x="383234" y="241408"/>
                    <a:pt x="370330" y="255963"/>
                  </a:cubicBezTo>
                  <a:cubicBezTo>
                    <a:pt x="357426" y="270610"/>
                    <a:pt x="339508" y="279510"/>
                    <a:pt x="316484" y="282755"/>
                  </a:cubicBezTo>
                  <a:lnTo>
                    <a:pt x="316484" y="315851"/>
                  </a:lnTo>
                  <a:lnTo>
                    <a:pt x="290861" y="315851"/>
                  </a:lnTo>
                  <a:lnTo>
                    <a:pt x="290861" y="283682"/>
                  </a:lnTo>
                  <a:cubicBezTo>
                    <a:pt x="270530" y="281179"/>
                    <a:pt x="253912" y="273577"/>
                    <a:pt x="241193" y="260876"/>
                  </a:cubicBezTo>
                  <a:cubicBezTo>
                    <a:pt x="228475" y="248175"/>
                    <a:pt x="220398" y="230283"/>
                    <a:pt x="216777" y="207106"/>
                  </a:cubicBezTo>
                  <a:lnTo>
                    <a:pt x="262917" y="202100"/>
                  </a:lnTo>
                  <a:cubicBezTo>
                    <a:pt x="264867" y="211556"/>
                    <a:pt x="268395" y="219714"/>
                    <a:pt x="273593" y="226482"/>
                  </a:cubicBezTo>
                  <a:cubicBezTo>
                    <a:pt x="278792" y="233342"/>
                    <a:pt x="284548" y="238256"/>
                    <a:pt x="290861" y="241315"/>
                  </a:cubicBezTo>
                  <a:lnTo>
                    <a:pt x="290861" y="167335"/>
                  </a:lnTo>
                  <a:cubicBezTo>
                    <a:pt x="267745" y="160753"/>
                    <a:pt x="250848" y="150834"/>
                    <a:pt x="240079" y="137484"/>
                  </a:cubicBezTo>
                  <a:cubicBezTo>
                    <a:pt x="229310" y="124041"/>
                    <a:pt x="223833" y="107910"/>
                    <a:pt x="223833" y="88813"/>
                  </a:cubicBezTo>
                  <a:cubicBezTo>
                    <a:pt x="223833" y="69530"/>
                    <a:pt x="229960" y="53306"/>
                    <a:pt x="242214" y="40142"/>
                  </a:cubicBezTo>
                  <a:cubicBezTo>
                    <a:pt x="254376" y="27070"/>
                    <a:pt x="270623" y="19468"/>
                    <a:pt x="290861" y="17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7" name="íṣḻïḓe">
              <a:extLst>
                <a:ext uri="{FF2B5EF4-FFF2-40B4-BE49-F238E27FC236}">
                  <a16:creationId xmlns:a16="http://schemas.microsoft.com/office/drawing/2014/main" id="{38631258-1940-4895-ABE9-2727D92B488C}"/>
                </a:ext>
              </a:extLst>
            </p:cNvPr>
            <p:cNvSpPr/>
            <p:nvPr/>
          </p:nvSpPr>
          <p:spPr bwMode="auto">
            <a:xfrm>
              <a:off x="7124901" y="3883066"/>
              <a:ext cx="448577" cy="421024"/>
            </a:xfrm>
            <a:custGeom>
              <a:avLst/>
              <a:gdLst>
                <a:gd name="connsiteX0" fmla="*/ 171677 w 606580"/>
                <a:gd name="connsiteY0" fmla="*/ 318744 h 569322"/>
                <a:gd name="connsiteX1" fmla="*/ 228500 w 606580"/>
                <a:gd name="connsiteY1" fmla="*/ 375386 h 569322"/>
                <a:gd name="connsiteX2" fmla="*/ 227108 w 606580"/>
                <a:gd name="connsiteY2" fmla="*/ 387623 h 569322"/>
                <a:gd name="connsiteX3" fmla="*/ 356167 w 606580"/>
                <a:gd name="connsiteY3" fmla="*/ 468739 h 569322"/>
                <a:gd name="connsiteX4" fmla="*/ 391728 w 606580"/>
                <a:gd name="connsiteY4" fmla="*/ 455945 h 569322"/>
                <a:gd name="connsiteX5" fmla="*/ 419490 w 606580"/>
                <a:gd name="connsiteY5" fmla="*/ 463454 h 569322"/>
                <a:gd name="connsiteX6" fmla="*/ 497019 w 606580"/>
                <a:gd name="connsiteY6" fmla="*/ 395874 h 569322"/>
                <a:gd name="connsiteX7" fmla="*/ 493026 w 606580"/>
                <a:gd name="connsiteY7" fmla="*/ 375386 h 569322"/>
                <a:gd name="connsiteX8" fmla="*/ 549849 w 606580"/>
                <a:gd name="connsiteY8" fmla="*/ 318744 h 569322"/>
                <a:gd name="connsiteX9" fmla="*/ 606580 w 606580"/>
                <a:gd name="connsiteY9" fmla="*/ 375386 h 569322"/>
                <a:gd name="connsiteX10" fmla="*/ 549849 w 606580"/>
                <a:gd name="connsiteY10" fmla="*/ 432121 h 569322"/>
                <a:gd name="connsiteX11" fmla="*/ 521809 w 606580"/>
                <a:gd name="connsiteY11" fmla="*/ 424519 h 569322"/>
                <a:gd name="connsiteX12" fmla="*/ 444466 w 606580"/>
                <a:gd name="connsiteY12" fmla="*/ 491915 h 569322"/>
                <a:gd name="connsiteX13" fmla="*/ 448459 w 606580"/>
                <a:gd name="connsiteY13" fmla="*/ 512587 h 569322"/>
                <a:gd name="connsiteX14" fmla="*/ 391728 w 606580"/>
                <a:gd name="connsiteY14" fmla="*/ 569322 h 569322"/>
                <a:gd name="connsiteX15" fmla="*/ 334905 w 606580"/>
                <a:gd name="connsiteY15" fmla="*/ 512587 h 569322"/>
                <a:gd name="connsiteX16" fmla="*/ 336112 w 606580"/>
                <a:gd name="connsiteY16" fmla="*/ 500907 h 569322"/>
                <a:gd name="connsiteX17" fmla="*/ 206867 w 606580"/>
                <a:gd name="connsiteY17" fmla="*/ 419606 h 569322"/>
                <a:gd name="connsiteX18" fmla="*/ 171677 w 606580"/>
                <a:gd name="connsiteY18" fmla="*/ 432121 h 569322"/>
                <a:gd name="connsiteX19" fmla="*/ 152736 w 606580"/>
                <a:gd name="connsiteY19" fmla="*/ 428598 h 569322"/>
                <a:gd name="connsiteX20" fmla="*/ 105847 w 606580"/>
                <a:gd name="connsiteY20" fmla="*/ 484498 h 569322"/>
                <a:gd name="connsiteX21" fmla="*/ 113554 w 606580"/>
                <a:gd name="connsiteY21" fmla="*/ 512587 h 569322"/>
                <a:gd name="connsiteX22" fmla="*/ 56823 w 606580"/>
                <a:gd name="connsiteY22" fmla="*/ 569322 h 569322"/>
                <a:gd name="connsiteX23" fmla="*/ 0 w 606580"/>
                <a:gd name="connsiteY23" fmla="*/ 512587 h 569322"/>
                <a:gd name="connsiteX24" fmla="*/ 56823 w 606580"/>
                <a:gd name="connsiteY24" fmla="*/ 455945 h 569322"/>
                <a:gd name="connsiteX25" fmla="*/ 77157 w 606580"/>
                <a:gd name="connsiteY25" fmla="*/ 459839 h 569322"/>
                <a:gd name="connsiteX26" fmla="*/ 123303 w 606580"/>
                <a:gd name="connsiteY26" fmla="*/ 404773 h 569322"/>
                <a:gd name="connsiteX27" fmla="*/ 114854 w 606580"/>
                <a:gd name="connsiteY27" fmla="*/ 375386 h 569322"/>
                <a:gd name="connsiteX28" fmla="*/ 171677 w 606580"/>
                <a:gd name="connsiteY28" fmla="*/ 318744 h 569322"/>
                <a:gd name="connsiteX29" fmla="*/ 316484 w 606580"/>
                <a:gd name="connsiteY29" fmla="*/ 174937 h 569322"/>
                <a:gd name="connsiteX30" fmla="*/ 316577 w 606580"/>
                <a:gd name="connsiteY30" fmla="*/ 174991 h 569322"/>
                <a:gd name="connsiteX31" fmla="*/ 316577 w 606580"/>
                <a:gd name="connsiteY31" fmla="*/ 243818 h 569322"/>
                <a:gd name="connsiteX32" fmla="*/ 338115 w 606580"/>
                <a:gd name="connsiteY32" fmla="*/ 231488 h 569322"/>
                <a:gd name="connsiteX33" fmla="*/ 346378 w 606580"/>
                <a:gd name="connsiteY33" fmla="*/ 208497 h 569322"/>
                <a:gd name="connsiteX34" fmla="*/ 339415 w 606580"/>
                <a:gd name="connsiteY34" fmla="*/ 188102 h 569322"/>
                <a:gd name="connsiteX35" fmla="*/ 316577 w 606580"/>
                <a:gd name="connsiteY35" fmla="*/ 174991 h 569322"/>
                <a:gd name="connsiteX36" fmla="*/ 316577 w 606580"/>
                <a:gd name="connsiteY36" fmla="*/ 174937 h 569322"/>
                <a:gd name="connsiteX37" fmla="*/ 290954 w 606580"/>
                <a:gd name="connsiteY37" fmla="*/ 55995 h 569322"/>
                <a:gd name="connsiteX38" fmla="*/ 274243 w 606580"/>
                <a:gd name="connsiteY38" fmla="*/ 67954 h 569322"/>
                <a:gd name="connsiteX39" fmla="*/ 268116 w 606580"/>
                <a:gd name="connsiteY39" fmla="*/ 86681 h 569322"/>
                <a:gd name="connsiteX40" fmla="*/ 273779 w 606580"/>
                <a:gd name="connsiteY40" fmla="*/ 104109 h 569322"/>
                <a:gd name="connsiteX41" fmla="*/ 290954 w 606580"/>
                <a:gd name="connsiteY41" fmla="*/ 117088 h 569322"/>
                <a:gd name="connsiteX42" fmla="*/ 290861 w 606580"/>
                <a:gd name="connsiteY42" fmla="*/ 0 h 569322"/>
                <a:gd name="connsiteX43" fmla="*/ 316484 w 606580"/>
                <a:gd name="connsiteY43" fmla="*/ 0 h 569322"/>
                <a:gd name="connsiteX44" fmla="*/ 316484 w 606580"/>
                <a:gd name="connsiteY44" fmla="*/ 17522 h 569322"/>
                <a:gd name="connsiteX45" fmla="*/ 361232 w 606580"/>
                <a:gd name="connsiteY45" fmla="*/ 36619 h 569322"/>
                <a:gd name="connsiteX46" fmla="*/ 382492 w 606580"/>
                <a:gd name="connsiteY46" fmla="*/ 78893 h 569322"/>
                <a:gd name="connsiteX47" fmla="*/ 337744 w 606580"/>
                <a:gd name="connsiteY47" fmla="*/ 84734 h 569322"/>
                <a:gd name="connsiteX48" fmla="*/ 316484 w 606580"/>
                <a:gd name="connsiteY48" fmla="*/ 56458 h 569322"/>
                <a:gd name="connsiteX49" fmla="*/ 316484 w 606580"/>
                <a:gd name="connsiteY49" fmla="*/ 125525 h 569322"/>
                <a:gd name="connsiteX50" fmla="*/ 374322 w 606580"/>
                <a:gd name="connsiteY50" fmla="*/ 155283 h 569322"/>
                <a:gd name="connsiteX51" fmla="*/ 389733 w 606580"/>
                <a:gd name="connsiteY51" fmla="*/ 202193 h 569322"/>
                <a:gd name="connsiteX52" fmla="*/ 370330 w 606580"/>
                <a:gd name="connsiteY52" fmla="*/ 255963 h 569322"/>
                <a:gd name="connsiteX53" fmla="*/ 316484 w 606580"/>
                <a:gd name="connsiteY53" fmla="*/ 282755 h 569322"/>
                <a:gd name="connsiteX54" fmla="*/ 316484 w 606580"/>
                <a:gd name="connsiteY54" fmla="*/ 315851 h 569322"/>
                <a:gd name="connsiteX55" fmla="*/ 290861 w 606580"/>
                <a:gd name="connsiteY55" fmla="*/ 315851 h 569322"/>
                <a:gd name="connsiteX56" fmla="*/ 290861 w 606580"/>
                <a:gd name="connsiteY56" fmla="*/ 283682 h 569322"/>
                <a:gd name="connsiteX57" fmla="*/ 241193 w 606580"/>
                <a:gd name="connsiteY57" fmla="*/ 260876 h 569322"/>
                <a:gd name="connsiteX58" fmla="*/ 216777 w 606580"/>
                <a:gd name="connsiteY58" fmla="*/ 207106 h 569322"/>
                <a:gd name="connsiteX59" fmla="*/ 262917 w 606580"/>
                <a:gd name="connsiteY59" fmla="*/ 202100 h 569322"/>
                <a:gd name="connsiteX60" fmla="*/ 273593 w 606580"/>
                <a:gd name="connsiteY60" fmla="*/ 226482 h 569322"/>
                <a:gd name="connsiteX61" fmla="*/ 290861 w 606580"/>
                <a:gd name="connsiteY61" fmla="*/ 241315 h 569322"/>
                <a:gd name="connsiteX62" fmla="*/ 290861 w 606580"/>
                <a:gd name="connsiteY62" fmla="*/ 167335 h 569322"/>
                <a:gd name="connsiteX63" fmla="*/ 240079 w 606580"/>
                <a:gd name="connsiteY63" fmla="*/ 137484 h 569322"/>
                <a:gd name="connsiteX64" fmla="*/ 223833 w 606580"/>
                <a:gd name="connsiteY64" fmla="*/ 88813 h 569322"/>
                <a:gd name="connsiteX65" fmla="*/ 242214 w 606580"/>
                <a:gd name="connsiteY65" fmla="*/ 40142 h 569322"/>
                <a:gd name="connsiteX66" fmla="*/ 290861 w 606580"/>
                <a:gd name="connsiteY66" fmla="*/ 17522 h 56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606580" h="569322">
                  <a:moveTo>
                    <a:pt x="171677" y="318744"/>
                  </a:moveTo>
                  <a:cubicBezTo>
                    <a:pt x="203060" y="318744"/>
                    <a:pt x="228500" y="344145"/>
                    <a:pt x="228500" y="375386"/>
                  </a:cubicBezTo>
                  <a:cubicBezTo>
                    <a:pt x="228500" y="379650"/>
                    <a:pt x="227943" y="383729"/>
                    <a:pt x="227108" y="387623"/>
                  </a:cubicBezTo>
                  <a:lnTo>
                    <a:pt x="356167" y="468739"/>
                  </a:lnTo>
                  <a:cubicBezTo>
                    <a:pt x="365916" y="460859"/>
                    <a:pt x="378172" y="455945"/>
                    <a:pt x="391728" y="455945"/>
                  </a:cubicBezTo>
                  <a:cubicBezTo>
                    <a:pt x="401849" y="455945"/>
                    <a:pt x="411227" y="458819"/>
                    <a:pt x="419490" y="463454"/>
                  </a:cubicBezTo>
                  <a:lnTo>
                    <a:pt x="497019" y="395874"/>
                  </a:lnTo>
                  <a:cubicBezTo>
                    <a:pt x="494512" y="389570"/>
                    <a:pt x="493026" y="382617"/>
                    <a:pt x="493026" y="375386"/>
                  </a:cubicBezTo>
                  <a:cubicBezTo>
                    <a:pt x="493026" y="344052"/>
                    <a:pt x="518467" y="318744"/>
                    <a:pt x="549849" y="318744"/>
                  </a:cubicBezTo>
                  <a:cubicBezTo>
                    <a:pt x="581232" y="318744"/>
                    <a:pt x="606580" y="344052"/>
                    <a:pt x="606580" y="375386"/>
                  </a:cubicBezTo>
                  <a:cubicBezTo>
                    <a:pt x="606580" y="406720"/>
                    <a:pt x="581232" y="432121"/>
                    <a:pt x="549849" y="432121"/>
                  </a:cubicBezTo>
                  <a:cubicBezTo>
                    <a:pt x="539636" y="432121"/>
                    <a:pt x="530166" y="429154"/>
                    <a:pt x="521809" y="424519"/>
                  </a:cubicBezTo>
                  <a:lnTo>
                    <a:pt x="444466" y="491915"/>
                  </a:lnTo>
                  <a:cubicBezTo>
                    <a:pt x="446973" y="498311"/>
                    <a:pt x="448459" y="505264"/>
                    <a:pt x="448459" y="512587"/>
                  </a:cubicBezTo>
                  <a:cubicBezTo>
                    <a:pt x="448459" y="543921"/>
                    <a:pt x="423111" y="569322"/>
                    <a:pt x="391728" y="569322"/>
                  </a:cubicBezTo>
                  <a:cubicBezTo>
                    <a:pt x="360345" y="569322"/>
                    <a:pt x="334905" y="543921"/>
                    <a:pt x="334905" y="512587"/>
                  </a:cubicBezTo>
                  <a:cubicBezTo>
                    <a:pt x="334905" y="508601"/>
                    <a:pt x="335369" y="504708"/>
                    <a:pt x="336112" y="500907"/>
                  </a:cubicBezTo>
                  <a:lnTo>
                    <a:pt x="206867" y="419606"/>
                  </a:lnTo>
                  <a:cubicBezTo>
                    <a:pt x="197118" y="427300"/>
                    <a:pt x="185047" y="432121"/>
                    <a:pt x="171677" y="432121"/>
                  </a:cubicBezTo>
                  <a:cubicBezTo>
                    <a:pt x="164992" y="432121"/>
                    <a:pt x="158678" y="430730"/>
                    <a:pt x="152736" y="428598"/>
                  </a:cubicBezTo>
                  <a:lnTo>
                    <a:pt x="105847" y="484498"/>
                  </a:lnTo>
                  <a:cubicBezTo>
                    <a:pt x="110676" y="492842"/>
                    <a:pt x="113554" y="502390"/>
                    <a:pt x="113554" y="512587"/>
                  </a:cubicBezTo>
                  <a:cubicBezTo>
                    <a:pt x="113554" y="543921"/>
                    <a:pt x="88206" y="569322"/>
                    <a:pt x="56823" y="569322"/>
                  </a:cubicBezTo>
                  <a:cubicBezTo>
                    <a:pt x="25441" y="569322"/>
                    <a:pt x="0" y="543921"/>
                    <a:pt x="0" y="512587"/>
                  </a:cubicBezTo>
                  <a:cubicBezTo>
                    <a:pt x="0" y="481346"/>
                    <a:pt x="25441" y="455945"/>
                    <a:pt x="56823" y="455945"/>
                  </a:cubicBezTo>
                  <a:cubicBezTo>
                    <a:pt x="63973" y="455945"/>
                    <a:pt x="70843" y="457429"/>
                    <a:pt x="77157" y="459839"/>
                  </a:cubicBezTo>
                  <a:lnTo>
                    <a:pt x="123303" y="404773"/>
                  </a:lnTo>
                  <a:cubicBezTo>
                    <a:pt x="118103" y="396152"/>
                    <a:pt x="114854" y="386232"/>
                    <a:pt x="114854" y="375386"/>
                  </a:cubicBezTo>
                  <a:cubicBezTo>
                    <a:pt x="114854" y="344145"/>
                    <a:pt x="140294" y="318744"/>
                    <a:pt x="171677" y="318744"/>
                  </a:cubicBezTo>
                  <a:close/>
                  <a:moveTo>
                    <a:pt x="316484" y="174937"/>
                  </a:moveTo>
                  <a:lnTo>
                    <a:pt x="316577" y="174991"/>
                  </a:lnTo>
                  <a:lnTo>
                    <a:pt x="316577" y="243818"/>
                  </a:lnTo>
                  <a:cubicBezTo>
                    <a:pt x="325397" y="242149"/>
                    <a:pt x="332545" y="238070"/>
                    <a:pt x="338115" y="231488"/>
                  </a:cubicBezTo>
                  <a:cubicBezTo>
                    <a:pt x="343593" y="224999"/>
                    <a:pt x="346378" y="217304"/>
                    <a:pt x="346378" y="208497"/>
                  </a:cubicBezTo>
                  <a:cubicBezTo>
                    <a:pt x="346378" y="200617"/>
                    <a:pt x="344057" y="193757"/>
                    <a:pt x="339415" y="188102"/>
                  </a:cubicBezTo>
                  <a:lnTo>
                    <a:pt x="316577" y="174991"/>
                  </a:lnTo>
                  <a:lnTo>
                    <a:pt x="316577" y="174937"/>
                  </a:lnTo>
                  <a:close/>
                  <a:moveTo>
                    <a:pt x="290954" y="55995"/>
                  </a:moveTo>
                  <a:cubicBezTo>
                    <a:pt x="283991" y="58312"/>
                    <a:pt x="278421" y="62299"/>
                    <a:pt x="274243" y="67954"/>
                  </a:cubicBezTo>
                  <a:cubicBezTo>
                    <a:pt x="270158" y="73609"/>
                    <a:pt x="268116" y="79913"/>
                    <a:pt x="268116" y="86681"/>
                  </a:cubicBezTo>
                  <a:cubicBezTo>
                    <a:pt x="268116" y="92892"/>
                    <a:pt x="269973" y="98732"/>
                    <a:pt x="273779" y="104109"/>
                  </a:cubicBezTo>
                  <a:cubicBezTo>
                    <a:pt x="277493" y="109394"/>
                    <a:pt x="283249" y="113751"/>
                    <a:pt x="290954" y="117088"/>
                  </a:cubicBezTo>
                  <a:close/>
                  <a:moveTo>
                    <a:pt x="290861" y="0"/>
                  </a:moveTo>
                  <a:lnTo>
                    <a:pt x="316484" y="0"/>
                  </a:lnTo>
                  <a:lnTo>
                    <a:pt x="316484" y="17522"/>
                  </a:lnTo>
                  <a:cubicBezTo>
                    <a:pt x="335237" y="19747"/>
                    <a:pt x="350184" y="26143"/>
                    <a:pt x="361232" y="36619"/>
                  </a:cubicBezTo>
                  <a:cubicBezTo>
                    <a:pt x="372280" y="47188"/>
                    <a:pt x="379428" y="61279"/>
                    <a:pt x="382492" y="78893"/>
                  </a:cubicBezTo>
                  <a:lnTo>
                    <a:pt x="337744" y="84734"/>
                  </a:lnTo>
                  <a:cubicBezTo>
                    <a:pt x="335052" y="70828"/>
                    <a:pt x="327903" y="61464"/>
                    <a:pt x="316484" y="56458"/>
                  </a:cubicBezTo>
                  <a:lnTo>
                    <a:pt x="316484" y="125525"/>
                  </a:lnTo>
                  <a:cubicBezTo>
                    <a:pt x="344800" y="133219"/>
                    <a:pt x="364110" y="143139"/>
                    <a:pt x="374322" y="155283"/>
                  </a:cubicBezTo>
                  <a:cubicBezTo>
                    <a:pt x="384534" y="167428"/>
                    <a:pt x="389733" y="183095"/>
                    <a:pt x="389733" y="202193"/>
                  </a:cubicBezTo>
                  <a:cubicBezTo>
                    <a:pt x="389733" y="223423"/>
                    <a:pt x="383234" y="241408"/>
                    <a:pt x="370330" y="255963"/>
                  </a:cubicBezTo>
                  <a:cubicBezTo>
                    <a:pt x="357426" y="270610"/>
                    <a:pt x="339508" y="279510"/>
                    <a:pt x="316484" y="282755"/>
                  </a:cubicBezTo>
                  <a:lnTo>
                    <a:pt x="316484" y="315851"/>
                  </a:lnTo>
                  <a:lnTo>
                    <a:pt x="290861" y="315851"/>
                  </a:lnTo>
                  <a:lnTo>
                    <a:pt x="290861" y="283682"/>
                  </a:lnTo>
                  <a:cubicBezTo>
                    <a:pt x="270530" y="281179"/>
                    <a:pt x="253912" y="273577"/>
                    <a:pt x="241193" y="260876"/>
                  </a:cubicBezTo>
                  <a:cubicBezTo>
                    <a:pt x="228475" y="248175"/>
                    <a:pt x="220398" y="230283"/>
                    <a:pt x="216777" y="207106"/>
                  </a:cubicBezTo>
                  <a:lnTo>
                    <a:pt x="262917" y="202100"/>
                  </a:lnTo>
                  <a:cubicBezTo>
                    <a:pt x="264867" y="211556"/>
                    <a:pt x="268395" y="219714"/>
                    <a:pt x="273593" y="226482"/>
                  </a:cubicBezTo>
                  <a:cubicBezTo>
                    <a:pt x="278792" y="233342"/>
                    <a:pt x="284548" y="238256"/>
                    <a:pt x="290861" y="241315"/>
                  </a:cubicBezTo>
                  <a:lnTo>
                    <a:pt x="290861" y="167335"/>
                  </a:lnTo>
                  <a:cubicBezTo>
                    <a:pt x="267745" y="160753"/>
                    <a:pt x="250848" y="150834"/>
                    <a:pt x="240079" y="137484"/>
                  </a:cubicBezTo>
                  <a:cubicBezTo>
                    <a:pt x="229310" y="124041"/>
                    <a:pt x="223833" y="107910"/>
                    <a:pt x="223833" y="88813"/>
                  </a:cubicBezTo>
                  <a:cubicBezTo>
                    <a:pt x="223833" y="69530"/>
                    <a:pt x="229960" y="53306"/>
                    <a:pt x="242214" y="40142"/>
                  </a:cubicBezTo>
                  <a:cubicBezTo>
                    <a:pt x="254376" y="27070"/>
                    <a:pt x="270623" y="19468"/>
                    <a:pt x="290861" y="17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8" name="íṡľíḍè">
              <a:extLst>
                <a:ext uri="{FF2B5EF4-FFF2-40B4-BE49-F238E27FC236}">
                  <a16:creationId xmlns:a16="http://schemas.microsoft.com/office/drawing/2014/main" id="{BACBF44A-A242-4CE2-A274-594D898ED9AE}"/>
                </a:ext>
              </a:extLst>
            </p:cNvPr>
            <p:cNvSpPr/>
            <p:nvPr/>
          </p:nvSpPr>
          <p:spPr bwMode="auto">
            <a:xfrm>
              <a:off x="4595733" y="3883066"/>
              <a:ext cx="448577" cy="421024"/>
            </a:xfrm>
            <a:custGeom>
              <a:avLst/>
              <a:gdLst>
                <a:gd name="connsiteX0" fmla="*/ 171677 w 606580"/>
                <a:gd name="connsiteY0" fmla="*/ 318744 h 569322"/>
                <a:gd name="connsiteX1" fmla="*/ 228500 w 606580"/>
                <a:gd name="connsiteY1" fmla="*/ 375386 h 569322"/>
                <a:gd name="connsiteX2" fmla="*/ 227108 w 606580"/>
                <a:gd name="connsiteY2" fmla="*/ 387623 h 569322"/>
                <a:gd name="connsiteX3" fmla="*/ 356167 w 606580"/>
                <a:gd name="connsiteY3" fmla="*/ 468739 h 569322"/>
                <a:gd name="connsiteX4" fmla="*/ 391728 w 606580"/>
                <a:gd name="connsiteY4" fmla="*/ 455945 h 569322"/>
                <a:gd name="connsiteX5" fmla="*/ 419490 w 606580"/>
                <a:gd name="connsiteY5" fmla="*/ 463454 h 569322"/>
                <a:gd name="connsiteX6" fmla="*/ 497019 w 606580"/>
                <a:gd name="connsiteY6" fmla="*/ 395874 h 569322"/>
                <a:gd name="connsiteX7" fmla="*/ 493026 w 606580"/>
                <a:gd name="connsiteY7" fmla="*/ 375386 h 569322"/>
                <a:gd name="connsiteX8" fmla="*/ 549849 w 606580"/>
                <a:gd name="connsiteY8" fmla="*/ 318744 h 569322"/>
                <a:gd name="connsiteX9" fmla="*/ 606580 w 606580"/>
                <a:gd name="connsiteY9" fmla="*/ 375386 h 569322"/>
                <a:gd name="connsiteX10" fmla="*/ 549849 w 606580"/>
                <a:gd name="connsiteY10" fmla="*/ 432121 h 569322"/>
                <a:gd name="connsiteX11" fmla="*/ 521809 w 606580"/>
                <a:gd name="connsiteY11" fmla="*/ 424519 h 569322"/>
                <a:gd name="connsiteX12" fmla="*/ 444466 w 606580"/>
                <a:gd name="connsiteY12" fmla="*/ 491915 h 569322"/>
                <a:gd name="connsiteX13" fmla="*/ 448459 w 606580"/>
                <a:gd name="connsiteY13" fmla="*/ 512587 h 569322"/>
                <a:gd name="connsiteX14" fmla="*/ 391728 w 606580"/>
                <a:gd name="connsiteY14" fmla="*/ 569322 h 569322"/>
                <a:gd name="connsiteX15" fmla="*/ 334905 w 606580"/>
                <a:gd name="connsiteY15" fmla="*/ 512587 h 569322"/>
                <a:gd name="connsiteX16" fmla="*/ 336112 w 606580"/>
                <a:gd name="connsiteY16" fmla="*/ 500907 h 569322"/>
                <a:gd name="connsiteX17" fmla="*/ 206867 w 606580"/>
                <a:gd name="connsiteY17" fmla="*/ 419606 h 569322"/>
                <a:gd name="connsiteX18" fmla="*/ 171677 w 606580"/>
                <a:gd name="connsiteY18" fmla="*/ 432121 h 569322"/>
                <a:gd name="connsiteX19" fmla="*/ 152736 w 606580"/>
                <a:gd name="connsiteY19" fmla="*/ 428598 h 569322"/>
                <a:gd name="connsiteX20" fmla="*/ 105847 w 606580"/>
                <a:gd name="connsiteY20" fmla="*/ 484498 h 569322"/>
                <a:gd name="connsiteX21" fmla="*/ 113554 w 606580"/>
                <a:gd name="connsiteY21" fmla="*/ 512587 h 569322"/>
                <a:gd name="connsiteX22" fmla="*/ 56823 w 606580"/>
                <a:gd name="connsiteY22" fmla="*/ 569322 h 569322"/>
                <a:gd name="connsiteX23" fmla="*/ 0 w 606580"/>
                <a:gd name="connsiteY23" fmla="*/ 512587 h 569322"/>
                <a:gd name="connsiteX24" fmla="*/ 56823 w 606580"/>
                <a:gd name="connsiteY24" fmla="*/ 455945 h 569322"/>
                <a:gd name="connsiteX25" fmla="*/ 77157 w 606580"/>
                <a:gd name="connsiteY25" fmla="*/ 459839 h 569322"/>
                <a:gd name="connsiteX26" fmla="*/ 123303 w 606580"/>
                <a:gd name="connsiteY26" fmla="*/ 404773 h 569322"/>
                <a:gd name="connsiteX27" fmla="*/ 114854 w 606580"/>
                <a:gd name="connsiteY27" fmla="*/ 375386 h 569322"/>
                <a:gd name="connsiteX28" fmla="*/ 171677 w 606580"/>
                <a:gd name="connsiteY28" fmla="*/ 318744 h 569322"/>
                <a:gd name="connsiteX29" fmla="*/ 316484 w 606580"/>
                <a:gd name="connsiteY29" fmla="*/ 174937 h 569322"/>
                <a:gd name="connsiteX30" fmla="*/ 316577 w 606580"/>
                <a:gd name="connsiteY30" fmla="*/ 174991 h 569322"/>
                <a:gd name="connsiteX31" fmla="*/ 316577 w 606580"/>
                <a:gd name="connsiteY31" fmla="*/ 243818 h 569322"/>
                <a:gd name="connsiteX32" fmla="*/ 338115 w 606580"/>
                <a:gd name="connsiteY32" fmla="*/ 231488 h 569322"/>
                <a:gd name="connsiteX33" fmla="*/ 346378 w 606580"/>
                <a:gd name="connsiteY33" fmla="*/ 208497 h 569322"/>
                <a:gd name="connsiteX34" fmla="*/ 339415 w 606580"/>
                <a:gd name="connsiteY34" fmla="*/ 188102 h 569322"/>
                <a:gd name="connsiteX35" fmla="*/ 316577 w 606580"/>
                <a:gd name="connsiteY35" fmla="*/ 174991 h 569322"/>
                <a:gd name="connsiteX36" fmla="*/ 316577 w 606580"/>
                <a:gd name="connsiteY36" fmla="*/ 174937 h 569322"/>
                <a:gd name="connsiteX37" fmla="*/ 290954 w 606580"/>
                <a:gd name="connsiteY37" fmla="*/ 55995 h 569322"/>
                <a:gd name="connsiteX38" fmla="*/ 274243 w 606580"/>
                <a:gd name="connsiteY38" fmla="*/ 67954 h 569322"/>
                <a:gd name="connsiteX39" fmla="*/ 268116 w 606580"/>
                <a:gd name="connsiteY39" fmla="*/ 86681 h 569322"/>
                <a:gd name="connsiteX40" fmla="*/ 273779 w 606580"/>
                <a:gd name="connsiteY40" fmla="*/ 104109 h 569322"/>
                <a:gd name="connsiteX41" fmla="*/ 290954 w 606580"/>
                <a:gd name="connsiteY41" fmla="*/ 117088 h 569322"/>
                <a:gd name="connsiteX42" fmla="*/ 290861 w 606580"/>
                <a:gd name="connsiteY42" fmla="*/ 0 h 569322"/>
                <a:gd name="connsiteX43" fmla="*/ 316484 w 606580"/>
                <a:gd name="connsiteY43" fmla="*/ 0 h 569322"/>
                <a:gd name="connsiteX44" fmla="*/ 316484 w 606580"/>
                <a:gd name="connsiteY44" fmla="*/ 17522 h 569322"/>
                <a:gd name="connsiteX45" fmla="*/ 361232 w 606580"/>
                <a:gd name="connsiteY45" fmla="*/ 36619 h 569322"/>
                <a:gd name="connsiteX46" fmla="*/ 382492 w 606580"/>
                <a:gd name="connsiteY46" fmla="*/ 78893 h 569322"/>
                <a:gd name="connsiteX47" fmla="*/ 337744 w 606580"/>
                <a:gd name="connsiteY47" fmla="*/ 84734 h 569322"/>
                <a:gd name="connsiteX48" fmla="*/ 316484 w 606580"/>
                <a:gd name="connsiteY48" fmla="*/ 56458 h 569322"/>
                <a:gd name="connsiteX49" fmla="*/ 316484 w 606580"/>
                <a:gd name="connsiteY49" fmla="*/ 125525 h 569322"/>
                <a:gd name="connsiteX50" fmla="*/ 374322 w 606580"/>
                <a:gd name="connsiteY50" fmla="*/ 155283 h 569322"/>
                <a:gd name="connsiteX51" fmla="*/ 389733 w 606580"/>
                <a:gd name="connsiteY51" fmla="*/ 202193 h 569322"/>
                <a:gd name="connsiteX52" fmla="*/ 370330 w 606580"/>
                <a:gd name="connsiteY52" fmla="*/ 255963 h 569322"/>
                <a:gd name="connsiteX53" fmla="*/ 316484 w 606580"/>
                <a:gd name="connsiteY53" fmla="*/ 282755 h 569322"/>
                <a:gd name="connsiteX54" fmla="*/ 316484 w 606580"/>
                <a:gd name="connsiteY54" fmla="*/ 315851 h 569322"/>
                <a:gd name="connsiteX55" fmla="*/ 290861 w 606580"/>
                <a:gd name="connsiteY55" fmla="*/ 315851 h 569322"/>
                <a:gd name="connsiteX56" fmla="*/ 290861 w 606580"/>
                <a:gd name="connsiteY56" fmla="*/ 283682 h 569322"/>
                <a:gd name="connsiteX57" fmla="*/ 241193 w 606580"/>
                <a:gd name="connsiteY57" fmla="*/ 260876 h 569322"/>
                <a:gd name="connsiteX58" fmla="*/ 216777 w 606580"/>
                <a:gd name="connsiteY58" fmla="*/ 207106 h 569322"/>
                <a:gd name="connsiteX59" fmla="*/ 262917 w 606580"/>
                <a:gd name="connsiteY59" fmla="*/ 202100 h 569322"/>
                <a:gd name="connsiteX60" fmla="*/ 273593 w 606580"/>
                <a:gd name="connsiteY60" fmla="*/ 226482 h 569322"/>
                <a:gd name="connsiteX61" fmla="*/ 290861 w 606580"/>
                <a:gd name="connsiteY61" fmla="*/ 241315 h 569322"/>
                <a:gd name="connsiteX62" fmla="*/ 290861 w 606580"/>
                <a:gd name="connsiteY62" fmla="*/ 167335 h 569322"/>
                <a:gd name="connsiteX63" fmla="*/ 240079 w 606580"/>
                <a:gd name="connsiteY63" fmla="*/ 137484 h 569322"/>
                <a:gd name="connsiteX64" fmla="*/ 223833 w 606580"/>
                <a:gd name="connsiteY64" fmla="*/ 88813 h 569322"/>
                <a:gd name="connsiteX65" fmla="*/ 242214 w 606580"/>
                <a:gd name="connsiteY65" fmla="*/ 40142 h 569322"/>
                <a:gd name="connsiteX66" fmla="*/ 290861 w 606580"/>
                <a:gd name="connsiteY66" fmla="*/ 17522 h 56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606580" h="569322">
                  <a:moveTo>
                    <a:pt x="171677" y="318744"/>
                  </a:moveTo>
                  <a:cubicBezTo>
                    <a:pt x="203060" y="318744"/>
                    <a:pt x="228500" y="344145"/>
                    <a:pt x="228500" y="375386"/>
                  </a:cubicBezTo>
                  <a:cubicBezTo>
                    <a:pt x="228500" y="379650"/>
                    <a:pt x="227943" y="383729"/>
                    <a:pt x="227108" y="387623"/>
                  </a:cubicBezTo>
                  <a:lnTo>
                    <a:pt x="356167" y="468739"/>
                  </a:lnTo>
                  <a:cubicBezTo>
                    <a:pt x="365916" y="460859"/>
                    <a:pt x="378172" y="455945"/>
                    <a:pt x="391728" y="455945"/>
                  </a:cubicBezTo>
                  <a:cubicBezTo>
                    <a:pt x="401849" y="455945"/>
                    <a:pt x="411227" y="458819"/>
                    <a:pt x="419490" y="463454"/>
                  </a:cubicBezTo>
                  <a:lnTo>
                    <a:pt x="497019" y="395874"/>
                  </a:lnTo>
                  <a:cubicBezTo>
                    <a:pt x="494512" y="389570"/>
                    <a:pt x="493026" y="382617"/>
                    <a:pt x="493026" y="375386"/>
                  </a:cubicBezTo>
                  <a:cubicBezTo>
                    <a:pt x="493026" y="344052"/>
                    <a:pt x="518467" y="318744"/>
                    <a:pt x="549849" y="318744"/>
                  </a:cubicBezTo>
                  <a:cubicBezTo>
                    <a:pt x="581232" y="318744"/>
                    <a:pt x="606580" y="344052"/>
                    <a:pt x="606580" y="375386"/>
                  </a:cubicBezTo>
                  <a:cubicBezTo>
                    <a:pt x="606580" y="406720"/>
                    <a:pt x="581232" y="432121"/>
                    <a:pt x="549849" y="432121"/>
                  </a:cubicBezTo>
                  <a:cubicBezTo>
                    <a:pt x="539636" y="432121"/>
                    <a:pt x="530166" y="429154"/>
                    <a:pt x="521809" y="424519"/>
                  </a:cubicBezTo>
                  <a:lnTo>
                    <a:pt x="444466" y="491915"/>
                  </a:lnTo>
                  <a:cubicBezTo>
                    <a:pt x="446973" y="498311"/>
                    <a:pt x="448459" y="505264"/>
                    <a:pt x="448459" y="512587"/>
                  </a:cubicBezTo>
                  <a:cubicBezTo>
                    <a:pt x="448459" y="543921"/>
                    <a:pt x="423111" y="569322"/>
                    <a:pt x="391728" y="569322"/>
                  </a:cubicBezTo>
                  <a:cubicBezTo>
                    <a:pt x="360345" y="569322"/>
                    <a:pt x="334905" y="543921"/>
                    <a:pt x="334905" y="512587"/>
                  </a:cubicBezTo>
                  <a:cubicBezTo>
                    <a:pt x="334905" y="508601"/>
                    <a:pt x="335369" y="504708"/>
                    <a:pt x="336112" y="500907"/>
                  </a:cubicBezTo>
                  <a:lnTo>
                    <a:pt x="206867" y="419606"/>
                  </a:lnTo>
                  <a:cubicBezTo>
                    <a:pt x="197118" y="427300"/>
                    <a:pt x="185047" y="432121"/>
                    <a:pt x="171677" y="432121"/>
                  </a:cubicBezTo>
                  <a:cubicBezTo>
                    <a:pt x="164992" y="432121"/>
                    <a:pt x="158678" y="430730"/>
                    <a:pt x="152736" y="428598"/>
                  </a:cubicBezTo>
                  <a:lnTo>
                    <a:pt x="105847" y="484498"/>
                  </a:lnTo>
                  <a:cubicBezTo>
                    <a:pt x="110676" y="492842"/>
                    <a:pt x="113554" y="502390"/>
                    <a:pt x="113554" y="512587"/>
                  </a:cubicBezTo>
                  <a:cubicBezTo>
                    <a:pt x="113554" y="543921"/>
                    <a:pt x="88206" y="569322"/>
                    <a:pt x="56823" y="569322"/>
                  </a:cubicBezTo>
                  <a:cubicBezTo>
                    <a:pt x="25441" y="569322"/>
                    <a:pt x="0" y="543921"/>
                    <a:pt x="0" y="512587"/>
                  </a:cubicBezTo>
                  <a:cubicBezTo>
                    <a:pt x="0" y="481346"/>
                    <a:pt x="25441" y="455945"/>
                    <a:pt x="56823" y="455945"/>
                  </a:cubicBezTo>
                  <a:cubicBezTo>
                    <a:pt x="63973" y="455945"/>
                    <a:pt x="70843" y="457429"/>
                    <a:pt x="77157" y="459839"/>
                  </a:cubicBezTo>
                  <a:lnTo>
                    <a:pt x="123303" y="404773"/>
                  </a:lnTo>
                  <a:cubicBezTo>
                    <a:pt x="118103" y="396152"/>
                    <a:pt x="114854" y="386232"/>
                    <a:pt x="114854" y="375386"/>
                  </a:cubicBezTo>
                  <a:cubicBezTo>
                    <a:pt x="114854" y="344145"/>
                    <a:pt x="140294" y="318744"/>
                    <a:pt x="171677" y="318744"/>
                  </a:cubicBezTo>
                  <a:close/>
                  <a:moveTo>
                    <a:pt x="316484" y="174937"/>
                  </a:moveTo>
                  <a:lnTo>
                    <a:pt x="316577" y="174991"/>
                  </a:lnTo>
                  <a:lnTo>
                    <a:pt x="316577" y="243818"/>
                  </a:lnTo>
                  <a:cubicBezTo>
                    <a:pt x="325397" y="242149"/>
                    <a:pt x="332545" y="238070"/>
                    <a:pt x="338115" y="231488"/>
                  </a:cubicBezTo>
                  <a:cubicBezTo>
                    <a:pt x="343593" y="224999"/>
                    <a:pt x="346378" y="217304"/>
                    <a:pt x="346378" y="208497"/>
                  </a:cubicBezTo>
                  <a:cubicBezTo>
                    <a:pt x="346378" y="200617"/>
                    <a:pt x="344057" y="193757"/>
                    <a:pt x="339415" y="188102"/>
                  </a:cubicBezTo>
                  <a:lnTo>
                    <a:pt x="316577" y="174991"/>
                  </a:lnTo>
                  <a:lnTo>
                    <a:pt x="316577" y="174937"/>
                  </a:lnTo>
                  <a:close/>
                  <a:moveTo>
                    <a:pt x="290954" y="55995"/>
                  </a:moveTo>
                  <a:cubicBezTo>
                    <a:pt x="283991" y="58312"/>
                    <a:pt x="278421" y="62299"/>
                    <a:pt x="274243" y="67954"/>
                  </a:cubicBezTo>
                  <a:cubicBezTo>
                    <a:pt x="270158" y="73609"/>
                    <a:pt x="268116" y="79913"/>
                    <a:pt x="268116" y="86681"/>
                  </a:cubicBezTo>
                  <a:cubicBezTo>
                    <a:pt x="268116" y="92892"/>
                    <a:pt x="269973" y="98732"/>
                    <a:pt x="273779" y="104109"/>
                  </a:cubicBezTo>
                  <a:cubicBezTo>
                    <a:pt x="277493" y="109394"/>
                    <a:pt x="283249" y="113751"/>
                    <a:pt x="290954" y="117088"/>
                  </a:cubicBezTo>
                  <a:close/>
                  <a:moveTo>
                    <a:pt x="290861" y="0"/>
                  </a:moveTo>
                  <a:lnTo>
                    <a:pt x="316484" y="0"/>
                  </a:lnTo>
                  <a:lnTo>
                    <a:pt x="316484" y="17522"/>
                  </a:lnTo>
                  <a:cubicBezTo>
                    <a:pt x="335237" y="19747"/>
                    <a:pt x="350184" y="26143"/>
                    <a:pt x="361232" y="36619"/>
                  </a:cubicBezTo>
                  <a:cubicBezTo>
                    <a:pt x="372280" y="47188"/>
                    <a:pt x="379428" y="61279"/>
                    <a:pt x="382492" y="78893"/>
                  </a:cubicBezTo>
                  <a:lnTo>
                    <a:pt x="337744" y="84734"/>
                  </a:lnTo>
                  <a:cubicBezTo>
                    <a:pt x="335052" y="70828"/>
                    <a:pt x="327903" y="61464"/>
                    <a:pt x="316484" y="56458"/>
                  </a:cubicBezTo>
                  <a:lnTo>
                    <a:pt x="316484" y="125525"/>
                  </a:lnTo>
                  <a:cubicBezTo>
                    <a:pt x="344800" y="133219"/>
                    <a:pt x="364110" y="143139"/>
                    <a:pt x="374322" y="155283"/>
                  </a:cubicBezTo>
                  <a:cubicBezTo>
                    <a:pt x="384534" y="167428"/>
                    <a:pt x="389733" y="183095"/>
                    <a:pt x="389733" y="202193"/>
                  </a:cubicBezTo>
                  <a:cubicBezTo>
                    <a:pt x="389733" y="223423"/>
                    <a:pt x="383234" y="241408"/>
                    <a:pt x="370330" y="255963"/>
                  </a:cubicBezTo>
                  <a:cubicBezTo>
                    <a:pt x="357426" y="270610"/>
                    <a:pt x="339508" y="279510"/>
                    <a:pt x="316484" y="282755"/>
                  </a:cubicBezTo>
                  <a:lnTo>
                    <a:pt x="316484" y="315851"/>
                  </a:lnTo>
                  <a:lnTo>
                    <a:pt x="290861" y="315851"/>
                  </a:lnTo>
                  <a:lnTo>
                    <a:pt x="290861" y="283682"/>
                  </a:lnTo>
                  <a:cubicBezTo>
                    <a:pt x="270530" y="281179"/>
                    <a:pt x="253912" y="273577"/>
                    <a:pt x="241193" y="260876"/>
                  </a:cubicBezTo>
                  <a:cubicBezTo>
                    <a:pt x="228475" y="248175"/>
                    <a:pt x="220398" y="230283"/>
                    <a:pt x="216777" y="207106"/>
                  </a:cubicBezTo>
                  <a:lnTo>
                    <a:pt x="262917" y="202100"/>
                  </a:lnTo>
                  <a:cubicBezTo>
                    <a:pt x="264867" y="211556"/>
                    <a:pt x="268395" y="219714"/>
                    <a:pt x="273593" y="226482"/>
                  </a:cubicBezTo>
                  <a:cubicBezTo>
                    <a:pt x="278792" y="233342"/>
                    <a:pt x="284548" y="238256"/>
                    <a:pt x="290861" y="241315"/>
                  </a:cubicBezTo>
                  <a:lnTo>
                    <a:pt x="290861" y="167335"/>
                  </a:lnTo>
                  <a:cubicBezTo>
                    <a:pt x="267745" y="160753"/>
                    <a:pt x="250848" y="150834"/>
                    <a:pt x="240079" y="137484"/>
                  </a:cubicBezTo>
                  <a:cubicBezTo>
                    <a:pt x="229310" y="124041"/>
                    <a:pt x="223833" y="107910"/>
                    <a:pt x="223833" y="88813"/>
                  </a:cubicBezTo>
                  <a:cubicBezTo>
                    <a:pt x="223833" y="69530"/>
                    <a:pt x="229960" y="53306"/>
                    <a:pt x="242214" y="40142"/>
                  </a:cubicBezTo>
                  <a:cubicBezTo>
                    <a:pt x="254376" y="27070"/>
                    <a:pt x="270623" y="19468"/>
                    <a:pt x="290861" y="17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9" name="íşļíḓe">
              <a:extLst>
                <a:ext uri="{FF2B5EF4-FFF2-40B4-BE49-F238E27FC236}">
                  <a16:creationId xmlns:a16="http://schemas.microsoft.com/office/drawing/2014/main" id="{DDE75D40-572A-4618-8F47-581369A710B0}"/>
                </a:ext>
              </a:extLst>
            </p:cNvPr>
            <p:cNvSpPr/>
            <p:nvPr/>
          </p:nvSpPr>
          <p:spPr bwMode="auto">
            <a:xfrm>
              <a:off x="7124901" y="2530629"/>
              <a:ext cx="448577" cy="421024"/>
            </a:xfrm>
            <a:custGeom>
              <a:avLst/>
              <a:gdLst>
                <a:gd name="connsiteX0" fmla="*/ 171677 w 606580"/>
                <a:gd name="connsiteY0" fmla="*/ 318744 h 569322"/>
                <a:gd name="connsiteX1" fmla="*/ 228500 w 606580"/>
                <a:gd name="connsiteY1" fmla="*/ 375386 h 569322"/>
                <a:gd name="connsiteX2" fmla="*/ 227108 w 606580"/>
                <a:gd name="connsiteY2" fmla="*/ 387623 h 569322"/>
                <a:gd name="connsiteX3" fmla="*/ 356167 w 606580"/>
                <a:gd name="connsiteY3" fmla="*/ 468739 h 569322"/>
                <a:gd name="connsiteX4" fmla="*/ 391728 w 606580"/>
                <a:gd name="connsiteY4" fmla="*/ 455945 h 569322"/>
                <a:gd name="connsiteX5" fmla="*/ 419490 w 606580"/>
                <a:gd name="connsiteY5" fmla="*/ 463454 h 569322"/>
                <a:gd name="connsiteX6" fmla="*/ 497019 w 606580"/>
                <a:gd name="connsiteY6" fmla="*/ 395874 h 569322"/>
                <a:gd name="connsiteX7" fmla="*/ 493026 w 606580"/>
                <a:gd name="connsiteY7" fmla="*/ 375386 h 569322"/>
                <a:gd name="connsiteX8" fmla="*/ 549849 w 606580"/>
                <a:gd name="connsiteY8" fmla="*/ 318744 h 569322"/>
                <a:gd name="connsiteX9" fmla="*/ 606580 w 606580"/>
                <a:gd name="connsiteY9" fmla="*/ 375386 h 569322"/>
                <a:gd name="connsiteX10" fmla="*/ 549849 w 606580"/>
                <a:gd name="connsiteY10" fmla="*/ 432121 h 569322"/>
                <a:gd name="connsiteX11" fmla="*/ 521809 w 606580"/>
                <a:gd name="connsiteY11" fmla="*/ 424519 h 569322"/>
                <a:gd name="connsiteX12" fmla="*/ 444466 w 606580"/>
                <a:gd name="connsiteY12" fmla="*/ 491915 h 569322"/>
                <a:gd name="connsiteX13" fmla="*/ 448459 w 606580"/>
                <a:gd name="connsiteY13" fmla="*/ 512587 h 569322"/>
                <a:gd name="connsiteX14" fmla="*/ 391728 w 606580"/>
                <a:gd name="connsiteY14" fmla="*/ 569322 h 569322"/>
                <a:gd name="connsiteX15" fmla="*/ 334905 w 606580"/>
                <a:gd name="connsiteY15" fmla="*/ 512587 h 569322"/>
                <a:gd name="connsiteX16" fmla="*/ 336112 w 606580"/>
                <a:gd name="connsiteY16" fmla="*/ 500907 h 569322"/>
                <a:gd name="connsiteX17" fmla="*/ 206867 w 606580"/>
                <a:gd name="connsiteY17" fmla="*/ 419606 h 569322"/>
                <a:gd name="connsiteX18" fmla="*/ 171677 w 606580"/>
                <a:gd name="connsiteY18" fmla="*/ 432121 h 569322"/>
                <a:gd name="connsiteX19" fmla="*/ 152736 w 606580"/>
                <a:gd name="connsiteY19" fmla="*/ 428598 h 569322"/>
                <a:gd name="connsiteX20" fmla="*/ 105847 w 606580"/>
                <a:gd name="connsiteY20" fmla="*/ 484498 h 569322"/>
                <a:gd name="connsiteX21" fmla="*/ 113554 w 606580"/>
                <a:gd name="connsiteY21" fmla="*/ 512587 h 569322"/>
                <a:gd name="connsiteX22" fmla="*/ 56823 w 606580"/>
                <a:gd name="connsiteY22" fmla="*/ 569322 h 569322"/>
                <a:gd name="connsiteX23" fmla="*/ 0 w 606580"/>
                <a:gd name="connsiteY23" fmla="*/ 512587 h 569322"/>
                <a:gd name="connsiteX24" fmla="*/ 56823 w 606580"/>
                <a:gd name="connsiteY24" fmla="*/ 455945 h 569322"/>
                <a:gd name="connsiteX25" fmla="*/ 77157 w 606580"/>
                <a:gd name="connsiteY25" fmla="*/ 459839 h 569322"/>
                <a:gd name="connsiteX26" fmla="*/ 123303 w 606580"/>
                <a:gd name="connsiteY26" fmla="*/ 404773 h 569322"/>
                <a:gd name="connsiteX27" fmla="*/ 114854 w 606580"/>
                <a:gd name="connsiteY27" fmla="*/ 375386 h 569322"/>
                <a:gd name="connsiteX28" fmla="*/ 171677 w 606580"/>
                <a:gd name="connsiteY28" fmla="*/ 318744 h 569322"/>
                <a:gd name="connsiteX29" fmla="*/ 316484 w 606580"/>
                <a:gd name="connsiteY29" fmla="*/ 174937 h 569322"/>
                <a:gd name="connsiteX30" fmla="*/ 316577 w 606580"/>
                <a:gd name="connsiteY30" fmla="*/ 174991 h 569322"/>
                <a:gd name="connsiteX31" fmla="*/ 316577 w 606580"/>
                <a:gd name="connsiteY31" fmla="*/ 243818 h 569322"/>
                <a:gd name="connsiteX32" fmla="*/ 338115 w 606580"/>
                <a:gd name="connsiteY32" fmla="*/ 231488 h 569322"/>
                <a:gd name="connsiteX33" fmla="*/ 346378 w 606580"/>
                <a:gd name="connsiteY33" fmla="*/ 208497 h 569322"/>
                <a:gd name="connsiteX34" fmla="*/ 339415 w 606580"/>
                <a:gd name="connsiteY34" fmla="*/ 188102 h 569322"/>
                <a:gd name="connsiteX35" fmla="*/ 316577 w 606580"/>
                <a:gd name="connsiteY35" fmla="*/ 174991 h 569322"/>
                <a:gd name="connsiteX36" fmla="*/ 316577 w 606580"/>
                <a:gd name="connsiteY36" fmla="*/ 174937 h 569322"/>
                <a:gd name="connsiteX37" fmla="*/ 290954 w 606580"/>
                <a:gd name="connsiteY37" fmla="*/ 55995 h 569322"/>
                <a:gd name="connsiteX38" fmla="*/ 274243 w 606580"/>
                <a:gd name="connsiteY38" fmla="*/ 67954 h 569322"/>
                <a:gd name="connsiteX39" fmla="*/ 268116 w 606580"/>
                <a:gd name="connsiteY39" fmla="*/ 86681 h 569322"/>
                <a:gd name="connsiteX40" fmla="*/ 273779 w 606580"/>
                <a:gd name="connsiteY40" fmla="*/ 104109 h 569322"/>
                <a:gd name="connsiteX41" fmla="*/ 290954 w 606580"/>
                <a:gd name="connsiteY41" fmla="*/ 117088 h 569322"/>
                <a:gd name="connsiteX42" fmla="*/ 290861 w 606580"/>
                <a:gd name="connsiteY42" fmla="*/ 0 h 569322"/>
                <a:gd name="connsiteX43" fmla="*/ 316484 w 606580"/>
                <a:gd name="connsiteY43" fmla="*/ 0 h 569322"/>
                <a:gd name="connsiteX44" fmla="*/ 316484 w 606580"/>
                <a:gd name="connsiteY44" fmla="*/ 17522 h 569322"/>
                <a:gd name="connsiteX45" fmla="*/ 361232 w 606580"/>
                <a:gd name="connsiteY45" fmla="*/ 36619 h 569322"/>
                <a:gd name="connsiteX46" fmla="*/ 382492 w 606580"/>
                <a:gd name="connsiteY46" fmla="*/ 78893 h 569322"/>
                <a:gd name="connsiteX47" fmla="*/ 337744 w 606580"/>
                <a:gd name="connsiteY47" fmla="*/ 84734 h 569322"/>
                <a:gd name="connsiteX48" fmla="*/ 316484 w 606580"/>
                <a:gd name="connsiteY48" fmla="*/ 56458 h 569322"/>
                <a:gd name="connsiteX49" fmla="*/ 316484 w 606580"/>
                <a:gd name="connsiteY49" fmla="*/ 125525 h 569322"/>
                <a:gd name="connsiteX50" fmla="*/ 374322 w 606580"/>
                <a:gd name="connsiteY50" fmla="*/ 155283 h 569322"/>
                <a:gd name="connsiteX51" fmla="*/ 389733 w 606580"/>
                <a:gd name="connsiteY51" fmla="*/ 202193 h 569322"/>
                <a:gd name="connsiteX52" fmla="*/ 370330 w 606580"/>
                <a:gd name="connsiteY52" fmla="*/ 255963 h 569322"/>
                <a:gd name="connsiteX53" fmla="*/ 316484 w 606580"/>
                <a:gd name="connsiteY53" fmla="*/ 282755 h 569322"/>
                <a:gd name="connsiteX54" fmla="*/ 316484 w 606580"/>
                <a:gd name="connsiteY54" fmla="*/ 315851 h 569322"/>
                <a:gd name="connsiteX55" fmla="*/ 290861 w 606580"/>
                <a:gd name="connsiteY55" fmla="*/ 315851 h 569322"/>
                <a:gd name="connsiteX56" fmla="*/ 290861 w 606580"/>
                <a:gd name="connsiteY56" fmla="*/ 283682 h 569322"/>
                <a:gd name="connsiteX57" fmla="*/ 241193 w 606580"/>
                <a:gd name="connsiteY57" fmla="*/ 260876 h 569322"/>
                <a:gd name="connsiteX58" fmla="*/ 216777 w 606580"/>
                <a:gd name="connsiteY58" fmla="*/ 207106 h 569322"/>
                <a:gd name="connsiteX59" fmla="*/ 262917 w 606580"/>
                <a:gd name="connsiteY59" fmla="*/ 202100 h 569322"/>
                <a:gd name="connsiteX60" fmla="*/ 273593 w 606580"/>
                <a:gd name="connsiteY60" fmla="*/ 226482 h 569322"/>
                <a:gd name="connsiteX61" fmla="*/ 290861 w 606580"/>
                <a:gd name="connsiteY61" fmla="*/ 241315 h 569322"/>
                <a:gd name="connsiteX62" fmla="*/ 290861 w 606580"/>
                <a:gd name="connsiteY62" fmla="*/ 167335 h 569322"/>
                <a:gd name="connsiteX63" fmla="*/ 240079 w 606580"/>
                <a:gd name="connsiteY63" fmla="*/ 137484 h 569322"/>
                <a:gd name="connsiteX64" fmla="*/ 223833 w 606580"/>
                <a:gd name="connsiteY64" fmla="*/ 88813 h 569322"/>
                <a:gd name="connsiteX65" fmla="*/ 242214 w 606580"/>
                <a:gd name="connsiteY65" fmla="*/ 40142 h 569322"/>
                <a:gd name="connsiteX66" fmla="*/ 290861 w 606580"/>
                <a:gd name="connsiteY66" fmla="*/ 17522 h 56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606580" h="569322">
                  <a:moveTo>
                    <a:pt x="171677" y="318744"/>
                  </a:moveTo>
                  <a:cubicBezTo>
                    <a:pt x="203060" y="318744"/>
                    <a:pt x="228500" y="344145"/>
                    <a:pt x="228500" y="375386"/>
                  </a:cubicBezTo>
                  <a:cubicBezTo>
                    <a:pt x="228500" y="379650"/>
                    <a:pt x="227943" y="383729"/>
                    <a:pt x="227108" y="387623"/>
                  </a:cubicBezTo>
                  <a:lnTo>
                    <a:pt x="356167" y="468739"/>
                  </a:lnTo>
                  <a:cubicBezTo>
                    <a:pt x="365916" y="460859"/>
                    <a:pt x="378172" y="455945"/>
                    <a:pt x="391728" y="455945"/>
                  </a:cubicBezTo>
                  <a:cubicBezTo>
                    <a:pt x="401849" y="455945"/>
                    <a:pt x="411227" y="458819"/>
                    <a:pt x="419490" y="463454"/>
                  </a:cubicBezTo>
                  <a:lnTo>
                    <a:pt x="497019" y="395874"/>
                  </a:lnTo>
                  <a:cubicBezTo>
                    <a:pt x="494512" y="389570"/>
                    <a:pt x="493026" y="382617"/>
                    <a:pt x="493026" y="375386"/>
                  </a:cubicBezTo>
                  <a:cubicBezTo>
                    <a:pt x="493026" y="344052"/>
                    <a:pt x="518467" y="318744"/>
                    <a:pt x="549849" y="318744"/>
                  </a:cubicBezTo>
                  <a:cubicBezTo>
                    <a:pt x="581232" y="318744"/>
                    <a:pt x="606580" y="344052"/>
                    <a:pt x="606580" y="375386"/>
                  </a:cubicBezTo>
                  <a:cubicBezTo>
                    <a:pt x="606580" y="406720"/>
                    <a:pt x="581232" y="432121"/>
                    <a:pt x="549849" y="432121"/>
                  </a:cubicBezTo>
                  <a:cubicBezTo>
                    <a:pt x="539636" y="432121"/>
                    <a:pt x="530166" y="429154"/>
                    <a:pt x="521809" y="424519"/>
                  </a:cubicBezTo>
                  <a:lnTo>
                    <a:pt x="444466" y="491915"/>
                  </a:lnTo>
                  <a:cubicBezTo>
                    <a:pt x="446973" y="498311"/>
                    <a:pt x="448459" y="505264"/>
                    <a:pt x="448459" y="512587"/>
                  </a:cubicBezTo>
                  <a:cubicBezTo>
                    <a:pt x="448459" y="543921"/>
                    <a:pt x="423111" y="569322"/>
                    <a:pt x="391728" y="569322"/>
                  </a:cubicBezTo>
                  <a:cubicBezTo>
                    <a:pt x="360345" y="569322"/>
                    <a:pt x="334905" y="543921"/>
                    <a:pt x="334905" y="512587"/>
                  </a:cubicBezTo>
                  <a:cubicBezTo>
                    <a:pt x="334905" y="508601"/>
                    <a:pt x="335369" y="504708"/>
                    <a:pt x="336112" y="500907"/>
                  </a:cubicBezTo>
                  <a:lnTo>
                    <a:pt x="206867" y="419606"/>
                  </a:lnTo>
                  <a:cubicBezTo>
                    <a:pt x="197118" y="427300"/>
                    <a:pt x="185047" y="432121"/>
                    <a:pt x="171677" y="432121"/>
                  </a:cubicBezTo>
                  <a:cubicBezTo>
                    <a:pt x="164992" y="432121"/>
                    <a:pt x="158678" y="430730"/>
                    <a:pt x="152736" y="428598"/>
                  </a:cubicBezTo>
                  <a:lnTo>
                    <a:pt x="105847" y="484498"/>
                  </a:lnTo>
                  <a:cubicBezTo>
                    <a:pt x="110676" y="492842"/>
                    <a:pt x="113554" y="502390"/>
                    <a:pt x="113554" y="512587"/>
                  </a:cubicBezTo>
                  <a:cubicBezTo>
                    <a:pt x="113554" y="543921"/>
                    <a:pt x="88206" y="569322"/>
                    <a:pt x="56823" y="569322"/>
                  </a:cubicBezTo>
                  <a:cubicBezTo>
                    <a:pt x="25441" y="569322"/>
                    <a:pt x="0" y="543921"/>
                    <a:pt x="0" y="512587"/>
                  </a:cubicBezTo>
                  <a:cubicBezTo>
                    <a:pt x="0" y="481346"/>
                    <a:pt x="25441" y="455945"/>
                    <a:pt x="56823" y="455945"/>
                  </a:cubicBezTo>
                  <a:cubicBezTo>
                    <a:pt x="63973" y="455945"/>
                    <a:pt x="70843" y="457429"/>
                    <a:pt x="77157" y="459839"/>
                  </a:cubicBezTo>
                  <a:lnTo>
                    <a:pt x="123303" y="404773"/>
                  </a:lnTo>
                  <a:cubicBezTo>
                    <a:pt x="118103" y="396152"/>
                    <a:pt x="114854" y="386232"/>
                    <a:pt x="114854" y="375386"/>
                  </a:cubicBezTo>
                  <a:cubicBezTo>
                    <a:pt x="114854" y="344145"/>
                    <a:pt x="140294" y="318744"/>
                    <a:pt x="171677" y="318744"/>
                  </a:cubicBezTo>
                  <a:close/>
                  <a:moveTo>
                    <a:pt x="316484" y="174937"/>
                  </a:moveTo>
                  <a:lnTo>
                    <a:pt x="316577" y="174991"/>
                  </a:lnTo>
                  <a:lnTo>
                    <a:pt x="316577" y="243818"/>
                  </a:lnTo>
                  <a:cubicBezTo>
                    <a:pt x="325397" y="242149"/>
                    <a:pt x="332545" y="238070"/>
                    <a:pt x="338115" y="231488"/>
                  </a:cubicBezTo>
                  <a:cubicBezTo>
                    <a:pt x="343593" y="224999"/>
                    <a:pt x="346378" y="217304"/>
                    <a:pt x="346378" y="208497"/>
                  </a:cubicBezTo>
                  <a:cubicBezTo>
                    <a:pt x="346378" y="200617"/>
                    <a:pt x="344057" y="193757"/>
                    <a:pt x="339415" y="188102"/>
                  </a:cubicBezTo>
                  <a:lnTo>
                    <a:pt x="316577" y="174991"/>
                  </a:lnTo>
                  <a:lnTo>
                    <a:pt x="316577" y="174937"/>
                  </a:lnTo>
                  <a:close/>
                  <a:moveTo>
                    <a:pt x="290954" y="55995"/>
                  </a:moveTo>
                  <a:cubicBezTo>
                    <a:pt x="283991" y="58312"/>
                    <a:pt x="278421" y="62299"/>
                    <a:pt x="274243" y="67954"/>
                  </a:cubicBezTo>
                  <a:cubicBezTo>
                    <a:pt x="270158" y="73609"/>
                    <a:pt x="268116" y="79913"/>
                    <a:pt x="268116" y="86681"/>
                  </a:cubicBezTo>
                  <a:cubicBezTo>
                    <a:pt x="268116" y="92892"/>
                    <a:pt x="269973" y="98732"/>
                    <a:pt x="273779" y="104109"/>
                  </a:cubicBezTo>
                  <a:cubicBezTo>
                    <a:pt x="277493" y="109394"/>
                    <a:pt x="283249" y="113751"/>
                    <a:pt x="290954" y="117088"/>
                  </a:cubicBezTo>
                  <a:close/>
                  <a:moveTo>
                    <a:pt x="290861" y="0"/>
                  </a:moveTo>
                  <a:lnTo>
                    <a:pt x="316484" y="0"/>
                  </a:lnTo>
                  <a:lnTo>
                    <a:pt x="316484" y="17522"/>
                  </a:lnTo>
                  <a:cubicBezTo>
                    <a:pt x="335237" y="19747"/>
                    <a:pt x="350184" y="26143"/>
                    <a:pt x="361232" y="36619"/>
                  </a:cubicBezTo>
                  <a:cubicBezTo>
                    <a:pt x="372280" y="47188"/>
                    <a:pt x="379428" y="61279"/>
                    <a:pt x="382492" y="78893"/>
                  </a:cubicBezTo>
                  <a:lnTo>
                    <a:pt x="337744" y="84734"/>
                  </a:lnTo>
                  <a:cubicBezTo>
                    <a:pt x="335052" y="70828"/>
                    <a:pt x="327903" y="61464"/>
                    <a:pt x="316484" y="56458"/>
                  </a:cubicBezTo>
                  <a:lnTo>
                    <a:pt x="316484" y="125525"/>
                  </a:lnTo>
                  <a:cubicBezTo>
                    <a:pt x="344800" y="133219"/>
                    <a:pt x="364110" y="143139"/>
                    <a:pt x="374322" y="155283"/>
                  </a:cubicBezTo>
                  <a:cubicBezTo>
                    <a:pt x="384534" y="167428"/>
                    <a:pt x="389733" y="183095"/>
                    <a:pt x="389733" y="202193"/>
                  </a:cubicBezTo>
                  <a:cubicBezTo>
                    <a:pt x="389733" y="223423"/>
                    <a:pt x="383234" y="241408"/>
                    <a:pt x="370330" y="255963"/>
                  </a:cubicBezTo>
                  <a:cubicBezTo>
                    <a:pt x="357426" y="270610"/>
                    <a:pt x="339508" y="279510"/>
                    <a:pt x="316484" y="282755"/>
                  </a:cubicBezTo>
                  <a:lnTo>
                    <a:pt x="316484" y="315851"/>
                  </a:lnTo>
                  <a:lnTo>
                    <a:pt x="290861" y="315851"/>
                  </a:lnTo>
                  <a:lnTo>
                    <a:pt x="290861" y="283682"/>
                  </a:lnTo>
                  <a:cubicBezTo>
                    <a:pt x="270530" y="281179"/>
                    <a:pt x="253912" y="273577"/>
                    <a:pt x="241193" y="260876"/>
                  </a:cubicBezTo>
                  <a:cubicBezTo>
                    <a:pt x="228475" y="248175"/>
                    <a:pt x="220398" y="230283"/>
                    <a:pt x="216777" y="207106"/>
                  </a:cubicBezTo>
                  <a:lnTo>
                    <a:pt x="262917" y="202100"/>
                  </a:lnTo>
                  <a:cubicBezTo>
                    <a:pt x="264867" y="211556"/>
                    <a:pt x="268395" y="219714"/>
                    <a:pt x="273593" y="226482"/>
                  </a:cubicBezTo>
                  <a:cubicBezTo>
                    <a:pt x="278792" y="233342"/>
                    <a:pt x="284548" y="238256"/>
                    <a:pt x="290861" y="241315"/>
                  </a:cubicBezTo>
                  <a:lnTo>
                    <a:pt x="290861" y="167335"/>
                  </a:lnTo>
                  <a:cubicBezTo>
                    <a:pt x="267745" y="160753"/>
                    <a:pt x="250848" y="150834"/>
                    <a:pt x="240079" y="137484"/>
                  </a:cubicBezTo>
                  <a:cubicBezTo>
                    <a:pt x="229310" y="124041"/>
                    <a:pt x="223833" y="107910"/>
                    <a:pt x="223833" y="88813"/>
                  </a:cubicBezTo>
                  <a:cubicBezTo>
                    <a:pt x="223833" y="69530"/>
                    <a:pt x="229960" y="53306"/>
                    <a:pt x="242214" y="40142"/>
                  </a:cubicBezTo>
                  <a:cubicBezTo>
                    <a:pt x="254376" y="27070"/>
                    <a:pt x="270623" y="19468"/>
                    <a:pt x="290861" y="17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0" name="ïśḷïďe">
              <a:extLst>
                <a:ext uri="{FF2B5EF4-FFF2-40B4-BE49-F238E27FC236}">
                  <a16:creationId xmlns:a16="http://schemas.microsoft.com/office/drawing/2014/main" id="{B2616E1F-3158-4E83-A18D-FA985D385231}"/>
                </a:ext>
              </a:extLst>
            </p:cNvPr>
            <p:cNvSpPr/>
            <p:nvPr/>
          </p:nvSpPr>
          <p:spPr bwMode="auto">
            <a:xfrm>
              <a:off x="4595733" y="2530629"/>
              <a:ext cx="448577" cy="421024"/>
            </a:xfrm>
            <a:custGeom>
              <a:avLst/>
              <a:gdLst>
                <a:gd name="connsiteX0" fmla="*/ 171677 w 606580"/>
                <a:gd name="connsiteY0" fmla="*/ 318744 h 569322"/>
                <a:gd name="connsiteX1" fmla="*/ 228500 w 606580"/>
                <a:gd name="connsiteY1" fmla="*/ 375386 h 569322"/>
                <a:gd name="connsiteX2" fmla="*/ 227108 w 606580"/>
                <a:gd name="connsiteY2" fmla="*/ 387623 h 569322"/>
                <a:gd name="connsiteX3" fmla="*/ 356167 w 606580"/>
                <a:gd name="connsiteY3" fmla="*/ 468739 h 569322"/>
                <a:gd name="connsiteX4" fmla="*/ 391728 w 606580"/>
                <a:gd name="connsiteY4" fmla="*/ 455945 h 569322"/>
                <a:gd name="connsiteX5" fmla="*/ 419490 w 606580"/>
                <a:gd name="connsiteY5" fmla="*/ 463454 h 569322"/>
                <a:gd name="connsiteX6" fmla="*/ 497019 w 606580"/>
                <a:gd name="connsiteY6" fmla="*/ 395874 h 569322"/>
                <a:gd name="connsiteX7" fmla="*/ 493026 w 606580"/>
                <a:gd name="connsiteY7" fmla="*/ 375386 h 569322"/>
                <a:gd name="connsiteX8" fmla="*/ 549849 w 606580"/>
                <a:gd name="connsiteY8" fmla="*/ 318744 h 569322"/>
                <a:gd name="connsiteX9" fmla="*/ 606580 w 606580"/>
                <a:gd name="connsiteY9" fmla="*/ 375386 h 569322"/>
                <a:gd name="connsiteX10" fmla="*/ 549849 w 606580"/>
                <a:gd name="connsiteY10" fmla="*/ 432121 h 569322"/>
                <a:gd name="connsiteX11" fmla="*/ 521809 w 606580"/>
                <a:gd name="connsiteY11" fmla="*/ 424519 h 569322"/>
                <a:gd name="connsiteX12" fmla="*/ 444466 w 606580"/>
                <a:gd name="connsiteY12" fmla="*/ 491915 h 569322"/>
                <a:gd name="connsiteX13" fmla="*/ 448459 w 606580"/>
                <a:gd name="connsiteY13" fmla="*/ 512587 h 569322"/>
                <a:gd name="connsiteX14" fmla="*/ 391728 w 606580"/>
                <a:gd name="connsiteY14" fmla="*/ 569322 h 569322"/>
                <a:gd name="connsiteX15" fmla="*/ 334905 w 606580"/>
                <a:gd name="connsiteY15" fmla="*/ 512587 h 569322"/>
                <a:gd name="connsiteX16" fmla="*/ 336112 w 606580"/>
                <a:gd name="connsiteY16" fmla="*/ 500907 h 569322"/>
                <a:gd name="connsiteX17" fmla="*/ 206867 w 606580"/>
                <a:gd name="connsiteY17" fmla="*/ 419606 h 569322"/>
                <a:gd name="connsiteX18" fmla="*/ 171677 w 606580"/>
                <a:gd name="connsiteY18" fmla="*/ 432121 h 569322"/>
                <a:gd name="connsiteX19" fmla="*/ 152736 w 606580"/>
                <a:gd name="connsiteY19" fmla="*/ 428598 h 569322"/>
                <a:gd name="connsiteX20" fmla="*/ 105847 w 606580"/>
                <a:gd name="connsiteY20" fmla="*/ 484498 h 569322"/>
                <a:gd name="connsiteX21" fmla="*/ 113554 w 606580"/>
                <a:gd name="connsiteY21" fmla="*/ 512587 h 569322"/>
                <a:gd name="connsiteX22" fmla="*/ 56823 w 606580"/>
                <a:gd name="connsiteY22" fmla="*/ 569322 h 569322"/>
                <a:gd name="connsiteX23" fmla="*/ 0 w 606580"/>
                <a:gd name="connsiteY23" fmla="*/ 512587 h 569322"/>
                <a:gd name="connsiteX24" fmla="*/ 56823 w 606580"/>
                <a:gd name="connsiteY24" fmla="*/ 455945 h 569322"/>
                <a:gd name="connsiteX25" fmla="*/ 77157 w 606580"/>
                <a:gd name="connsiteY25" fmla="*/ 459839 h 569322"/>
                <a:gd name="connsiteX26" fmla="*/ 123303 w 606580"/>
                <a:gd name="connsiteY26" fmla="*/ 404773 h 569322"/>
                <a:gd name="connsiteX27" fmla="*/ 114854 w 606580"/>
                <a:gd name="connsiteY27" fmla="*/ 375386 h 569322"/>
                <a:gd name="connsiteX28" fmla="*/ 171677 w 606580"/>
                <a:gd name="connsiteY28" fmla="*/ 318744 h 569322"/>
                <a:gd name="connsiteX29" fmla="*/ 316484 w 606580"/>
                <a:gd name="connsiteY29" fmla="*/ 174937 h 569322"/>
                <a:gd name="connsiteX30" fmla="*/ 316577 w 606580"/>
                <a:gd name="connsiteY30" fmla="*/ 174991 h 569322"/>
                <a:gd name="connsiteX31" fmla="*/ 316577 w 606580"/>
                <a:gd name="connsiteY31" fmla="*/ 243818 h 569322"/>
                <a:gd name="connsiteX32" fmla="*/ 338115 w 606580"/>
                <a:gd name="connsiteY32" fmla="*/ 231488 h 569322"/>
                <a:gd name="connsiteX33" fmla="*/ 346378 w 606580"/>
                <a:gd name="connsiteY33" fmla="*/ 208497 h 569322"/>
                <a:gd name="connsiteX34" fmla="*/ 339415 w 606580"/>
                <a:gd name="connsiteY34" fmla="*/ 188102 h 569322"/>
                <a:gd name="connsiteX35" fmla="*/ 316577 w 606580"/>
                <a:gd name="connsiteY35" fmla="*/ 174991 h 569322"/>
                <a:gd name="connsiteX36" fmla="*/ 316577 w 606580"/>
                <a:gd name="connsiteY36" fmla="*/ 174937 h 569322"/>
                <a:gd name="connsiteX37" fmla="*/ 290954 w 606580"/>
                <a:gd name="connsiteY37" fmla="*/ 55995 h 569322"/>
                <a:gd name="connsiteX38" fmla="*/ 274243 w 606580"/>
                <a:gd name="connsiteY38" fmla="*/ 67954 h 569322"/>
                <a:gd name="connsiteX39" fmla="*/ 268116 w 606580"/>
                <a:gd name="connsiteY39" fmla="*/ 86681 h 569322"/>
                <a:gd name="connsiteX40" fmla="*/ 273779 w 606580"/>
                <a:gd name="connsiteY40" fmla="*/ 104109 h 569322"/>
                <a:gd name="connsiteX41" fmla="*/ 290954 w 606580"/>
                <a:gd name="connsiteY41" fmla="*/ 117088 h 569322"/>
                <a:gd name="connsiteX42" fmla="*/ 290861 w 606580"/>
                <a:gd name="connsiteY42" fmla="*/ 0 h 569322"/>
                <a:gd name="connsiteX43" fmla="*/ 316484 w 606580"/>
                <a:gd name="connsiteY43" fmla="*/ 0 h 569322"/>
                <a:gd name="connsiteX44" fmla="*/ 316484 w 606580"/>
                <a:gd name="connsiteY44" fmla="*/ 17522 h 569322"/>
                <a:gd name="connsiteX45" fmla="*/ 361232 w 606580"/>
                <a:gd name="connsiteY45" fmla="*/ 36619 h 569322"/>
                <a:gd name="connsiteX46" fmla="*/ 382492 w 606580"/>
                <a:gd name="connsiteY46" fmla="*/ 78893 h 569322"/>
                <a:gd name="connsiteX47" fmla="*/ 337744 w 606580"/>
                <a:gd name="connsiteY47" fmla="*/ 84734 h 569322"/>
                <a:gd name="connsiteX48" fmla="*/ 316484 w 606580"/>
                <a:gd name="connsiteY48" fmla="*/ 56458 h 569322"/>
                <a:gd name="connsiteX49" fmla="*/ 316484 w 606580"/>
                <a:gd name="connsiteY49" fmla="*/ 125525 h 569322"/>
                <a:gd name="connsiteX50" fmla="*/ 374322 w 606580"/>
                <a:gd name="connsiteY50" fmla="*/ 155283 h 569322"/>
                <a:gd name="connsiteX51" fmla="*/ 389733 w 606580"/>
                <a:gd name="connsiteY51" fmla="*/ 202193 h 569322"/>
                <a:gd name="connsiteX52" fmla="*/ 370330 w 606580"/>
                <a:gd name="connsiteY52" fmla="*/ 255963 h 569322"/>
                <a:gd name="connsiteX53" fmla="*/ 316484 w 606580"/>
                <a:gd name="connsiteY53" fmla="*/ 282755 h 569322"/>
                <a:gd name="connsiteX54" fmla="*/ 316484 w 606580"/>
                <a:gd name="connsiteY54" fmla="*/ 315851 h 569322"/>
                <a:gd name="connsiteX55" fmla="*/ 290861 w 606580"/>
                <a:gd name="connsiteY55" fmla="*/ 315851 h 569322"/>
                <a:gd name="connsiteX56" fmla="*/ 290861 w 606580"/>
                <a:gd name="connsiteY56" fmla="*/ 283682 h 569322"/>
                <a:gd name="connsiteX57" fmla="*/ 241193 w 606580"/>
                <a:gd name="connsiteY57" fmla="*/ 260876 h 569322"/>
                <a:gd name="connsiteX58" fmla="*/ 216777 w 606580"/>
                <a:gd name="connsiteY58" fmla="*/ 207106 h 569322"/>
                <a:gd name="connsiteX59" fmla="*/ 262917 w 606580"/>
                <a:gd name="connsiteY59" fmla="*/ 202100 h 569322"/>
                <a:gd name="connsiteX60" fmla="*/ 273593 w 606580"/>
                <a:gd name="connsiteY60" fmla="*/ 226482 h 569322"/>
                <a:gd name="connsiteX61" fmla="*/ 290861 w 606580"/>
                <a:gd name="connsiteY61" fmla="*/ 241315 h 569322"/>
                <a:gd name="connsiteX62" fmla="*/ 290861 w 606580"/>
                <a:gd name="connsiteY62" fmla="*/ 167335 h 569322"/>
                <a:gd name="connsiteX63" fmla="*/ 240079 w 606580"/>
                <a:gd name="connsiteY63" fmla="*/ 137484 h 569322"/>
                <a:gd name="connsiteX64" fmla="*/ 223833 w 606580"/>
                <a:gd name="connsiteY64" fmla="*/ 88813 h 569322"/>
                <a:gd name="connsiteX65" fmla="*/ 242214 w 606580"/>
                <a:gd name="connsiteY65" fmla="*/ 40142 h 569322"/>
                <a:gd name="connsiteX66" fmla="*/ 290861 w 606580"/>
                <a:gd name="connsiteY66" fmla="*/ 17522 h 56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606580" h="569322">
                  <a:moveTo>
                    <a:pt x="171677" y="318744"/>
                  </a:moveTo>
                  <a:cubicBezTo>
                    <a:pt x="203060" y="318744"/>
                    <a:pt x="228500" y="344145"/>
                    <a:pt x="228500" y="375386"/>
                  </a:cubicBezTo>
                  <a:cubicBezTo>
                    <a:pt x="228500" y="379650"/>
                    <a:pt x="227943" y="383729"/>
                    <a:pt x="227108" y="387623"/>
                  </a:cubicBezTo>
                  <a:lnTo>
                    <a:pt x="356167" y="468739"/>
                  </a:lnTo>
                  <a:cubicBezTo>
                    <a:pt x="365916" y="460859"/>
                    <a:pt x="378172" y="455945"/>
                    <a:pt x="391728" y="455945"/>
                  </a:cubicBezTo>
                  <a:cubicBezTo>
                    <a:pt x="401849" y="455945"/>
                    <a:pt x="411227" y="458819"/>
                    <a:pt x="419490" y="463454"/>
                  </a:cubicBezTo>
                  <a:lnTo>
                    <a:pt x="497019" y="395874"/>
                  </a:lnTo>
                  <a:cubicBezTo>
                    <a:pt x="494512" y="389570"/>
                    <a:pt x="493026" y="382617"/>
                    <a:pt x="493026" y="375386"/>
                  </a:cubicBezTo>
                  <a:cubicBezTo>
                    <a:pt x="493026" y="344052"/>
                    <a:pt x="518467" y="318744"/>
                    <a:pt x="549849" y="318744"/>
                  </a:cubicBezTo>
                  <a:cubicBezTo>
                    <a:pt x="581232" y="318744"/>
                    <a:pt x="606580" y="344052"/>
                    <a:pt x="606580" y="375386"/>
                  </a:cubicBezTo>
                  <a:cubicBezTo>
                    <a:pt x="606580" y="406720"/>
                    <a:pt x="581232" y="432121"/>
                    <a:pt x="549849" y="432121"/>
                  </a:cubicBezTo>
                  <a:cubicBezTo>
                    <a:pt x="539636" y="432121"/>
                    <a:pt x="530166" y="429154"/>
                    <a:pt x="521809" y="424519"/>
                  </a:cubicBezTo>
                  <a:lnTo>
                    <a:pt x="444466" y="491915"/>
                  </a:lnTo>
                  <a:cubicBezTo>
                    <a:pt x="446973" y="498311"/>
                    <a:pt x="448459" y="505264"/>
                    <a:pt x="448459" y="512587"/>
                  </a:cubicBezTo>
                  <a:cubicBezTo>
                    <a:pt x="448459" y="543921"/>
                    <a:pt x="423111" y="569322"/>
                    <a:pt x="391728" y="569322"/>
                  </a:cubicBezTo>
                  <a:cubicBezTo>
                    <a:pt x="360345" y="569322"/>
                    <a:pt x="334905" y="543921"/>
                    <a:pt x="334905" y="512587"/>
                  </a:cubicBezTo>
                  <a:cubicBezTo>
                    <a:pt x="334905" y="508601"/>
                    <a:pt x="335369" y="504708"/>
                    <a:pt x="336112" y="500907"/>
                  </a:cubicBezTo>
                  <a:lnTo>
                    <a:pt x="206867" y="419606"/>
                  </a:lnTo>
                  <a:cubicBezTo>
                    <a:pt x="197118" y="427300"/>
                    <a:pt x="185047" y="432121"/>
                    <a:pt x="171677" y="432121"/>
                  </a:cubicBezTo>
                  <a:cubicBezTo>
                    <a:pt x="164992" y="432121"/>
                    <a:pt x="158678" y="430730"/>
                    <a:pt x="152736" y="428598"/>
                  </a:cubicBezTo>
                  <a:lnTo>
                    <a:pt x="105847" y="484498"/>
                  </a:lnTo>
                  <a:cubicBezTo>
                    <a:pt x="110676" y="492842"/>
                    <a:pt x="113554" y="502390"/>
                    <a:pt x="113554" y="512587"/>
                  </a:cubicBezTo>
                  <a:cubicBezTo>
                    <a:pt x="113554" y="543921"/>
                    <a:pt x="88206" y="569322"/>
                    <a:pt x="56823" y="569322"/>
                  </a:cubicBezTo>
                  <a:cubicBezTo>
                    <a:pt x="25441" y="569322"/>
                    <a:pt x="0" y="543921"/>
                    <a:pt x="0" y="512587"/>
                  </a:cubicBezTo>
                  <a:cubicBezTo>
                    <a:pt x="0" y="481346"/>
                    <a:pt x="25441" y="455945"/>
                    <a:pt x="56823" y="455945"/>
                  </a:cubicBezTo>
                  <a:cubicBezTo>
                    <a:pt x="63973" y="455945"/>
                    <a:pt x="70843" y="457429"/>
                    <a:pt x="77157" y="459839"/>
                  </a:cubicBezTo>
                  <a:lnTo>
                    <a:pt x="123303" y="404773"/>
                  </a:lnTo>
                  <a:cubicBezTo>
                    <a:pt x="118103" y="396152"/>
                    <a:pt x="114854" y="386232"/>
                    <a:pt x="114854" y="375386"/>
                  </a:cubicBezTo>
                  <a:cubicBezTo>
                    <a:pt x="114854" y="344145"/>
                    <a:pt x="140294" y="318744"/>
                    <a:pt x="171677" y="318744"/>
                  </a:cubicBezTo>
                  <a:close/>
                  <a:moveTo>
                    <a:pt x="316484" y="174937"/>
                  </a:moveTo>
                  <a:lnTo>
                    <a:pt x="316577" y="174991"/>
                  </a:lnTo>
                  <a:lnTo>
                    <a:pt x="316577" y="243818"/>
                  </a:lnTo>
                  <a:cubicBezTo>
                    <a:pt x="325397" y="242149"/>
                    <a:pt x="332545" y="238070"/>
                    <a:pt x="338115" y="231488"/>
                  </a:cubicBezTo>
                  <a:cubicBezTo>
                    <a:pt x="343593" y="224999"/>
                    <a:pt x="346378" y="217304"/>
                    <a:pt x="346378" y="208497"/>
                  </a:cubicBezTo>
                  <a:cubicBezTo>
                    <a:pt x="346378" y="200617"/>
                    <a:pt x="344057" y="193757"/>
                    <a:pt x="339415" y="188102"/>
                  </a:cubicBezTo>
                  <a:lnTo>
                    <a:pt x="316577" y="174991"/>
                  </a:lnTo>
                  <a:lnTo>
                    <a:pt x="316577" y="174937"/>
                  </a:lnTo>
                  <a:close/>
                  <a:moveTo>
                    <a:pt x="290954" y="55995"/>
                  </a:moveTo>
                  <a:cubicBezTo>
                    <a:pt x="283991" y="58312"/>
                    <a:pt x="278421" y="62299"/>
                    <a:pt x="274243" y="67954"/>
                  </a:cubicBezTo>
                  <a:cubicBezTo>
                    <a:pt x="270158" y="73609"/>
                    <a:pt x="268116" y="79913"/>
                    <a:pt x="268116" y="86681"/>
                  </a:cubicBezTo>
                  <a:cubicBezTo>
                    <a:pt x="268116" y="92892"/>
                    <a:pt x="269973" y="98732"/>
                    <a:pt x="273779" y="104109"/>
                  </a:cubicBezTo>
                  <a:cubicBezTo>
                    <a:pt x="277493" y="109394"/>
                    <a:pt x="283249" y="113751"/>
                    <a:pt x="290954" y="117088"/>
                  </a:cubicBezTo>
                  <a:close/>
                  <a:moveTo>
                    <a:pt x="290861" y="0"/>
                  </a:moveTo>
                  <a:lnTo>
                    <a:pt x="316484" y="0"/>
                  </a:lnTo>
                  <a:lnTo>
                    <a:pt x="316484" y="17522"/>
                  </a:lnTo>
                  <a:cubicBezTo>
                    <a:pt x="335237" y="19747"/>
                    <a:pt x="350184" y="26143"/>
                    <a:pt x="361232" y="36619"/>
                  </a:cubicBezTo>
                  <a:cubicBezTo>
                    <a:pt x="372280" y="47188"/>
                    <a:pt x="379428" y="61279"/>
                    <a:pt x="382492" y="78893"/>
                  </a:cubicBezTo>
                  <a:lnTo>
                    <a:pt x="337744" y="84734"/>
                  </a:lnTo>
                  <a:cubicBezTo>
                    <a:pt x="335052" y="70828"/>
                    <a:pt x="327903" y="61464"/>
                    <a:pt x="316484" y="56458"/>
                  </a:cubicBezTo>
                  <a:lnTo>
                    <a:pt x="316484" y="125525"/>
                  </a:lnTo>
                  <a:cubicBezTo>
                    <a:pt x="344800" y="133219"/>
                    <a:pt x="364110" y="143139"/>
                    <a:pt x="374322" y="155283"/>
                  </a:cubicBezTo>
                  <a:cubicBezTo>
                    <a:pt x="384534" y="167428"/>
                    <a:pt x="389733" y="183095"/>
                    <a:pt x="389733" y="202193"/>
                  </a:cubicBezTo>
                  <a:cubicBezTo>
                    <a:pt x="389733" y="223423"/>
                    <a:pt x="383234" y="241408"/>
                    <a:pt x="370330" y="255963"/>
                  </a:cubicBezTo>
                  <a:cubicBezTo>
                    <a:pt x="357426" y="270610"/>
                    <a:pt x="339508" y="279510"/>
                    <a:pt x="316484" y="282755"/>
                  </a:cubicBezTo>
                  <a:lnTo>
                    <a:pt x="316484" y="315851"/>
                  </a:lnTo>
                  <a:lnTo>
                    <a:pt x="290861" y="315851"/>
                  </a:lnTo>
                  <a:lnTo>
                    <a:pt x="290861" y="283682"/>
                  </a:lnTo>
                  <a:cubicBezTo>
                    <a:pt x="270530" y="281179"/>
                    <a:pt x="253912" y="273577"/>
                    <a:pt x="241193" y="260876"/>
                  </a:cubicBezTo>
                  <a:cubicBezTo>
                    <a:pt x="228475" y="248175"/>
                    <a:pt x="220398" y="230283"/>
                    <a:pt x="216777" y="207106"/>
                  </a:cubicBezTo>
                  <a:lnTo>
                    <a:pt x="262917" y="202100"/>
                  </a:lnTo>
                  <a:cubicBezTo>
                    <a:pt x="264867" y="211556"/>
                    <a:pt x="268395" y="219714"/>
                    <a:pt x="273593" y="226482"/>
                  </a:cubicBezTo>
                  <a:cubicBezTo>
                    <a:pt x="278792" y="233342"/>
                    <a:pt x="284548" y="238256"/>
                    <a:pt x="290861" y="241315"/>
                  </a:cubicBezTo>
                  <a:lnTo>
                    <a:pt x="290861" y="167335"/>
                  </a:lnTo>
                  <a:cubicBezTo>
                    <a:pt x="267745" y="160753"/>
                    <a:pt x="250848" y="150834"/>
                    <a:pt x="240079" y="137484"/>
                  </a:cubicBezTo>
                  <a:cubicBezTo>
                    <a:pt x="229310" y="124041"/>
                    <a:pt x="223833" y="107910"/>
                    <a:pt x="223833" y="88813"/>
                  </a:cubicBezTo>
                  <a:cubicBezTo>
                    <a:pt x="223833" y="69530"/>
                    <a:pt x="229960" y="53306"/>
                    <a:pt x="242214" y="40142"/>
                  </a:cubicBezTo>
                  <a:cubicBezTo>
                    <a:pt x="254376" y="27070"/>
                    <a:pt x="270623" y="19468"/>
                    <a:pt x="290861" y="17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81" name="iṣḷïḋe">
              <a:extLst>
                <a:ext uri="{FF2B5EF4-FFF2-40B4-BE49-F238E27FC236}">
                  <a16:creationId xmlns:a16="http://schemas.microsoft.com/office/drawing/2014/main" id="{D6B27557-6DB3-4EB6-9108-E9600AEBE8E7}"/>
                </a:ext>
              </a:extLst>
            </p:cNvPr>
            <p:cNvGrpSpPr/>
            <p:nvPr/>
          </p:nvGrpSpPr>
          <p:grpSpPr>
            <a:xfrm>
              <a:off x="963044" y="1418209"/>
              <a:ext cx="2621280" cy="1145514"/>
              <a:chOff x="963044" y="1130300"/>
              <a:chExt cx="2621280" cy="1145514"/>
            </a:xfrm>
          </p:grpSpPr>
          <p:sp>
            <p:nvSpPr>
              <p:cNvPr id="201" name="íṩlïḋê">
                <a:extLst>
                  <a:ext uri="{FF2B5EF4-FFF2-40B4-BE49-F238E27FC236}">
                    <a16:creationId xmlns:a16="http://schemas.microsoft.com/office/drawing/2014/main" id="{4C328594-52A4-4661-8345-0065CD75A7DE}"/>
                  </a:ext>
                </a:extLst>
              </p:cNvPr>
              <p:cNvSpPr txBox="1"/>
              <p:nvPr/>
            </p:nvSpPr>
            <p:spPr>
              <a:xfrm>
                <a:off x="963044" y="1130300"/>
                <a:ext cx="2621280" cy="432521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lIns="91440" tIns="45720" rIns="91440" bIns="45720" rtlCol="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sz="1600" b="1" dirty="0">
                    <a:cs typeface="+mn-ea"/>
                    <a:sym typeface="+mn-lt"/>
                  </a:rPr>
                  <a:t>企业战略</a:t>
                </a:r>
              </a:p>
            </p:txBody>
          </p:sp>
          <p:sp>
            <p:nvSpPr>
              <p:cNvPr id="202" name="ísľidê">
                <a:extLst>
                  <a:ext uri="{FF2B5EF4-FFF2-40B4-BE49-F238E27FC236}">
                    <a16:creationId xmlns:a16="http://schemas.microsoft.com/office/drawing/2014/main" id="{F690650E-027C-40F0-BF57-BF5A1A8D08E8}"/>
                  </a:ext>
                </a:extLst>
              </p:cNvPr>
              <p:cNvSpPr/>
              <p:nvPr/>
            </p:nvSpPr>
            <p:spPr bwMode="auto">
              <a:xfrm>
                <a:off x="968297" y="1562822"/>
                <a:ext cx="2613219" cy="712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zh-CN" altLang="en-US" sz="1100" dirty="0">
                    <a:cs typeface="+mn-ea"/>
                    <a:sym typeface="+mn-lt"/>
                  </a:rPr>
                  <a:t>有利的竞争态势，充足的财政来源，良好的企业形象，先进的技术力量，产品质量、市场份额、成本优势</a:t>
                </a:r>
                <a:endParaRPr lang="en-US" altLang="zh-CN" sz="1100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182" name="îṩļiḑê">
              <a:extLst>
                <a:ext uri="{FF2B5EF4-FFF2-40B4-BE49-F238E27FC236}">
                  <a16:creationId xmlns:a16="http://schemas.microsoft.com/office/drawing/2014/main" id="{3CFFCC72-91DD-4ECE-9AAA-6984753D194E}"/>
                </a:ext>
              </a:extLst>
            </p:cNvPr>
            <p:cNvGrpSpPr/>
            <p:nvPr/>
          </p:nvGrpSpPr>
          <p:grpSpPr>
            <a:xfrm>
              <a:off x="963044" y="2904707"/>
              <a:ext cx="2621280" cy="1145514"/>
              <a:chOff x="963044" y="1130300"/>
              <a:chExt cx="2621280" cy="1145514"/>
            </a:xfrm>
          </p:grpSpPr>
          <p:sp>
            <p:nvSpPr>
              <p:cNvPr id="199" name="ïSḻïďé">
                <a:extLst>
                  <a:ext uri="{FF2B5EF4-FFF2-40B4-BE49-F238E27FC236}">
                    <a16:creationId xmlns:a16="http://schemas.microsoft.com/office/drawing/2014/main" id="{47F91E7C-A2F6-416A-8829-9F334F9AB199}"/>
                  </a:ext>
                </a:extLst>
              </p:cNvPr>
              <p:cNvSpPr txBox="1"/>
              <p:nvPr/>
            </p:nvSpPr>
            <p:spPr>
              <a:xfrm>
                <a:off x="963044" y="1130300"/>
                <a:ext cx="2621280" cy="432521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lIns="91440" tIns="45720" rIns="91440" bIns="45720" rtlCol="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sz="1600" b="1" dirty="0">
                    <a:cs typeface="+mn-ea"/>
                    <a:sym typeface="+mn-lt"/>
                  </a:rPr>
                  <a:t>竞品分析</a:t>
                </a:r>
              </a:p>
            </p:txBody>
          </p:sp>
          <p:sp>
            <p:nvSpPr>
              <p:cNvPr id="200" name="ïśḻïdé">
                <a:extLst>
                  <a:ext uri="{FF2B5EF4-FFF2-40B4-BE49-F238E27FC236}">
                    <a16:creationId xmlns:a16="http://schemas.microsoft.com/office/drawing/2014/main" id="{C0581EE5-FE63-4944-81D0-FFC06FB647CC}"/>
                  </a:ext>
                </a:extLst>
              </p:cNvPr>
              <p:cNvSpPr/>
              <p:nvPr/>
            </p:nvSpPr>
            <p:spPr bwMode="auto">
              <a:xfrm>
                <a:off x="968297" y="1562822"/>
                <a:ext cx="2613219" cy="712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zh-CN" altLang="en-US" sz="1100" dirty="0">
                    <a:cs typeface="+mn-ea"/>
                    <a:sym typeface="+mn-lt"/>
                  </a:rPr>
                  <a:t>新产品的研发，新产品的开拓，国家新政策的导向，新用户的需求，新技术的突破，外国市场壁垒突破</a:t>
                </a:r>
                <a:endParaRPr lang="en-US" altLang="zh-CN" sz="1100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183" name="iṩľïḑe">
              <a:extLst>
                <a:ext uri="{FF2B5EF4-FFF2-40B4-BE49-F238E27FC236}">
                  <a16:creationId xmlns:a16="http://schemas.microsoft.com/office/drawing/2014/main" id="{FC29D866-C594-4A80-9F61-DA0F3A16C963}"/>
                </a:ext>
              </a:extLst>
            </p:cNvPr>
            <p:cNvGrpSpPr/>
            <p:nvPr/>
          </p:nvGrpSpPr>
          <p:grpSpPr>
            <a:xfrm>
              <a:off x="963044" y="4391205"/>
              <a:ext cx="2621280" cy="1145514"/>
              <a:chOff x="963044" y="1130300"/>
              <a:chExt cx="2621280" cy="1145514"/>
            </a:xfrm>
          </p:grpSpPr>
          <p:sp>
            <p:nvSpPr>
              <p:cNvPr id="197" name="íṡḻïḍè">
                <a:extLst>
                  <a:ext uri="{FF2B5EF4-FFF2-40B4-BE49-F238E27FC236}">
                    <a16:creationId xmlns:a16="http://schemas.microsoft.com/office/drawing/2014/main" id="{06784A42-5DA5-458B-80F7-4ECB16E05527}"/>
                  </a:ext>
                </a:extLst>
              </p:cNvPr>
              <p:cNvSpPr txBox="1"/>
              <p:nvPr/>
            </p:nvSpPr>
            <p:spPr>
              <a:xfrm>
                <a:off x="963044" y="1130300"/>
                <a:ext cx="2621280" cy="432521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lIns="91440" tIns="45720" rIns="91440" bIns="45720" rtlCol="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sz="1600" b="1" dirty="0">
                    <a:cs typeface="+mn-ea"/>
                    <a:sym typeface="+mn-lt"/>
                  </a:rPr>
                  <a:t>商业价值</a:t>
                </a:r>
              </a:p>
            </p:txBody>
          </p:sp>
          <p:sp>
            <p:nvSpPr>
              <p:cNvPr id="198" name="îsḷîḍé">
                <a:extLst>
                  <a:ext uri="{FF2B5EF4-FFF2-40B4-BE49-F238E27FC236}">
                    <a16:creationId xmlns:a16="http://schemas.microsoft.com/office/drawing/2014/main" id="{834AA64D-1356-47F4-A85F-31508BC1C7CF}"/>
                  </a:ext>
                </a:extLst>
              </p:cNvPr>
              <p:cNvSpPr/>
              <p:nvPr/>
            </p:nvSpPr>
            <p:spPr bwMode="auto">
              <a:xfrm>
                <a:off x="968297" y="1562822"/>
                <a:ext cx="2613219" cy="712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zh-CN" altLang="en-US" sz="1100" dirty="0">
                    <a:cs typeface="+mn-ea"/>
                    <a:sym typeface="+mn-lt"/>
                  </a:rPr>
                  <a:t>有利的竞争态势，充足的财政来源，良好的企业形象，先进的技术力量，产品质量、市场份额、成本优势</a:t>
                </a:r>
              </a:p>
            </p:txBody>
          </p:sp>
        </p:grpSp>
        <p:cxnSp>
          <p:nvCxnSpPr>
            <p:cNvPr id="184" name="iślîde">
              <a:extLst>
                <a:ext uri="{FF2B5EF4-FFF2-40B4-BE49-F238E27FC236}">
                  <a16:creationId xmlns:a16="http://schemas.microsoft.com/office/drawing/2014/main" id="{7586B2A1-7B39-47B9-814C-BC4354D46C0A}"/>
                </a:ext>
              </a:extLst>
            </p:cNvPr>
            <p:cNvCxnSpPr>
              <a:cxnSpLocks/>
            </p:cNvCxnSpPr>
            <p:nvPr/>
          </p:nvCxnSpPr>
          <p:spPr>
            <a:xfrm>
              <a:off x="968297" y="2655096"/>
              <a:ext cx="2613219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íṣ1îḑê">
              <a:extLst>
                <a:ext uri="{FF2B5EF4-FFF2-40B4-BE49-F238E27FC236}">
                  <a16:creationId xmlns:a16="http://schemas.microsoft.com/office/drawing/2014/main" id="{0C4CC08F-A125-48B7-B135-4196F36308E2}"/>
                </a:ext>
              </a:extLst>
            </p:cNvPr>
            <p:cNvCxnSpPr>
              <a:cxnSpLocks/>
            </p:cNvCxnSpPr>
            <p:nvPr/>
          </p:nvCxnSpPr>
          <p:spPr>
            <a:xfrm>
              <a:off x="968297" y="4138663"/>
              <a:ext cx="2613219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6" name="îṧḻiďè">
              <a:extLst>
                <a:ext uri="{FF2B5EF4-FFF2-40B4-BE49-F238E27FC236}">
                  <a16:creationId xmlns:a16="http://schemas.microsoft.com/office/drawing/2014/main" id="{25234375-2CA6-4E01-A9BC-283E6C59FB66}"/>
                </a:ext>
              </a:extLst>
            </p:cNvPr>
            <p:cNvGrpSpPr/>
            <p:nvPr/>
          </p:nvGrpSpPr>
          <p:grpSpPr>
            <a:xfrm>
              <a:off x="8540995" y="1418209"/>
              <a:ext cx="2621280" cy="1145514"/>
              <a:chOff x="963044" y="1130300"/>
              <a:chExt cx="2621280" cy="1145514"/>
            </a:xfrm>
          </p:grpSpPr>
          <p:sp>
            <p:nvSpPr>
              <p:cNvPr id="195" name="ïşḷîḑê">
                <a:extLst>
                  <a:ext uri="{FF2B5EF4-FFF2-40B4-BE49-F238E27FC236}">
                    <a16:creationId xmlns:a16="http://schemas.microsoft.com/office/drawing/2014/main" id="{6119110A-C9AF-4632-AA57-31037EE843ED}"/>
                  </a:ext>
                </a:extLst>
              </p:cNvPr>
              <p:cNvSpPr txBox="1"/>
              <p:nvPr/>
            </p:nvSpPr>
            <p:spPr>
              <a:xfrm>
                <a:off x="963044" y="1130300"/>
                <a:ext cx="2621280" cy="432521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lIns="91440" tIns="45720" rIns="91440" bIns="45720" rtlCol="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sz="1600" b="1" dirty="0">
                    <a:cs typeface="+mn-ea"/>
                    <a:sym typeface="+mn-lt"/>
                  </a:rPr>
                  <a:t>企业战略</a:t>
                </a:r>
              </a:p>
            </p:txBody>
          </p:sp>
          <p:sp>
            <p:nvSpPr>
              <p:cNvPr id="196" name="ïŝ1ídê">
                <a:extLst>
                  <a:ext uri="{FF2B5EF4-FFF2-40B4-BE49-F238E27FC236}">
                    <a16:creationId xmlns:a16="http://schemas.microsoft.com/office/drawing/2014/main" id="{A4BA70C9-0C85-4ADE-9200-25CA23E638B6}"/>
                  </a:ext>
                </a:extLst>
              </p:cNvPr>
              <p:cNvSpPr/>
              <p:nvPr/>
            </p:nvSpPr>
            <p:spPr bwMode="auto">
              <a:xfrm>
                <a:off x="968297" y="1562822"/>
                <a:ext cx="2613219" cy="712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zh-CN" altLang="en-US" sz="1100" dirty="0">
                    <a:cs typeface="+mn-ea"/>
                    <a:sym typeface="+mn-lt"/>
                  </a:rPr>
                  <a:t>有利的竞争态势，充足的财政来源，良好的企业形象，先进的技术力量，产品质量、市场份额、成本优势</a:t>
                </a:r>
              </a:p>
            </p:txBody>
          </p:sp>
        </p:grpSp>
        <p:grpSp>
          <p:nvGrpSpPr>
            <p:cNvPr id="187" name="ïsļiďè">
              <a:extLst>
                <a:ext uri="{FF2B5EF4-FFF2-40B4-BE49-F238E27FC236}">
                  <a16:creationId xmlns:a16="http://schemas.microsoft.com/office/drawing/2014/main" id="{7FC0DC4F-180E-4A35-A75F-1BCC7E4EDCA1}"/>
                </a:ext>
              </a:extLst>
            </p:cNvPr>
            <p:cNvGrpSpPr/>
            <p:nvPr/>
          </p:nvGrpSpPr>
          <p:grpSpPr>
            <a:xfrm>
              <a:off x="8540995" y="2904707"/>
              <a:ext cx="2621280" cy="1145514"/>
              <a:chOff x="963044" y="1130300"/>
              <a:chExt cx="2621280" cy="1145514"/>
            </a:xfrm>
          </p:grpSpPr>
          <p:sp>
            <p:nvSpPr>
              <p:cNvPr id="193" name="îṣľîďè">
                <a:extLst>
                  <a:ext uri="{FF2B5EF4-FFF2-40B4-BE49-F238E27FC236}">
                    <a16:creationId xmlns:a16="http://schemas.microsoft.com/office/drawing/2014/main" id="{A33CD5A1-5543-4479-A3AD-1630BEFF7989}"/>
                  </a:ext>
                </a:extLst>
              </p:cNvPr>
              <p:cNvSpPr txBox="1"/>
              <p:nvPr/>
            </p:nvSpPr>
            <p:spPr>
              <a:xfrm>
                <a:off x="963044" y="1130300"/>
                <a:ext cx="2621280" cy="432521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lIns="91440" tIns="45720" rIns="91440" bIns="45720" rtlCol="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sz="1600" b="1" dirty="0">
                    <a:cs typeface="+mn-ea"/>
                    <a:sym typeface="+mn-lt"/>
                  </a:rPr>
                  <a:t>竞品分析</a:t>
                </a:r>
              </a:p>
            </p:txBody>
          </p:sp>
          <p:sp>
            <p:nvSpPr>
              <p:cNvPr id="194" name="ísľîḋê">
                <a:extLst>
                  <a:ext uri="{FF2B5EF4-FFF2-40B4-BE49-F238E27FC236}">
                    <a16:creationId xmlns:a16="http://schemas.microsoft.com/office/drawing/2014/main" id="{0F661A31-4063-4549-B4C3-8E155B089EFA}"/>
                  </a:ext>
                </a:extLst>
              </p:cNvPr>
              <p:cNvSpPr/>
              <p:nvPr/>
            </p:nvSpPr>
            <p:spPr bwMode="auto">
              <a:xfrm>
                <a:off x="968297" y="1562822"/>
                <a:ext cx="2613219" cy="712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zh-CN" altLang="en-US" sz="1100" dirty="0">
                    <a:cs typeface="+mn-ea"/>
                    <a:sym typeface="+mn-lt"/>
                  </a:rPr>
                  <a:t>新产品的研发，新产品的开拓，国家新政策的导向，新用户的需求，新技术的突破，外国市场壁垒突破</a:t>
                </a:r>
              </a:p>
            </p:txBody>
          </p:sp>
        </p:grpSp>
        <p:grpSp>
          <p:nvGrpSpPr>
            <p:cNvPr id="188" name="ïS1íḋè">
              <a:extLst>
                <a:ext uri="{FF2B5EF4-FFF2-40B4-BE49-F238E27FC236}">
                  <a16:creationId xmlns:a16="http://schemas.microsoft.com/office/drawing/2014/main" id="{5AE1D797-0A3A-42CF-8403-813788E0A47D}"/>
                </a:ext>
              </a:extLst>
            </p:cNvPr>
            <p:cNvGrpSpPr/>
            <p:nvPr/>
          </p:nvGrpSpPr>
          <p:grpSpPr>
            <a:xfrm>
              <a:off x="8540995" y="4391205"/>
              <a:ext cx="2621280" cy="1145514"/>
              <a:chOff x="963044" y="1130300"/>
              <a:chExt cx="2621280" cy="1145514"/>
            </a:xfrm>
          </p:grpSpPr>
          <p:sp>
            <p:nvSpPr>
              <p:cNvPr id="191" name="iṥ1íḑe">
                <a:extLst>
                  <a:ext uri="{FF2B5EF4-FFF2-40B4-BE49-F238E27FC236}">
                    <a16:creationId xmlns:a16="http://schemas.microsoft.com/office/drawing/2014/main" id="{8D01ADB8-A52D-4405-BB36-77D30B0F33A1}"/>
                  </a:ext>
                </a:extLst>
              </p:cNvPr>
              <p:cNvSpPr txBox="1"/>
              <p:nvPr/>
            </p:nvSpPr>
            <p:spPr>
              <a:xfrm>
                <a:off x="963044" y="1130300"/>
                <a:ext cx="2621280" cy="432521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lIns="91440" tIns="45720" rIns="91440" bIns="45720" rtlCol="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sz="1600" b="1" dirty="0">
                    <a:cs typeface="+mn-ea"/>
                    <a:sym typeface="+mn-lt"/>
                  </a:rPr>
                  <a:t>商业价值</a:t>
                </a:r>
              </a:p>
            </p:txBody>
          </p:sp>
          <p:sp>
            <p:nvSpPr>
              <p:cNvPr id="192" name="išľîḑe">
                <a:extLst>
                  <a:ext uri="{FF2B5EF4-FFF2-40B4-BE49-F238E27FC236}">
                    <a16:creationId xmlns:a16="http://schemas.microsoft.com/office/drawing/2014/main" id="{234E7321-E710-4B09-B587-9BE6352F4E7F}"/>
                  </a:ext>
                </a:extLst>
              </p:cNvPr>
              <p:cNvSpPr/>
              <p:nvPr/>
            </p:nvSpPr>
            <p:spPr bwMode="auto">
              <a:xfrm>
                <a:off x="968297" y="1562822"/>
                <a:ext cx="2613219" cy="712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zh-CN" altLang="en-US" sz="1100" dirty="0">
                    <a:cs typeface="+mn-ea"/>
                    <a:sym typeface="+mn-lt"/>
                  </a:rPr>
                  <a:t>有利的竞争态势，充足的财政来源，良好的企业形象，先进的技术力量，产品质量、市场份额、成本优势</a:t>
                </a:r>
              </a:p>
            </p:txBody>
          </p:sp>
        </p:grpSp>
        <p:cxnSp>
          <p:nvCxnSpPr>
            <p:cNvPr id="189" name="ïslïde">
              <a:extLst>
                <a:ext uri="{FF2B5EF4-FFF2-40B4-BE49-F238E27FC236}">
                  <a16:creationId xmlns:a16="http://schemas.microsoft.com/office/drawing/2014/main" id="{46EDA7B3-22DA-41AA-8021-855BAD10A224}"/>
                </a:ext>
              </a:extLst>
            </p:cNvPr>
            <p:cNvCxnSpPr>
              <a:cxnSpLocks/>
            </p:cNvCxnSpPr>
            <p:nvPr/>
          </p:nvCxnSpPr>
          <p:spPr>
            <a:xfrm>
              <a:off x="8546248" y="2655096"/>
              <a:ext cx="2613219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i$ľîďé">
              <a:extLst>
                <a:ext uri="{FF2B5EF4-FFF2-40B4-BE49-F238E27FC236}">
                  <a16:creationId xmlns:a16="http://schemas.microsoft.com/office/drawing/2014/main" id="{12A4A6CA-DEB7-4F9C-BF1D-165512C11092}"/>
                </a:ext>
              </a:extLst>
            </p:cNvPr>
            <p:cNvCxnSpPr>
              <a:cxnSpLocks/>
            </p:cNvCxnSpPr>
            <p:nvPr/>
          </p:nvCxnSpPr>
          <p:spPr>
            <a:xfrm>
              <a:off x="8546248" y="4138663"/>
              <a:ext cx="2613219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ïṧlíḍê">
              <a:extLst>
                <a:ext uri="{FF2B5EF4-FFF2-40B4-BE49-F238E27FC236}">
                  <a16:creationId xmlns:a16="http://schemas.microsoft.com/office/drawing/2014/main" id="{215B7377-2832-4D54-A68B-DA17DB14A44D}"/>
                </a:ext>
              </a:extLst>
            </p:cNvPr>
            <p:cNvSpPr/>
            <p:nvPr/>
          </p:nvSpPr>
          <p:spPr>
            <a:xfrm>
              <a:off x="5323769" y="2657336"/>
              <a:ext cx="1544466" cy="1543330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US" sz="1400" b="1" i="1">
                <a:cs typeface="+mn-ea"/>
                <a:sym typeface="+mn-lt"/>
              </a:endParaRPr>
            </a:p>
          </p:txBody>
        </p:sp>
      </p:grpSp>
      <p:sp>
        <p:nvSpPr>
          <p:cNvPr id="204" name="iconfont-1124-715281">
            <a:extLst>
              <a:ext uri="{FF2B5EF4-FFF2-40B4-BE49-F238E27FC236}">
                <a16:creationId xmlns:a16="http://schemas.microsoft.com/office/drawing/2014/main" id="{7804E2A7-3EBD-44C1-BF6D-56D529409638}"/>
              </a:ext>
            </a:extLst>
          </p:cNvPr>
          <p:cNvSpPr/>
          <p:nvPr/>
        </p:nvSpPr>
        <p:spPr>
          <a:xfrm>
            <a:off x="5782639" y="3081760"/>
            <a:ext cx="644717" cy="805857"/>
          </a:xfrm>
          <a:custGeom>
            <a:avLst/>
            <a:gdLst>
              <a:gd name="T0" fmla="*/ 5334 w 8534"/>
              <a:gd name="T1" fmla="*/ 0 h 10666"/>
              <a:gd name="T2" fmla="*/ 1067 w 8534"/>
              <a:gd name="T3" fmla="*/ 0 h 10666"/>
              <a:gd name="T4" fmla="*/ 6 w 8534"/>
              <a:gd name="T5" fmla="*/ 1066 h 10666"/>
              <a:gd name="T6" fmla="*/ 0 w 8534"/>
              <a:gd name="T7" fmla="*/ 9600 h 10666"/>
              <a:gd name="T8" fmla="*/ 1062 w 8534"/>
              <a:gd name="T9" fmla="*/ 10666 h 10666"/>
              <a:gd name="T10" fmla="*/ 7467 w 8534"/>
              <a:gd name="T11" fmla="*/ 10666 h 10666"/>
              <a:gd name="T12" fmla="*/ 8534 w 8534"/>
              <a:gd name="T13" fmla="*/ 9600 h 10666"/>
              <a:gd name="T14" fmla="*/ 8534 w 8534"/>
              <a:gd name="T15" fmla="*/ 3200 h 10666"/>
              <a:gd name="T16" fmla="*/ 5334 w 8534"/>
              <a:gd name="T17" fmla="*/ 0 h 10666"/>
              <a:gd name="T18" fmla="*/ 6400 w 8534"/>
              <a:gd name="T19" fmla="*/ 8533 h 10666"/>
              <a:gd name="T20" fmla="*/ 2134 w 8534"/>
              <a:gd name="T21" fmla="*/ 8533 h 10666"/>
              <a:gd name="T22" fmla="*/ 2134 w 8534"/>
              <a:gd name="T23" fmla="*/ 7466 h 10666"/>
              <a:gd name="T24" fmla="*/ 6400 w 8534"/>
              <a:gd name="T25" fmla="*/ 7466 h 10666"/>
              <a:gd name="T26" fmla="*/ 6400 w 8534"/>
              <a:gd name="T27" fmla="*/ 8533 h 10666"/>
              <a:gd name="T28" fmla="*/ 6400 w 8534"/>
              <a:gd name="T29" fmla="*/ 6400 h 10666"/>
              <a:gd name="T30" fmla="*/ 2134 w 8534"/>
              <a:gd name="T31" fmla="*/ 6400 h 10666"/>
              <a:gd name="T32" fmla="*/ 2134 w 8534"/>
              <a:gd name="T33" fmla="*/ 5333 h 10666"/>
              <a:gd name="T34" fmla="*/ 6400 w 8534"/>
              <a:gd name="T35" fmla="*/ 5333 h 10666"/>
              <a:gd name="T36" fmla="*/ 6400 w 8534"/>
              <a:gd name="T37" fmla="*/ 6400 h 10666"/>
              <a:gd name="T38" fmla="*/ 4800 w 8534"/>
              <a:gd name="T39" fmla="*/ 3733 h 10666"/>
              <a:gd name="T40" fmla="*/ 4800 w 8534"/>
              <a:gd name="T41" fmla="*/ 800 h 10666"/>
              <a:gd name="T42" fmla="*/ 7734 w 8534"/>
              <a:gd name="T43" fmla="*/ 3733 h 10666"/>
              <a:gd name="T44" fmla="*/ 4800 w 8534"/>
              <a:gd name="T45" fmla="*/ 3733 h 10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534" h="10666">
                <a:moveTo>
                  <a:pt x="5334" y="0"/>
                </a:moveTo>
                <a:lnTo>
                  <a:pt x="1067" y="0"/>
                </a:lnTo>
                <a:cubicBezTo>
                  <a:pt x="480" y="0"/>
                  <a:pt x="6" y="480"/>
                  <a:pt x="6" y="1066"/>
                </a:cubicBezTo>
                <a:lnTo>
                  <a:pt x="0" y="9600"/>
                </a:lnTo>
                <a:cubicBezTo>
                  <a:pt x="0" y="10186"/>
                  <a:pt x="475" y="10666"/>
                  <a:pt x="1062" y="10666"/>
                </a:cubicBezTo>
                <a:lnTo>
                  <a:pt x="7467" y="10666"/>
                </a:lnTo>
                <a:cubicBezTo>
                  <a:pt x="8054" y="10666"/>
                  <a:pt x="8534" y="10186"/>
                  <a:pt x="8534" y="9600"/>
                </a:cubicBezTo>
                <a:lnTo>
                  <a:pt x="8534" y="3200"/>
                </a:lnTo>
                <a:lnTo>
                  <a:pt x="5334" y="0"/>
                </a:lnTo>
                <a:close/>
                <a:moveTo>
                  <a:pt x="6400" y="8533"/>
                </a:moveTo>
                <a:lnTo>
                  <a:pt x="2134" y="8533"/>
                </a:lnTo>
                <a:lnTo>
                  <a:pt x="2134" y="7466"/>
                </a:lnTo>
                <a:lnTo>
                  <a:pt x="6400" y="7466"/>
                </a:lnTo>
                <a:lnTo>
                  <a:pt x="6400" y="8533"/>
                </a:lnTo>
                <a:close/>
                <a:moveTo>
                  <a:pt x="6400" y="6400"/>
                </a:moveTo>
                <a:lnTo>
                  <a:pt x="2134" y="6400"/>
                </a:lnTo>
                <a:lnTo>
                  <a:pt x="2134" y="5333"/>
                </a:lnTo>
                <a:lnTo>
                  <a:pt x="6400" y="5333"/>
                </a:lnTo>
                <a:lnTo>
                  <a:pt x="6400" y="6400"/>
                </a:lnTo>
                <a:close/>
                <a:moveTo>
                  <a:pt x="4800" y="3733"/>
                </a:moveTo>
                <a:lnTo>
                  <a:pt x="4800" y="800"/>
                </a:lnTo>
                <a:lnTo>
                  <a:pt x="7734" y="3733"/>
                </a:lnTo>
                <a:lnTo>
                  <a:pt x="4800" y="37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1721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A76AA976-8C49-4608-BF34-38066931B0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经营团队介绍</a:t>
            </a:r>
          </a:p>
        </p:txBody>
      </p:sp>
      <p:pic>
        <p:nvPicPr>
          <p:cNvPr id="28" name="图片占位符 27">
            <a:extLst>
              <a:ext uri="{FF2B5EF4-FFF2-40B4-BE49-F238E27FC236}">
                <a16:creationId xmlns:a16="http://schemas.microsoft.com/office/drawing/2014/main" id="{522B227B-877E-49AE-AE82-DD25F6DE1C6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30" name="图片占位符 29">
            <a:extLst>
              <a:ext uri="{FF2B5EF4-FFF2-40B4-BE49-F238E27FC236}">
                <a16:creationId xmlns:a16="http://schemas.microsoft.com/office/drawing/2014/main" id="{6CDD003D-2F3A-4A4D-B701-8410D83EA8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32" name="图片占位符 31">
            <a:extLst>
              <a:ext uri="{FF2B5EF4-FFF2-40B4-BE49-F238E27FC236}">
                <a16:creationId xmlns:a16="http://schemas.microsoft.com/office/drawing/2014/main" id="{BD1548E5-8C6B-4554-94AE-D1A2A250117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34" name="图片占位符 33">
            <a:extLst>
              <a:ext uri="{FF2B5EF4-FFF2-40B4-BE49-F238E27FC236}">
                <a16:creationId xmlns:a16="http://schemas.microsoft.com/office/drawing/2014/main" id="{7C6924D4-6B0D-4AA8-8CE0-4A8A9E3759B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solidFill>
            <a:schemeClr val="accent2"/>
          </a:solidFill>
          <a:ln>
            <a:solidFill>
              <a:schemeClr val="accent1"/>
            </a:solidFill>
          </a:ln>
        </p:spPr>
      </p:pic>
      <p:sp>
        <p:nvSpPr>
          <p:cNvPr id="19" name="íṩlïḋê">
            <a:extLst>
              <a:ext uri="{FF2B5EF4-FFF2-40B4-BE49-F238E27FC236}">
                <a16:creationId xmlns:a16="http://schemas.microsoft.com/office/drawing/2014/main" id="{7DA2E969-FC22-47BE-8203-243809B804DD}"/>
              </a:ext>
            </a:extLst>
          </p:cNvPr>
          <p:cNvSpPr txBox="1"/>
          <p:nvPr/>
        </p:nvSpPr>
        <p:spPr>
          <a:xfrm>
            <a:off x="1269715" y="5018997"/>
            <a:ext cx="1878832" cy="432521"/>
          </a:xfrm>
          <a:prstGeom prst="rect">
            <a:avLst/>
          </a:prstGeom>
          <a:noFill/>
          <a:ln w="3175">
            <a:noFill/>
          </a:ln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1600" b="1">
                <a:cs typeface="+mn-ea"/>
                <a:sym typeface="+mn-lt"/>
              </a:rPr>
              <a:t>李一明</a:t>
            </a:r>
          </a:p>
        </p:txBody>
      </p:sp>
      <p:sp>
        <p:nvSpPr>
          <p:cNvPr id="20" name="íṩlïḋê">
            <a:extLst>
              <a:ext uri="{FF2B5EF4-FFF2-40B4-BE49-F238E27FC236}">
                <a16:creationId xmlns:a16="http://schemas.microsoft.com/office/drawing/2014/main" id="{C3CA3E06-2D5C-4DE8-A800-1C81E1DA0967}"/>
              </a:ext>
            </a:extLst>
          </p:cNvPr>
          <p:cNvSpPr txBox="1"/>
          <p:nvPr/>
        </p:nvSpPr>
        <p:spPr>
          <a:xfrm>
            <a:off x="3860961" y="5018997"/>
            <a:ext cx="1878832" cy="432521"/>
          </a:xfrm>
          <a:prstGeom prst="rect">
            <a:avLst/>
          </a:prstGeom>
          <a:noFill/>
          <a:ln w="3175">
            <a:noFill/>
          </a:ln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1600" b="1">
                <a:cs typeface="+mn-ea"/>
                <a:sym typeface="+mn-lt"/>
              </a:rPr>
              <a:t>李二明</a:t>
            </a:r>
          </a:p>
        </p:txBody>
      </p:sp>
      <p:sp>
        <p:nvSpPr>
          <p:cNvPr id="21" name="íṩlïḋê">
            <a:extLst>
              <a:ext uri="{FF2B5EF4-FFF2-40B4-BE49-F238E27FC236}">
                <a16:creationId xmlns:a16="http://schemas.microsoft.com/office/drawing/2014/main" id="{E96688D4-7052-4464-8669-B5591C797B4A}"/>
              </a:ext>
            </a:extLst>
          </p:cNvPr>
          <p:cNvSpPr txBox="1"/>
          <p:nvPr/>
        </p:nvSpPr>
        <p:spPr>
          <a:xfrm>
            <a:off x="6452207" y="5018997"/>
            <a:ext cx="1878832" cy="432521"/>
          </a:xfrm>
          <a:prstGeom prst="rect">
            <a:avLst/>
          </a:prstGeom>
          <a:noFill/>
          <a:ln w="3175">
            <a:noFill/>
          </a:ln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1600" b="1">
                <a:cs typeface="+mn-ea"/>
                <a:sym typeface="+mn-lt"/>
              </a:rPr>
              <a:t>李三明</a:t>
            </a:r>
          </a:p>
        </p:txBody>
      </p:sp>
      <p:sp>
        <p:nvSpPr>
          <p:cNvPr id="22" name="íṩlïḋê">
            <a:extLst>
              <a:ext uri="{FF2B5EF4-FFF2-40B4-BE49-F238E27FC236}">
                <a16:creationId xmlns:a16="http://schemas.microsoft.com/office/drawing/2014/main" id="{0854D356-4A6E-421D-9D45-B08D71748036}"/>
              </a:ext>
            </a:extLst>
          </p:cNvPr>
          <p:cNvSpPr txBox="1"/>
          <p:nvPr/>
        </p:nvSpPr>
        <p:spPr>
          <a:xfrm>
            <a:off x="9043452" y="5018997"/>
            <a:ext cx="1878832" cy="432521"/>
          </a:xfrm>
          <a:prstGeom prst="rect">
            <a:avLst/>
          </a:prstGeom>
          <a:noFill/>
          <a:ln w="3175">
            <a:noFill/>
          </a:ln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1600" b="1">
                <a:cs typeface="+mn-ea"/>
                <a:sym typeface="+mn-lt"/>
              </a:rPr>
              <a:t>李小明</a:t>
            </a:r>
          </a:p>
        </p:txBody>
      </p:sp>
      <p:sp>
        <p:nvSpPr>
          <p:cNvPr id="24" name="ïŝ1ídê">
            <a:extLst>
              <a:ext uri="{FF2B5EF4-FFF2-40B4-BE49-F238E27FC236}">
                <a16:creationId xmlns:a16="http://schemas.microsoft.com/office/drawing/2014/main" id="{7CACEF6C-B40C-4230-9038-5FAA0716B380}"/>
              </a:ext>
            </a:extLst>
          </p:cNvPr>
          <p:cNvSpPr/>
          <p:nvPr/>
        </p:nvSpPr>
        <p:spPr bwMode="auto">
          <a:xfrm>
            <a:off x="1191637" y="5451518"/>
            <a:ext cx="2034988" cy="71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100" dirty="0">
                <a:cs typeface="+mn-ea"/>
                <a:sym typeface="+mn-lt"/>
              </a:rPr>
              <a:t>具有较强的组织能力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100" dirty="0">
                <a:cs typeface="+mn-ea"/>
                <a:sym typeface="+mn-lt"/>
              </a:rPr>
              <a:t>专业知识扎实</a:t>
            </a:r>
          </a:p>
        </p:txBody>
      </p:sp>
      <p:sp>
        <p:nvSpPr>
          <p:cNvPr id="25" name="ïŝ1ídê">
            <a:extLst>
              <a:ext uri="{FF2B5EF4-FFF2-40B4-BE49-F238E27FC236}">
                <a16:creationId xmlns:a16="http://schemas.microsoft.com/office/drawing/2014/main" id="{B77102FF-BDFA-417E-AAA0-DEC79538CD69}"/>
              </a:ext>
            </a:extLst>
          </p:cNvPr>
          <p:cNvSpPr/>
          <p:nvPr/>
        </p:nvSpPr>
        <p:spPr bwMode="auto">
          <a:xfrm>
            <a:off x="3782883" y="5451518"/>
            <a:ext cx="2034988" cy="71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100" dirty="0">
                <a:cs typeface="+mn-ea"/>
                <a:sym typeface="+mn-lt"/>
              </a:rPr>
              <a:t>具有较强的组织能力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100" dirty="0">
                <a:cs typeface="+mn-ea"/>
                <a:sym typeface="+mn-lt"/>
              </a:rPr>
              <a:t>专业知识扎实</a:t>
            </a:r>
          </a:p>
        </p:txBody>
      </p:sp>
      <p:sp>
        <p:nvSpPr>
          <p:cNvPr id="26" name="ïŝ1ídê">
            <a:extLst>
              <a:ext uri="{FF2B5EF4-FFF2-40B4-BE49-F238E27FC236}">
                <a16:creationId xmlns:a16="http://schemas.microsoft.com/office/drawing/2014/main" id="{718851E6-6A89-44D7-9E3B-89E0766383AA}"/>
              </a:ext>
            </a:extLst>
          </p:cNvPr>
          <p:cNvSpPr/>
          <p:nvPr/>
        </p:nvSpPr>
        <p:spPr bwMode="auto">
          <a:xfrm>
            <a:off x="6374130" y="5451518"/>
            <a:ext cx="2034988" cy="71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100" dirty="0">
                <a:cs typeface="+mn-ea"/>
                <a:sym typeface="+mn-lt"/>
              </a:rPr>
              <a:t>具有较强的组织能力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100" dirty="0">
                <a:cs typeface="+mn-ea"/>
                <a:sym typeface="+mn-lt"/>
              </a:rPr>
              <a:t>专业知识扎实</a:t>
            </a:r>
          </a:p>
        </p:txBody>
      </p:sp>
      <p:sp>
        <p:nvSpPr>
          <p:cNvPr id="27" name="ïŝ1ídê">
            <a:extLst>
              <a:ext uri="{FF2B5EF4-FFF2-40B4-BE49-F238E27FC236}">
                <a16:creationId xmlns:a16="http://schemas.microsoft.com/office/drawing/2014/main" id="{3A8299D2-89A3-42AC-9BFC-607C0DA0B8A2}"/>
              </a:ext>
            </a:extLst>
          </p:cNvPr>
          <p:cNvSpPr/>
          <p:nvPr/>
        </p:nvSpPr>
        <p:spPr bwMode="auto">
          <a:xfrm>
            <a:off x="8965374" y="5451518"/>
            <a:ext cx="2034988" cy="71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100" dirty="0">
                <a:cs typeface="+mn-ea"/>
                <a:sym typeface="+mn-lt"/>
              </a:rPr>
              <a:t>具有较强的组织能力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100" dirty="0">
                <a:cs typeface="+mn-ea"/>
                <a:sym typeface="+mn-lt"/>
              </a:rPr>
              <a:t>专业知识扎实</a:t>
            </a:r>
          </a:p>
        </p:txBody>
      </p:sp>
    </p:spTree>
    <p:extLst>
      <p:ext uri="{BB962C8B-B14F-4D97-AF65-F5344CB8AC3E}">
        <p14:creationId xmlns:p14="http://schemas.microsoft.com/office/powerpoint/2010/main" val="270215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703AE06D-4E60-49F1-AD57-708ABA1C68AF}"/>
              </a:ext>
            </a:extLst>
          </p:cNvPr>
          <p:cNvGrpSpPr/>
          <p:nvPr/>
        </p:nvGrpSpPr>
        <p:grpSpPr>
          <a:xfrm>
            <a:off x="442913" y="1616302"/>
            <a:ext cx="3413761" cy="1662880"/>
            <a:chOff x="442913" y="1567534"/>
            <a:chExt cx="3413761" cy="1662880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D383F6F4-EF6F-4D4D-BE84-ECA0E469CD7D}"/>
                </a:ext>
              </a:extLst>
            </p:cNvPr>
            <p:cNvGrpSpPr/>
            <p:nvPr/>
          </p:nvGrpSpPr>
          <p:grpSpPr>
            <a:xfrm>
              <a:off x="442913" y="1567534"/>
              <a:ext cx="3413761" cy="1662880"/>
              <a:chOff x="6096000" y="1450848"/>
              <a:chExt cx="5653089" cy="1336128"/>
            </a:xfrm>
          </p:grpSpPr>
          <p:sp>
            <p:nvSpPr>
              <p:cNvPr id="9" name="任意多边形: 形状 8">
                <a:extLst>
                  <a:ext uri="{FF2B5EF4-FFF2-40B4-BE49-F238E27FC236}">
                    <a16:creationId xmlns:a16="http://schemas.microsoft.com/office/drawing/2014/main" id="{BE00E133-43F0-4D74-9B8F-005EF0EB6027}"/>
                  </a:ext>
                </a:extLst>
              </p:cNvPr>
              <p:cNvSpPr/>
              <p:nvPr/>
            </p:nvSpPr>
            <p:spPr>
              <a:xfrm>
                <a:off x="6676097" y="2605400"/>
                <a:ext cx="5072992" cy="181576"/>
              </a:xfrm>
              <a:custGeom>
                <a:avLst/>
                <a:gdLst/>
                <a:ahLst/>
                <a:cxnLst/>
                <a:rect l="0" t="0" r="0" b="0"/>
                <a:pathLst>
                  <a:path w="4940757" h="193223">
                    <a:moveTo>
                      <a:pt x="0" y="0"/>
                    </a:moveTo>
                    <a:lnTo>
                      <a:pt x="4940756" y="0"/>
                    </a:lnTo>
                    <a:lnTo>
                      <a:pt x="4940756" y="142422"/>
                    </a:lnTo>
                    <a:cubicBezTo>
                      <a:pt x="4940756" y="170464"/>
                      <a:pt x="4917998" y="193222"/>
                      <a:pt x="4889956" y="193222"/>
                    </a:cubicBezTo>
                    <a:lnTo>
                      <a:pt x="193222" y="19322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" name="矩形: 一个圆顶角，剪去另一个顶角 9">
                <a:extLst>
                  <a:ext uri="{FF2B5EF4-FFF2-40B4-BE49-F238E27FC236}">
                    <a16:creationId xmlns:a16="http://schemas.microsoft.com/office/drawing/2014/main" id="{7715B06F-AB93-4CB1-9A6D-46653206AF17}"/>
                  </a:ext>
                </a:extLst>
              </p:cNvPr>
              <p:cNvSpPr/>
              <p:nvPr/>
            </p:nvSpPr>
            <p:spPr>
              <a:xfrm flipH="1" flipV="1">
                <a:off x="6096000" y="1450848"/>
                <a:ext cx="5653087" cy="1290588"/>
              </a:xfrm>
              <a:prstGeom prst="snipRoundRect">
                <a:avLst>
                  <a:gd name="adj1" fmla="val 0"/>
                  <a:gd name="adj2" fmla="val 23645"/>
                </a:avLst>
              </a:prstGeom>
              <a:gradFill flip="none" rotWithShape="1"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矩形: 一个圆顶角，剪去另一个顶角 10">
                <a:extLst>
                  <a:ext uri="{FF2B5EF4-FFF2-40B4-BE49-F238E27FC236}">
                    <a16:creationId xmlns:a16="http://schemas.microsoft.com/office/drawing/2014/main" id="{205A1496-87D5-42B1-8C02-4A89D84110D8}"/>
                  </a:ext>
                </a:extLst>
              </p:cNvPr>
              <p:cNvSpPr/>
              <p:nvPr/>
            </p:nvSpPr>
            <p:spPr>
              <a:xfrm flipH="1" flipV="1">
                <a:off x="6149339" y="1496388"/>
                <a:ext cx="5562601" cy="1198357"/>
              </a:xfrm>
              <a:prstGeom prst="snipRoundRect">
                <a:avLst>
                  <a:gd name="adj1" fmla="val 0"/>
                  <a:gd name="adj2" fmla="val 23645"/>
                </a:avLst>
              </a:prstGeom>
              <a:solidFill>
                <a:schemeClr val="bg1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4" name="íṩlïḋê">
              <a:extLst>
                <a:ext uri="{FF2B5EF4-FFF2-40B4-BE49-F238E27FC236}">
                  <a16:creationId xmlns:a16="http://schemas.microsoft.com/office/drawing/2014/main" id="{25932DA1-C167-4C2B-A05D-3452E4FB5713}"/>
                </a:ext>
              </a:extLst>
            </p:cNvPr>
            <p:cNvSpPr txBox="1"/>
            <p:nvPr/>
          </p:nvSpPr>
          <p:spPr>
            <a:xfrm>
              <a:off x="1619673" y="1827029"/>
              <a:ext cx="2213226" cy="432521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600" b="1" dirty="0">
                  <a:cs typeface="+mn-ea"/>
                  <a:sym typeface="+mn-lt"/>
                </a:rPr>
                <a:t>挑战</a:t>
              </a:r>
            </a:p>
          </p:txBody>
        </p:sp>
        <p:sp>
          <p:nvSpPr>
            <p:cNvPr id="25" name="ísľidê">
              <a:extLst>
                <a:ext uri="{FF2B5EF4-FFF2-40B4-BE49-F238E27FC236}">
                  <a16:creationId xmlns:a16="http://schemas.microsoft.com/office/drawing/2014/main" id="{E7ED208E-6EF5-41B4-A927-D23D110213C8}"/>
                </a:ext>
              </a:extLst>
            </p:cNvPr>
            <p:cNvSpPr/>
            <p:nvPr/>
          </p:nvSpPr>
          <p:spPr bwMode="auto">
            <a:xfrm>
              <a:off x="1650253" y="2207788"/>
              <a:ext cx="2206420" cy="712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100" dirty="0">
                  <a:cs typeface="+mn-ea"/>
                  <a:sym typeface="+mn-lt"/>
                </a:rPr>
                <a:t>生产设备老化、团队管理混乱、缺少关键技术、研究开发落后、资金短缺、经营不善</a:t>
              </a:r>
              <a:endParaRPr lang="en-US" altLang="zh-CN" sz="1100" dirty="0">
                <a:cs typeface="+mn-ea"/>
                <a:sym typeface="+mn-lt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D5552AB-8517-470C-A969-122E71ACC77B}"/>
              </a:ext>
            </a:extLst>
          </p:cNvPr>
          <p:cNvGrpSpPr/>
          <p:nvPr/>
        </p:nvGrpSpPr>
        <p:grpSpPr>
          <a:xfrm>
            <a:off x="4389119" y="1616302"/>
            <a:ext cx="3413761" cy="1662880"/>
            <a:chOff x="442913" y="1567534"/>
            <a:chExt cx="3413761" cy="1662880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5CA782FB-4350-4DAA-8998-39DDAA4011D9}"/>
                </a:ext>
              </a:extLst>
            </p:cNvPr>
            <p:cNvGrpSpPr/>
            <p:nvPr/>
          </p:nvGrpSpPr>
          <p:grpSpPr>
            <a:xfrm>
              <a:off x="442913" y="1567534"/>
              <a:ext cx="3413761" cy="1662880"/>
              <a:chOff x="6096000" y="1450848"/>
              <a:chExt cx="5653089" cy="1336128"/>
            </a:xfrm>
          </p:grpSpPr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E025DC0E-B68A-45A7-BDFB-FA83D9CB6B3E}"/>
                  </a:ext>
                </a:extLst>
              </p:cNvPr>
              <p:cNvSpPr/>
              <p:nvPr/>
            </p:nvSpPr>
            <p:spPr>
              <a:xfrm>
                <a:off x="6676097" y="2605400"/>
                <a:ext cx="5072992" cy="181576"/>
              </a:xfrm>
              <a:custGeom>
                <a:avLst/>
                <a:gdLst/>
                <a:ahLst/>
                <a:cxnLst/>
                <a:rect l="0" t="0" r="0" b="0"/>
                <a:pathLst>
                  <a:path w="4940757" h="193223">
                    <a:moveTo>
                      <a:pt x="0" y="0"/>
                    </a:moveTo>
                    <a:lnTo>
                      <a:pt x="4940756" y="0"/>
                    </a:lnTo>
                    <a:lnTo>
                      <a:pt x="4940756" y="142422"/>
                    </a:lnTo>
                    <a:cubicBezTo>
                      <a:pt x="4940756" y="170464"/>
                      <a:pt x="4917998" y="193222"/>
                      <a:pt x="4889956" y="193222"/>
                    </a:cubicBezTo>
                    <a:lnTo>
                      <a:pt x="193222" y="19322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4" name="矩形: 一个圆顶角，剪去另一个顶角 33">
                <a:extLst>
                  <a:ext uri="{FF2B5EF4-FFF2-40B4-BE49-F238E27FC236}">
                    <a16:creationId xmlns:a16="http://schemas.microsoft.com/office/drawing/2014/main" id="{9C0090C4-D193-471B-9280-F83EDD92B107}"/>
                  </a:ext>
                </a:extLst>
              </p:cNvPr>
              <p:cNvSpPr/>
              <p:nvPr/>
            </p:nvSpPr>
            <p:spPr>
              <a:xfrm flipH="1" flipV="1">
                <a:off x="6096000" y="1450848"/>
                <a:ext cx="5653087" cy="1290588"/>
              </a:xfrm>
              <a:prstGeom prst="snipRoundRect">
                <a:avLst>
                  <a:gd name="adj1" fmla="val 0"/>
                  <a:gd name="adj2" fmla="val 23645"/>
                </a:avLst>
              </a:prstGeom>
              <a:gradFill flip="none" rotWithShape="1"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矩形: 一个圆顶角，剪去另一个顶角 34">
                <a:extLst>
                  <a:ext uri="{FF2B5EF4-FFF2-40B4-BE49-F238E27FC236}">
                    <a16:creationId xmlns:a16="http://schemas.microsoft.com/office/drawing/2014/main" id="{D9E01B3A-FDD0-4F68-A31D-33891ECFA827}"/>
                  </a:ext>
                </a:extLst>
              </p:cNvPr>
              <p:cNvSpPr/>
              <p:nvPr/>
            </p:nvSpPr>
            <p:spPr>
              <a:xfrm flipH="1" flipV="1">
                <a:off x="6149339" y="1496388"/>
                <a:ext cx="5562601" cy="1198357"/>
              </a:xfrm>
              <a:prstGeom prst="snipRoundRect">
                <a:avLst>
                  <a:gd name="adj1" fmla="val 0"/>
                  <a:gd name="adj2" fmla="val 23645"/>
                </a:avLst>
              </a:prstGeom>
              <a:solidFill>
                <a:schemeClr val="bg1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0" name="íṩlïḋê">
              <a:extLst>
                <a:ext uri="{FF2B5EF4-FFF2-40B4-BE49-F238E27FC236}">
                  <a16:creationId xmlns:a16="http://schemas.microsoft.com/office/drawing/2014/main" id="{6710A7CA-D0F9-4999-80C8-4B019B81AA89}"/>
                </a:ext>
              </a:extLst>
            </p:cNvPr>
            <p:cNvSpPr txBox="1"/>
            <p:nvPr/>
          </p:nvSpPr>
          <p:spPr>
            <a:xfrm>
              <a:off x="1619673" y="1827029"/>
              <a:ext cx="2213226" cy="432521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600" b="1" dirty="0">
                  <a:cs typeface="+mn-ea"/>
                  <a:sym typeface="+mn-lt"/>
                </a:rPr>
                <a:t>挑战</a:t>
              </a:r>
            </a:p>
          </p:txBody>
        </p:sp>
        <p:sp>
          <p:nvSpPr>
            <p:cNvPr id="31" name="ísľidê">
              <a:extLst>
                <a:ext uri="{FF2B5EF4-FFF2-40B4-BE49-F238E27FC236}">
                  <a16:creationId xmlns:a16="http://schemas.microsoft.com/office/drawing/2014/main" id="{C6D90E98-6A2E-47CE-95DF-BB0AE9D89CBC}"/>
                </a:ext>
              </a:extLst>
            </p:cNvPr>
            <p:cNvSpPr/>
            <p:nvPr/>
          </p:nvSpPr>
          <p:spPr bwMode="auto">
            <a:xfrm>
              <a:off x="1650253" y="2207788"/>
              <a:ext cx="2206420" cy="712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100" dirty="0">
                  <a:cs typeface="+mn-ea"/>
                  <a:sym typeface="+mn-lt"/>
                </a:rPr>
                <a:t>生产设备老化、团队管理混乱、缺少关键技术、研究开发落后、资金短缺、经营不善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67F2C3DA-F31D-4FD5-8172-1E0E7B153E17}"/>
              </a:ext>
            </a:extLst>
          </p:cNvPr>
          <p:cNvGrpSpPr/>
          <p:nvPr/>
        </p:nvGrpSpPr>
        <p:grpSpPr>
          <a:xfrm>
            <a:off x="442913" y="3651626"/>
            <a:ext cx="3413761" cy="1662880"/>
            <a:chOff x="442913" y="1567534"/>
            <a:chExt cx="3413761" cy="1662880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85A7B7D5-8E2B-455E-98B9-7D0FBB1E3EB5}"/>
                </a:ext>
              </a:extLst>
            </p:cNvPr>
            <p:cNvGrpSpPr/>
            <p:nvPr/>
          </p:nvGrpSpPr>
          <p:grpSpPr>
            <a:xfrm>
              <a:off x="442913" y="1567534"/>
              <a:ext cx="3413761" cy="1662880"/>
              <a:chOff x="6096000" y="1450848"/>
              <a:chExt cx="5653089" cy="1336128"/>
            </a:xfrm>
          </p:grpSpPr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EB80BE91-953A-440F-9F88-38C1B382E71C}"/>
                  </a:ext>
                </a:extLst>
              </p:cNvPr>
              <p:cNvSpPr/>
              <p:nvPr/>
            </p:nvSpPr>
            <p:spPr>
              <a:xfrm>
                <a:off x="6676097" y="2605400"/>
                <a:ext cx="5072992" cy="181576"/>
              </a:xfrm>
              <a:custGeom>
                <a:avLst/>
                <a:gdLst/>
                <a:ahLst/>
                <a:cxnLst/>
                <a:rect l="0" t="0" r="0" b="0"/>
                <a:pathLst>
                  <a:path w="4940757" h="193223">
                    <a:moveTo>
                      <a:pt x="0" y="0"/>
                    </a:moveTo>
                    <a:lnTo>
                      <a:pt x="4940756" y="0"/>
                    </a:lnTo>
                    <a:lnTo>
                      <a:pt x="4940756" y="142422"/>
                    </a:lnTo>
                    <a:cubicBezTo>
                      <a:pt x="4940756" y="170464"/>
                      <a:pt x="4917998" y="193222"/>
                      <a:pt x="4889956" y="193222"/>
                    </a:cubicBezTo>
                    <a:lnTo>
                      <a:pt x="193222" y="19322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矩形: 一个圆顶角，剪去另一个顶角 41">
                <a:extLst>
                  <a:ext uri="{FF2B5EF4-FFF2-40B4-BE49-F238E27FC236}">
                    <a16:creationId xmlns:a16="http://schemas.microsoft.com/office/drawing/2014/main" id="{8CD09E58-187E-4789-9270-80F62049B60F}"/>
                  </a:ext>
                </a:extLst>
              </p:cNvPr>
              <p:cNvSpPr/>
              <p:nvPr/>
            </p:nvSpPr>
            <p:spPr>
              <a:xfrm flipH="1" flipV="1">
                <a:off x="6096000" y="1450848"/>
                <a:ext cx="5653087" cy="1290588"/>
              </a:xfrm>
              <a:prstGeom prst="snipRoundRect">
                <a:avLst>
                  <a:gd name="adj1" fmla="val 0"/>
                  <a:gd name="adj2" fmla="val 23645"/>
                </a:avLst>
              </a:prstGeom>
              <a:gradFill flip="none" rotWithShape="1"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矩形: 一个圆顶角，剪去另一个顶角 42">
                <a:extLst>
                  <a:ext uri="{FF2B5EF4-FFF2-40B4-BE49-F238E27FC236}">
                    <a16:creationId xmlns:a16="http://schemas.microsoft.com/office/drawing/2014/main" id="{0D3B3663-A1BA-4D86-A18A-C291564EF3BA}"/>
                  </a:ext>
                </a:extLst>
              </p:cNvPr>
              <p:cNvSpPr/>
              <p:nvPr/>
            </p:nvSpPr>
            <p:spPr>
              <a:xfrm flipH="1" flipV="1">
                <a:off x="6149339" y="1496388"/>
                <a:ext cx="5562601" cy="1198357"/>
              </a:xfrm>
              <a:prstGeom prst="snipRoundRect">
                <a:avLst>
                  <a:gd name="adj1" fmla="val 0"/>
                  <a:gd name="adj2" fmla="val 23645"/>
                </a:avLst>
              </a:prstGeom>
              <a:solidFill>
                <a:schemeClr val="bg1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8" name="íṩlïḋê">
              <a:extLst>
                <a:ext uri="{FF2B5EF4-FFF2-40B4-BE49-F238E27FC236}">
                  <a16:creationId xmlns:a16="http://schemas.microsoft.com/office/drawing/2014/main" id="{D19451D0-B5C8-4F39-9BBA-C6CA12033FCC}"/>
                </a:ext>
              </a:extLst>
            </p:cNvPr>
            <p:cNvSpPr txBox="1"/>
            <p:nvPr/>
          </p:nvSpPr>
          <p:spPr>
            <a:xfrm>
              <a:off x="1619673" y="1827029"/>
              <a:ext cx="2213226" cy="432521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600" b="1" dirty="0">
                  <a:cs typeface="+mn-ea"/>
                  <a:sym typeface="+mn-lt"/>
                </a:rPr>
                <a:t>挑战</a:t>
              </a:r>
            </a:p>
          </p:txBody>
        </p:sp>
        <p:sp>
          <p:nvSpPr>
            <p:cNvPr id="39" name="ísľidê">
              <a:extLst>
                <a:ext uri="{FF2B5EF4-FFF2-40B4-BE49-F238E27FC236}">
                  <a16:creationId xmlns:a16="http://schemas.microsoft.com/office/drawing/2014/main" id="{05C33A68-0AC3-43F6-AD7A-1B8E9964781B}"/>
                </a:ext>
              </a:extLst>
            </p:cNvPr>
            <p:cNvSpPr/>
            <p:nvPr/>
          </p:nvSpPr>
          <p:spPr bwMode="auto">
            <a:xfrm>
              <a:off x="1650253" y="2207788"/>
              <a:ext cx="2206420" cy="712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100" dirty="0">
                  <a:cs typeface="+mn-ea"/>
                  <a:sym typeface="+mn-lt"/>
                </a:rPr>
                <a:t>生产设备老化、团队管理混乱、缺少关键技术、研究开发落后、资金短缺、经营不善</a:t>
              </a: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7B17C0A2-2C60-495C-ABBE-32E1CF99585C}"/>
              </a:ext>
            </a:extLst>
          </p:cNvPr>
          <p:cNvGrpSpPr/>
          <p:nvPr/>
        </p:nvGrpSpPr>
        <p:grpSpPr>
          <a:xfrm>
            <a:off x="4389119" y="3651626"/>
            <a:ext cx="3413761" cy="1662880"/>
            <a:chOff x="442913" y="1567534"/>
            <a:chExt cx="3413761" cy="1662880"/>
          </a:xfrm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EA81B798-0409-4EB3-A8AE-210C618EC7BC}"/>
                </a:ext>
              </a:extLst>
            </p:cNvPr>
            <p:cNvGrpSpPr/>
            <p:nvPr/>
          </p:nvGrpSpPr>
          <p:grpSpPr>
            <a:xfrm>
              <a:off x="442913" y="1567534"/>
              <a:ext cx="3413761" cy="1662880"/>
              <a:chOff x="6096000" y="1450848"/>
              <a:chExt cx="5653089" cy="1336128"/>
            </a:xfrm>
          </p:grpSpPr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CF1BFF6A-C9D8-407F-A2EB-C759974C3A22}"/>
                  </a:ext>
                </a:extLst>
              </p:cNvPr>
              <p:cNvSpPr/>
              <p:nvPr/>
            </p:nvSpPr>
            <p:spPr>
              <a:xfrm>
                <a:off x="6676097" y="2605400"/>
                <a:ext cx="5072992" cy="181576"/>
              </a:xfrm>
              <a:custGeom>
                <a:avLst/>
                <a:gdLst/>
                <a:ahLst/>
                <a:cxnLst/>
                <a:rect l="0" t="0" r="0" b="0"/>
                <a:pathLst>
                  <a:path w="4940757" h="193223">
                    <a:moveTo>
                      <a:pt x="0" y="0"/>
                    </a:moveTo>
                    <a:lnTo>
                      <a:pt x="4940756" y="0"/>
                    </a:lnTo>
                    <a:lnTo>
                      <a:pt x="4940756" y="142422"/>
                    </a:lnTo>
                    <a:cubicBezTo>
                      <a:pt x="4940756" y="170464"/>
                      <a:pt x="4917998" y="193222"/>
                      <a:pt x="4889956" y="193222"/>
                    </a:cubicBezTo>
                    <a:lnTo>
                      <a:pt x="193222" y="19322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400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" name="矩形: 一个圆顶角，剪去另一个顶角 49">
                <a:extLst>
                  <a:ext uri="{FF2B5EF4-FFF2-40B4-BE49-F238E27FC236}">
                    <a16:creationId xmlns:a16="http://schemas.microsoft.com/office/drawing/2014/main" id="{EA896A2F-1B0A-4D52-92FB-BF11399BC666}"/>
                  </a:ext>
                </a:extLst>
              </p:cNvPr>
              <p:cNvSpPr/>
              <p:nvPr/>
            </p:nvSpPr>
            <p:spPr>
              <a:xfrm flipH="1" flipV="1">
                <a:off x="6096000" y="1450848"/>
                <a:ext cx="5653087" cy="1290588"/>
              </a:xfrm>
              <a:prstGeom prst="snipRoundRect">
                <a:avLst>
                  <a:gd name="adj1" fmla="val 0"/>
                  <a:gd name="adj2" fmla="val 23645"/>
                </a:avLst>
              </a:prstGeom>
              <a:gradFill flip="none" rotWithShape="1"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矩形: 一个圆顶角，剪去另一个顶角 50">
                <a:extLst>
                  <a:ext uri="{FF2B5EF4-FFF2-40B4-BE49-F238E27FC236}">
                    <a16:creationId xmlns:a16="http://schemas.microsoft.com/office/drawing/2014/main" id="{AD457B5C-C4DD-4E96-8DD9-D6A67714BF04}"/>
                  </a:ext>
                </a:extLst>
              </p:cNvPr>
              <p:cNvSpPr/>
              <p:nvPr/>
            </p:nvSpPr>
            <p:spPr>
              <a:xfrm flipH="1" flipV="1">
                <a:off x="6149339" y="1496388"/>
                <a:ext cx="5562601" cy="1198357"/>
              </a:xfrm>
              <a:prstGeom prst="snipRoundRect">
                <a:avLst>
                  <a:gd name="adj1" fmla="val 0"/>
                  <a:gd name="adj2" fmla="val 23645"/>
                </a:avLst>
              </a:prstGeom>
              <a:solidFill>
                <a:schemeClr val="bg1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46" name="íṩlïḋê">
              <a:extLst>
                <a:ext uri="{FF2B5EF4-FFF2-40B4-BE49-F238E27FC236}">
                  <a16:creationId xmlns:a16="http://schemas.microsoft.com/office/drawing/2014/main" id="{3FE1F01A-5B73-4E11-8EE7-7853DE7FF5DB}"/>
                </a:ext>
              </a:extLst>
            </p:cNvPr>
            <p:cNvSpPr txBox="1"/>
            <p:nvPr/>
          </p:nvSpPr>
          <p:spPr>
            <a:xfrm>
              <a:off x="1619673" y="1827029"/>
              <a:ext cx="2213226" cy="432521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600" b="1" dirty="0">
                  <a:cs typeface="+mn-ea"/>
                  <a:sym typeface="+mn-lt"/>
                </a:rPr>
                <a:t>挑战</a:t>
              </a:r>
            </a:p>
          </p:txBody>
        </p:sp>
        <p:sp>
          <p:nvSpPr>
            <p:cNvPr id="47" name="ísľidê">
              <a:extLst>
                <a:ext uri="{FF2B5EF4-FFF2-40B4-BE49-F238E27FC236}">
                  <a16:creationId xmlns:a16="http://schemas.microsoft.com/office/drawing/2014/main" id="{A3BA0FA9-FDF9-4384-B690-E17471526B8E}"/>
                </a:ext>
              </a:extLst>
            </p:cNvPr>
            <p:cNvSpPr/>
            <p:nvPr/>
          </p:nvSpPr>
          <p:spPr bwMode="auto">
            <a:xfrm>
              <a:off x="1650253" y="2207788"/>
              <a:ext cx="2206420" cy="712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100" dirty="0">
                  <a:cs typeface="+mn-ea"/>
                  <a:sym typeface="+mn-lt"/>
                </a:rPr>
                <a:t>生产设备老化、团队管理混乱、缺少关键技术、研究开发落后、资金短缺、经营不善</a:t>
              </a:r>
            </a:p>
          </p:txBody>
        </p:sp>
      </p:grp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BF54F77-1EAF-4D86-9749-F1E3F2334BF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核心产品展示</a:t>
            </a:r>
          </a:p>
        </p:txBody>
      </p:sp>
      <p:pic>
        <p:nvPicPr>
          <p:cNvPr id="17" name="图片占位符 16">
            <a:extLst>
              <a:ext uri="{FF2B5EF4-FFF2-40B4-BE49-F238E27FC236}">
                <a16:creationId xmlns:a16="http://schemas.microsoft.com/office/drawing/2014/main" id="{78B04C6E-27C4-467C-8903-3CEF863F4FC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" b="2785"/>
          <a:stretch/>
        </p:blipFill>
        <p:spPr/>
      </p:pic>
      <p:pic>
        <p:nvPicPr>
          <p:cNvPr id="23" name="图片占位符 22">
            <a:extLst>
              <a:ext uri="{FF2B5EF4-FFF2-40B4-BE49-F238E27FC236}">
                <a16:creationId xmlns:a16="http://schemas.microsoft.com/office/drawing/2014/main" id="{7EB88300-28C1-4BB9-8807-C897B67EDA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16671"/>
          <a:stretch/>
        </p:blipFill>
        <p:spPr/>
      </p:pic>
      <p:pic>
        <p:nvPicPr>
          <p:cNvPr id="19" name="图片占位符 18">
            <a:extLst>
              <a:ext uri="{FF2B5EF4-FFF2-40B4-BE49-F238E27FC236}">
                <a16:creationId xmlns:a16="http://schemas.microsoft.com/office/drawing/2014/main" id="{4CE737BB-E3DD-47DE-A37A-D5D1492BD1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16671"/>
          <a:stretch/>
        </p:blipFill>
        <p:spPr/>
      </p:pic>
      <p:pic>
        <p:nvPicPr>
          <p:cNvPr id="53" name="图片占位符 52">
            <a:extLst>
              <a:ext uri="{FF2B5EF4-FFF2-40B4-BE49-F238E27FC236}">
                <a16:creationId xmlns:a16="http://schemas.microsoft.com/office/drawing/2014/main" id="{31C6058F-868B-4E70-A39E-FC86BD6174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16671"/>
          <a:stretch/>
        </p:blipFill>
        <p:spPr/>
      </p:pic>
      <p:pic>
        <p:nvPicPr>
          <p:cNvPr id="21" name="图片占位符 20">
            <a:extLst>
              <a:ext uri="{FF2B5EF4-FFF2-40B4-BE49-F238E27FC236}">
                <a16:creationId xmlns:a16="http://schemas.microsoft.com/office/drawing/2014/main" id="{8536B53D-9D01-4B1A-8F64-30EBB5882B6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16671"/>
          <a:stretch/>
        </p:blipFill>
        <p:spPr/>
      </p:pic>
      <p:pic>
        <p:nvPicPr>
          <p:cNvPr id="57" name="图片 56" descr="电脑的屏幕&#10;&#10;描述已自动生成">
            <a:extLst>
              <a:ext uri="{FF2B5EF4-FFF2-40B4-BE49-F238E27FC236}">
                <a16:creationId xmlns:a16="http://schemas.microsoft.com/office/drawing/2014/main" id="{EE3C5A4A-6966-47E7-B74E-52AE07119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58"/>
          <a:stretch>
            <a:fillRect/>
          </a:stretch>
        </p:blipFill>
        <p:spPr>
          <a:xfrm>
            <a:off x="7463311" y="1424868"/>
            <a:ext cx="4728689" cy="4610171"/>
          </a:xfrm>
          <a:custGeom>
            <a:avLst/>
            <a:gdLst>
              <a:gd name="connsiteX0" fmla="*/ 0 w 4728689"/>
              <a:gd name="connsiteY0" fmla="*/ 0 h 4610171"/>
              <a:gd name="connsiteX1" fmla="*/ 4728689 w 4728689"/>
              <a:gd name="connsiteY1" fmla="*/ 0 h 4610171"/>
              <a:gd name="connsiteX2" fmla="*/ 4728689 w 4728689"/>
              <a:gd name="connsiteY2" fmla="*/ 272983 h 4610171"/>
              <a:gd name="connsiteX3" fmla="*/ 944113 w 4728689"/>
              <a:gd name="connsiteY3" fmla="*/ 272983 h 4610171"/>
              <a:gd name="connsiteX4" fmla="*/ 944113 w 4728689"/>
              <a:gd name="connsiteY4" fmla="*/ 4004354 h 4610171"/>
              <a:gd name="connsiteX5" fmla="*/ 4728689 w 4728689"/>
              <a:gd name="connsiteY5" fmla="*/ 4004354 h 4610171"/>
              <a:gd name="connsiteX6" fmla="*/ 4728689 w 4728689"/>
              <a:gd name="connsiteY6" fmla="*/ 4610171 h 4610171"/>
              <a:gd name="connsiteX7" fmla="*/ 0 w 4728689"/>
              <a:gd name="connsiteY7" fmla="*/ 4610171 h 461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28689" h="4610171">
                <a:moveTo>
                  <a:pt x="0" y="0"/>
                </a:moveTo>
                <a:lnTo>
                  <a:pt x="4728689" y="0"/>
                </a:lnTo>
                <a:lnTo>
                  <a:pt x="4728689" y="272983"/>
                </a:lnTo>
                <a:lnTo>
                  <a:pt x="944113" y="272983"/>
                </a:lnTo>
                <a:lnTo>
                  <a:pt x="944113" y="4004354"/>
                </a:lnTo>
                <a:lnTo>
                  <a:pt x="4728689" y="4004354"/>
                </a:lnTo>
                <a:lnTo>
                  <a:pt x="4728689" y="4610171"/>
                </a:lnTo>
                <a:lnTo>
                  <a:pt x="0" y="461017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06196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00D7B2A5-7E6F-4443-BCF3-35F6DF4F6660}"/>
              </a:ext>
            </a:extLst>
          </p:cNvPr>
          <p:cNvSpPr/>
          <p:nvPr/>
        </p:nvSpPr>
        <p:spPr>
          <a:xfrm flipH="1">
            <a:off x="472862" y="5046461"/>
            <a:ext cx="11337715" cy="205538"/>
          </a:xfrm>
          <a:custGeom>
            <a:avLst/>
            <a:gdLst>
              <a:gd name="connsiteX0" fmla="*/ 215971 w 11337715"/>
              <a:gd name="connsiteY0" fmla="*/ 205538 h 205538"/>
              <a:gd name="connsiteX1" fmla="*/ 11337715 w 11337715"/>
              <a:gd name="connsiteY1" fmla="*/ 205538 h 205538"/>
              <a:gd name="connsiteX2" fmla="*/ 11337715 w 11337715"/>
              <a:gd name="connsiteY2" fmla="*/ 5466 h 205538"/>
              <a:gd name="connsiteX3" fmla="*/ 0 w 11337715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37715" h="205538">
                <a:moveTo>
                  <a:pt x="215971" y="205538"/>
                </a:moveTo>
                <a:lnTo>
                  <a:pt x="11337715" y="205538"/>
                </a:lnTo>
                <a:lnTo>
                  <a:pt x="11337715" y="54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1230DFED-0B51-4312-BD23-6993EF0AB7DC}"/>
              </a:ext>
            </a:extLst>
          </p:cNvPr>
          <p:cNvSpPr/>
          <p:nvPr/>
        </p:nvSpPr>
        <p:spPr>
          <a:xfrm flipV="1">
            <a:off x="343008" y="967423"/>
            <a:ext cx="11337715" cy="205538"/>
          </a:xfrm>
          <a:custGeom>
            <a:avLst/>
            <a:gdLst>
              <a:gd name="connsiteX0" fmla="*/ 215971 w 11337715"/>
              <a:gd name="connsiteY0" fmla="*/ 205538 h 205538"/>
              <a:gd name="connsiteX1" fmla="*/ 11337715 w 11337715"/>
              <a:gd name="connsiteY1" fmla="*/ 205538 h 205538"/>
              <a:gd name="connsiteX2" fmla="*/ 11337715 w 11337715"/>
              <a:gd name="connsiteY2" fmla="*/ 5466 h 205538"/>
              <a:gd name="connsiteX3" fmla="*/ 0 w 11337715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37715" h="205538">
                <a:moveTo>
                  <a:pt x="215971" y="205538"/>
                </a:moveTo>
                <a:lnTo>
                  <a:pt x="11337715" y="205538"/>
                </a:lnTo>
                <a:lnTo>
                  <a:pt x="11337715" y="54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C1D3EA78-86E9-4C07-8098-B83364333825}"/>
              </a:ext>
            </a:extLst>
          </p:cNvPr>
          <p:cNvSpPr/>
          <p:nvPr/>
        </p:nvSpPr>
        <p:spPr>
          <a:xfrm>
            <a:off x="0" y="1172961"/>
            <a:ext cx="12192000" cy="3892550"/>
          </a:xfrm>
          <a:custGeom>
            <a:avLst/>
            <a:gdLst>
              <a:gd name="connsiteX0" fmla="*/ 0 w 12192000"/>
              <a:gd name="connsiteY0" fmla="*/ 0 h 3892550"/>
              <a:gd name="connsiteX1" fmla="*/ 11719560 w 12192000"/>
              <a:gd name="connsiteY1" fmla="*/ 0 h 3892550"/>
              <a:gd name="connsiteX2" fmla="*/ 12192000 w 12192000"/>
              <a:gd name="connsiteY2" fmla="*/ 472440 h 3892550"/>
              <a:gd name="connsiteX3" fmla="*/ 12192000 w 12192000"/>
              <a:gd name="connsiteY3" fmla="*/ 3892550 h 3892550"/>
              <a:gd name="connsiteX4" fmla="*/ 472440 w 12192000"/>
              <a:gd name="connsiteY4" fmla="*/ 3892550 h 3892550"/>
              <a:gd name="connsiteX5" fmla="*/ 0 w 12192000"/>
              <a:gd name="connsiteY5" fmla="*/ 3420110 h 389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892550">
                <a:moveTo>
                  <a:pt x="0" y="0"/>
                </a:moveTo>
                <a:lnTo>
                  <a:pt x="11719560" y="0"/>
                </a:lnTo>
                <a:lnTo>
                  <a:pt x="12192000" y="472440"/>
                </a:lnTo>
                <a:lnTo>
                  <a:pt x="12192000" y="3892550"/>
                </a:lnTo>
                <a:lnTo>
                  <a:pt x="472440" y="3892550"/>
                </a:lnTo>
                <a:lnTo>
                  <a:pt x="0" y="342011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任意多边形: 形状 12" hidden="1">
            <a:extLst>
              <a:ext uri="{FF2B5EF4-FFF2-40B4-BE49-F238E27FC236}">
                <a16:creationId xmlns:a16="http://schemas.microsoft.com/office/drawing/2014/main" id="{3C1AB847-79DD-4473-BCA6-FA80E653FBB5}"/>
              </a:ext>
            </a:extLst>
          </p:cNvPr>
          <p:cNvSpPr/>
          <p:nvPr/>
        </p:nvSpPr>
        <p:spPr>
          <a:xfrm>
            <a:off x="0" y="1172961"/>
            <a:ext cx="12192000" cy="3892550"/>
          </a:xfrm>
          <a:custGeom>
            <a:avLst/>
            <a:gdLst>
              <a:gd name="connsiteX0" fmla="*/ 0 w 12192000"/>
              <a:gd name="connsiteY0" fmla="*/ 0 h 3892550"/>
              <a:gd name="connsiteX1" fmla="*/ 11719560 w 12192000"/>
              <a:gd name="connsiteY1" fmla="*/ 0 h 3892550"/>
              <a:gd name="connsiteX2" fmla="*/ 12192000 w 12192000"/>
              <a:gd name="connsiteY2" fmla="*/ 472440 h 3892550"/>
              <a:gd name="connsiteX3" fmla="*/ 12192000 w 12192000"/>
              <a:gd name="connsiteY3" fmla="*/ 3892550 h 3892550"/>
              <a:gd name="connsiteX4" fmla="*/ 472440 w 12192000"/>
              <a:gd name="connsiteY4" fmla="*/ 3892550 h 3892550"/>
              <a:gd name="connsiteX5" fmla="*/ 0 w 12192000"/>
              <a:gd name="connsiteY5" fmla="*/ 3420110 h 389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892550">
                <a:moveTo>
                  <a:pt x="0" y="0"/>
                </a:moveTo>
                <a:lnTo>
                  <a:pt x="11719560" y="0"/>
                </a:lnTo>
                <a:lnTo>
                  <a:pt x="12192000" y="472440"/>
                </a:lnTo>
                <a:lnTo>
                  <a:pt x="12192000" y="3892550"/>
                </a:lnTo>
                <a:lnTo>
                  <a:pt x="472440" y="3892550"/>
                </a:lnTo>
                <a:lnTo>
                  <a:pt x="0" y="342011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2C9B6DFB-9017-4C61-867A-CD16A0A8CEBB}"/>
              </a:ext>
            </a:extLst>
          </p:cNvPr>
          <p:cNvSpPr/>
          <p:nvPr/>
        </p:nvSpPr>
        <p:spPr>
          <a:xfrm>
            <a:off x="163285" y="1281292"/>
            <a:ext cx="11843657" cy="3637788"/>
          </a:xfrm>
          <a:custGeom>
            <a:avLst/>
            <a:gdLst>
              <a:gd name="connsiteX0" fmla="*/ 0 w 12192000"/>
              <a:gd name="connsiteY0" fmla="*/ 0 h 3892550"/>
              <a:gd name="connsiteX1" fmla="*/ 11719560 w 12192000"/>
              <a:gd name="connsiteY1" fmla="*/ 0 h 3892550"/>
              <a:gd name="connsiteX2" fmla="*/ 12192000 w 12192000"/>
              <a:gd name="connsiteY2" fmla="*/ 472440 h 3892550"/>
              <a:gd name="connsiteX3" fmla="*/ 12192000 w 12192000"/>
              <a:gd name="connsiteY3" fmla="*/ 3892550 h 3892550"/>
              <a:gd name="connsiteX4" fmla="*/ 472440 w 12192000"/>
              <a:gd name="connsiteY4" fmla="*/ 3892550 h 3892550"/>
              <a:gd name="connsiteX5" fmla="*/ 0 w 12192000"/>
              <a:gd name="connsiteY5" fmla="*/ 3420110 h 389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892550">
                <a:moveTo>
                  <a:pt x="0" y="0"/>
                </a:moveTo>
                <a:lnTo>
                  <a:pt x="11719560" y="0"/>
                </a:lnTo>
                <a:lnTo>
                  <a:pt x="12192000" y="472440"/>
                </a:lnTo>
                <a:lnTo>
                  <a:pt x="12192000" y="3892550"/>
                </a:lnTo>
                <a:lnTo>
                  <a:pt x="472440" y="3892550"/>
                </a:lnTo>
                <a:lnTo>
                  <a:pt x="0" y="3420110"/>
                </a:lnTo>
                <a:close/>
              </a:path>
            </a:pathLst>
          </a:custGeom>
          <a:noFill/>
          <a:ln w="25400">
            <a:gradFill flip="none" rotWithShape="1">
              <a:gsLst>
                <a:gs pos="0">
                  <a:schemeClr val="bg1">
                    <a:alpha val="67000"/>
                  </a:schemeClr>
                </a:gs>
                <a:gs pos="74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4800599-3886-40ED-8145-697B54FD78A7}"/>
              </a:ext>
            </a:extLst>
          </p:cNvPr>
          <p:cNvGrpSpPr/>
          <p:nvPr/>
        </p:nvGrpSpPr>
        <p:grpSpPr>
          <a:xfrm>
            <a:off x="4062047" y="2138161"/>
            <a:ext cx="4067907" cy="1908224"/>
            <a:chOff x="4062047" y="3164205"/>
            <a:chExt cx="4067907" cy="190822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1C9645D-3A4A-4EAE-971A-B3598A2C759A}"/>
                </a:ext>
              </a:extLst>
            </p:cNvPr>
            <p:cNvSpPr/>
            <p:nvPr/>
          </p:nvSpPr>
          <p:spPr>
            <a:xfrm>
              <a:off x="4062047" y="4333875"/>
              <a:ext cx="4067907" cy="7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dist"/>
              <a:r>
                <a:rPr lang="zh-CN" altLang="en-US" sz="6600" b="1" dirty="0">
                  <a:solidFill>
                    <a:schemeClr val="bg1"/>
                  </a:solidFill>
                  <a:effectLst>
                    <a:outerShdw blurRad="127000" dist="101600" dir="5400000" algn="t" rotWithShape="0">
                      <a:schemeClr val="accent3">
                        <a:alpha val="29000"/>
                      </a:schemeClr>
                    </a:outerShdw>
                  </a:effectLst>
                  <a:cs typeface="+mn-ea"/>
                  <a:sym typeface="+mn-lt"/>
                </a:rPr>
                <a:t>财务融资</a:t>
              </a:r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30E63F60-DCA2-41C0-B26C-470E8D982285}"/>
                </a:ext>
              </a:extLst>
            </p:cNvPr>
            <p:cNvSpPr/>
            <p:nvPr/>
          </p:nvSpPr>
          <p:spPr>
            <a:xfrm>
              <a:off x="4488180" y="3164205"/>
              <a:ext cx="3215640" cy="7924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49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4F54917-2B2C-4438-976F-73B4CD757635}"/>
                </a:ext>
              </a:extLst>
            </p:cNvPr>
            <p:cNvSpPr/>
            <p:nvPr/>
          </p:nvSpPr>
          <p:spPr>
            <a:xfrm>
              <a:off x="4791075" y="3255645"/>
              <a:ext cx="2609850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accent3"/>
                  </a:solidFill>
                  <a:cs typeface="+mn-ea"/>
                  <a:sym typeface="+mn-lt"/>
                </a:rPr>
                <a:t>第四部分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EB92624-692C-4647-A14C-81EB7AD78D52}"/>
              </a:ext>
            </a:extLst>
          </p:cNvPr>
          <p:cNvGrpSpPr/>
          <p:nvPr/>
        </p:nvGrpSpPr>
        <p:grpSpPr>
          <a:xfrm>
            <a:off x="8579147" y="2844253"/>
            <a:ext cx="3231430" cy="832855"/>
            <a:chOff x="875048" y="5104011"/>
            <a:chExt cx="528650" cy="136252"/>
          </a:xfrm>
        </p:grpSpPr>
        <p:sp>
          <p:nvSpPr>
            <p:cNvPr id="17" name="箭头: V 形 16">
              <a:extLst>
                <a:ext uri="{FF2B5EF4-FFF2-40B4-BE49-F238E27FC236}">
                  <a16:creationId xmlns:a16="http://schemas.microsoft.com/office/drawing/2014/main" id="{6FD905AC-E394-4619-9A85-5E334B081AE4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8" name="箭头: V 形 17">
              <a:extLst>
                <a:ext uri="{FF2B5EF4-FFF2-40B4-BE49-F238E27FC236}">
                  <a16:creationId xmlns:a16="http://schemas.microsoft.com/office/drawing/2014/main" id="{A1360EF0-D2F8-48CF-B531-95F2FCA1CC90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9" name="箭头: V 形 18">
              <a:extLst>
                <a:ext uri="{FF2B5EF4-FFF2-40B4-BE49-F238E27FC236}">
                  <a16:creationId xmlns:a16="http://schemas.microsoft.com/office/drawing/2014/main" id="{D22620D4-4BC6-46DE-B7D6-D0FD3AB25422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1586BBE-00B2-4586-A8F7-8897C2ACFD67}"/>
              </a:ext>
            </a:extLst>
          </p:cNvPr>
          <p:cNvGrpSpPr/>
          <p:nvPr/>
        </p:nvGrpSpPr>
        <p:grpSpPr>
          <a:xfrm flipH="1">
            <a:off x="387715" y="2844253"/>
            <a:ext cx="3231430" cy="832855"/>
            <a:chOff x="875048" y="5104011"/>
            <a:chExt cx="528650" cy="136252"/>
          </a:xfrm>
        </p:grpSpPr>
        <p:sp>
          <p:nvSpPr>
            <p:cNvPr id="21" name="箭头: V 形 20">
              <a:extLst>
                <a:ext uri="{FF2B5EF4-FFF2-40B4-BE49-F238E27FC236}">
                  <a16:creationId xmlns:a16="http://schemas.microsoft.com/office/drawing/2014/main" id="{1EC8D83D-A19D-423B-BAB3-887ED4D5A899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2" name="箭头: V 形 21">
              <a:extLst>
                <a:ext uri="{FF2B5EF4-FFF2-40B4-BE49-F238E27FC236}">
                  <a16:creationId xmlns:a16="http://schemas.microsoft.com/office/drawing/2014/main" id="{ED8352FD-5AC9-4341-BCAF-049D33528E4A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3" name="箭头: V 形 22">
              <a:extLst>
                <a:ext uri="{FF2B5EF4-FFF2-40B4-BE49-F238E27FC236}">
                  <a16:creationId xmlns:a16="http://schemas.microsoft.com/office/drawing/2014/main" id="{6AB67DDB-2D54-4EDF-A637-D85A45C2FEE6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1" name="图片 30" descr="图片包含 物体, 灯光, 游戏机, 桌子&#10;&#10;描述已自动生成">
            <a:extLst>
              <a:ext uri="{FF2B5EF4-FFF2-40B4-BE49-F238E27FC236}">
                <a16:creationId xmlns:a16="http://schemas.microsoft.com/office/drawing/2014/main" id="{34CDDB0C-68AE-458C-A488-1E627A001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9" t="76924" r="81576" b="-5929"/>
          <a:stretch/>
        </p:blipFill>
        <p:spPr>
          <a:xfrm>
            <a:off x="-142076" y="3924510"/>
            <a:ext cx="1884789" cy="198914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5327F06-BAC9-4DA1-A093-6F99C563B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550" y="79575"/>
            <a:ext cx="2859272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02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B01695F-EE51-4572-B01A-CC69AFFE30E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财务经营目标</a:t>
            </a:r>
          </a:p>
        </p:txBody>
      </p:sp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56DD2787-7920-4AA2-88FF-5B781AC1AD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6622342"/>
              </p:ext>
            </p:extLst>
          </p:nvPr>
        </p:nvGraphicFramePr>
        <p:xfrm>
          <a:off x="442912" y="1643606"/>
          <a:ext cx="11617907" cy="4494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íṩlïḋê">
            <a:extLst>
              <a:ext uri="{FF2B5EF4-FFF2-40B4-BE49-F238E27FC236}">
                <a16:creationId xmlns:a16="http://schemas.microsoft.com/office/drawing/2014/main" id="{E0A20A24-38FE-44E1-B41B-654F9038E497}"/>
              </a:ext>
            </a:extLst>
          </p:cNvPr>
          <p:cNvSpPr txBox="1"/>
          <p:nvPr/>
        </p:nvSpPr>
        <p:spPr>
          <a:xfrm>
            <a:off x="4230356" y="1003086"/>
            <a:ext cx="3731288" cy="609599"/>
          </a:xfrm>
          <a:prstGeom prst="rect">
            <a:avLst/>
          </a:prstGeom>
          <a:noFill/>
          <a:ln w="3175">
            <a:noFill/>
          </a:ln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2800" b="1" dirty="0">
                <a:cs typeface="+mn-ea"/>
                <a:sym typeface="+mn-lt"/>
              </a:rPr>
              <a:t>财务数据</a:t>
            </a:r>
          </a:p>
        </p:txBody>
      </p:sp>
      <p:sp>
        <p:nvSpPr>
          <p:cNvPr id="13" name="íṩlïḋê">
            <a:extLst>
              <a:ext uri="{FF2B5EF4-FFF2-40B4-BE49-F238E27FC236}">
                <a16:creationId xmlns:a16="http://schemas.microsoft.com/office/drawing/2014/main" id="{A160D4EC-B920-4243-9BA2-97C4682C9B07}"/>
              </a:ext>
            </a:extLst>
          </p:cNvPr>
          <p:cNvSpPr txBox="1"/>
          <p:nvPr/>
        </p:nvSpPr>
        <p:spPr>
          <a:xfrm>
            <a:off x="4215169" y="1445486"/>
            <a:ext cx="3731288" cy="609599"/>
          </a:xfrm>
          <a:prstGeom prst="rect">
            <a:avLst/>
          </a:prstGeom>
          <a:noFill/>
          <a:ln w="3175">
            <a:noFill/>
          </a:ln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>
                <a:solidFill>
                  <a:schemeClr val="bg2">
                    <a:lumMod val="75000"/>
                  </a:schemeClr>
                </a:solidFill>
                <a:cs typeface="+mn-ea"/>
                <a:sym typeface="+mn-lt"/>
              </a:rPr>
              <a:t>（单位：亿元）</a:t>
            </a:r>
          </a:p>
        </p:txBody>
      </p:sp>
    </p:spTree>
    <p:extLst>
      <p:ext uri="{BB962C8B-B14F-4D97-AF65-F5344CB8AC3E}">
        <p14:creationId xmlns:p14="http://schemas.microsoft.com/office/powerpoint/2010/main" val="6500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DC3E15A-6C82-4BC4-9E11-9F0263CB82B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年度财务计划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37C16CE3-604C-44FE-A127-2DA262A9C2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122336"/>
              </p:ext>
            </p:extLst>
          </p:nvPr>
        </p:nvGraphicFramePr>
        <p:xfrm>
          <a:off x="-67824" y="1237292"/>
          <a:ext cx="12327647" cy="5011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2CAF7B1B-FAE7-40DC-9C1F-824EB6ED58F6}"/>
              </a:ext>
            </a:extLst>
          </p:cNvPr>
          <p:cNvSpPr/>
          <p:nvPr/>
        </p:nvSpPr>
        <p:spPr>
          <a:xfrm>
            <a:off x="442912" y="889286"/>
            <a:ext cx="11406911" cy="1037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微软成立于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1975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年，由比尔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·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盖茨与保罗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·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艾伦共同创办，是一家位于美国的跨国科技企业，是世界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PC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软件开发的先导。公司总部设立在华盛顿州的雷德蒙德，以研发、制造、授权和提供广泛的电脑软件服务业务为主</a:t>
            </a:r>
            <a:endParaRPr lang="en-US" altLang="zh-CN" sz="140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4913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2A335FF-DFA1-41ED-A27C-C1DF8293EB1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市场预测分析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41ADBFAA-D55F-488C-BD29-E5A70BF64BE5}"/>
              </a:ext>
            </a:extLst>
          </p:cNvPr>
          <p:cNvSpPr/>
          <p:nvPr/>
        </p:nvSpPr>
        <p:spPr>
          <a:xfrm>
            <a:off x="442913" y="1813559"/>
            <a:ext cx="3436190" cy="4035409"/>
          </a:xfrm>
          <a:prstGeom prst="roundRect">
            <a:avLst>
              <a:gd name="adj" fmla="val 3994"/>
            </a:avLst>
          </a:prstGeom>
          <a:solidFill>
            <a:schemeClr val="bg1"/>
          </a:solidFill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  <a:effectLst>
            <a:outerShdw blurRad="3556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886869F0-84D6-4E82-AB0E-65FC702C6AF2}"/>
              </a:ext>
            </a:extLst>
          </p:cNvPr>
          <p:cNvSpPr/>
          <p:nvPr/>
        </p:nvSpPr>
        <p:spPr>
          <a:xfrm>
            <a:off x="4377905" y="1813559"/>
            <a:ext cx="3436190" cy="4035409"/>
          </a:xfrm>
          <a:prstGeom prst="roundRect">
            <a:avLst>
              <a:gd name="adj" fmla="val 3994"/>
            </a:avLst>
          </a:prstGeom>
          <a:solidFill>
            <a:schemeClr val="bg1"/>
          </a:solidFill>
          <a:ln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3556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B861072D-FB55-499E-9349-4F1EE0AE25FE}"/>
              </a:ext>
            </a:extLst>
          </p:cNvPr>
          <p:cNvSpPr/>
          <p:nvPr/>
        </p:nvSpPr>
        <p:spPr>
          <a:xfrm>
            <a:off x="8312897" y="1813559"/>
            <a:ext cx="3436190" cy="4035409"/>
          </a:xfrm>
          <a:prstGeom prst="roundRect">
            <a:avLst>
              <a:gd name="adj" fmla="val 3994"/>
            </a:avLst>
          </a:prstGeom>
          <a:solidFill>
            <a:schemeClr val="bg1"/>
          </a:solidFill>
          <a:ln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  <a:effectLst>
            <a:outerShdw blurRad="3556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427481D-BB0E-4F91-94CF-5423EE6C29FB}"/>
              </a:ext>
            </a:extLst>
          </p:cNvPr>
          <p:cNvSpPr/>
          <p:nvPr/>
        </p:nvSpPr>
        <p:spPr>
          <a:xfrm>
            <a:off x="1614240" y="5800920"/>
            <a:ext cx="1093536" cy="48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F2E5AC3-C25C-4961-885A-E96420D65C34}"/>
              </a:ext>
            </a:extLst>
          </p:cNvPr>
          <p:cNvSpPr/>
          <p:nvPr/>
        </p:nvSpPr>
        <p:spPr>
          <a:xfrm>
            <a:off x="5549232" y="5800920"/>
            <a:ext cx="1093536" cy="48048"/>
          </a:xfrm>
          <a:prstGeom prst="rect">
            <a:avLst/>
          </a:prstGeom>
          <a:solidFill>
            <a:srgbClr val="33A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7E94A62-D261-44D2-A1A7-DB197AD5112D}"/>
              </a:ext>
            </a:extLst>
          </p:cNvPr>
          <p:cNvSpPr/>
          <p:nvPr/>
        </p:nvSpPr>
        <p:spPr>
          <a:xfrm>
            <a:off x="9484225" y="5800920"/>
            <a:ext cx="1093536" cy="480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íṩlïḋê">
            <a:extLst>
              <a:ext uri="{FF2B5EF4-FFF2-40B4-BE49-F238E27FC236}">
                <a16:creationId xmlns:a16="http://schemas.microsoft.com/office/drawing/2014/main" id="{4AE8CB27-8DB0-4B18-8924-9E2F035FAD7A}"/>
              </a:ext>
            </a:extLst>
          </p:cNvPr>
          <p:cNvSpPr txBox="1"/>
          <p:nvPr/>
        </p:nvSpPr>
        <p:spPr>
          <a:xfrm>
            <a:off x="811530" y="1219199"/>
            <a:ext cx="2698956" cy="609599"/>
          </a:xfrm>
          <a:prstGeom prst="rect">
            <a:avLst/>
          </a:prstGeom>
          <a:noFill/>
          <a:ln w="3175">
            <a:noFill/>
          </a:ln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中小市场</a:t>
            </a:r>
          </a:p>
        </p:txBody>
      </p:sp>
      <p:sp>
        <p:nvSpPr>
          <p:cNvPr id="23" name="íṩlïḋê">
            <a:extLst>
              <a:ext uri="{FF2B5EF4-FFF2-40B4-BE49-F238E27FC236}">
                <a16:creationId xmlns:a16="http://schemas.microsoft.com/office/drawing/2014/main" id="{5CA1BDD4-82F9-4FCF-8D3C-F704B8590950}"/>
              </a:ext>
            </a:extLst>
          </p:cNvPr>
          <p:cNvSpPr txBox="1"/>
          <p:nvPr/>
        </p:nvSpPr>
        <p:spPr>
          <a:xfrm>
            <a:off x="4746522" y="1219199"/>
            <a:ext cx="2698956" cy="609599"/>
          </a:xfrm>
          <a:prstGeom prst="rect">
            <a:avLst/>
          </a:prstGeom>
          <a:noFill/>
          <a:ln w="3175">
            <a:noFill/>
          </a:ln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accent2"/>
                </a:solidFill>
                <a:cs typeface="+mn-ea"/>
                <a:sym typeface="+mn-lt"/>
              </a:rPr>
              <a:t>中小市场</a:t>
            </a:r>
          </a:p>
        </p:txBody>
      </p:sp>
      <p:sp>
        <p:nvSpPr>
          <p:cNvPr id="24" name="íṩlïḋê">
            <a:extLst>
              <a:ext uri="{FF2B5EF4-FFF2-40B4-BE49-F238E27FC236}">
                <a16:creationId xmlns:a16="http://schemas.microsoft.com/office/drawing/2014/main" id="{248AD761-591B-4927-B599-273F98C726F2}"/>
              </a:ext>
            </a:extLst>
          </p:cNvPr>
          <p:cNvSpPr txBox="1"/>
          <p:nvPr/>
        </p:nvSpPr>
        <p:spPr>
          <a:xfrm>
            <a:off x="8681515" y="1219199"/>
            <a:ext cx="2698956" cy="609599"/>
          </a:xfrm>
          <a:prstGeom prst="rect">
            <a:avLst/>
          </a:prstGeom>
          <a:noFill/>
          <a:ln w="3175">
            <a:noFill/>
          </a:ln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accent3"/>
                </a:solidFill>
                <a:cs typeface="+mn-ea"/>
                <a:sym typeface="+mn-lt"/>
              </a:rPr>
              <a:t>中小市场</a:t>
            </a:r>
          </a:p>
        </p:txBody>
      </p:sp>
      <p:graphicFrame>
        <p:nvGraphicFramePr>
          <p:cNvPr id="25" name="图表 24">
            <a:extLst>
              <a:ext uri="{FF2B5EF4-FFF2-40B4-BE49-F238E27FC236}">
                <a16:creationId xmlns:a16="http://schemas.microsoft.com/office/drawing/2014/main" id="{8951176A-F955-4149-83BF-657F519CA4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546242"/>
              </p:ext>
            </p:extLst>
          </p:nvPr>
        </p:nvGraphicFramePr>
        <p:xfrm>
          <a:off x="461051" y="2272937"/>
          <a:ext cx="3399914" cy="3401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6" name="图表 25">
            <a:extLst>
              <a:ext uri="{FF2B5EF4-FFF2-40B4-BE49-F238E27FC236}">
                <a16:creationId xmlns:a16="http://schemas.microsoft.com/office/drawing/2014/main" id="{96C6921F-6A58-44F8-BD5D-9596636DA5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5468879"/>
              </p:ext>
            </p:extLst>
          </p:nvPr>
        </p:nvGraphicFramePr>
        <p:xfrm>
          <a:off x="4396043" y="2272937"/>
          <a:ext cx="3399914" cy="3401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图表 28">
            <a:extLst>
              <a:ext uri="{FF2B5EF4-FFF2-40B4-BE49-F238E27FC236}">
                <a16:creationId xmlns:a16="http://schemas.microsoft.com/office/drawing/2014/main" id="{2BD309DB-B3F4-4666-8D4B-A68E47EBCA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9949295"/>
              </p:ext>
            </p:extLst>
          </p:nvPr>
        </p:nvGraphicFramePr>
        <p:xfrm>
          <a:off x="8331035" y="2272937"/>
          <a:ext cx="3399914" cy="3401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50242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00D7B2A5-7E6F-4443-BCF3-35F6DF4F6660}"/>
              </a:ext>
            </a:extLst>
          </p:cNvPr>
          <p:cNvSpPr/>
          <p:nvPr/>
        </p:nvSpPr>
        <p:spPr>
          <a:xfrm flipH="1">
            <a:off x="472862" y="5043773"/>
            <a:ext cx="11337715" cy="205538"/>
          </a:xfrm>
          <a:custGeom>
            <a:avLst/>
            <a:gdLst>
              <a:gd name="connsiteX0" fmla="*/ 215971 w 11337715"/>
              <a:gd name="connsiteY0" fmla="*/ 205538 h 205538"/>
              <a:gd name="connsiteX1" fmla="*/ 11337715 w 11337715"/>
              <a:gd name="connsiteY1" fmla="*/ 205538 h 205538"/>
              <a:gd name="connsiteX2" fmla="*/ 11337715 w 11337715"/>
              <a:gd name="connsiteY2" fmla="*/ 5466 h 205538"/>
              <a:gd name="connsiteX3" fmla="*/ 0 w 11337715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37715" h="205538">
                <a:moveTo>
                  <a:pt x="215971" y="205538"/>
                </a:moveTo>
                <a:lnTo>
                  <a:pt x="11337715" y="205538"/>
                </a:lnTo>
                <a:lnTo>
                  <a:pt x="11337715" y="54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1230DFED-0B51-4312-BD23-6993EF0AB7DC}"/>
              </a:ext>
            </a:extLst>
          </p:cNvPr>
          <p:cNvSpPr/>
          <p:nvPr/>
        </p:nvSpPr>
        <p:spPr>
          <a:xfrm flipV="1">
            <a:off x="343008" y="964735"/>
            <a:ext cx="11337715" cy="205538"/>
          </a:xfrm>
          <a:custGeom>
            <a:avLst/>
            <a:gdLst>
              <a:gd name="connsiteX0" fmla="*/ 215971 w 11337715"/>
              <a:gd name="connsiteY0" fmla="*/ 205538 h 205538"/>
              <a:gd name="connsiteX1" fmla="*/ 11337715 w 11337715"/>
              <a:gd name="connsiteY1" fmla="*/ 205538 h 205538"/>
              <a:gd name="connsiteX2" fmla="*/ 11337715 w 11337715"/>
              <a:gd name="connsiteY2" fmla="*/ 5466 h 205538"/>
              <a:gd name="connsiteX3" fmla="*/ 0 w 11337715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37715" h="205538">
                <a:moveTo>
                  <a:pt x="215971" y="205538"/>
                </a:moveTo>
                <a:lnTo>
                  <a:pt x="11337715" y="205538"/>
                </a:lnTo>
                <a:lnTo>
                  <a:pt x="11337715" y="54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C1D3EA78-86E9-4C07-8098-B83364333825}"/>
              </a:ext>
            </a:extLst>
          </p:cNvPr>
          <p:cNvSpPr/>
          <p:nvPr/>
        </p:nvSpPr>
        <p:spPr>
          <a:xfrm>
            <a:off x="0" y="1170273"/>
            <a:ext cx="12192000" cy="3892550"/>
          </a:xfrm>
          <a:custGeom>
            <a:avLst/>
            <a:gdLst>
              <a:gd name="connsiteX0" fmla="*/ 0 w 12192000"/>
              <a:gd name="connsiteY0" fmla="*/ 0 h 3892550"/>
              <a:gd name="connsiteX1" fmla="*/ 11719560 w 12192000"/>
              <a:gd name="connsiteY1" fmla="*/ 0 h 3892550"/>
              <a:gd name="connsiteX2" fmla="*/ 12192000 w 12192000"/>
              <a:gd name="connsiteY2" fmla="*/ 472440 h 3892550"/>
              <a:gd name="connsiteX3" fmla="*/ 12192000 w 12192000"/>
              <a:gd name="connsiteY3" fmla="*/ 3892550 h 3892550"/>
              <a:gd name="connsiteX4" fmla="*/ 472440 w 12192000"/>
              <a:gd name="connsiteY4" fmla="*/ 3892550 h 3892550"/>
              <a:gd name="connsiteX5" fmla="*/ 0 w 12192000"/>
              <a:gd name="connsiteY5" fmla="*/ 3420110 h 389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892550">
                <a:moveTo>
                  <a:pt x="0" y="0"/>
                </a:moveTo>
                <a:lnTo>
                  <a:pt x="11719560" y="0"/>
                </a:lnTo>
                <a:lnTo>
                  <a:pt x="12192000" y="472440"/>
                </a:lnTo>
                <a:lnTo>
                  <a:pt x="12192000" y="3892550"/>
                </a:lnTo>
                <a:lnTo>
                  <a:pt x="472440" y="3892550"/>
                </a:lnTo>
                <a:lnTo>
                  <a:pt x="0" y="342011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1AB847-79DD-4473-BCA6-FA80E653FBB5}"/>
              </a:ext>
            </a:extLst>
          </p:cNvPr>
          <p:cNvSpPr/>
          <p:nvPr/>
        </p:nvSpPr>
        <p:spPr>
          <a:xfrm>
            <a:off x="0" y="1170273"/>
            <a:ext cx="12192000" cy="3892550"/>
          </a:xfrm>
          <a:custGeom>
            <a:avLst/>
            <a:gdLst>
              <a:gd name="connsiteX0" fmla="*/ 0 w 12192000"/>
              <a:gd name="connsiteY0" fmla="*/ 0 h 3892550"/>
              <a:gd name="connsiteX1" fmla="*/ 11719560 w 12192000"/>
              <a:gd name="connsiteY1" fmla="*/ 0 h 3892550"/>
              <a:gd name="connsiteX2" fmla="*/ 12192000 w 12192000"/>
              <a:gd name="connsiteY2" fmla="*/ 472440 h 3892550"/>
              <a:gd name="connsiteX3" fmla="*/ 12192000 w 12192000"/>
              <a:gd name="connsiteY3" fmla="*/ 3892550 h 3892550"/>
              <a:gd name="connsiteX4" fmla="*/ 472440 w 12192000"/>
              <a:gd name="connsiteY4" fmla="*/ 3892550 h 3892550"/>
              <a:gd name="connsiteX5" fmla="*/ 0 w 12192000"/>
              <a:gd name="connsiteY5" fmla="*/ 3420110 h 389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892550">
                <a:moveTo>
                  <a:pt x="0" y="0"/>
                </a:moveTo>
                <a:lnTo>
                  <a:pt x="11719560" y="0"/>
                </a:lnTo>
                <a:lnTo>
                  <a:pt x="12192000" y="472440"/>
                </a:lnTo>
                <a:lnTo>
                  <a:pt x="12192000" y="3892550"/>
                </a:lnTo>
                <a:lnTo>
                  <a:pt x="472440" y="3892550"/>
                </a:lnTo>
                <a:lnTo>
                  <a:pt x="0" y="3420110"/>
                </a:lnTo>
                <a:close/>
              </a:path>
            </a:pathLst>
          </a:cu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2C9B6DFB-9017-4C61-867A-CD16A0A8CEBB}"/>
              </a:ext>
            </a:extLst>
          </p:cNvPr>
          <p:cNvSpPr/>
          <p:nvPr/>
        </p:nvSpPr>
        <p:spPr>
          <a:xfrm>
            <a:off x="163285" y="1278604"/>
            <a:ext cx="11843657" cy="3637788"/>
          </a:xfrm>
          <a:custGeom>
            <a:avLst/>
            <a:gdLst>
              <a:gd name="connsiteX0" fmla="*/ 0 w 12192000"/>
              <a:gd name="connsiteY0" fmla="*/ 0 h 3892550"/>
              <a:gd name="connsiteX1" fmla="*/ 11719560 w 12192000"/>
              <a:gd name="connsiteY1" fmla="*/ 0 h 3892550"/>
              <a:gd name="connsiteX2" fmla="*/ 12192000 w 12192000"/>
              <a:gd name="connsiteY2" fmla="*/ 472440 h 3892550"/>
              <a:gd name="connsiteX3" fmla="*/ 12192000 w 12192000"/>
              <a:gd name="connsiteY3" fmla="*/ 3892550 h 3892550"/>
              <a:gd name="connsiteX4" fmla="*/ 472440 w 12192000"/>
              <a:gd name="connsiteY4" fmla="*/ 3892550 h 3892550"/>
              <a:gd name="connsiteX5" fmla="*/ 0 w 12192000"/>
              <a:gd name="connsiteY5" fmla="*/ 3420110 h 389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892550">
                <a:moveTo>
                  <a:pt x="0" y="0"/>
                </a:moveTo>
                <a:lnTo>
                  <a:pt x="11719560" y="0"/>
                </a:lnTo>
                <a:lnTo>
                  <a:pt x="12192000" y="472440"/>
                </a:lnTo>
                <a:lnTo>
                  <a:pt x="12192000" y="3892550"/>
                </a:lnTo>
                <a:lnTo>
                  <a:pt x="472440" y="3892550"/>
                </a:lnTo>
                <a:lnTo>
                  <a:pt x="0" y="3420110"/>
                </a:lnTo>
                <a:close/>
              </a:path>
            </a:pathLst>
          </a:custGeom>
          <a:noFill/>
          <a:ln w="25400">
            <a:gradFill flip="none" rotWithShape="1">
              <a:gsLst>
                <a:gs pos="0">
                  <a:schemeClr val="bg1">
                    <a:alpha val="67000"/>
                  </a:schemeClr>
                </a:gs>
                <a:gs pos="74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997DD8A-0CA5-4B11-BF41-055B85594F74}"/>
              </a:ext>
            </a:extLst>
          </p:cNvPr>
          <p:cNvGrpSpPr/>
          <p:nvPr/>
        </p:nvGrpSpPr>
        <p:grpSpPr>
          <a:xfrm>
            <a:off x="4062047" y="2135473"/>
            <a:ext cx="4067907" cy="1908224"/>
            <a:chOff x="4062047" y="3164205"/>
            <a:chExt cx="4067907" cy="190822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1C9645D-3A4A-4EAE-971A-B3598A2C759A}"/>
                </a:ext>
              </a:extLst>
            </p:cNvPr>
            <p:cNvSpPr/>
            <p:nvPr/>
          </p:nvSpPr>
          <p:spPr>
            <a:xfrm>
              <a:off x="4062047" y="4333875"/>
              <a:ext cx="4067907" cy="7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dist"/>
              <a:r>
                <a:rPr lang="zh-CN" altLang="en-US" sz="6600" b="1" dirty="0">
                  <a:solidFill>
                    <a:schemeClr val="bg1"/>
                  </a:solidFill>
                  <a:effectLst>
                    <a:outerShdw blurRad="127000" dist="101600" dir="5400000" algn="t" rotWithShape="0">
                      <a:schemeClr val="accent3">
                        <a:alpha val="29000"/>
                      </a:schemeClr>
                    </a:outerShdw>
                  </a:effectLst>
                  <a:cs typeface="+mn-ea"/>
                  <a:sym typeface="+mn-lt"/>
                </a:rPr>
                <a:t>市场研究</a:t>
              </a:r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30E63F60-DCA2-41C0-B26C-470E8D982285}"/>
                </a:ext>
              </a:extLst>
            </p:cNvPr>
            <p:cNvSpPr/>
            <p:nvPr/>
          </p:nvSpPr>
          <p:spPr>
            <a:xfrm>
              <a:off x="4488180" y="3164205"/>
              <a:ext cx="3215640" cy="7924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49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4F54917-2B2C-4438-976F-73B4CD757635}"/>
                </a:ext>
              </a:extLst>
            </p:cNvPr>
            <p:cNvSpPr/>
            <p:nvPr/>
          </p:nvSpPr>
          <p:spPr>
            <a:xfrm>
              <a:off x="4791075" y="3255645"/>
              <a:ext cx="2609850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accent3"/>
                  </a:solidFill>
                  <a:cs typeface="+mn-ea"/>
                  <a:sym typeface="+mn-lt"/>
                </a:rPr>
                <a:t>第一部分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EB92624-692C-4647-A14C-81EB7AD78D52}"/>
              </a:ext>
            </a:extLst>
          </p:cNvPr>
          <p:cNvGrpSpPr/>
          <p:nvPr/>
        </p:nvGrpSpPr>
        <p:grpSpPr>
          <a:xfrm>
            <a:off x="8579147" y="2841565"/>
            <a:ext cx="3231430" cy="832855"/>
            <a:chOff x="875048" y="5104011"/>
            <a:chExt cx="528650" cy="136252"/>
          </a:xfrm>
        </p:grpSpPr>
        <p:sp>
          <p:nvSpPr>
            <p:cNvPr id="17" name="箭头: V 形 16">
              <a:extLst>
                <a:ext uri="{FF2B5EF4-FFF2-40B4-BE49-F238E27FC236}">
                  <a16:creationId xmlns:a16="http://schemas.microsoft.com/office/drawing/2014/main" id="{6FD905AC-E394-4619-9A85-5E334B081AE4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8" name="箭头: V 形 17">
              <a:extLst>
                <a:ext uri="{FF2B5EF4-FFF2-40B4-BE49-F238E27FC236}">
                  <a16:creationId xmlns:a16="http://schemas.microsoft.com/office/drawing/2014/main" id="{A1360EF0-D2F8-48CF-B531-95F2FCA1CC90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9" name="箭头: V 形 18">
              <a:extLst>
                <a:ext uri="{FF2B5EF4-FFF2-40B4-BE49-F238E27FC236}">
                  <a16:creationId xmlns:a16="http://schemas.microsoft.com/office/drawing/2014/main" id="{D22620D4-4BC6-46DE-B7D6-D0FD3AB25422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1586BBE-00B2-4586-A8F7-8897C2ACFD67}"/>
              </a:ext>
            </a:extLst>
          </p:cNvPr>
          <p:cNvGrpSpPr/>
          <p:nvPr/>
        </p:nvGrpSpPr>
        <p:grpSpPr>
          <a:xfrm flipH="1">
            <a:off x="387715" y="2841565"/>
            <a:ext cx="3231430" cy="832855"/>
            <a:chOff x="875048" y="5104011"/>
            <a:chExt cx="528650" cy="136252"/>
          </a:xfrm>
        </p:grpSpPr>
        <p:sp>
          <p:nvSpPr>
            <p:cNvPr id="21" name="箭头: V 形 20">
              <a:extLst>
                <a:ext uri="{FF2B5EF4-FFF2-40B4-BE49-F238E27FC236}">
                  <a16:creationId xmlns:a16="http://schemas.microsoft.com/office/drawing/2014/main" id="{1EC8D83D-A19D-423B-BAB3-887ED4D5A899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2" name="箭头: V 形 21">
              <a:extLst>
                <a:ext uri="{FF2B5EF4-FFF2-40B4-BE49-F238E27FC236}">
                  <a16:creationId xmlns:a16="http://schemas.microsoft.com/office/drawing/2014/main" id="{ED8352FD-5AC9-4341-BCAF-049D33528E4A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3" name="箭头: V 形 22">
              <a:extLst>
                <a:ext uri="{FF2B5EF4-FFF2-40B4-BE49-F238E27FC236}">
                  <a16:creationId xmlns:a16="http://schemas.microsoft.com/office/drawing/2014/main" id="{6AB67DDB-2D54-4EDF-A637-D85A45C2FEE6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96D2D431-FEF8-4016-B325-75BFBA83D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550" y="79575"/>
            <a:ext cx="2859272" cy="2267909"/>
          </a:xfrm>
          <a:prstGeom prst="rect">
            <a:avLst/>
          </a:prstGeom>
        </p:spPr>
      </p:pic>
      <p:pic>
        <p:nvPicPr>
          <p:cNvPr id="40" name="图片 39" descr="图片包含 物体, 灯光, 游戏机, 桌子&#10;&#10;描述已自动生成">
            <a:extLst>
              <a:ext uri="{FF2B5EF4-FFF2-40B4-BE49-F238E27FC236}">
                <a16:creationId xmlns:a16="http://schemas.microsoft.com/office/drawing/2014/main" id="{9530CB84-7327-47B5-BD33-EAA525DB36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9" t="76924" r="81576" b="-5929"/>
          <a:stretch/>
        </p:blipFill>
        <p:spPr>
          <a:xfrm>
            <a:off x="-142076" y="3931982"/>
            <a:ext cx="1884789" cy="19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69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DE70FEF-401C-4B6D-9B79-4A2725A579A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财务融资计划</a:t>
            </a: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F8542EF1-F95E-49CB-A292-9A7768E683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6617522"/>
              </p:ext>
            </p:extLst>
          </p:nvPr>
        </p:nvGraphicFramePr>
        <p:xfrm>
          <a:off x="-290704" y="1134251"/>
          <a:ext cx="6565886" cy="4377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D6799A0D-91C1-49DB-8B51-5868C0B8EB71}"/>
              </a:ext>
            </a:extLst>
          </p:cNvPr>
          <p:cNvSpPr/>
          <p:nvPr/>
        </p:nvSpPr>
        <p:spPr>
          <a:xfrm>
            <a:off x="2102978" y="2682792"/>
            <a:ext cx="1778522" cy="640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3200" b="1">
                <a:solidFill>
                  <a:schemeClr val="tx1"/>
                </a:solidFill>
                <a:cs typeface="+mn-ea"/>
                <a:sym typeface="+mn-lt"/>
              </a:rPr>
              <a:t>A</a:t>
            </a:r>
            <a:r>
              <a:rPr lang="zh-CN" altLang="en-US" sz="3200" b="1">
                <a:solidFill>
                  <a:schemeClr val="tx1"/>
                </a:solidFill>
                <a:cs typeface="+mn-ea"/>
                <a:sym typeface="+mn-lt"/>
              </a:rPr>
              <a:t>轮融资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D33F956-B81A-4698-8BD6-29E3B1888403}"/>
              </a:ext>
            </a:extLst>
          </p:cNvPr>
          <p:cNvSpPr/>
          <p:nvPr/>
        </p:nvSpPr>
        <p:spPr>
          <a:xfrm>
            <a:off x="1660054" y="3322880"/>
            <a:ext cx="2646388" cy="640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4400" b="1" dirty="0">
                <a:gradFill>
                  <a:gsLst>
                    <a:gs pos="0">
                      <a:srgbClr val="FFD03B">
                        <a:alpha val="97000"/>
                      </a:srgbClr>
                    </a:gs>
                    <a:gs pos="100000">
                      <a:schemeClr val="accent3"/>
                    </a:gs>
                  </a:gsLst>
                  <a:lin ang="2700000" scaled="1"/>
                </a:gradFill>
                <a:cs typeface="+mn-ea"/>
                <a:sym typeface="+mn-lt"/>
              </a:rPr>
              <a:t>8000</a:t>
            </a:r>
            <a:r>
              <a:rPr lang="zh-CN" altLang="en-US" sz="2000" b="1" dirty="0">
                <a:gradFill>
                  <a:gsLst>
                    <a:gs pos="0">
                      <a:srgbClr val="FFD03B">
                        <a:alpha val="97000"/>
                      </a:srgbClr>
                    </a:gs>
                    <a:gs pos="100000">
                      <a:schemeClr val="accent3"/>
                    </a:gs>
                  </a:gsLst>
                  <a:lin ang="2700000" scaled="1"/>
                </a:gradFill>
                <a:cs typeface="+mn-ea"/>
                <a:sym typeface="+mn-lt"/>
              </a:rPr>
              <a:t>万元</a:t>
            </a:r>
            <a:endParaRPr lang="zh-CN" altLang="en-US" sz="4400" b="1" dirty="0">
              <a:gradFill>
                <a:gsLst>
                  <a:gs pos="0">
                    <a:srgbClr val="FFD03B">
                      <a:alpha val="97000"/>
                    </a:srgbClr>
                  </a:gs>
                  <a:gs pos="100000">
                    <a:schemeClr val="accent3"/>
                  </a:gs>
                </a:gsLst>
                <a:lin ang="2700000" scaled="1"/>
              </a:gradFill>
              <a:cs typeface="+mn-ea"/>
              <a:sym typeface="+mn-lt"/>
            </a:endParaRP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B7935FA5-36C3-497A-BA40-7ABC5C549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547417"/>
              </p:ext>
            </p:extLst>
          </p:nvPr>
        </p:nvGraphicFramePr>
        <p:xfrm>
          <a:off x="5945872" y="1346491"/>
          <a:ext cx="5803215" cy="4377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643">
                  <a:extLst>
                    <a:ext uri="{9D8B030D-6E8A-4147-A177-3AD203B41FA5}">
                      <a16:colId xmlns:a16="http://schemas.microsoft.com/office/drawing/2014/main" val="3707204659"/>
                    </a:ext>
                  </a:extLst>
                </a:gridCol>
                <a:gridCol w="1160643">
                  <a:extLst>
                    <a:ext uri="{9D8B030D-6E8A-4147-A177-3AD203B41FA5}">
                      <a16:colId xmlns:a16="http://schemas.microsoft.com/office/drawing/2014/main" val="1552149414"/>
                    </a:ext>
                  </a:extLst>
                </a:gridCol>
                <a:gridCol w="1160643">
                  <a:extLst>
                    <a:ext uri="{9D8B030D-6E8A-4147-A177-3AD203B41FA5}">
                      <a16:colId xmlns:a16="http://schemas.microsoft.com/office/drawing/2014/main" val="2770026958"/>
                    </a:ext>
                  </a:extLst>
                </a:gridCol>
                <a:gridCol w="1160643">
                  <a:extLst>
                    <a:ext uri="{9D8B030D-6E8A-4147-A177-3AD203B41FA5}">
                      <a16:colId xmlns:a16="http://schemas.microsoft.com/office/drawing/2014/main" val="4264216501"/>
                    </a:ext>
                  </a:extLst>
                </a:gridCol>
                <a:gridCol w="1160643">
                  <a:extLst>
                    <a:ext uri="{9D8B030D-6E8A-4147-A177-3AD203B41FA5}">
                      <a16:colId xmlns:a16="http://schemas.microsoft.com/office/drawing/2014/main" val="3773125849"/>
                    </a:ext>
                  </a:extLst>
                </a:gridCol>
              </a:tblGrid>
              <a:tr h="561498">
                <a:tc>
                  <a:txBody>
                    <a:bodyPr/>
                    <a:lstStyle/>
                    <a:p>
                      <a:pPr algn="ctr"/>
                      <a:endParaRPr lang="zh-CN" altLang="en-US" sz="1600" b="1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产品一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产品二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产品三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产品四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1137984"/>
                  </a:ext>
                </a:extLst>
              </a:tr>
              <a:tr h="76315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分配一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r>
                        <a:rPr lang="zh-CN" altLang="en-US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万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r>
                        <a:rPr lang="zh-CN" altLang="en-US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万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r>
                        <a:rPr lang="zh-CN" altLang="en-US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万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r>
                        <a:rPr lang="zh-CN" altLang="en-US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万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001719"/>
                  </a:ext>
                </a:extLst>
              </a:tr>
              <a:tr h="76315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分配二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r>
                        <a:rPr lang="zh-CN" altLang="en-US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万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r>
                        <a:rPr lang="zh-CN" altLang="en-US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万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r>
                        <a:rPr lang="zh-CN" altLang="en-US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万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r>
                        <a:rPr lang="zh-CN" altLang="en-US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万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0441889"/>
                  </a:ext>
                </a:extLst>
              </a:tr>
              <a:tr h="76315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分配三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r>
                        <a:rPr lang="zh-CN" altLang="en-US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万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r>
                        <a:rPr lang="zh-CN" altLang="en-US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万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r>
                        <a:rPr lang="zh-CN" altLang="en-US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万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r>
                        <a:rPr lang="zh-CN" altLang="en-US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万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944233"/>
                  </a:ext>
                </a:extLst>
              </a:tr>
              <a:tr h="76315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分配四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r>
                        <a:rPr lang="zh-CN" altLang="en-US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万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r>
                        <a:rPr lang="zh-CN" altLang="en-US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万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r>
                        <a:rPr lang="zh-CN" altLang="en-US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万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r>
                        <a:rPr lang="zh-CN" altLang="en-US" sz="14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万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783750"/>
                  </a:ext>
                </a:extLst>
              </a:tr>
              <a:tr h="763152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占比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50%</a:t>
                      </a:r>
                      <a:endParaRPr lang="zh-CN" altLang="en-US" b="1">
                        <a:solidFill>
                          <a:srgbClr val="C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20%</a:t>
                      </a:r>
                      <a:endParaRPr lang="zh-CN" altLang="en-US" b="1">
                        <a:solidFill>
                          <a:srgbClr val="C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20%</a:t>
                      </a:r>
                      <a:endParaRPr lang="zh-CN" altLang="en-US" b="1">
                        <a:solidFill>
                          <a:srgbClr val="C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10%</a:t>
                      </a:r>
                      <a:endParaRPr lang="zh-CN" altLang="en-US" b="1">
                        <a:solidFill>
                          <a:srgbClr val="C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5343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3252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AA2707E-545B-4511-B928-A352B16CBDB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可替换的</a:t>
            </a:r>
            <a:r>
              <a:rPr lang="en-US" altLang="zh-CN" dirty="0"/>
              <a:t>icon</a:t>
            </a:r>
            <a:endParaRPr lang="zh-CN" altLang="en-US" dirty="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73D8AECB-5BAC-4ACF-A663-E9BC1EF30780}"/>
              </a:ext>
            </a:extLst>
          </p:cNvPr>
          <p:cNvGrpSpPr/>
          <p:nvPr/>
        </p:nvGrpSpPr>
        <p:grpSpPr>
          <a:xfrm>
            <a:off x="6080687" y="5548479"/>
            <a:ext cx="247263" cy="404975"/>
            <a:chOff x="6080687" y="5548479"/>
            <a:chExt cx="247263" cy="404975"/>
          </a:xfrm>
        </p:grpSpPr>
        <p:sp>
          <p:nvSpPr>
            <p:cNvPr id="45" name="Freeform 55">
              <a:extLst>
                <a:ext uri="{FF2B5EF4-FFF2-40B4-BE49-F238E27FC236}">
                  <a16:creationId xmlns:a16="http://schemas.microsoft.com/office/drawing/2014/main" id="{1B6A34BE-D5FA-423B-A97B-3911B7D8F34C}"/>
                </a:ext>
              </a:extLst>
            </p:cNvPr>
            <p:cNvSpPr/>
            <p:nvPr/>
          </p:nvSpPr>
          <p:spPr>
            <a:xfrm>
              <a:off x="6128802" y="5548479"/>
              <a:ext cx="151031" cy="268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650" y="21600"/>
                    <a:pt x="21600" y="18805"/>
                    <a:pt x="21600" y="15247"/>
                  </a:cubicBezTo>
                  <a:cubicBezTo>
                    <a:pt x="21600" y="6099"/>
                    <a:pt x="21600" y="6099"/>
                    <a:pt x="21600" y="6099"/>
                  </a:cubicBezTo>
                  <a:cubicBezTo>
                    <a:pt x="21600" y="2795"/>
                    <a:pt x="16650" y="0"/>
                    <a:pt x="10800" y="0"/>
                  </a:cubicBezTo>
                  <a:cubicBezTo>
                    <a:pt x="4950" y="0"/>
                    <a:pt x="0" y="2795"/>
                    <a:pt x="0" y="6099"/>
                  </a:cubicBezTo>
                  <a:cubicBezTo>
                    <a:pt x="0" y="15247"/>
                    <a:pt x="0" y="15247"/>
                    <a:pt x="0" y="15247"/>
                  </a:cubicBezTo>
                  <a:cubicBezTo>
                    <a:pt x="0" y="18805"/>
                    <a:pt x="4950" y="21600"/>
                    <a:pt x="10800" y="21600"/>
                  </a:cubicBezTo>
                  <a:close/>
                  <a:moveTo>
                    <a:pt x="1800" y="6099"/>
                  </a:moveTo>
                  <a:cubicBezTo>
                    <a:pt x="1800" y="4828"/>
                    <a:pt x="2700" y="3558"/>
                    <a:pt x="4500" y="2541"/>
                  </a:cubicBezTo>
                  <a:cubicBezTo>
                    <a:pt x="6300" y="1779"/>
                    <a:pt x="8550" y="1271"/>
                    <a:pt x="10800" y="1271"/>
                  </a:cubicBezTo>
                  <a:cubicBezTo>
                    <a:pt x="13050" y="1271"/>
                    <a:pt x="15300" y="1779"/>
                    <a:pt x="17100" y="2541"/>
                  </a:cubicBezTo>
                  <a:cubicBezTo>
                    <a:pt x="18900" y="3558"/>
                    <a:pt x="19800" y="4828"/>
                    <a:pt x="19800" y="6099"/>
                  </a:cubicBezTo>
                  <a:cubicBezTo>
                    <a:pt x="19800" y="15247"/>
                    <a:pt x="19800" y="15247"/>
                    <a:pt x="19800" y="15247"/>
                  </a:cubicBezTo>
                  <a:cubicBezTo>
                    <a:pt x="19800" y="16772"/>
                    <a:pt x="18900" y="18042"/>
                    <a:pt x="17100" y="18805"/>
                  </a:cubicBezTo>
                  <a:cubicBezTo>
                    <a:pt x="15300" y="19821"/>
                    <a:pt x="13050" y="20329"/>
                    <a:pt x="10800" y="20329"/>
                  </a:cubicBezTo>
                  <a:cubicBezTo>
                    <a:pt x="8550" y="20329"/>
                    <a:pt x="6300" y="19821"/>
                    <a:pt x="4500" y="18805"/>
                  </a:cubicBezTo>
                  <a:cubicBezTo>
                    <a:pt x="2700" y="18042"/>
                    <a:pt x="1800" y="16772"/>
                    <a:pt x="1800" y="15247"/>
                  </a:cubicBezTo>
                  <a:lnTo>
                    <a:pt x="1800" y="6099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6" name="Freeform 56">
              <a:extLst>
                <a:ext uri="{FF2B5EF4-FFF2-40B4-BE49-F238E27FC236}">
                  <a16:creationId xmlns:a16="http://schemas.microsoft.com/office/drawing/2014/main" id="{7F0DE301-6CC2-4CA0-A1BA-9BB572F9AB22}"/>
                </a:ext>
              </a:extLst>
            </p:cNvPr>
            <p:cNvSpPr/>
            <p:nvPr/>
          </p:nvSpPr>
          <p:spPr>
            <a:xfrm>
              <a:off x="6080687" y="5731586"/>
              <a:ext cx="247263" cy="22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31" y="20057"/>
                  </a:moveTo>
                  <a:cubicBezTo>
                    <a:pt x="11354" y="20057"/>
                    <a:pt x="11354" y="20057"/>
                    <a:pt x="11354" y="20057"/>
                  </a:cubicBezTo>
                  <a:cubicBezTo>
                    <a:pt x="11354" y="13577"/>
                    <a:pt x="11354" y="13577"/>
                    <a:pt x="11354" y="13577"/>
                  </a:cubicBezTo>
                  <a:cubicBezTo>
                    <a:pt x="11908" y="12960"/>
                    <a:pt x="11908" y="12960"/>
                    <a:pt x="11908" y="12960"/>
                  </a:cubicBezTo>
                  <a:cubicBezTo>
                    <a:pt x="17446" y="12343"/>
                    <a:pt x="21600" y="7406"/>
                    <a:pt x="21600" y="926"/>
                  </a:cubicBezTo>
                  <a:cubicBezTo>
                    <a:pt x="21600" y="617"/>
                    <a:pt x="21323" y="309"/>
                    <a:pt x="21046" y="309"/>
                  </a:cubicBezTo>
                  <a:cubicBezTo>
                    <a:pt x="20769" y="309"/>
                    <a:pt x="20492" y="617"/>
                    <a:pt x="20492" y="926"/>
                  </a:cubicBezTo>
                  <a:cubicBezTo>
                    <a:pt x="20492" y="3703"/>
                    <a:pt x="19385" y="6480"/>
                    <a:pt x="17446" y="8640"/>
                  </a:cubicBezTo>
                  <a:cubicBezTo>
                    <a:pt x="15785" y="10491"/>
                    <a:pt x="13292" y="11726"/>
                    <a:pt x="10800" y="11726"/>
                  </a:cubicBezTo>
                  <a:cubicBezTo>
                    <a:pt x="8308" y="11726"/>
                    <a:pt x="5815" y="10491"/>
                    <a:pt x="4154" y="8640"/>
                  </a:cubicBezTo>
                  <a:cubicBezTo>
                    <a:pt x="2215" y="6480"/>
                    <a:pt x="1385" y="4011"/>
                    <a:pt x="1108" y="1543"/>
                  </a:cubicBezTo>
                  <a:cubicBezTo>
                    <a:pt x="1108" y="926"/>
                    <a:pt x="1108" y="926"/>
                    <a:pt x="1108" y="926"/>
                  </a:cubicBezTo>
                  <a:cubicBezTo>
                    <a:pt x="1108" y="309"/>
                    <a:pt x="831" y="0"/>
                    <a:pt x="554" y="0"/>
                  </a:cubicBezTo>
                  <a:cubicBezTo>
                    <a:pt x="277" y="0"/>
                    <a:pt x="0" y="309"/>
                    <a:pt x="0" y="926"/>
                  </a:cubicBezTo>
                  <a:cubicBezTo>
                    <a:pt x="0" y="1234"/>
                    <a:pt x="0" y="1234"/>
                    <a:pt x="0" y="1234"/>
                  </a:cubicBezTo>
                  <a:cubicBezTo>
                    <a:pt x="277" y="7406"/>
                    <a:pt x="4431" y="12343"/>
                    <a:pt x="9692" y="12960"/>
                  </a:cubicBezTo>
                  <a:cubicBezTo>
                    <a:pt x="10246" y="13577"/>
                    <a:pt x="10246" y="13577"/>
                    <a:pt x="10246" y="13577"/>
                  </a:cubicBezTo>
                  <a:cubicBezTo>
                    <a:pt x="10246" y="20057"/>
                    <a:pt x="10246" y="20057"/>
                    <a:pt x="10246" y="20057"/>
                  </a:cubicBezTo>
                  <a:cubicBezTo>
                    <a:pt x="2769" y="20057"/>
                    <a:pt x="2769" y="20057"/>
                    <a:pt x="2769" y="20057"/>
                  </a:cubicBezTo>
                  <a:cubicBezTo>
                    <a:pt x="2215" y="20057"/>
                    <a:pt x="1938" y="20674"/>
                    <a:pt x="1938" y="20983"/>
                  </a:cubicBezTo>
                  <a:cubicBezTo>
                    <a:pt x="1938" y="21291"/>
                    <a:pt x="2215" y="21600"/>
                    <a:pt x="2769" y="21600"/>
                  </a:cubicBezTo>
                  <a:cubicBezTo>
                    <a:pt x="18831" y="21600"/>
                    <a:pt x="18831" y="21600"/>
                    <a:pt x="18831" y="21600"/>
                  </a:cubicBezTo>
                  <a:cubicBezTo>
                    <a:pt x="19385" y="21600"/>
                    <a:pt x="19662" y="21291"/>
                    <a:pt x="19662" y="20983"/>
                  </a:cubicBezTo>
                  <a:cubicBezTo>
                    <a:pt x="19662" y="20674"/>
                    <a:pt x="19385" y="20057"/>
                    <a:pt x="18831" y="2005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47" name="Freeform 57">
            <a:extLst>
              <a:ext uri="{FF2B5EF4-FFF2-40B4-BE49-F238E27FC236}">
                <a16:creationId xmlns:a16="http://schemas.microsoft.com/office/drawing/2014/main" id="{57339CAE-D509-4AB0-903D-739987B85AD5}"/>
              </a:ext>
            </a:extLst>
          </p:cNvPr>
          <p:cNvSpPr/>
          <p:nvPr/>
        </p:nvSpPr>
        <p:spPr>
          <a:xfrm>
            <a:off x="5193218" y="5553073"/>
            <a:ext cx="403639" cy="396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6" extrusionOk="0">
                <a:moveTo>
                  <a:pt x="21094" y="16696"/>
                </a:moveTo>
                <a:cubicBezTo>
                  <a:pt x="21263" y="16867"/>
                  <a:pt x="21600" y="16696"/>
                  <a:pt x="21600" y="16353"/>
                </a:cubicBezTo>
                <a:cubicBezTo>
                  <a:pt x="21600" y="410"/>
                  <a:pt x="21600" y="410"/>
                  <a:pt x="21600" y="410"/>
                </a:cubicBezTo>
                <a:cubicBezTo>
                  <a:pt x="21600" y="67"/>
                  <a:pt x="21263" y="-104"/>
                  <a:pt x="21094" y="67"/>
                </a:cubicBezTo>
                <a:cubicBezTo>
                  <a:pt x="10631" y="3496"/>
                  <a:pt x="10631" y="3496"/>
                  <a:pt x="10631" y="3496"/>
                </a:cubicBezTo>
                <a:cubicBezTo>
                  <a:pt x="4725" y="3496"/>
                  <a:pt x="4725" y="3496"/>
                  <a:pt x="4725" y="3496"/>
                </a:cubicBezTo>
                <a:cubicBezTo>
                  <a:pt x="2194" y="3496"/>
                  <a:pt x="0" y="5725"/>
                  <a:pt x="0" y="8296"/>
                </a:cubicBezTo>
                <a:cubicBezTo>
                  <a:pt x="0" y="11039"/>
                  <a:pt x="2194" y="13267"/>
                  <a:pt x="4725" y="13267"/>
                </a:cubicBezTo>
                <a:cubicBezTo>
                  <a:pt x="5569" y="13267"/>
                  <a:pt x="5569" y="13267"/>
                  <a:pt x="5569" y="13267"/>
                </a:cubicBezTo>
                <a:cubicBezTo>
                  <a:pt x="8437" y="19953"/>
                  <a:pt x="8437" y="19953"/>
                  <a:pt x="8437" y="19953"/>
                </a:cubicBezTo>
                <a:cubicBezTo>
                  <a:pt x="8775" y="20810"/>
                  <a:pt x="9619" y="21496"/>
                  <a:pt x="10462" y="21496"/>
                </a:cubicBezTo>
                <a:cubicBezTo>
                  <a:pt x="10800" y="21496"/>
                  <a:pt x="11138" y="21325"/>
                  <a:pt x="11306" y="21325"/>
                </a:cubicBezTo>
                <a:cubicBezTo>
                  <a:pt x="11981" y="20982"/>
                  <a:pt x="12319" y="20467"/>
                  <a:pt x="12488" y="19953"/>
                </a:cubicBezTo>
                <a:cubicBezTo>
                  <a:pt x="12825" y="19439"/>
                  <a:pt x="12825" y="18753"/>
                  <a:pt x="12488" y="18239"/>
                </a:cubicBezTo>
                <a:cubicBezTo>
                  <a:pt x="10462" y="13096"/>
                  <a:pt x="10462" y="13096"/>
                  <a:pt x="10462" y="13096"/>
                </a:cubicBezTo>
                <a:lnTo>
                  <a:pt x="21094" y="16696"/>
                </a:lnTo>
                <a:close/>
                <a:moveTo>
                  <a:pt x="10462" y="4353"/>
                </a:moveTo>
                <a:cubicBezTo>
                  <a:pt x="20756" y="925"/>
                  <a:pt x="20756" y="925"/>
                  <a:pt x="20756" y="925"/>
                </a:cubicBezTo>
                <a:cubicBezTo>
                  <a:pt x="20756" y="15839"/>
                  <a:pt x="20756" y="15839"/>
                  <a:pt x="20756" y="15839"/>
                </a:cubicBezTo>
                <a:cubicBezTo>
                  <a:pt x="10462" y="12410"/>
                  <a:pt x="10462" y="12410"/>
                  <a:pt x="10462" y="12410"/>
                </a:cubicBezTo>
                <a:lnTo>
                  <a:pt x="10462" y="4353"/>
                </a:lnTo>
                <a:close/>
                <a:moveTo>
                  <a:pt x="4725" y="12410"/>
                </a:moveTo>
                <a:cubicBezTo>
                  <a:pt x="3712" y="12410"/>
                  <a:pt x="2700" y="12067"/>
                  <a:pt x="1856" y="11210"/>
                </a:cubicBezTo>
                <a:cubicBezTo>
                  <a:pt x="1181" y="10525"/>
                  <a:pt x="844" y="9496"/>
                  <a:pt x="844" y="8296"/>
                </a:cubicBezTo>
                <a:cubicBezTo>
                  <a:pt x="844" y="7267"/>
                  <a:pt x="1181" y="6239"/>
                  <a:pt x="1856" y="5553"/>
                </a:cubicBezTo>
                <a:cubicBezTo>
                  <a:pt x="2700" y="4696"/>
                  <a:pt x="3712" y="4353"/>
                  <a:pt x="4725" y="4353"/>
                </a:cubicBezTo>
                <a:cubicBezTo>
                  <a:pt x="9787" y="4353"/>
                  <a:pt x="9787" y="4353"/>
                  <a:pt x="9787" y="4353"/>
                </a:cubicBezTo>
                <a:cubicBezTo>
                  <a:pt x="9787" y="12410"/>
                  <a:pt x="9787" y="12410"/>
                  <a:pt x="9787" y="12410"/>
                </a:cubicBezTo>
                <a:lnTo>
                  <a:pt x="4725" y="12410"/>
                </a:lnTo>
                <a:close/>
                <a:moveTo>
                  <a:pt x="11813" y="18582"/>
                </a:moveTo>
                <a:cubicBezTo>
                  <a:pt x="11981" y="18925"/>
                  <a:pt x="11981" y="19267"/>
                  <a:pt x="11813" y="19610"/>
                </a:cubicBezTo>
                <a:cubicBezTo>
                  <a:pt x="11644" y="20125"/>
                  <a:pt x="11475" y="20296"/>
                  <a:pt x="10969" y="20467"/>
                </a:cubicBezTo>
                <a:cubicBezTo>
                  <a:pt x="10800" y="20639"/>
                  <a:pt x="10631" y="20639"/>
                  <a:pt x="10462" y="20639"/>
                </a:cubicBezTo>
                <a:cubicBezTo>
                  <a:pt x="9787" y="20639"/>
                  <a:pt x="9281" y="20296"/>
                  <a:pt x="9112" y="19782"/>
                </a:cubicBezTo>
                <a:cubicBezTo>
                  <a:pt x="6412" y="13267"/>
                  <a:pt x="6412" y="13267"/>
                  <a:pt x="6412" y="13267"/>
                </a:cubicBezTo>
                <a:cubicBezTo>
                  <a:pt x="9619" y="13267"/>
                  <a:pt x="9619" y="13267"/>
                  <a:pt x="9619" y="13267"/>
                </a:cubicBezTo>
                <a:lnTo>
                  <a:pt x="11813" y="18582"/>
                </a:ln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7D6ABDF8-E7C2-4EDC-BBEF-2579D02791D8}"/>
              </a:ext>
            </a:extLst>
          </p:cNvPr>
          <p:cNvGrpSpPr/>
          <p:nvPr/>
        </p:nvGrpSpPr>
        <p:grpSpPr>
          <a:xfrm>
            <a:off x="4383269" y="5580556"/>
            <a:ext cx="404192" cy="342977"/>
            <a:chOff x="4383269" y="5580556"/>
            <a:chExt cx="404192" cy="342977"/>
          </a:xfrm>
        </p:grpSpPr>
        <p:sp>
          <p:nvSpPr>
            <p:cNvPr id="49" name="Freeform 58">
              <a:extLst>
                <a:ext uri="{FF2B5EF4-FFF2-40B4-BE49-F238E27FC236}">
                  <a16:creationId xmlns:a16="http://schemas.microsoft.com/office/drawing/2014/main" id="{644327A0-4B84-4F7C-9C3A-979C1526D887}"/>
                </a:ext>
              </a:extLst>
            </p:cNvPr>
            <p:cNvSpPr/>
            <p:nvPr/>
          </p:nvSpPr>
          <p:spPr>
            <a:xfrm>
              <a:off x="4383269" y="5580556"/>
              <a:ext cx="288695" cy="34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21125" y="0"/>
                  </a:moveTo>
                  <a:cubicBezTo>
                    <a:pt x="21125" y="0"/>
                    <a:pt x="21125" y="0"/>
                    <a:pt x="21125" y="0"/>
                  </a:cubicBezTo>
                  <a:cubicBezTo>
                    <a:pt x="9969" y="4756"/>
                    <a:pt x="9969" y="4756"/>
                    <a:pt x="9969" y="4756"/>
                  </a:cubicBezTo>
                  <a:cubicBezTo>
                    <a:pt x="1187" y="4756"/>
                    <a:pt x="1187" y="4756"/>
                    <a:pt x="1187" y="4756"/>
                  </a:cubicBezTo>
                  <a:cubicBezTo>
                    <a:pt x="475" y="4756"/>
                    <a:pt x="0" y="5152"/>
                    <a:pt x="0" y="5747"/>
                  </a:cubicBezTo>
                  <a:cubicBezTo>
                    <a:pt x="0" y="15655"/>
                    <a:pt x="0" y="15655"/>
                    <a:pt x="0" y="15655"/>
                  </a:cubicBezTo>
                  <a:cubicBezTo>
                    <a:pt x="0" y="16250"/>
                    <a:pt x="475" y="16646"/>
                    <a:pt x="1187" y="16646"/>
                  </a:cubicBezTo>
                  <a:cubicBezTo>
                    <a:pt x="10207" y="16646"/>
                    <a:pt x="10207" y="16646"/>
                    <a:pt x="10207" y="16646"/>
                  </a:cubicBezTo>
                  <a:cubicBezTo>
                    <a:pt x="20888" y="21402"/>
                    <a:pt x="20888" y="21402"/>
                    <a:pt x="20888" y="21402"/>
                  </a:cubicBezTo>
                  <a:cubicBezTo>
                    <a:pt x="21363" y="21600"/>
                    <a:pt x="21600" y="21402"/>
                    <a:pt x="21600" y="21204"/>
                  </a:cubicBezTo>
                  <a:cubicBezTo>
                    <a:pt x="21600" y="198"/>
                    <a:pt x="21600" y="198"/>
                    <a:pt x="21600" y="198"/>
                  </a:cubicBezTo>
                  <a:cubicBezTo>
                    <a:pt x="21600" y="198"/>
                    <a:pt x="21600" y="198"/>
                    <a:pt x="21600" y="0"/>
                  </a:cubicBezTo>
                  <a:cubicBezTo>
                    <a:pt x="21363" y="0"/>
                    <a:pt x="21363" y="0"/>
                    <a:pt x="21125" y="0"/>
                  </a:cubicBezTo>
                  <a:close/>
                  <a:moveTo>
                    <a:pt x="9020" y="15853"/>
                  </a:moveTo>
                  <a:cubicBezTo>
                    <a:pt x="1187" y="15853"/>
                    <a:pt x="1187" y="15853"/>
                    <a:pt x="1187" y="15853"/>
                  </a:cubicBezTo>
                  <a:cubicBezTo>
                    <a:pt x="1187" y="5549"/>
                    <a:pt x="1187" y="5549"/>
                    <a:pt x="1187" y="5549"/>
                  </a:cubicBezTo>
                  <a:cubicBezTo>
                    <a:pt x="9020" y="5549"/>
                    <a:pt x="9020" y="5549"/>
                    <a:pt x="9020" y="5549"/>
                  </a:cubicBezTo>
                  <a:lnTo>
                    <a:pt x="9020" y="15853"/>
                  </a:lnTo>
                  <a:close/>
                  <a:moveTo>
                    <a:pt x="20651" y="20213"/>
                  </a:moveTo>
                  <a:cubicBezTo>
                    <a:pt x="9969" y="15655"/>
                    <a:pt x="9969" y="15655"/>
                    <a:pt x="9969" y="15655"/>
                  </a:cubicBezTo>
                  <a:cubicBezTo>
                    <a:pt x="9969" y="5747"/>
                    <a:pt x="9969" y="5747"/>
                    <a:pt x="9969" y="5747"/>
                  </a:cubicBezTo>
                  <a:cubicBezTo>
                    <a:pt x="20651" y="1189"/>
                    <a:pt x="20651" y="1189"/>
                    <a:pt x="20651" y="1189"/>
                  </a:cubicBezTo>
                  <a:lnTo>
                    <a:pt x="20651" y="2021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0" name="Freeform 59">
              <a:extLst>
                <a:ext uri="{FF2B5EF4-FFF2-40B4-BE49-F238E27FC236}">
                  <a16:creationId xmlns:a16="http://schemas.microsoft.com/office/drawing/2014/main" id="{17F77D28-571D-4E3E-AB30-27E65404613E}"/>
                </a:ext>
              </a:extLst>
            </p:cNvPr>
            <p:cNvSpPr/>
            <p:nvPr/>
          </p:nvSpPr>
          <p:spPr>
            <a:xfrm>
              <a:off x="4706714" y="5710986"/>
              <a:ext cx="80747" cy="8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392" extrusionOk="0">
                  <a:moveTo>
                    <a:pt x="13292" y="10592"/>
                  </a:moveTo>
                  <a:cubicBezTo>
                    <a:pt x="20769" y="3115"/>
                    <a:pt x="20769" y="3115"/>
                    <a:pt x="20769" y="3115"/>
                  </a:cubicBezTo>
                  <a:cubicBezTo>
                    <a:pt x="21600" y="2284"/>
                    <a:pt x="21600" y="1454"/>
                    <a:pt x="20769" y="623"/>
                  </a:cubicBezTo>
                  <a:cubicBezTo>
                    <a:pt x="19938" y="-208"/>
                    <a:pt x="19108" y="-208"/>
                    <a:pt x="18277" y="623"/>
                  </a:cubicBezTo>
                  <a:cubicBezTo>
                    <a:pt x="10800" y="8100"/>
                    <a:pt x="10800" y="8100"/>
                    <a:pt x="10800" y="8100"/>
                  </a:cubicBezTo>
                  <a:cubicBezTo>
                    <a:pt x="3323" y="623"/>
                    <a:pt x="3323" y="623"/>
                    <a:pt x="3323" y="623"/>
                  </a:cubicBezTo>
                  <a:cubicBezTo>
                    <a:pt x="3323" y="-208"/>
                    <a:pt x="1662" y="-208"/>
                    <a:pt x="831" y="623"/>
                  </a:cubicBezTo>
                  <a:cubicBezTo>
                    <a:pt x="831" y="623"/>
                    <a:pt x="0" y="1454"/>
                    <a:pt x="0" y="2284"/>
                  </a:cubicBezTo>
                  <a:cubicBezTo>
                    <a:pt x="0" y="2284"/>
                    <a:pt x="831" y="3115"/>
                    <a:pt x="831" y="3115"/>
                  </a:cubicBezTo>
                  <a:cubicBezTo>
                    <a:pt x="8308" y="10592"/>
                    <a:pt x="8308" y="10592"/>
                    <a:pt x="8308" y="10592"/>
                  </a:cubicBezTo>
                  <a:cubicBezTo>
                    <a:pt x="831" y="18069"/>
                    <a:pt x="831" y="18069"/>
                    <a:pt x="831" y="18069"/>
                  </a:cubicBezTo>
                  <a:cubicBezTo>
                    <a:pt x="0" y="18900"/>
                    <a:pt x="0" y="19730"/>
                    <a:pt x="831" y="20561"/>
                  </a:cubicBezTo>
                  <a:cubicBezTo>
                    <a:pt x="1662" y="21392"/>
                    <a:pt x="2492" y="21392"/>
                    <a:pt x="3323" y="20561"/>
                  </a:cubicBezTo>
                  <a:cubicBezTo>
                    <a:pt x="10800" y="13084"/>
                    <a:pt x="10800" y="13084"/>
                    <a:pt x="10800" y="13084"/>
                  </a:cubicBezTo>
                  <a:cubicBezTo>
                    <a:pt x="18277" y="20561"/>
                    <a:pt x="18277" y="20561"/>
                    <a:pt x="18277" y="20561"/>
                  </a:cubicBezTo>
                  <a:cubicBezTo>
                    <a:pt x="19108" y="21392"/>
                    <a:pt x="19108" y="21392"/>
                    <a:pt x="19938" y="21392"/>
                  </a:cubicBezTo>
                  <a:cubicBezTo>
                    <a:pt x="19938" y="21392"/>
                    <a:pt x="20769" y="21392"/>
                    <a:pt x="20769" y="20561"/>
                  </a:cubicBezTo>
                  <a:cubicBezTo>
                    <a:pt x="21600" y="19730"/>
                    <a:pt x="21600" y="18900"/>
                    <a:pt x="20769" y="18069"/>
                  </a:cubicBezTo>
                  <a:lnTo>
                    <a:pt x="13292" y="1059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F3FD8071-CC65-4916-9637-307AEEFBFED0}"/>
              </a:ext>
            </a:extLst>
          </p:cNvPr>
          <p:cNvGrpSpPr/>
          <p:nvPr/>
        </p:nvGrpSpPr>
        <p:grpSpPr>
          <a:xfrm>
            <a:off x="3574655" y="5599268"/>
            <a:ext cx="404976" cy="342977"/>
            <a:chOff x="3574655" y="5599268"/>
            <a:chExt cx="404976" cy="342977"/>
          </a:xfrm>
        </p:grpSpPr>
        <p:sp>
          <p:nvSpPr>
            <p:cNvPr id="52" name="Freeform 60">
              <a:extLst>
                <a:ext uri="{FF2B5EF4-FFF2-40B4-BE49-F238E27FC236}">
                  <a16:creationId xmlns:a16="http://schemas.microsoft.com/office/drawing/2014/main" id="{C4587FBB-2AF7-4E6A-8460-A30D8D1F0EDF}"/>
                </a:ext>
              </a:extLst>
            </p:cNvPr>
            <p:cNvSpPr/>
            <p:nvPr/>
          </p:nvSpPr>
          <p:spPr>
            <a:xfrm>
              <a:off x="3574655" y="5599268"/>
              <a:ext cx="287360" cy="34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21125" y="0"/>
                  </a:moveTo>
                  <a:cubicBezTo>
                    <a:pt x="9969" y="4756"/>
                    <a:pt x="9969" y="4756"/>
                    <a:pt x="9969" y="4756"/>
                  </a:cubicBezTo>
                  <a:cubicBezTo>
                    <a:pt x="1187" y="4756"/>
                    <a:pt x="1187" y="4756"/>
                    <a:pt x="1187" y="4756"/>
                  </a:cubicBezTo>
                  <a:cubicBezTo>
                    <a:pt x="475" y="4756"/>
                    <a:pt x="0" y="5152"/>
                    <a:pt x="0" y="5747"/>
                  </a:cubicBezTo>
                  <a:cubicBezTo>
                    <a:pt x="0" y="15853"/>
                    <a:pt x="0" y="15853"/>
                    <a:pt x="0" y="15853"/>
                  </a:cubicBezTo>
                  <a:cubicBezTo>
                    <a:pt x="0" y="16250"/>
                    <a:pt x="475" y="16646"/>
                    <a:pt x="1187" y="16646"/>
                  </a:cubicBezTo>
                  <a:cubicBezTo>
                    <a:pt x="10207" y="16844"/>
                    <a:pt x="10207" y="16844"/>
                    <a:pt x="10207" y="16844"/>
                  </a:cubicBezTo>
                  <a:cubicBezTo>
                    <a:pt x="20888" y="21402"/>
                    <a:pt x="20888" y="21402"/>
                    <a:pt x="20888" y="21402"/>
                  </a:cubicBezTo>
                  <a:cubicBezTo>
                    <a:pt x="21363" y="21600"/>
                    <a:pt x="21600" y="21402"/>
                    <a:pt x="21600" y="21204"/>
                  </a:cubicBezTo>
                  <a:cubicBezTo>
                    <a:pt x="21600" y="396"/>
                    <a:pt x="21600" y="396"/>
                    <a:pt x="21600" y="396"/>
                  </a:cubicBezTo>
                  <a:cubicBezTo>
                    <a:pt x="21600" y="0"/>
                    <a:pt x="21363" y="0"/>
                    <a:pt x="21125" y="0"/>
                  </a:cubicBezTo>
                  <a:close/>
                  <a:moveTo>
                    <a:pt x="9020" y="15853"/>
                  </a:moveTo>
                  <a:cubicBezTo>
                    <a:pt x="1187" y="15853"/>
                    <a:pt x="1187" y="15853"/>
                    <a:pt x="1187" y="15853"/>
                  </a:cubicBezTo>
                  <a:cubicBezTo>
                    <a:pt x="1187" y="5747"/>
                    <a:pt x="1187" y="5747"/>
                    <a:pt x="1187" y="5747"/>
                  </a:cubicBezTo>
                  <a:cubicBezTo>
                    <a:pt x="9020" y="5747"/>
                    <a:pt x="9020" y="5747"/>
                    <a:pt x="9020" y="5747"/>
                  </a:cubicBezTo>
                  <a:lnTo>
                    <a:pt x="9020" y="15853"/>
                  </a:lnTo>
                  <a:close/>
                  <a:moveTo>
                    <a:pt x="20651" y="20213"/>
                  </a:moveTo>
                  <a:cubicBezTo>
                    <a:pt x="9969" y="15655"/>
                    <a:pt x="9969" y="15655"/>
                    <a:pt x="9969" y="15655"/>
                  </a:cubicBezTo>
                  <a:cubicBezTo>
                    <a:pt x="9969" y="5747"/>
                    <a:pt x="9969" y="5747"/>
                    <a:pt x="9969" y="5747"/>
                  </a:cubicBezTo>
                  <a:cubicBezTo>
                    <a:pt x="20651" y="1189"/>
                    <a:pt x="20651" y="1189"/>
                    <a:pt x="20651" y="1189"/>
                  </a:cubicBezTo>
                  <a:lnTo>
                    <a:pt x="20651" y="2021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3" name="Freeform 61">
              <a:extLst>
                <a:ext uri="{FF2B5EF4-FFF2-40B4-BE49-F238E27FC236}">
                  <a16:creationId xmlns:a16="http://schemas.microsoft.com/office/drawing/2014/main" id="{6BE63C0B-4C6E-4022-93F3-55E44D55E1F2}"/>
                </a:ext>
              </a:extLst>
            </p:cNvPr>
            <p:cNvSpPr/>
            <p:nvPr/>
          </p:nvSpPr>
          <p:spPr>
            <a:xfrm>
              <a:off x="3896764" y="5700846"/>
              <a:ext cx="34751" cy="13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502"/>
                  </a:moveTo>
                  <a:cubicBezTo>
                    <a:pt x="7855" y="0"/>
                    <a:pt x="7855" y="0"/>
                    <a:pt x="7855" y="0"/>
                  </a:cubicBezTo>
                  <a:cubicBezTo>
                    <a:pt x="5891" y="0"/>
                    <a:pt x="5891" y="0"/>
                    <a:pt x="3927" y="0"/>
                  </a:cubicBezTo>
                  <a:cubicBezTo>
                    <a:pt x="1964" y="0"/>
                    <a:pt x="0" y="502"/>
                    <a:pt x="0" y="1005"/>
                  </a:cubicBezTo>
                  <a:cubicBezTo>
                    <a:pt x="0" y="1005"/>
                    <a:pt x="0" y="1507"/>
                    <a:pt x="0" y="1507"/>
                  </a:cubicBezTo>
                  <a:cubicBezTo>
                    <a:pt x="1964" y="2009"/>
                    <a:pt x="1964" y="2009"/>
                    <a:pt x="1964" y="2009"/>
                  </a:cubicBezTo>
                  <a:cubicBezTo>
                    <a:pt x="9818" y="4521"/>
                    <a:pt x="13745" y="7535"/>
                    <a:pt x="13745" y="11051"/>
                  </a:cubicBezTo>
                  <a:cubicBezTo>
                    <a:pt x="13745" y="14065"/>
                    <a:pt x="9818" y="17079"/>
                    <a:pt x="1964" y="19591"/>
                  </a:cubicBezTo>
                  <a:cubicBezTo>
                    <a:pt x="0" y="20093"/>
                    <a:pt x="0" y="20093"/>
                    <a:pt x="0" y="20093"/>
                  </a:cubicBezTo>
                  <a:cubicBezTo>
                    <a:pt x="0" y="20093"/>
                    <a:pt x="0" y="20595"/>
                    <a:pt x="0" y="20595"/>
                  </a:cubicBezTo>
                  <a:cubicBezTo>
                    <a:pt x="0" y="21098"/>
                    <a:pt x="1964" y="21600"/>
                    <a:pt x="3927" y="21600"/>
                  </a:cubicBezTo>
                  <a:cubicBezTo>
                    <a:pt x="5891" y="21600"/>
                    <a:pt x="5891" y="21600"/>
                    <a:pt x="7855" y="21600"/>
                  </a:cubicBezTo>
                  <a:cubicBezTo>
                    <a:pt x="7855" y="21600"/>
                    <a:pt x="7855" y="21600"/>
                    <a:pt x="7855" y="21600"/>
                  </a:cubicBezTo>
                  <a:cubicBezTo>
                    <a:pt x="17673" y="18084"/>
                    <a:pt x="21600" y="14567"/>
                    <a:pt x="21600" y="11051"/>
                  </a:cubicBezTo>
                  <a:cubicBezTo>
                    <a:pt x="21600" y="7033"/>
                    <a:pt x="17673" y="3516"/>
                    <a:pt x="7855" y="5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4" name="Freeform 62">
              <a:extLst>
                <a:ext uri="{FF2B5EF4-FFF2-40B4-BE49-F238E27FC236}">
                  <a16:creationId xmlns:a16="http://schemas.microsoft.com/office/drawing/2014/main" id="{57093C60-7F35-4AD8-BD4F-EA408579F196}"/>
                </a:ext>
              </a:extLst>
            </p:cNvPr>
            <p:cNvSpPr/>
            <p:nvPr/>
          </p:nvSpPr>
          <p:spPr>
            <a:xfrm>
              <a:off x="3922158" y="5659413"/>
              <a:ext cx="57473" cy="220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00" y="309"/>
                  </a:moveTo>
                  <a:cubicBezTo>
                    <a:pt x="3600" y="309"/>
                    <a:pt x="3600" y="0"/>
                    <a:pt x="2400" y="0"/>
                  </a:cubicBezTo>
                  <a:cubicBezTo>
                    <a:pt x="1200" y="0"/>
                    <a:pt x="0" y="309"/>
                    <a:pt x="0" y="926"/>
                  </a:cubicBezTo>
                  <a:cubicBezTo>
                    <a:pt x="0" y="926"/>
                    <a:pt x="0" y="1234"/>
                    <a:pt x="0" y="1234"/>
                  </a:cubicBezTo>
                  <a:cubicBezTo>
                    <a:pt x="6000" y="2777"/>
                    <a:pt x="9600" y="4011"/>
                    <a:pt x="12000" y="5863"/>
                  </a:cubicBezTo>
                  <a:cubicBezTo>
                    <a:pt x="14400" y="7406"/>
                    <a:pt x="15600" y="8949"/>
                    <a:pt x="15600" y="10800"/>
                  </a:cubicBezTo>
                  <a:cubicBezTo>
                    <a:pt x="15600" y="12651"/>
                    <a:pt x="14400" y="14503"/>
                    <a:pt x="12000" y="16046"/>
                  </a:cubicBezTo>
                  <a:cubicBezTo>
                    <a:pt x="9600" y="17589"/>
                    <a:pt x="6000" y="19131"/>
                    <a:pt x="0" y="20366"/>
                  </a:cubicBezTo>
                  <a:cubicBezTo>
                    <a:pt x="0" y="20674"/>
                    <a:pt x="0" y="20674"/>
                    <a:pt x="0" y="20983"/>
                  </a:cubicBezTo>
                  <a:cubicBezTo>
                    <a:pt x="0" y="21291"/>
                    <a:pt x="1200" y="21600"/>
                    <a:pt x="2400" y="21600"/>
                  </a:cubicBezTo>
                  <a:cubicBezTo>
                    <a:pt x="3600" y="21600"/>
                    <a:pt x="3600" y="21600"/>
                    <a:pt x="4800" y="21600"/>
                  </a:cubicBezTo>
                  <a:cubicBezTo>
                    <a:pt x="15600" y="18514"/>
                    <a:pt x="21600" y="14811"/>
                    <a:pt x="21600" y="10800"/>
                  </a:cubicBezTo>
                  <a:cubicBezTo>
                    <a:pt x="21600" y="6789"/>
                    <a:pt x="15600" y="3086"/>
                    <a:pt x="4800" y="30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5" name="Freeform 63">
            <a:extLst>
              <a:ext uri="{FF2B5EF4-FFF2-40B4-BE49-F238E27FC236}">
                <a16:creationId xmlns:a16="http://schemas.microsoft.com/office/drawing/2014/main" id="{C1642DFB-EC65-4C42-9BBC-E1D772506100}"/>
              </a:ext>
            </a:extLst>
          </p:cNvPr>
          <p:cNvSpPr/>
          <p:nvPr/>
        </p:nvSpPr>
        <p:spPr>
          <a:xfrm>
            <a:off x="2796783" y="5548102"/>
            <a:ext cx="342158" cy="405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58" extrusionOk="0">
                <a:moveTo>
                  <a:pt x="20800" y="45"/>
                </a:moveTo>
                <a:cubicBezTo>
                  <a:pt x="10000" y="4697"/>
                  <a:pt x="10000" y="4697"/>
                  <a:pt x="10000" y="4697"/>
                </a:cubicBezTo>
                <a:cubicBezTo>
                  <a:pt x="1200" y="4697"/>
                  <a:pt x="1200" y="4697"/>
                  <a:pt x="1200" y="4697"/>
                </a:cubicBezTo>
                <a:cubicBezTo>
                  <a:pt x="600" y="4697"/>
                  <a:pt x="0" y="5196"/>
                  <a:pt x="0" y="5694"/>
                </a:cubicBezTo>
                <a:cubicBezTo>
                  <a:pt x="0" y="15664"/>
                  <a:pt x="0" y="15664"/>
                  <a:pt x="0" y="15664"/>
                </a:cubicBezTo>
                <a:cubicBezTo>
                  <a:pt x="0" y="16162"/>
                  <a:pt x="600" y="16661"/>
                  <a:pt x="1200" y="16661"/>
                </a:cubicBezTo>
                <a:cubicBezTo>
                  <a:pt x="10000" y="16661"/>
                  <a:pt x="10000" y="16661"/>
                  <a:pt x="10000" y="16661"/>
                </a:cubicBezTo>
                <a:cubicBezTo>
                  <a:pt x="20800" y="21313"/>
                  <a:pt x="20800" y="21313"/>
                  <a:pt x="20800" y="21313"/>
                </a:cubicBezTo>
                <a:cubicBezTo>
                  <a:pt x="21200" y="21479"/>
                  <a:pt x="21600" y="21147"/>
                  <a:pt x="21600" y="20981"/>
                </a:cubicBezTo>
                <a:cubicBezTo>
                  <a:pt x="21600" y="377"/>
                  <a:pt x="21600" y="377"/>
                  <a:pt x="21600" y="377"/>
                </a:cubicBezTo>
                <a:cubicBezTo>
                  <a:pt x="21600" y="211"/>
                  <a:pt x="21200" y="-121"/>
                  <a:pt x="20800" y="45"/>
                </a:cubicBezTo>
                <a:close/>
                <a:moveTo>
                  <a:pt x="9200" y="15830"/>
                </a:moveTo>
                <a:cubicBezTo>
                  <a:pt x="1000" y="15830"/>
                  <a:pt x="1000" y="15830"/>
                  <a:pt x="1000" y="15830"/>
                </a:cubicBezTo>
                <a:cubicBezTo>
                  <a:pt x="1000" y="5528"/>
                  <a:pt x="1000" y="5528"/>
                  <a:pt x="1000" y="5528"/>
                </a:cubicBezTo>
                <a:cubicBezTo>
                  <a:pt x="9200" y="5528"/>
                  <a:pt x="9200" y="5528"/>
                  <a:pt x="9200" y="5528"/>
                </a:cubicBezTo>
                <a:lnTo>
                  <a:pt x="9200" y="15830"/>
                </a:lnTo>
                <a:close/>
                <a:moveTo>
                  <a:pt x="20600" y="20316"/>
                </a:moveTo>
                <a:cubicBezTo>
                  <a:pt x="10000" y="15830"/>
                  <a:pt x="10000" y="15830"/>
                  <a:pt x="10000" y="15830"/>
                </a:cubicBezTo>
                <a:cubicBezTo>
                  <a:pt x="10000" y="5528"/>
                  <a:pt x="10000" y="5528"/>
                  <a:pt x="10000" y="5528"/>
                </a:cubicBezTo>
                <a:cubicBezTo>
                  <a:pt x="20600" y="1042"/>
                  <a:pt x="20600" y="1042"/>
                  <a:pt x="20600" y="1042"/>
                </a:cubicBezTo>
                <a:lnTo>
                  <a:pt x="20600" y="20316"/>
                </a:ln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56" name="Freeform 64">
            <a:extLst>
              <a:ext uri="{FF2B5EF4-FFF2-40B4-BE49-F238E27FC236}">
                <a16:creationId xmlns:a16="http://schemas.microsoft.com/office/drawing/2014/main" id="{A8C1F24F-1098-4208-B775-4D6F70CA7C72}"/>
              </a:ext>
            </a:extLst>
          </p:cNvPr>
          <p:cNvSpPr/>
          <p:nvPr/>
        </p:nvSpPr>
        <p:spPr>
          <a:xfrm>
            <a:off x="1970465" y="5548479"/>
            <a:ext cx="374564" cy="404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6" h="21451" extrusionOk="0">
                <a:moveTo>
                  <a:pt x="21466" y="16242"/>
                </a:moveTo>
                <a:cubicBezTo>
                  <a:pt x="21466" y="0"/>
                  <a:pt x="21466" y="0"/>
                  <a:pt x="21466" y="0"/>
                </a:cubicBezTo>
                <a:cubicBezTo>
                  <a:pt x="6763" y="3349"/>
                  <a:pt x="6763" y="3349"/>
                  <a:pt x="6763" y="3349"/>
                </a:cubicBezTo>
                <a:cubicBezTo>
                  <a:pt x="6763" y="16577"/>
                  <a:pt x="6763" y="16577"/>
                  <a:pt x="6763" y="16577"/>
                </a:cubicBezTo>
                <a:cubicBezTo>
                  <a:pt x="6219" y="16409"/>
                  <a:pt x="6219" y="16409"/>
                  <a:pt x="6219" y="16409"/>
                </a:cubicBezTo>
                <a:cubicBezTo>
                  <a:pt x="5674" y="15907"/>
                  <a:pt x="4767" y="15740"/>
                  <a:pt x="3859" y="15740"/>
                </a:cubicBezTo>
                <a:cubicBezTo>
                  <a:pt x="3678" y="15740"/>
                  <a:pt x="3496" y="15740"/>
                  <a:pt x="3315" y="15740"/>
                </a:cubicBezTo>
                <a:cubicBezTo>
                  <a:pt x="2407" y="15907"/>
                  <a:pt x="1500" y="16242"/>
                  <a:pt x="774" y="16912"/>
                </a:cubicBezTo>
                <a:cubicBezTo>
                  <a:pt x="229" y="17414"/>
                  <a:pt x="-134" y="18251"/>
                  <a:pt x="48" y="18921"/>
                </a:cubicBezTo>
                <a:cubicBezTo>
                  <a:pt x="229" y="20595"/>
                  <a:pt x="2044" y="21600"/>
                  <a:pt x="4041" y="21433"/>
                </a:cubicBezTo>
                <a:cubicBezTo>
                  <a:pt x="6037" y="21265"/>
                  <a:pt x="7490" y="19926"/>
                  <a:pt x="7490" y="18419"/>
                </a:cubicBezTo>
                <a:cubicBezTo>
                  <a:pt x="7490" y="8205"/>
                  <a:pt x="7490" y="8205"/>
                  <a:pt x="7490" y="8205"/>
                </a:cubicBezTo>
                <a:cubicBezTo>
                  <a:pt x="20740" y="5358"/>
                  <a:pt x="20740" y="5358"/>
                  <a:pt x="20740" y="5358"/>
                </a:cubicBezTo>
                <a:cubicBezTo>
                  <a:pt x="20740" y="14233"/>
                  <a:pt x="20740" y="14233"/>
                  <a:pt x="20740" y="14233"/>
                </a:cubicBezTo>
                <a:cubicBezTo>
                  <a:pt x="20377" y="14065"/>
                  <a:pt x="20377" y="14065"/>
                  <a:pt x="20377" y="14065"/>
                </a:cubicBezTo>
                <a:cubicBezTo>
                  <a:pt x="19469" y="13563"/>
                  <a:pt x="18562" y="13228"/>
                  <a:pt x="17473" y="13395"/>
                </a:cubicBezTo>
                <a:cubicBezTo>
                  <a:pt x="16384" y="13563"/>
                  <a:pt x="15476" y="13898"/>
                  <a:pt x="14750" y="14567"/>
                </a:cubicBezTo>
                <a:cubicBezTo>
                  <a:pt x="14205" y="15070"/>
                  <a:pt x="13842" y="15907"/>
                  <a:pt x="14024" y="16577"/>
                </a:cubicBezTo>
                <a:cubicBezTo>
                  <a:pt x="14205" y="18251"/>
                  <a:pt x="16021" y="19256"/>
                  <a:pt x="18199" y="19088"/>
                </a:cubicBezTo>
                <a:cubicBezTo>
                  <a:pt x="20014" y="18921"/>
                  <a:pt x="21466" y="17581"/>
                  <a:pt x="21466" y="16242"/>
                </a:cubicBezTo>
                <a:close/>
                <a:moveTo>
                  <a:pt x="6037" y="19758"/>
                </a:moveTo>
                <a:cubicBezTo>
                  <a:pt x="5674" y="20260"/>
                  <a:pt x="4767" y="20595"/>
                  <a:pt x="4041" y="20595"/>
                </a:cubicBezTo>
                <a:cubicBezTo>
                  <a:pt x="3859" y="20763"/>
                  <a:pt x="3678" y="20763"/>
                  <a:pt x="3496" y="20763"/>
                </a:cubicBezTo>
                <a:cubicBezTo>
                  <a:pt x="2770" y="20763"/>
                  <a:pt x="2226" y="20428"/>
                  <a:pt x="1681" y="20093"/>
                </a:cubicBezTo>
                <a:cubicBezTo>
                  <a:pt x="1318" y="19926"/>
                  <a:pt x="955" y="19591"/>
                  <a:pt x="774" y="18921"/>
                </a:cubicBezTo>
                <a:cubicBezTo>
                  <a:pt x="774" y="18419"/>
                  <a:pt x="955" y="17916"/>
                  <a:pt x="1500" y="17414"/>
                </a:cubicBezTo>
                <a:cubicBezTo>
                  <a:pt x="1863" y="16912"/>
                  <a:pt x="2589" y="16577"/>
                  <a:pt x="3496" y="16409"/>
                </a:cubicBezTo>
                <a:cubicBezTo>
                  <a:pt x="4404" y="16409"/>
                  <a:pt x="5311" y="16577"/>
                  <a:pt x="5856" y="17079"/>
                </a:cubicBezTo>
                <a:cubicBezTo>
                  <a:pt x="6219" y="17247"/>
                  <a:pt x="6582" y="17581"/>
                  <a:pt x="6763" y="18251"/>
                </a:cubicBezTo>
                <a:cubicBezTo>
                  <a:pt x="6763" y="18753"/>
                  <a:pt x="6582" y="19256"/>
                  <a:pt x="6037" y="19758"/>
                </a:cubicBezTo>
                <a:close/>
                <a:moveTo>
                  <a:pt x="7490" y="7535"/>
                </a:moveTo>
                <a:cubicBezTo>
                  <a:pt x="7490" y="3851"/>
                  <a:pt x="7490" y="3851"/>
                  <a:pt x="7490" y="3851"/>
                </a:cubicBezTo>
                <a:cubicBezTo>
                  <a:pt x="20740" y="1005"/>
                  <a:pt x="20740" y="1005"/>
                  <a:pt x="20740" y="1005"/>
                </a:cubicBezTo>
                <a:cubicBezTo>
                  <a:pt x="20740" y="4521"/>
                  <a:pt x="20740" y="4521"/>
                  <a:pt x="20740" y="4521"/>
                </a:cubicBezTo>
                <a:lnTo>
                  <a:pt x="7490" y="7535"/>
                </a:lnTo>
                <a:close/>
                <a:moveTo>
                  <a:pt x="17654" y="18419"/>
                </a:moveTo>
                <a:cubicBezTo>
                  <a:pt x="16928" y="18419"/>
                  <a:pt x="16202" y="18084"/>
                  <a:pt x="15658" y="17749"/>
                </a:cubicBezTo>
                <a:cubicBezTo>
                  <a:pt x="15295" y="17581"/>
                  <a:pt x="14932" y="17079"/>
                  <a:pt x="14750" y="16577"/>
                </a:cubicBezTo>
                <a:cubicBezTo>
                  <a:pt x="14750" y="16074"/>
                  <a:pt x="14932" y="15572"/>
                  <a:pt x="15476" y="15070"/>
                </a:cubicBezTo>
                <a:cubicBezTo>
                  <a:pt x="15839" y="14567"/>
                  <a:pt x="16747" y="14233"/>
                  <a:pt x="17473" y="14065"/>
                </a:cubicBezTo>
                <a:cubicBezTo>
                  <a:pt x="18380" y="14065"/>
                  <a:pt x="19288" y="14233"/>
                  <a:pt x="19832" y="14735"/>
                </a:cubicBezTo>
                <a:cubicBezTo>
                  <a:pt x="20195" y="14902"/>
                  <a:pt x="20558" y="15237"/>
                  <a:pt x="20740" y="15907"/>
                </a:cubicBezTo>
                <a:cubicBezTo>
                  <a:pt x="20740" y="16409"/>
                  <a:pt x="20558" y="16912"/>
                  <a:pt x="20014" y="17414"/>
                </a:cubicBezTo>
                <a:cubicBezTo>
                  <a:pt x="19651" y="17916"/>
                  <a:pt x="18925" y="18251"/>
                  <a:pt x="18017" y="18251"/>
                </a:cubicBezTo>
                <a:cubicBezTo>
                  <a:pt x="17836" y="18419"/>
                  <a:pt x="17654" y="18419"/>
                  <a:pt x="17654" y="18419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57" name="Freeform 65">
            <a:extLst>
              <a:ext uri="{FF2B5EF4-FFF2-40B4-BE49-F238E27FC236}">
                <a16:creationId xmlns:a16="http://schemas.microsoft.com/office/drawing/2014/main" id="{607347F4-C4F9-439C-849B-D2EEE20126F7}"/>
              </a:ext>
            </a:extLst>
          </p:cNvPr>
          <p:cNvSpPr/>
          <p:nvPr/>
        </p:nvSpPr>
        <p:spPr>
          <a:xfrm>
            <a:off x="1190486" y="5551152"/>
            <a:ext cx="313855" cy="404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extrusionOk="0">
                <a:moveTo>
                  <a:pt x="12027" y="17550"/>
                </a:moveTo>
                <a:cubicBezTo>
                  <a:pt x="12027" y="7425"/>
                  <a:pt x="12027" y="7425"/>
                  <a:pt x="12027" y="7425"/>
                </a:cubicBezTo>
                <a:cubicBezTo>
                  <a:pt x="21223" y="5400"/>
                  <a:pt x="21223" y="5400"/>
                  <a:pt x="21223" y="5400"/>
                </a:cubicBezTo>
                <a:cubicBezTo>
                  <a:pt x="10958" y="0"/>
                  <a:pt x="10958" y="0"/>
                  <a:pt x="10958" y="0"/>
                </a:cubicBezTo>
                <a:cubicBezTo>
                  <a:pt x="10958" y="15694"/>
                  <a:pt x="10958" y="15694"/>
                  <a:pt x="10958" y="15694"/>
                </a:cubicBezTo>
                <a:cubicBezTo>
                  <a:pt x="10530" y="15356"/>
                  <a:pt x="10530" y="15356"/>
                  <a:pt x="10530" y="15356"/>
                </a:cubicBezTo>
                <a:cubicBezTo>
                  <a:pt x="9461" y="14681"/>
                  <a:pt x="8177" y="14344"/>
                  <a:pt x="6680" y="14344"/>
                </a:cubicBezTo>
                <a:cubicBezTo>
                  <a:pt x="6039" y="14344"/>
                  <a:pt x="5611" y="14344"/>
                  <a:pt x="5183" y="14512"/>
                </a:cubicBezTo>
                <a:cubicBezTo>
                  <a:pt x="1975" y="14850"/>
                  <a:pt x="-377" y="16875"/>
                  <a:pt x="51" y="18731"/>
                </a:cubicBezTo>
                <a:cubicBezTo>
                  <a:pt x="265" y="20419"/>
                  <a:pt x="2617" y="21600"/>
                  <a:pt x="5397" y="21600"/>
                </a:cubicBezTo>
                <a:cubicBezTo>
                  <a:pt x="5825" y="21600"/>
                  <a:pt x="6253" y="21431"/>
                  <a:pt x="6680" y="21431"/>
                </a:cubicBezTo>
                <a:cubicBezTo>
                  <a:pt x="9674" y="21094"/>
                  <a:pt x="12027" y="19406"/>
                  <a:pt x="12027" y="17550"/>
                </a:cubicBezTo>
                <a:close/>
                <a:moveTo>
                  <a:pt x="12027" y="1350"/>
                </a:moveTo>
                <a:cubicBezTo>
                  <a:pt x="18871" y="5063"/>
                  <a:pt x="18871" y="5063"/>
                  <a:pt x="18871" y="5063"/>
                </a:cubicBezTo>
                <a:cubicBezTo>
                  <a:pt x="12027" y="6581"/>
                  <a:pt x="12027" y="6581"/>
                  <a:pt x="12027" y="6581"/>
                </a:cubicBezTo>
                <a:lnTo>
                  <a:pt x="12027" y="1350"/>
                </a:lnTo>
                <a:close/>
                <a:moveTo>
                  <a:pt x="8605" y="20081"/>
                </a:moveTo>
                <a:cubicBezTo>
                  <a:pt x="7964" y="20419"/>
                  <a:pt x="7322" y="20587"/>
                  <a:pt x="6467" y="20756"/>
                </a:cubicBezTo>
                <a:cubicBezTo>
                  <a:pt x="6253" y="20756"/>
                  <a:pt x="5825" y="20756"/>
                  <a:pt x="5397" y="20756"/>
                </a:cubicBezTo>
                <a:cubicBezTo>
                  <a:pt x="4114" y="20756"/>
                  <a:pt x="3045" y="20587"/>
                  <a:pt x="2189" y="20081"/>
                </a:cubicBezTo>
                <a:cubicBezTo>
                  <a:pt x="1762" y="19912"/>
                  <a:pt x="1120" y="19406"/>
                  <a:pt x="906" y="18562"/>
                </a:cubicBezTo>
                <a:cubicBezTo>
                  <a:pt x="692" y="17719"/>
                  <a:pt x="1334" y="17044"/>
                  <a:pt x="1975" y="16537"/>
                </a:cubicBezTo>
                <a:cubicBezTo>
                  <a:pt x="2189" y="16200"/>
                  <a:pt x="2831" y="16031"/>
                  <a:pt x="3259" y="15694"/>
                </a:cubicBezTo>
                <a:cubicBezTo>
                  <a:pt x="3900" y="15525"/>
                  <a:pt x="4756" y="15356"/>
                  <a:pt x="5397" y="15187"/>
                </a:cubicBezTo>
                <a:cubicBezTo>
                  <a:pt x="6894" y="15019"/>
                  <a:pt x="8605" y="15187"/>
                  <a:pt x="9674" y="15862"/>
                </a:cubicBezTo>
                <a:cubicBezTo>
                  <a:pt x="10102" y="16031"/>
                  <a:pt x="10958" y="16537"/>
                  <a:pt x="10958" y="17212"/>
                </a:cubicBezTo>
                <a:cubicBezTo>
                  <a:pt x="11172" y="18225"/>
                  <a:pt x="10530" y="18900"/>
                  <a:pt x="10102" y="19237"/>
                </a:cubicBezTo>
                <a:cubicBezTo>
                  <a:pt x="9674" y="19575"/>
                  <a:pt x="9247" y="19912"/>
                  <a:pt x="8605" y="20081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67" name="Freeform 74">
            <a:extLst>
              <a:ext uri="{FF2B5EF4-FFF2-40B4-BE49-F238E27FC236}">
                <a16:creationId xmlns:a16="http://schemas.microsoft.com/office/drawing/2014/main" id="{3A9E93E0-15D5-4A71-B730-0FDA3BB4ED7B}"/>
              </a:ext>
            </a:extLst>
          </p:cNvPr>
          <p:cNvSpPr/>
          <p:nvPr/>
        </p:nvSpPr>
        <p:spPr>
          <a:xfrm>
            <a:off x="6001830" y="4738530"/>
            <a:ext cx="404976" cy="404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20587" y="6244"/>
                </a:moveTo>
                <a:cubicBezTo>
                  <a:pt x="20081" y="5400"/>
                  <a:pt x="19406" y="4725"/>
                  <a:pt x="18394" y="4388"/>
                </a:cubicBezTo>
                <a:cubicBezTo>
                  <a:pt x="18394" y="4219"/>
                  <a:pt x="18394" y="4219"/>
                  <a:pt x="18394" y="4219"/>
                </a:cubicBezTo>
                <a:cubicBezTo>
                  <a:pt x="18394" y="4219"/>
                  <a:pt x="18394" y="4219"/>
                  <a:pt x="18394" y="4219"/>
                </a:cubicBezTo>
                <a:cubicBezTo>
                  <a:pt x="17887" y="3038"/>
                  <a:pt x="17212" y="2025"/>
                  <a:pt x="16200" y="1350"/>
                </a:cubicBezTo>
                <a:cubicBezTo>
                  <a:pt x="15187" y="506"/>
                  <a:pt x="13837" y="0"/>
                  <a:pt x="12487" y="0"/>
                </a:cubicBezTo>
                <a:cubicBezTo>
                  <a:pt x="10800" y="0"/>
                  <a:pt x="9112" y="844"/>
                  <a:pt x="7931" y="2194"/>
                </a:cubicBezTo>
                <a:cubicBezTo>
                  <a:pt x="7762" y="2363"/>
                  <a:pt x="7762" y="2363"/>
                  <a:pt x="7762" y="2363"/>
                </a:cubicBezTo>
                <a:cubicBezTo>
                  <a:pt x="7594" y="2363"/>
                  <a:pt x="7594" y="2363"/>
                  <a:pt x="7594" y="2363"/>
                </a:cubicBezTo>
                <a:cubicBezTo>
                  <a:pt x="7088" y="2025"/>
                  <a:pt x="6581" y="1856"/>
                  <a:pt x="5906" y="1856"/>
                </a:cubicBezTo>
                <a:cubicBezTo>
                  <a:pt x="4050" y="1856"/>
                  <a:pt x="2531" y="3375"/>
                  <a:pt x="2531" y="5400"/>
                </a:cubicBezTo>
                <a:cubicBezTo>
                  <a:pt x="2531" y="5400"/>
                  <a:pt x="2531" y="5569"/>
                  <a:pt x="2531" y="5737"/>
                </a:cubicBezTo>
                <a:cubicBezTo>
                  <a:pt x="2531" y="5906"/>
                  <a:pt x="2531" y="5906"/>
                  <a:pt x="2531" y="5906"/>
                </a:cubicBezTo>
                <a:cubicBezTo>
                  <a:pt x="2363" y="6075"/>
                  <a:pt x="2363" y="6075"/>
                  <a:pt x="2363" y="6075"/>
                </a:cubicBezTo>
                <a:cubicBezTo>
                  <a:pt x="844" y="6919"/>
                  <a:pt x="0" y="8437"/>
                  <a:pt x="0" y="10294"/>
                </a:cubicBezTo>
                <a:cubicBezTo>
                  <a:pt x="0" y="12994"/>
                  <a:pt x="2194" y="15187"/>
                  <a:pt x="4725" y="15187"/>
                </a:cubicBezTo>
                <a:cubicBezTo>
                  <a:pt x="10462" y="15187"/>
                  <a:pt x="10462" y="15187"/>
                  <a:pt x="10462" y="15187"/>
                </a:cubicBezTo>
                <a:cubicBezTo>
                  <a:pt x="10462" y="20250"/>
                  <a:pt x="10462" y="20250"/>
                  <a:pt x="10462" y="20250"/>
                </a:cubicBezTo>
                <a:cubicBezTo>
                  <a:pt x="7594" y="17381"/>
                  <a:pt x="7594" y="17381"/>
                  <a:pt x="7594" y="17381"/>
                </a:cubicBezTo>
                <a:cubicBezTo>
                  <a:pt x="7425" y="17381"/>
                  <a:pt x="7425" y="17212"/>
                  <a:pt x="7256" y="17212"/>
                </a:cubicBezTo>
                <a:cubicBezTo>
                  <a:pt x="7088" y="17212"/>
                  <a:pt x="7088" y="17381"/>
                  <a:pt x="6919" y="17381"/>
                </a:cubicBezTo>
                <a:cubicBezTo>
                  <a:pt x="6919" y="17550"/>
                  <a:pt x="6919" y="17550"/>
                  <a:pt x="6919" y="17719"/>
                </a:cubicBezTo>
                <a:cubicBezTo>
                  <a:pt x="6919" y="17719"/>
                  <a:pt x="6919" y="17887"/>
                  <a:pt x="6919" y="17887"/>
                </a:cubicBezTo>
                <a:cubicBezTo>
                  <a:pt x="10462" y="21431"/>
                  <a:pt x="10462" y="21431"/>
                  <a:pt x="10462" y="21431"/>
                </a:cubicBezTo>
                <a:cubicBezTo>
                  <a:pt x="10631" y="21600"/>
                  <a:pt x="10969" y="21600"/>
                  <a:pt x="11137" y="21431"/>
                </a:cubicBezTo>
                <a:cubicBezTo>
                  <a:pt x="14681" y="17887"/>
                  <a:pt x="14681" y="17887"/>
                  <a:pt x="14681" y="17887"/>
                </a:cubicBezTo>
                <a:cubicBezTo>
                  <a:pt x="14681" y="17887"/>
                  <a:pt x="14681" y="17719"/>
                  <a:pt x="14681" y="17719"/>
                </a:cubicBezTo>
                <a:cubicBezTo>
                  <a:pt x="14681" y="17550"/>
                  <a:pt x="14681" y="17550"/>
                  <a:pt x="14681" y="17381"/>
                </a:cubicBezTo>
                <a:cubicBezTo>
                  <a:pt x="14512" y="17212"/>
                  <a:pt x="14175" y="17212"/>
                  <a:pt x="14006" y="17381"/>
                </a:cubicBezTo>
                <a:cubicBezTo>
                  <a:pt x="11137" y="20250"/>
                  <a:pt x="11137" y="20250"/>
                  <a:pt x="11137" y="20250"/>
                </a:cubicBezTo>
                <a:cubicBezTo>
                  <a:pt x="11137" y="15187"/>
                  <a:pt x="11137" y="15187"/>
                  <a:pt x="11137" y="15187"/>
                </a:cubicBezTo>
                <a:cubicBezTo>
                  <a:pt x="16031" y="15187"/>
                  <a:pt x="16031" y="15187"/>
                  <a:pt x="16031" y="15187"/>
                </a:cubicBezTo>
                <a:cubicBezTo>
                  <a:pt x="17550" y="15187"/>
                  <a:pt x="18900" y="14512"/>
                  <a:pt x="19912" y="13500"/>
                </a:cubicBezTo>
                <a:cubicBezTo>
                  <a:pt x="21094" y="12487"/>
                  <a:pt x="21600" y="10969"/>
                  <a:pt x="21600" y="9450"/>
                </a:cubicBezTo>
                <a:cubicBezTo>
                  <a:pt x="21600" y="8269"/>
                  <a:pt x="21262" y="7256"/>
                  <a:pt x="20587" y="6244"/>
                </a:cubicBezTo>
                <a:close/>
                <a:moveTo>
                  <a:pt x="16031" y="14344"/>
                </a:moveTo>
                <a:cubicBezTo>
                  <a:pt x="11137" y="14344"/>
                  <a:pt x="11137" y="14344"/>
                  <a:pt x="11137" y="14344"/>
                </a:cubicBezTo>
                <a:cubicBezTo>
                  <a:pt x="11137" y="9956"/>
                  <a:pt x="11137" y="9956"/>
                  <a:pt x="11137" y="9956"/>
                </a:cubicBezTo>
                <a:cubicBezTo>
                  <a:pt x="11137" y="9787"/>
                  <a:pt x="10969" y="9619"/>
                  <a:pt x="10800" y="9619"/>
                </a:cubicBezTo>
                <a:cubicBezTo>
                  <a:pt x="10631" y="9619"/>
                  <a:pt x="10462" y="9787"/>
                  <a:pt x="10462" y="9956"/>
                </a:cubicBezTo>
                <a:cubicBezTo>
                  <a:pt x="10462" y="14344"/>
                  <a:pt x="10462" y="14344"/>
                  <a:pt x="10462" y="14344"/>
                </a:cubicBezTo>
                <a:cubicBezTo>
                  <a:pt x="4725" y="14344"/>
                  <a:pt x="4725" y="14344"/>
                  <a:pt x="4725" y="14344"/>
                </a:cubicBezTo>
                <a:cubicBezTo>
                  <a:pt x="2531" y="14344"/>
                  <a:pt x="844" y="12487"/>
                  <a:pt x="844" y="10294"/>
                </a:cubicBezTo>
                <a:cubicBezTo>
                  <a:pt x="844" y="8606"/>
                  <a:pt x="1688" y="7088"/>
                  <a:pt x="3206" y="6581"/>
                </a:cubicBezTo>
                <a:cubicBezTo>
                  <a:pt x="3375" y="6412"/>
                  <a:pt x="3375" y="6412"/>
                  <a:pt x="3375" y="6412"/>
                </a:cubicBezTo>
                <a:cubicBezTo>
                  <a:pt x="3375" y="6075"/>
                  <a:pt x="3375" y="6075"/>
                  <a:pt x="3375" y="6075"/>
                </a:cubicBezTo>
                <a:cubicBezTo>
                  <a:pt x="3375" y="5737"/>
                  <a:pt x="3206" y="5569"/>
                  <a:pt x="3206" y="5400"/>
                </a:cubicBezTo>
                <a:cubicBezTo>
                  <a:pt x="3206" y="3881"/>
                  <a:pt x="4388" y="2531"/>
                  <a:pt x="5906" y="2531"/>
                </a:cubicBezTo>
                <a:cubicBezTo>
                  <a:pt x="6581" y="2531"/>
                  <a:pt x="7088" y="2869"/>
                  <a:pt x="7594" y="3206"/>
                </a:cubicBezTo>
                <a:cubicBezTo>
                  <a:pt x="7931" y="3544"/>
                  <a:pt x="7931" y="3544"/>
                  <a:pt x="7931" y="3544"/>
                </a:cubicBezTo>
                <a:cubicBezTo>
                  <a:pt x="8100" y="3206"/>
                  <a:pt x="8100" y="3206"/>
                  <a:pt x="8100" y="3206"/>
                </a:cubicBezTo>
                <a:cubicBezTo>
                  <a:pt x="9112" y="1688"/>
                  <a:pt x="10800" y="844"/>
                  <a:pt x="12487" y="844"/>
                </a:cubicBezTo>
                <a:cubicBezTo>
                  <a:pt x="13669" y="844"/>
                  <a:pt x="14850" y="1181"/>
                  <a:pt x="15694" y="1856"/>
                </a:cubicBezTo>
                <a:cubicBezTo>
                  <a:pt x="16706" y="2531"/>
                  <a:pt x="17381" y="3544"/>
                  <a:pt x="17719" y="4725"/>
                </a:cubicBezTo>
                <a:cubicBezTo>
                  <a:pt x="17719" y="4894"/>
                  <a:pt x="17719" y="4894"/>
                  <a:pt x="17719" y="4894"/>
                </a:cubicBezTo>
                <a:cubicBezTo>
                  <a:pt x="17887" y="4894"/>
                  <a:pt x="17887" y="4894"/>
                  <a:pt x="17887" y="4894"/>
                </a:cubicBezTo>
                <a:cubicBezTo>
                  <a:pt x="19744" y="5737"/>
                  <a:pt x="20756" y="7425"/>
                  <a:pt x="20756" y="9450"/>
                </a:cubicBezTo>
                <a:cubicBezTo>
                  <a:pt x="20756" y="12150"/>
                  <a:pt x="18731" y="14344"/>
                  <a:pt x="16031" y="14344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26952A8A-B988-4737-BE54-5C8453D670E3}"/>
              </a:ext>
            </a:extLst>
          </p:cNvPr>
          <p:cNvGrpSpPr/>
          <p:nvPr/>
        </p:nvGrpSpPr>
        <p:grpSpPr>
          <a:xfrm>
            <a:off x="5193218" y="4798674"/>
            <a:ext cx="403639" cy="284686"/>
            <a:chOff x="5193218" y="4798674"/>
            <a:chExt cx="403639" cy="284686"/>
          </a:xfrm>
        </p:grpSpPr>
        <p:sp>
          <p:nvSpPr>
            <p:cNvPr id="69" name="Freeform 75">
              <a:extLst>
                <a:ext uri="{FF2B5EF4-FFF2-40B4-BE49-F238E27FC236}">
                  <a16:creationId xmlns:a16="http://schemas.microsoft.com/office/drawing/2014/main" id="{061E78DE-AA23-4B7C-BEA5-930889E8C848}"/>
                </a:ext>
              </a:extLst>
            </p:cNvPr>
            <p:cNvSpPr/>
            <p:nvPr/>
          </p:nvSpPr>
          <p:spPr>
            <a:xfrm>
              <a:off x="5193218" y="4798674"/>
              <a:ext cx="403639" cy="28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8" y="8880"/>
                  </a:moveTo>
                  <a:cubicBezTo>
                    <a:pt x="20081" y="7680"/>
                    <a:pt x="19406" y="6720"/>
                    <a:pt x="18394" y="6240"/>
                  </a:cubicBezTo>
                  <a:cubicBezTo>
                    <a:pt x="18394" y="6240"/>
                    <a:pt x="18394" y="6240"/>
                    <a:pt x="18394" y="6240"/>
                  </a:cubicBezTo>
                  <a:cubicBezTo>
                    <a:pt x="18394" y="6000"/>
                    <a:pt x="18394" y="6000"/>
                    <a:pt x="18394" y="6000"/>
                  </a:cubicBezTo>
                  <a:cubicBezTo>
                    <a:pt x="17888" y="4320"/>
                    <a:pt x="17213" y="2880"/>
                    <a:pt x="16200" y="1920"/>
                  </a:cubicBezTo>
                  <a:cubicBezTo>
                    <a:pt x="15188" y="720"/>
                    <a:pt x="13838" y="0"/>
                    <a:pt x="12488" y="0"/>
                  </a:cubicBezTo>
                  <a:cubicBezTo>
                    <a:pt x="10800" y="0"/>
                    <a:pt x="9112" y="1200"/>
                    <a:pt x="7931" y="3120"/>
                  </a:cubicBezTo>
                  <a:cubicBezTo>
                    <a:pt x="7762" y="3360"/>
                    <a:pt x="7762" y="3360"/>
                    <a:pt x="7762" y="3360"/>
                  </a:cubicBezTo>
                  <a:cubicBezTo>
                    <a:pt x="7594" y="3360"/>
                    <a:pt x="7594" y="3360"/>
                    <a:pt x="7594" y="3360"/>
                  </a:cubicBezTo>
                  <a:cubicBezTo>
                    <a:pt x="7087" y="2880"/>
                    <a:pt x="6581" y="2640"/>
                    <a:pt x="5906" y="2640"/>
                  </a:cubicBezTo>
                  <a:cubicBezTo>
                    <a:pt x="4050" y="2640"/>
                    <a:pt x="2531" y="4800"/>
                    <a:pt x="2531" y="7680"/>
                  </a:cubicBezTo>
                  <a:cubicBezTo>
                    <a:pt x="2531" y="7920"/>
                    <a:pt x="2531" y="7920"/>
                    <a:pt x="2531" y="8160"/>
                  </a:cubicBezTo>
                  <a:cubicBezTo>
                    <a:pt x="2531" y="8400"/>
                    <a:pt x="2531" y="8400"/>
                    <a:pt x="2531" y="8400"/>
                  </a:cubicBezTo>
                  <a:cubicBezTo>
                    <a:pt x="2362" y="8640"/>
                    <a:pt x="2362" y="8640"/>
                    <a:pt x="2362" y="8640"/>
                  </a:cubicBezTo>
                  <a:cubicBezTo>
                    <a:pt x="844" y="9840"/>
                    <a:pt x="0" y="12240"/>
                    <a:pt x="0" y="14640"/>
                  </a:cubicBezTo>
                  <a:cubicBezTo>
                    <a:pt x="0" y="18480"/>
                    <a:pt x="2194" y="21600"/>
                    <a:pt x="4725" y="21600"/>
                  </a:cubicBezTo>
                  <a:cubicBezTo>
                    <a:pt x="16031" y="21600"/>
                    <a:pt x="16031" y="21600"/>
                    <a:pt x="16031" y="21600"/>
                  </a:cubicBezTo>
                  <a:cubicBezTo>
                    <a:pt x="17550" y="21600"/>
                    <a:pt x="18900" y="20640"/>
                    <a:pt x="19913" y="19200"/>
                  </a:cubicBezTo>
                  <a:cubicBezTo>
                    <a:pt x="21094" y="17760"/>
                    <a:pt x="21600" y="15600"/>
                    <a:pt x="21600" y="13440"/>
                  </a:cubicBezTo>
                  <a:cubicBezTo>
                    <a:pt x="21600" y="11760"/>
                    <a:pt x="21263" y="10320"/>
                    <a:pt x="20588" y="8880"/>
                  </a:cubicBezTo>
                  <a:close/>
                  <a:moveTo>
                    <a:pt x="16031" y="20400"/>
                  </a:moveTo>
                  <a:cubicBezTo>
                    <a:pt x="4725" y="20400"/>
                    <a:pt x="4725" y="20400"/>
                    <a:pt x="4725" y="20400"/>
                  </a:cubicBezTo>
                  <a:cubicBezTo>
                    <a:pt x="2531" y="20400"/>
                    <a:pt x="844" y="17760"/>
                    <a:pt x="844" y="14640"/>
                  </a:cubicBezTo>
                  <a:cubicBezTo>
                    <a:pt x="844" y="12240"/>
                    <a:pt x="1687" y="10320"/>
                    <a:pt x="3206" y="9360"/>
                  </a:cubicBezTo>
                  <a:cubicBezTo>
                    <a:pt x="3375" y="9120"/>
                    <a:pt x="3375" y="9120"/>
                    <a:pt x="3375" y="9120"/>
                  </a:cubicBezTo>
                  <a:cubicBezTo>
                    <a:pt x="3375" y="8640"/>
                    <a:pt x="3375" y="8640"/>
                    <a:pt x="3375" y="8640"/>
                  </a:cubicBezTo>
                  <a:cubicBezTo>
                    <a:pt x="3375" y="8400"/>
                    <a:pt x="3206" y="7920"/>
                    <a:pt x="3206" y="7680"/>
                  </a:cubicBezTo>
                  <a:cubicBezTo>
                    <a:pt x="3206" y="5520"/>
                    <a:pt x="4387" y="3840"/>
                    <a:pt x="5906" y="3840"/>
                  </a:cubicBezTo>
                  <a:cubicBezTo>
                    <a:pt x="6581" y="3840"/>
                    <a:pt x="7087" y="4080"/>
                    <a:pt x="7594" y="4560"/>
                  </a:cubicBezTo>
                  <a:cubicBezTo>
                    <a:pt x="7931" y="5040"/>
                    <a:pt x="7931" y="5040"/>
                    <a:pt x="7931" y="5040"/>
                  </a:cubicBezTo>
                  <a:cubicBezTo>
                    <a:pt x="8100" y="4560"/>
                    <a:pt x="8100" y="4560"/>
                    <a:pt x="8100" y="4560"/>
                  </a:cubicBezTo>
                  <a:cubicBezTo>
                    <a:pt x="9112" y="2400"/>
                    <a:pt x="10800" y="1200"/>
                    <a:pt x="12488" y="1200"/>
                  </a:cubicBezTo>
                  <a:cubicBezTo>
                    <a:pt x="13669" y="1200"/>
                    <a:pt x="14850" y="1680"/>
                    <a:pt x="15694" y="2640"/>
                  </a:cubicBezTo>
                  <a:cubicBezTo>
                    <a:pt x="16706" y="3600"/>
                    <a:pt x="17381" y="5040"/>
                    <a:pt x="17719" y="6720"/>
                  </a:cubicBezTo>
                  <a:cubicBezTo>
                    <a:pt x="17719" y="6960"/>
                    <a:pt x="17719" y="6960"/>
                    <a:pt x="17719" y="6960"/>
                  </a:cubicBezTo>
                  <a:cubicBezTo>
                    <a:pt x="17888" y="6960"/>
                    <a:pt x="17888" y="6960"/>
                    <a:pt x="17888" y="6960"/>
                  </a:cubicBezTo>
                  <a:cubicBezTo>
                    <a:pt x="19744" y="8160"/>
                    <a:pt x="20756" y="10560"/>
                    <a:pt x="20756" y="13440"/>
                  </a:cubicBezTo>
                  <a:cubicBezTo>
                    <a:pt x="20756" y="17280"/>
                    <a:pt x="18731" y="20400"/>
                    <a:pt x="16031" y="204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70" name="Freeform 76">
              <a:extLst>
                <a:ext uri="{FF2B5EF4-FFF2-40B4-BE49-F238E27FC236}">
                  <a16:creationId xmlns:a16="http://schemas.microsoft.com/office/drawing/2014/main" id="{072117B6-6C85-4940-9170-58CFD69990FE}"/>
                </a:ext>
              </a:extLst>
            </p:cNvPr>
            <p:cNvSpPr/>
            <p:nvPr/>
          </p:nvSpPr>
          <p:spPr>
            <a:xfrm>
              <a:off x="5313508" y="4898365"/>
              <a:ext cx="163606" cy="115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454" extrusionOk="0">
                  <a:moveTo>
                    <a:pt x="19938" y="438"/>
                  </a:moveTo>
                  <a:cubicBezTo>
                    <a:pt x="7477" y="17951"/>
                    <a:pt x="7477" y="17951"/>
                    <a:pt x="7477" y="17951"/>
                  </a:cubicBezTo>
                  <a:cubicBezTo>
                    <a:pt x="1662" y="9778"/>
                    <a:pt x="1662" y="9778"/>
                    <a:pt x="1662" y="9778"/>
                  </a:cubicBezTo>
                  <a:cubicBezTo>
                    <a:pt x="1662" y="9778"/>
                    <a:pt x="1246" y="9195"/>
                    <a:pt x="831" y="9195"/>
                  </a:cubicBezTo>
                  <a:cubicBezTo>
                    <a:pt x="831" y="9195"/>
                    <a:pt x="415" y="9778"/>
                    <a:pt x="415" y="9778"/>
                  </a:cubicBezTo>
                  <a:cubicBezTo>
                    <a:pt x="0" y="9778"/>
                    <a:pt x="0" y="10362"/>
                    <a:pt x="0" y="10946"/>
                  </a:cubicBezTo>
                  <a:cubicBezTo>
                    <a:pt x="0" y="10946"/>
                    <a:pt x="0" y="11530"/>
                    <a:pt x="415" y="11530"/>
                  </a:cubicBezTo>
                  <a:cubicBezTo>
                    <a:pt x="7062" y="20870"/>
                    <a:pt x="7062" y="20870"/>
                    <a:pt x="7062" y="20870"/>
                  </a:cubicBezTo>
                  <a:cubicBezTo>
                    <a:pt x="7062" y="20870"/>
                    <a:pt x="7477" y="21454"/>
                    <a:pt x="7477" y="21454"/>
                  </a:cubicBezTo>
                  <a:cubicBezTo>
                    <a:pt x="7892" y="21454"/>
                    <a:pt x="7892" y="20870"/>
                    <a:pt x="8308" y="20870"/>
                  </a:cubicBezTo>
                  <a:cubicBezTo>
                    <a:pt x="21185" y="2773"/>
                    <a:pt x="21185" y="2773"/>
                    <a:pt x="21185" y="2773"/>
                  </a:cubicBezTo>
                  <a:cubicBezTo>
                    <a:pt x="21600" y="2189"/>
                    <a:pt x="21600" y="1022"/>
                    <a:pt x="21185" y="438"/>
                  </a:cubicBezTo>
                  <a:cubicBezTo>
                    <a:pt x="20769" y="-146"/>
                    <a:pt x="20354" y="-146"/>
                    <a:pt x="19938" y="43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A017B70F-5C09-4DAB-8B12-1966EF35BE37}"/>
              </a:ext>
            </a:extLst>
          </p:cNvPr>
          <p:cNvGrpSpPr/>
          <p:nvPr/>
        </p:nvGrpSpPr>
        <p:grpSpPr>
          <a:xfrm>
            <a:off x="4383269" y="4798674"/>
            <a:ext cx="404976" cy="284686"/>
            <a:chOff x="4383269" y="4798674"/>
            <a:chExt cx="404976" cy="284686"/>
          </a:xfrm>
        </p:grpSpPr>
        <p:sp>
          <p:nvSpPr>
            <p:cNvPr id="72" name="Freeform 77">
              <a:extLst>
                <a:ext uri="{FF2B5EF4-FFF2-40B4-BE49-F238E27FC236}">
                  <a16:creationId xmlns:a16="http://schemas.microsoft.com/office/drawing/2014/main" id="{B00D1285-6311-466B-8BFC-4216DE48482C}"/>
                </a:ext>
              </a:extLst>
            </p:cNvPr>
            <p:cNvSpPr/>
            <p:nvPr/>
          </p:nvSpPr>
          <p:spPr>
            <a:xfrm>
              <a:off x="4383269" y="4798674"/>
              <a:ext cx="404976" cy="28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7" y="8880"/>
                  </a:moveTo>
                  <a:cubicBezTo>
                    <a:pt x="20081" y="7680"/>
                    <a:pt x="19406" y="6720"/>
                    <a:pt x="18394" y="6240"/>
                  </a:cubicBezTo>
                  <a:cubicBezTo>
                    <a:pt x="18394" y="6240"/>
                    <a:pt x="18394" y="6240"/>
                    <a:pt x="18394" y="6240"/>
                  </a:cubicBezTo>
                  <a:cubicBezTo>
                    <a:pt x="18394" y="6000"/>
                    <a:pt x="18394" y="6000"/>
                    <a:pt x="18394" y="6000"/>
                  </a:cubicBezTo>
                  <a:cubicBezTo>
                    <a:pt x="17887" y="4320"/>
                    <a:pt x="17212" y="2880"/>
                    <a:pt x="16200" y="1920"/>
                  </a:cubicBezTo>
                  <a:cubicBezTo>
                    <a:pt x="15187" y="720"/>
                    <a:pt x="13837" y="0"/>
                    <a:pt x="12487" y="0"/>
                  </a:cubicBezTo>
                  <a:cubicBezTo>
                    <a:pt x="10800" y="0"/>
                    <a:pt x="9112" y="1200"/>
                    <a:pt x="7931" y="3120"/>
                  </a:cubicBezTo>
                  <a:cubicBezTo>
                    <a:pt x="7762" y="3360"/>
                    <a:pt x="7762" y="3360"/>
                    <a:pt x="7762" y="3360"/>
                  </a:cubicBezTo>
                  <a:cubicBezTo>
                    <a:pt x="7594" y="3360"/>
                    <a:pt x="7594" y="3360"/>
                    <a:pt x="7594" y="3360"/>
                  </a:cubicBezTo>
                  <a:cubicBezTo>
                    <a:pt x="7088" y="2880"/>
                    <a:pt x="6581" y="2640"/>
                    <a:pt x="5906" y="2640"/>
                  </a:cubicBezTo>
                  <a:cubicBezTo>
                    <a:pt x="4050" y="2640"/>
                    <a:pt x="2531" y="4800"/>
                    <a:pt x="2531" y="7680"/>
                  </a:cubicBezTo>
                  <a:cubicBezTo>
                    <a:pt x="2531" y="7920"/>
                    <a:pt x="2531" y="7920"/>
                    <a:pt x="2531" y="8160"/>
                  </a:cubicBezTo>
                  <a:cubicBezTo>
                    <a:pt x="2531" y="8400"/>
                    <a:pt x="2531" y="8400"/>
                    <a:pt x="2531" y="8400"/>
                  </a:cubicBezTo>
                  <a:cubicBezTo>
                    <a:pt x="2363" y="8640"/>
                    <a:pt x="2363" y="8640"/>
                    <a:pt x="2363" y="8640"/>
                  </a:cubicBezTo>
                  <a:cubicBezTo>
                    <a:pt x="844" y="9840"/>
                    <a:pt x="0" y="12240"/>
                    <a:pt x="0" y="14640"/>
                  </a:cubicBezTo>
                  <a:cubicBezTo>
                    <a:pt x="0" y="18480"/>
                    <a:pt x="2194" y="21600"/>
                    <a:pt x="4725" y="21600"/>
                  </a:cubicBezTo>
                  <a:cubicBezTo>
                    <a:pt x="16031" y="21600"/>
                    <a:pt x="16031" y="21600"/>
                    <a:pt x="16031" y="21600"/>
                  </a:cubicBezTo>
                  <a:cubicBezTo>
                    <a:pt x="17550" y="21600"/>
                    <a:pt x="18900" y="20640"/>
                    <a:pt x="19912" y="19200"/>
                  </a:cubicBezTo>
                  <a:cubicBezTo>
                    <a:pt x="21094" y="17760"/>
                    <a:pt x="21600" y="15600"/>
                    <a:pt x="21600" y="13440"/>
                  </a:cubicBezTo>
                  <a:cubicBezTo>
                    <a:pt x="21600" y="11760"/>
                    <a:pt x="21262" y="10320"/>
                    <a:pt x="20587" y="8880"/>
                  </a:cubicBezTo>
                  <a:close/>
                  <a:moveTo>
                    <a:pt x="16031" y="20400"/>
                  </a:moveTo>
                  <a:cubicBezTo>
                    <a:pt x="4725" y="20400"/>
                    <a:pt x="4725" y="20400"/>
                    <a:pt x="4725" y="20400"/>
                  </a:cubicBezTo>
                  <a:cubicBezTo>
                    <a:pt x="2531" y="20400"/>
                    <a:pt x="844" y="17760"/>
                    <a:pt x="844" y="14640"/>
                  </a:cubicBezTo>
                  <a:cubicBezTo>
                    <a:pt x="844" y="12240"/>
                    <a:pt x="1688" y="10320"/>
                    <a:pt x="3206" y="9360"/>
                  </a:cubicBezTo>
                  <a:cubicBezTo>
                    <a:pt x="3375" y="9120"/>
                    <a:pt x="3375" y="9120"/>
                    <a:pt x="3375" y="9120"/>
                  </a:cubicBezTo>
                  <a:cubicBezTo>
                    <a:pt x="3375" y="8640"/>
                    <a:pt x="3375" y="8640"/>
                    <a:pt x="3375" y="8640"/>
                  </a:cubicBezTo>
                  <a:cubicBezTo>
                    <a:pt x="3375" y="8400"/>
                    <a:pt x="3206" y="7920"/>
                    <a:pt x="3206" y="7680"/>
                  </a:cubicBezTo>
                  <a:cubicBezTo>
                    <a:pt x="3206" y="5520"/>
                    <a:pt x="4388" y="3840"/>
                    <a:pt x="5906" y="3840"/>
                  </a:cubicBezTo>
                  <a:cubicBezTo>
                    <a:pt x="6581" y="3840"/>
                    <a:pt x="7088" y="4080"/>
                    <a:pt x="7594" y="4560"/>
                  </a:cubicBezTo>
                  <a:cubicBezTo>
                    <a:pt x="7931" y="5040"/>
                    <a:pt x="7931" y="5040"/>
                    <a:pt x="7931" y="5040"/>
                  </a:cubicBezTo>
                  <a:cubicBezTo>
                    <a:pt x="8100" y="4560"/>
                    <a:pt x="8100" y="4560"/>
                    <a:pt x="8100" y="4560"/>
                  </a:cubicBezTo>
                  <a:cubicBezTo>
                    <a:pt x="9112" y="2400"/>
                    <a:pt x="10800" y="1200"/>
                    <a:pt x="12487" y="1200"/>
                  </a:cubicBezTo>
                  <a:cubicBezTo>
                    <a:pt x="13669" y="1200"/>
                    <a:pt x="14850" y="1680"/>
                    <a:pt x="15694" y="2640"/>
                  </a:cubicBezTo>
                  <a:cubicBezTo>
                    <a:pt x="16706" y="3600"/>
                    <a:pt x="17381" y="5040"/>
                    <a:pt x="17719" y="6720"/>
                  </a:cubicBezTo>
                  <a:cubicBezTo>
                    <a:pt x="17719" y="6960"/>
                    <a:pt x="17719" y="6960"/>
                    <a:pt x="17719" y="6960"/>
                  </a:cubicBezTo>
                  <a:cubicBezTo>
                    <a:pt x="17887" y="6960"/>
                    <a:pt x="17887" y="6960"/>
                    <a:pt x="17887" y="6960"/>
                  </a:cubicBezTo>
                  <a:cubicBezTo>
                    <a:pt x="19744" y="8160"/>
                    <a:pt x="20756" y="10560"/>
                    <a:pt x="20756" y="13440"/>
                  </a:cubicBezTo>
                  <a:cubicBezTo>
                    <a:pt x="20756" y="17280"/>
                    <a:pt x="18731" y="20400"/>
                    <a:pt x="16031" y="204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73" name="Freeform 78">
              <a:extLst>
                <a:ext uri="{FF2B5EF4-FFF2-40B4-BE49-F238E27FC236}">
                  <a16:creationId xmlns:a16="http://schemas.microsoft.com/office/drawing/2014/main" id="{BFCA6838-49F5-45F5-B999-D38DD94BC02C}"/>
                </a:ext>
              </a:extLst>
            </p:cNvPr>
            <p:cNvSpPr/>
            <p:nvPr/>
          </p:nvSpPr>
          <p:spPr>
            <a:xfrm>
              <a:off x="4528952" y="4909608"/>
              <a:ext cx="113608" cy="112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0" extrusionOk="0">
                  <a:moveTo>
                    <a:pt x="21600" y="1200"/>
                  </a:moveTo>
                  <a:cubicBezTo>
                    <a:pt x="21600" y="1200"/>
                    <a:pt x="21600" y="600"/>
                    <a:pt x="21600" y="600"/>
                  </a:cubicBezTo>
                  <a:cubicBezTo>
                    <a:pt x="21000" y="0"/>
                    <a:pt x="19800" y="0"/>
                    <a:pt x="19200" y="600"/>
                  </a:cubicBezTo>
                  <a:cubicBezTo>
                    <a:pt x="10800" y="9000"/>
                    <a:pt x="10800" y="9000"/>
                    <a:pt x="10800" y="9000"/>
                  </a:cubicBezTo>
                  <a:cubicBezTo>
                    <a:pt x="2400" y="600"/>
                    <a:pt x="2400" y="600"/>
                    <a:pt x="2400" y="600"/>
                  </a:cubicBezTo>
                  <a:cubicBezTo>
                    <a:pt x="2400" y="0"/>
                    <a:pt x="1800" y="0"/>
                    <a:pt x="1800" y="0"/>
                  </a:cubicBezTo>
                  <a:cubicBezTo>
                    <a:pt x="1200" y="0"/>
                    <a:pt x="600" y="0"/>
                    <a:pt x="600" y="600"/>
                  </a:cubicBezTo>
                  <a:cubicBezTo>
                    <a:pt x="600" y="600"/>
                    <a:pt x="0" y="1200"/>
                    <a:pt x="0" y="1200"/>
                  </a:cubicBezTo>
                  <a:cubicBezTo>
                    <a:pt x="0" y="1800"/>
                    <a:pt x="600" y="1800"/>
                    <a:pt x="600" y="2400"/>
                  </a:cubicBezTo>
                  <a:cubicBezTo>
                    <a:pt x="9000" y="10800"/>
                    <a:pt x="9000" y="10800"/>
                    <a:pt x="9000" y="10800"/>
                  </a:cubicBezTo>
                  <a:cubicBezTo>
                    <a:pt x="600" y="19200"/>
                    <a:pt x="600" y="19200"/>
                    <a:pt x="600" y="19200"/>
                  </a:cubicBezTo>
                  <a:cubicBezTo>
                    <a:pt x="0" y="19800"/>
                    <a:pt x="0" y="20400"/>
                    <a:pt x="600" y="21000"/>
                  </a:cubicBezTo>
                  <a:cubicBezTo>
                    <a:pt x="1200" y="21600"/>
                    <a:pt x="1800" y="21600"/>
                    <a:pt x="2400" y="21000"/>
                  </a:cubicBezTo>
                  <a:cubicBezTo>
                    <a:pt x="10800" y="12600"/>
                    <a:pt x="10800" y="12600"/>
                    <a:pt x="10800" y="12600"/>
                  </a:cubicBezTo>
                  <a:cubicBezTo>
                    <a:pt x="19200" y="21000"/>
                    <a:pt x="19200" y="21000"/>
                    <a:pt x="19200" y="21000"/>
                  </a:cubicBezTo>
                  <a:cubicBezTo>
                    <a:pt x="19800" y="21600"/>
                    <a:pt x="21000" y="21600"/>
                    <a:pt x="21600" y="21000"/>
                  </a:cubicBezTo>
                  <a:cubicBezTo>
                    <a:pt x="21600" y="21000"/>
                    <a:pt x="21600" y="20400"/>
                    <a:pt x="21600" y="20400"/>
                  </a:cubicBezTo>
                  <a:cubicBezTo>
                    <a:pt x="21600" y="19800"/>
                    <a:pt x="21600" y="19200"/>
                    <a:pt x="21600" y="19200"/>
                  </a:cubicBezTo>
                  <a:cubicBezTo>
                    <a:pt x="13200" y="10800"/>
                    <a:pt x="13200" y="10800"/>
                    <a:pt x="13200" y="10800"/>
                  </a:cubicBezTo>
                  <a:cubicBezTo>
                    <a:pt x="21600" y="2400"/>
                    <a:pt x="21600" y="2400"/>
                    <a:pt x="21600" y="2400"/>
                  </a:cubicBezTo>
                  <a:cubicBezTo>
                    <a:pt x="21600" y="1800"/>
                    <a:pt x="21600" y="1800"/>
                    <a:pt x="21600" y="12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BF201CD2-7D91-4761-9D27-CB2555F085E4}"/>
              </a:ext>
            </a:extLst>
          </p:cNvPr>
          <p:cNvGrpSpPr/>
          <p:nvPr/>
        </p:nvGrpSpPr>
        <p:grpSpPr>
          <a:xfrm>
            <a:off x="3574655" y="4798674"/>
            <a:ext cx="404976" cy="284686"/>
            <a:chOff x="3574655" y="4798674"/>
            <a:chExt cx="404976" cy="284686"/>
          </a:xfrm>
        </p:grpSpPr>
        <p:sp>
          <p:nvSpPr>
            <p:cNvPr id="75" name="Freeform 79">
              <a:extLst>
                <a:ext uri="{FF2B5EF4-FFF2-40B4-BE49-F238E27FC236}">
                  <a16:creationId xmlns:a16="http://schemas.microsoft.com/office/drawing/2014/main" id="{6E98754E-CEBE-4CD0-ACCE-FADD64D14558}"/>
                </a:ext>
              </a:extLst>
            </p:cNvPr>
            <p:cNvSpPr/>
            <p:nvPr/>
          </p:nvSpPr>
          <p:spPr>
            <a:xfrm>
              <a:off x="3574655" y="4798674"/>
              <a:ext cx="404976" cy="28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7" y="8880"/>
                  </a:moveTo>
                  <a:cubicBezTo>
                    <a:pt x="20081" y="7680"/>
                    <a:pt x="19406" y="6720"/>
                    <a:pt x="18394" y="6240"/>
                  </a:cubicBezTo>
                  <a:cubicBezTo>
                    <a:pt x="18394" y="6000"/>
                    <a:pt x="18394" y="6000"/>
                    <a:pt x="18394" y="6000"/>
                  </a:cubicBezTo>
                  <a:cubicBezTo>
                    <a:pt x="18394" y="6000"/>
                    <a:pt x="18394" y="6000"/>
                    <a:pt x="18394" y="6000"/>
                  </a:cubicBezTo>
                  <a:cubicBezTo>
                    <a:pt x="17887" y="4320"/>
                    <a:pt x="17212" y="2880"/>
                    <a:pt x="16200" y="1920"/>
                  </a:cubicBezTo>
                  <a:cubicBezTo>
                    <a:pt x="15187" y="720"/>
                    <a:pt x="13837" y="0"/>
                    <a:pt x="12487" y="0"/>
                  </a:cubicBezTo>
                  <a:cubicBezTo>
                    <a:pt x="10800" y="0"/>
                    <a:pt x="9112" y="1200"/>
                    <a:pt x="7931" y="3120"/>
                  </a:cubicBezTo>
                  <a:cubicBezTo>
                    <a:pt x="7762" y="3360"/>
                    <a:pt x="7762" y="3360"/>
                    <a:pt x="7762" y="3360"/>
                  </a:cubicBezTo>
                  <a:cubicBezTo>
                    <a:pt x="7594" y="3360"/>
                    <a:pt x="7594" y="3360"/>
                    <a:pt x="7594" y="3360"/>
                  </a:cubicBezTo>
                  <a:cubicBezTo>
                    <a:pt x="7088" y="2880"/>
                    <a:pt x="6581" y="2640"/>
                    <a:pt x="5906" y="2640"/>
                  </a:cubicBezTo>
                  <a:cubicBezTo>
                    <a:pt x="4050" y="2640"/>
                    <a:pt x="2531" y="4800"/>
                    <a:pt x="2531" y="7680"/>
                  </a:cubicBezTo>
                  <a:cubicBezTo>
                    <a:pt x="2531" y="7680"/>
                    <a:pt x="2531" y="7920"/>
                    <a:pt x="2531" y="8160"/>
                  </a:cubicBezTo>
                  <a:cubicBezTo>
                    <a:pt x="2531" y="8400"/>
                    <a:pt x="2531" y="8400"/>
                    <a:pt x="2531" y="8400"/>
                  </a:cubicBezTo>
                  <a:cubicBezTo>
                    <a:pt x="2363" y="8640"/>
                    <a:pt x="2363" y="8640"/>
                    <a:pt x="2363" y="8640"/>
                  </a:cubicBezTo>
                  <a:cubicBezTo>
                    <a:pt x="844" y="9840"/>
                    <a:pt x="0" y="12240"/>
                    <a:pt x="0" y="14640"/>
                  </a:cubicBezTo>
                  <a:cubicBezTo>
                    <a:pt x="0" y="18480"/>
                    <a:pt x="2194" y="21600"/>
                    <a:pt x="4725" y="21600"/>
                  </a:cubicBezTo>
                  <a:cubicBezTo>
                    <a:pt x="16031" y="21600"/>
                    <a:pt x="16031" y="21600"/>
                    <a:pt x="16031" y="21600"/>
                  </a:cubicBezTo>
                  <a:cubicBezTo>
                    <a:pt x="17550" y="21600"/>
                    <a:pt x="18900" y="20640"/>
                    <a:pt x="19912" y="19200"/>
                  </a:cubicBezTo>
                  <a:cubicBezTo>
                    <a:pt x="21094" y="17760"/>
                    <a:pt x="21600" y="15600"/>
                    <a:pt x="21600" y="13440"/>
                  </a:cubicBezTo>
                  <a:cubicBezTo>
                    <a:pt x="21600" y="11760"/>
                    <a:pt x="21262" y="10320"/>
                    <a:pt x="20587" y="8880"/>
                  </a:cubicBezTo>
                  <a:close/>
                  <a:moveTo>
                    <a:pt x="16031" y="20400"/>
                  </a:moveTo>
                  <a:cubicBezTo>
                    <a:pt x="4725" y="20400"/>
                    <a:pt x="4725" y="20400"/>
                    <a:pt x="4725" y="20400"/>
                  </a:cubicBezTo>
                  <a:cubicBezTo>
                    <a:pt x="2531" y="20400"/>
                    <a:pt x="844" y="17760"/>
                    <a:pt x="844" y="14640"/>
                  </a:cubicBezTo>
                  <a:cubicBezTo>
                    <a:pt x="844" y="12240"/>
                    <a:pt x="1688" y="10080"/>
                    <a:pt x="3206" y="9360"/>
                  </a:cubicBezTo>
                  <a:cubicBezTo>
                    <a:pt x="3375" y="9120"/>
                    <a:pt x="3375" y="9120"/>
                    <a:pt x="3375" y="9120"/>
                  </a:cubicBezTo>
                  <a:cubicBezTo>
                    <a:pt x="3375" y="8640"/>
                    <a:pt x="3375" y="8640"/>
                    <a:pt x="3375" y="8640"/>
                  </a:cubicBezTo>
                  <a:cubicBezTo>
                    <a:pt x="3375" y="8160"/>
                    <a:pt x="3206" y="7920"/>
                    <a:pt x="3206" y="7680"/>
                  </a:cubicBezTo>
                  <a:cubicBezTo>
                    <a:pt x="3206" y="5520"/>
                    <a:pt x="4388" y="3840"/>
                    <a:pt x="5906" y="3840"/>
                  </a:cubicBezTo>
                  <a:cubicBezTo>
                    <a:pt x="6581" y="3840"/>
                    <a:pt x="7088" y="4080"/>
                    <a:pt x="7594" y="4560"/>
                  </a:cubicBezTo>
                  <a:cubicBezTo>
                    <a:pt x="7931" y="5040"/>
                    <a:pt x="7931" y="5040"/>
                    <a:pt x="7931" y="5040"/>
                  </a:cubicBezTo>
                  <a:cubicBezTo>
                    <a:pt x="8100" y="4560"/>
                    <a:pt x="8100" y="4560"/>
                    <a:pt x="8100" y="4560"/>
                  </a:cubicBezTo>
                  <a:cubicBezTo>
                    <a:pt x="9112" y="2400"/>
                    <a:pt x="10800" y="1200"/>
                    <a:pt x="12487" y="1200"/>
                  </a:cubicBezTo>
                  <a:cubicBezTo>
                    <a:pt x="13669" y="1200"/>
                    <a:pt x="14850" y="1680"/>
                    <a:pt x="15694" y="2640"/>
                  </a:cubicBezTo>
                  <a:cubicBezTo>
                    <a:pt x="16706" y="3600"/>
                    <a:pt x="17381" y="5040"/>
                    <a:pt x="17719" y="6720"/>
                  </a:cubicBezTo>
                  <a:cubicBezTo>
                    <a:pt x="17719" y="6960"/>
                    <a:pt x="17719" y="6960"/>
                    <a:pt x="17719" y="6960"/>
                  </a:cubicBezTo>
                  <a:cubicBezTo>
                    <a:pt x="17887" y="6960"/>
                    <a:pt x="17887" y="6960"/>
                    <a:pt x="17887" y="6960"/>
                  </a:cubicBezTo>
                  <a:cubicBezTo>
                    <a:pt x="19744" y="8160"/>
                    <a:pt x="20756" y="10560"/>
                    <a:pt x="20756" y="13440"/>
                  </a:cubicBezTo>
                  <a:cubicBezTo>
                    <a:pt x="20756" y="17280"/>
                    <a:pt x="18731" y="20400"/>
                    <a:pt x="16031" y="204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76" name="Freeform 80">
              <a:extLst>
                <a:ext uri="{FF2B5EF4-FFF2-40B4-BE49-F238E27FC236}">
                  <a16:creationId xmlns:a16="http://schemas.microsoft.com/office/drawing/2014/main" id="{AFAD7819-AA29-40EB-B76F-329333FAFE21}"/>
                </a:ext>
              </a:extLst>
            </p:cNvPr>
            <p:cNvSpPr/>
            <p:nvPr/>
          </p:nvSpPr>
          <p:spPr>
            <a:xfrm>
              <a:off x="3700291" y="4881540"/>
              <a:ext cx="155040" cy="155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8" y="9698"/>
                  </a:moveTo>
                  <a:cubicBezTo>
                    <a:pt x="11902" y="9698"/>
                    <a:pt x="11902" y="9698"/>
                    <a:pt x="11902" y="9698"/>
                  </a:cubicBezTo>
                  <a:cubicBezTo>
                    <a:pt x="11902" y="882"/>
                    <a:pt x="11902" y="882"/>
                    <a:pt x="11902" y="882"/>
                  </a:cubicBezTo>
                  <a:cubicBezTo>
                    <a:pt x="11902" y="441"/>
                    <a:pt x="11461" y="441"/>
                    <a:pt x="11461" y="0"/>
                  </a:cubicBezTo>
                  <a:cubicBezTo>
                    <a:pt x="11020" y="0"/>
                    <a:pt x="11020" y="0"/>
                    <a:pt x="10580" y="0"/>
                  </a:cubicBezTo>
                  <a:cubicBezTo>
                    <a:pt x="10139" y="0"/>
                    <a:pt x="9698" y="441"/>
                    <a:pt x="9698" y="882"/>
                  </a:cubicBezTo>
                  <a:cubicBezTo>
                    <a:pt x="9698" y="9698"/>
                    <a:pt x="9698" y="9698"/>
                    <a:pt x="9698" y="9698"/>
                  </a:cubicBezTo>
                  <a:cubicBezTo>
                    <a:pt x="882" y="9698"/>
                    <a:pt x="882" y="9698"/>
                    <a:pt x="882" y="9698"/>
                  </a:cubicBezTo>
                  <a:cubicBezTo>
                    <a:pt x="441" y="9698"/>
                    <a:pt x="441" y="9698"/>
                    <a:pt x="0" y="10139"/>
                  </a:cubicBezTo>
                  <a:cubicBezTo>
                    <a:pt x="0" y="10139"/>
                    <a:pt x="0" y="10580"/>
                    <a:pt x="0" y="10580"/>
                  </a:cubicBezTo>
                  <a:cubicBezTo>
                    <a:pt x="0" y="11020"/>
                    <a:pt x="441" y="11461"/>
                    <a:pt x="882" y="11461"/>
                  </a:cubicBezTo>
                  <a:cubicBezTo>
                    <a:pt x="9698" y="11461"/>
                    <a:pt x="9698" y="11461"/>
                    <a:pt x="9698" y="11461"/>
                  </a:cubicBezTo>
                  <a:cubicBezTo>
                    <a:pt x="9698" y="20278"/>
                    <a:pt x="9698" y="20278"/>
                    <a:pt x="9698" y="20278"/>
                  </a:cubicBezTo>
                  <a:cubicBezTo>
                    <a:pt x="9698" y="21159"/>
                    <a:pt x="10139" y="21600"/>
                    <a:pt x="10580" y="21600"/>
                  </a:cubicBezTo>
                  <a:cubicBezTo>
                    <a:pt x="11461" y="21600"/>
                    <a:pt x="11902" y="21159"/>
                    <a:pt x="11902" y="20278"/>
                  </a:cubicBezTo>
                  <a:cubicBezTo>
                    <a:pt x="11902" y="11461"/>
                    <a:pt x="11902" y="11461"/>
                    <a:pt x="11902" y="11461"/>
                  </a:cubicBezTo>
                  <a:cubicBezTo>
                    <a:pt x="20718" y="11461"/>
                    <a:pt x="20718" y="11461"/>
                    <a:pt x="20718" y="11461"/>
                  </a:cubicBezTo>
                  <a:cubicBezTo>
                    <a:pt x="21159" y="11461"/>
                    <a:pt x="21600" y="11020"/>
                    <a:pt x="21600" y="10580"/>
                  </a:cubicBezTo>
                  <a:cubicBezTo>
                    <a:pt x="21600" y="10139"/>
                    <a:pt x="21159" y="9698"/>
                    <a:pt x="20718" y="969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77" name="Freeform 81">
            <a:extLst>
              <a:ext uri="{FF2B5EF4-FFF2-40B4-BE49-F238E27FC236}">
                <a16:creationId xmlns:a16="http://schemas.microsoft.com/office/drawing/2014/main" id="{6B23FF55-B338-43D2-A2CA-710BF6402EB2}"/>
              </a:ext>
            </a:extLst>
          </p:cNvPr>
          <p:cNvSpPr/>
          <p:nvPr/>
        </p:nvSpPr>
        <p:spPr>
          <a:xfrm>
            <a:off x="2764706" y="4798674"/>
            <a:ext cx="404976" cy="284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87" y="8880"/>
                </a:moveTo>
                <a:cubicBezTo>
                  <a:pt x="20081" y="7680"/>
                  <a:pt x="19406" y="6720"/>
                  <a:pt x="18394" y="6240"/>
                </a:cubicBezTo>
                <a:cubicBezTo>
                  <a:pt x="18394" y="6240"/>
                  <a:pt x="18394" y="6240"/>
                  <a:pt x="18394" y="6240"/>
                </a:cubicBezTo>
                <a:cubicBezTo>
                  <a:pt x="18394" y="6000"/>
                  <a:pt x="18394" y="6000"/>
                  <a:pt x="18394" y="6000"/>
                </a:cubicBezTo>
                <a:cubicBezTo>
                  <a:pt x="17887" y="4320"/>
                  <a:pt x="17212" y="2880"/>
                  <a:pt x="16200" y="1920"/>
                </a:cubicBezTo>
                <a:cubicBezTo>
                  <a:pt x="15187" y="720"/>
                  <a:pt x="13837" y="0"/>
                  <a:pt x="12487" y="0"/>
                </a:cubicBezTo>
                <a:cubicBezTo>
                  <a:pt x="10800" y="0"/>
                  <a:pt x="9112" y="1200"/>
                  <a:pt x="7931" y="3120"/>
                </a:cubicBezTo>
                <a:cubicBezTo>
                  <a:pt x="7762" y="3360"/>
                  <a:pt x="7762" y="3360"/>
                  <a:pt x="7762" y="3360"/>
                </a:cubicBezTo>
                <a:cubicBezTo>
                  <a:pt x="7594" y="3360"/>
                  <a:pt x="7594" y="3360"/>
                  <a:pt x="7594" y="3360"/>
                </a:cubicBezTo>
                <a:cubicBezTo>
                  <a:pt x="7088" y="2880"/>
                  <a:pt x="6581" y="2640"/>
                  <a:pt x="5906" y="2640"/>
                </a:cubicBezTo>
                <a:cubicBezTo>
                  <a:pt x="4050" y="2640"/>
                  <a:pt x="2531" y="4800"/>
                  <a:pt x="2531" y="7680"/>
                </a:cubicBezTo>
                <a:cubicBezTo>
                  <a:pt x="2531" y="7920"/>
                  <a:pt x="2531" y="7920"/>
                  <a:pt x="2531" y="8160"/>
                </a:cubicBezTo>
                <a:cubicBezTo>
                  <a:pt x="2531" y="8400"/>
                  <a:pt x="2531" y="8400"/>
                  <a:pt x="2531" y="8400"/>
                </a:cubicBezTo>
                <a:cubicBezTo>
                  <a:pt x="2363" y="8640"/>
                  <a:pt x="2363" y="8640"/>
                  <a:pt x="2363" y="8640"/>
                </a:cubicBezTo>
                <a:cubicBezTo>
                  <a:pt x="844" y="9840"/>
                  <a:pt x="0" y="12240"/>
                  <a:pt x="0" y="14640"/>
                </a:cubicBezTo>
                <a:cubicBezTo>
                  <a:pt x="0" y="18480"/>
                  <a:pt x="2194" y="21600"/>
                  <a:pt x="4725" y="21600"/>
                </a:cubicBezTo>
                <a:cubicBezTo>
                  <a:pt x="16031" y="21600"/>
                  <a:pt x="16031" y="21600"/>
                  <a:pt x="16031" y="21600"/>
                </a:cubicBezTo>
                <a:cubicBezTo>
                  <a:pt x="17550" y="21600"/>
                  <a:pt x="18900" y="20640"/>
                  <a:pt x="19912" y="19200"/>
                </a:cubicBezTo>
                <a:cubicBezTo>
                  <a:pt x="21094" y="17760"/>
                  <a:pt x="21600" y="15600"/>
                  <a:pt x="21600" y="13440"/>
                </a:cubicBezTo>
                <a:cubicBezTo>
                  <a:pt x="21600" y="11760"/>
                  <a:pt x="21262" y="10320"/>
                  <a:pt x="20587" y="8880"/>
                </a:cubicBezTo>
                <a:close/>
                <a:moveTo>
                  <a:pt x="16031" y="20400"/>
                </a:moveTo>
                <a:cubicBezTo>
                  <a:pt x="4725" y="20400"/>
                  <a:pt x="4725" y="20400"/>
                  <a:pt x="4725" y="20400"/>
                </a:cubicBezTo>
                <a:cubicBezTo>
                  <a:pt x="2531" y="20400"/>
                  <a:pt x="844" y="17760"/>
                  <a:pt x="844" y="14640"/>
                </a:cubicBezTo>
                <a:cubicBezTo>
                  <a:pt x="844" y="12240"/>
                  <a:pt x="1688" y="10320"/>
                  <a:pt x="3206" y="9360"/>
                </a:cubicBezTo>
                <a:cubicBezTo>
                  <a:pt x="3375" y="9120"/>
                  <a:pt x="3375" y="9120"/>
                  <a:pt x="3375" y="9120"/>
                </a:cubicBezTo>
                <a:cubicBezTo>
                  <a:pt x="3375" y="8640"/>
                  <a:pt x="3375" y="8640"/>
                  <a:pt x="3375" y="8640"/>
                </a:cubicBezTo>
                <a:cubicBezTo>
                  <a:pt x="3375" y="8400"/>
                  <a:pt x="3206" y="7920"/>
                  <a:pt x="3206" y="7680"/>
                </a:cubicBezTo>
                <a:cubicBezTo>
                  <a:pt x="3206" y="5520"/>
                  <a:pt x="4388" y="3840"/>
                  <a:pt x="5906" y="3840"/>
                </a:cubicBezTo>
                <a:cubicBezTo>
                  <a:pt x="6581" y="3840"/>
                  <a:pt x="7088" y="4080"/>
                  <a:pt x="7594" y="4560"/>
                </a:cubicBezTo>
                <a:cubicBezTo>
                  <a:pt x="7931" y="5040"/>
                  <a:pt x="7931" y="5040"/>
                  <a:pt x="7931" y="5040"/>
                </a:cubicBezTo>
                <a:cubicBezTo>
                  <a:pt x="8100" y="4560"/>
                  <a:pt x="8100" y="4560"/>
                  <a:pt x="8100" y="4560"/>
                </a:cubicBezTo>
                <a:cubicBezTo>
                  <a:pt x="9112" y="2400"/>
                  <a:pt x="10800" y="1200"/>
                  <a:pt x="12487" y="1200"/>
                </a:cubicBezTo>
                <a:cubicBezTo>
                  <a:pt x="13669" y="1200"/>
                  <a:pt x="14850" y="1680"/>
                  <a:pt x="15694" y="2640"/>
                </a:cubicBezTo>
                <a:cubicBezTo>
                  <a:pt x="16706" y="3600"/>
                  <a:pt x="17381" y="5040"/>
                  <a:pt x="17719" y="6720"/>
                </a:cubicBezTo>
                <a:cubicBezTo>
                  <a:pt x="17719" y="6960"/>
                  <a:pt x="17719" y="6960"/>
                  <a:pt x="17719" y="6960"/>
                </a:cubicBezTo>
                <a:cubicBezTo>
                  <a:pt x="17887" y="6960"/>
                  <a:pt x="17887" y="6960"/>
                  <a:pt x="17887" y="6960"/>
                </a:cubicBezTo>
                <a:cubicBezTo>
                  <a:pt x="19744" y="8160"/>
                  <a:pt x="20756" y="10560"/>
                  <a:pt x="20756" y="13440"/>
                </a:cubicBezTo>
                <a:cubicBezTo>
                  <a:pt x="20756" y="17280"/>
                  <a:pt x="18731" y="20400"/>
                  <a:pt x="16031" y="2040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FBC60426-1759-4FEB-A987-C73CE30952D2}"/>
              </a:ext>
            </a:extLst>
          </p:cNvPr>
          <p:cNvGrpSpPr/>
          <p:nvPr/>
        </p:nvGrpSpPr>
        <p:grpSpPr>
          <a:xfrm>
            <a:off x="1956094" y="4762042"/>
            <a:ext cx="404976" cy="381464"/>
            <a:chOff x="1956094" y="4762042"/>
            <a:chExt cx="404976" cy="381464"/>
          </a:xfrm>
        </p:grpSpPr>
        <p:sp>
          <p:nvSpPr>
            <p:cNvPr id="79" name="Freeform 82">
              <a:extLst>
                <a:ext uri="{FF2B5EF4-FFF2-40B4-BE49-F238E27FC236}">
                  <a16:creationId xmlns:a16="http://schemas.microsoft.com/office/drawing/2014/main" id="{FD09A50A-F005-4FB2-A132-4AD977BF253E}"/>
                </a:ext>
              </a:extLst>
            </p:cNvPr>
            <p:cNvSpPr/>
            <p:nvPr/>
          </p:nvSpPr>
          <p:spPr>
            <a:xfrm>
              <a:off x="2018912" y="4762042"/>
              <a:ext cx="278003" cy="334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9" extrusionOk="0">
                  <a:moveTo>
                    <a:pt x="982" y="9323"/>
                  </a:moveTo>
                  <a:cubicBezTo>
                    <a:pt x="10309" y="1579"/>
                    <a:pt x="10309" y="1579"/>
                    <a:pt x="10309" y="1579"/>
                  </a:cubicBezTo>
                  <a:cubicBezTo>
                    <a:pt x="10309" y="21141"/>
                    <a:pt x="10309" y="21141"/>
                    <a:pt x="10309" y="21141"/>
                  </a:cubicBezTo>
                  <a:cubicBezTo>
                    <a:pt x="10309" y="21345"/>
                    <a:pt x="10555" y="21549"/>
                    <a:pt x="10800" y="21549"/>
                  </a:cubicBezTo>
                  <a:cubicBezTo>
                    <a:pt x="11045" y="21549"/>
                    <a:pt x="11291" y="21345"/>
                    <a:pt x="11291" y="21141"/>
                  </a:cubicBezTo>
                  <a:cubicBezTo>
                    <a:pt x="11291" y="1579"/>
                    <a:pt x="11291" y="1579"/>
                    <a:pt x="11291" y="1579"/>
                  </a:cubicBezTo>
                  <a:cubicBezTo>
                    <a:pt x="20618" y="9323"/>
                    <a:pt x="20618" y="9323"/>
                    <a:pt x="20618" y="9323"/>
                  </a:cubicBezTo>
                  <a:cubicBezTo>
                    <a:pt x="20864" y="9526"/>
                    <a:pt x="21355" y="9526"/>
                    <a:pt x="21600" y="9323"/>
                  </a:cubicBezTo>
                  <a:cubicBezTo>
                    <a:pt x="21600" y="9119"/>
                    <a:pt x="21600" y="8915"/>
                    <a:pt x="21600" y="8711"/>
                  </a:cubicBezTo>
                  <a:cubicBezTo>
                    <a:pt x="11291" y="153"/>
                    <a:pt x="11291" y="153"/>
                    <a:pt x="11291" y="153"/>
                  </a:cubicBezTo>
                  <a:cubicBezTo>
                    <a:pt x="11045" y="-51"/>
                    <a:pt x="10555" y="-51"/>
                    <a:pt x="10309" y="153"/>
                  </a:cubicBezTo>
                  <a:cubicBezTo>
                    <a:pt x="0" y="8711"/>
                    <a:pt x="0" y="8711"/>
                    <a:pt x="0" y="8711"/>
                  </a:cubicBezTo>
                  <a:cubicBezTo>
                    <a:pt x="0" y="8915"/>
                    <a:pt x="0" y="9119"/>
                    <a:pt x="0" y="9323"/>
                  </a:cubicBezTo>
                  <a:cubicBezTo>
                    <a:pt x="245" y="9526"/>
                    <a:pt x="736" y="9526"/>
                    <a:pt x="982" y="932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80" name="Freeform 83">
              <a:extLst>
                <a:ext uri="{FF2B5EF4-FFF2-40B4-BE49-F238E27FC236}">
                  <a16:creationId xmlns:a16="http://schemas.microsoft.com/office/drawing/2014/main" id="{BC8F4E61-FCD0-43A9-A9FD-CE8F33FBF597}"/>
                </a:ext>
              </a:extLst>
            </p:cNvPr>
            <p:cNvSpPr/>
            <p:nvPr/>
          </p:nvSpPr>
          <p:spPr>
            <a:xfrm>
              <a:off x="1956094" y="5083360"/>
              <a:ext cx="404976" cy="60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62" y="0"/>
                  </a:moveTo>
                  <a:cubicBezTo>
                    <a:pt x="20925" y="0"/>
                    <a:pt x="20756" y="1137"/>
                    <a:pt x="20756" y="2274"/>
                  </a:cubicBezTo>
                  <a:cubicBezTo>
                    <a:pt x="20756" y="15916"/>
                    <a:pt x="20756" y="15916"/>
                    <a:pt x="20756" y="15916"/>
                  </a:cubicBezTo>
                  <a:cubicBezTo>
                    <a:pt x="844" y="15916"/>
                    <a:pt x="844" y="15916"/>
                    <a:pt x="844" y="15916"/>
                  </a:cubicBezTo>
                  <a:cubicBezTo>
                    <a:pt x="844" y="2274"/>
                    <a:pt x="844" y="2274"/>
                    <a:pt x="844" y="2274"/>
                  </a:cubicBezTo>
                  <a:cubicBezTo>
                    <a:pt x="844" y="1137"/>
                    <a:pt x="675" y="0"/>
                    <a:pt x="338" y="0"/>
                  </a:cubicBezTo>
                  <a:cubicBezTo>
                    <a:pt x="169" y="0"/>
                    <a:pt x="0" y="1137"/>
                    <a:pt x="0" y="2274"/>
                  </a:cubicBezTo>
                  <a:cubicBezTo>
                    <a:pt x="0" y="19326"/>
                    <a:pt x="0" y="19326"/>
                    <a:pt x="0" y="19326"/>
                  </a:cubicBezTo>
                  <a:cubicBezTo>
                    <a:pt x="0" y="20463"/>
                    <a:pt x="169" y="21600"/>
                    <a:pt x="338" y="21600"/>
                  </a:cubicBezTo>
                  <a:cubicBezTo>
                    <a:pt x="21262" y="21600"/>
                    <a:pt x="21262" y="21600"/>
                    <a:pt x="21262" y="21600"/>
                  </a:cubicBezTo>
                  <a:cubicBezTo>
                    <a:pt x="21431" y="21600"/>
                    <a:pt x="21600" y="20463"/>
                    <a:pt x="21600" y="19326"/>
                  </a:cubicBezTo>
                  <a:cubicBezTo>
                    <a:pt x="21600" y="2274"/>
                    <a:pt x="21600" y="2274"/>
                    <a:pt x="21600" y="2274"/>
                  </a:cubicBezTo>
                  <a:cubicBezTo>
                    <a:pt x="21600" y="1137"/>
                    <a:pt x="21431" y="0"/>
                    <a:pt x="2126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D6ADCB79-7DC8-4BD8-B0F9-789FDDF14439}"/>
              </a:ext>
            </a:extLst>
          </p:cNvPr>
          <p:cNvGrpSpPr/>
          <p:nvPr/>
        </p:nvGrpSpPr>
        <p:grpSpPr>
          <a:xfrm>
            <a:off x="1147481" y="4761251"/>
            <a:ext cx="403639" cy="382255"/>
            <a:chOff x="1147481" y="4761251"/>
            <a:chExt cx="403639" cy="382255"/>
          </a:xfrm>
        </p:grpSpPr>
        <p:sp>
          <p:nvSpPr>
            <p:cNvPr id="82" name="Freeform 84">
              <a:extLst>
                <a:ext uri="{FF2B5EF4-FFF2-40B4-BE49-F238E27FC236}">
                  <a16:creationId xmlns:a16="http://schemas.microsoft.com/office/drawing/2014/main" id="{24B2980A-DD9A-4FC1-A968-9939DF6A3661}"/>
                </a:ext>
              </a:extLst>
            </p:cNvPr>
            <p:cNvSpPr/>
            <p:nvPr/>
          </p:nvSpPr>
          <p:spPr>
            <a:xfrm>
              <a:off x="1210299" y="4761251"/>
              <a:ext cx="278003" cy="334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9" extrusionOk="0">
                  <a:moveTo>
                    <a:pt x="10309" y="21396"/>
                  </a:moveTo>
                  <a:cubicBezTo>
                    <a:pt x="10555" y="21600"/>
                    <a:pt x="11045" y="21600"/>
                    <a:pt x="11291" y="21396"/>
                  </a:cubicBezTo>
                  <a:cubicBezTo>
                    <a:pt x="21600" y="12838"/>
                    <a:pt x="21600" y="12838"/>
                    <a:pt x="21600" y="12838"/>
                  </a:cubicBezTo>
                  <a:cubicBezTo>
                    <a:pt x="21600" y="12838"/>
                    <a:pt x="21600" y="12634"/>
                    <a:pt x="21600" y="12634"/>
                  </a:cubicBezTo>
                  <a:cubicBezTo>
                    <a:pt x="21600" y="12430"/>
                    <a:pt x="21600" y="12430"/>
                    <a:pt x="21600" y="12226"/>
                  </a:cubicBezTo>
                  <a:cubicBezTo>
                    <a:pt x="21355" y="12023"/>
                    <a:pt x="20864" y="12023"/>
                    <a:pt x="20618" y="12226"/>
                  </a:cubicBezTo>
                  <a:cubicBezTo>
                    <a:pt x="11291" y="19970"/>
                    <a:pt x="11291" y="19970"/>
                    <a:pt x="11291" y="19970"/>
                  </a:cubicBezTo>
                  <a:cubicBezTo>
                    <a:pt x="11291" y="611"/>
                    <a:pt x="11291" y="611"/>
                    <a:pt x="11291" y="611"/>
                  </a:cubicBezTo>
                  <a:cubicBezTo>
                    <a:pt x="11291" y="204"/>
                    <a:pt x="11045" y="0"/>
                    <a:pt x="10800" y="0"/>
                  </a:cubicBezTo>
                  <a:cubicBezTo>
                    <a:pt x="10555" y="0"/>
                    <a:pt x="10309" y="204"/>
                    <a:pt x="10309" y="611"/>
                  </a:cubicBezTo>
                  <a:cubicBezTo>
                    <a:pt x="10309" y="19970"/>
                    <a:pt x="10309" y="19970"/>
                    <a:pt x="10309" y="19970"/>
                  </a:cubicBezTo>
                  <a:cubicBezTo>
                    <a:pt x="982" y="12226"/>
                    <a:pt x="982" y="12226"/>
                    <a:pt x="982" y="12226"/>
                  </a:cubicBezTo>
                  <a:cubicBezTo>
                    <a:pt x="736" y="12226"/>
                    <a:pt x="736" y="12226"/>
                    <a:pt x="491" y="12226"/>
                  </a:cubicBezTo>
                  <a:cubicBezTo>
                    <a:pt x="245" y="12226"/>
                    <a:pt x="245" y="12226"/>
                    <a:pt x="0" y="12226"/>
                  </a:cubicBezTo>
                  <a:cubicBezTo>
                    <a:pt x="0" y="12430"/>
                    <a:pt x="0" y="12430"/>
                    <a:pt x="0" y="12634"/>
                  </a:cubicBezTo>
                  <a:cubicBezTo>
                    <a:pt x="0" y="12634"/>
                    <a:pt x="0" y="12838"/>
                    <a:pt x="0" y="12838"/>
                  </a:cubicBezTo>
                  <a:lnTo>
                    <a:pt x="10309" y="2139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83" name="Freeform 85">
              <a:extLst>
                <a:ext uri="{FF2B5EF4-FFF2-40B4-BE49-F238E27FC236}">
                  <a16:creationId xmlns:a16="http://schemas.microsoft.com/office/drawing/2014/main" id="{3B4777EA-852D-450A-9908-7F8836F4D146}"/>
                </a:ext>
              </a:extLst>
            </p:cNvPr>
            <p:cNvSpPr/>
            <p:nvPr/>
          </p:nvSpPr>
          <p:spPr>
            <a:xfrm>
              <a:off x="1147481" y="5083360"/>
              <a:ext cx="403639" cy="60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63" y="0"/>
                  </a:moveTo>
                  <a:cubicBezTo>
                    <a:pt x="20925" y="0"/>
                    <a:pt x="20756" y="1137"/>
                    <a:pt x="20756" y="2274"/>
                  </a:cubicBezTo>
                  <a:cubicBezTo>
                    <a:pt x="20756" y="15916"/>
                    <a:pt x="20756" y="15916"/>
                    <a:pt x="20756" y="15916"/>
                  </a:cubicBezTo>
                  <a:cubicBezTo>
                    <a:pt x="844" y="15916"/>
                    <a:pt x="844" y="15916"/>
                    <a:pt x="844" y="15916"/>
                  </a:cubicBezTo>
                  <a:cubicBezTo>
                    <a:pt x="844" y="2274"/>
                    <a:pt x="844" y="2274"/>
                    <a:pt x="844" y="2274"/>
                  </a:cubicBezTo>
                  <a:cubicBezTo>
                    <a:pt x="844" y="1137"/>
                    <a:pt x="675" y="0"/>
                    <a:pt x="337" y="0"/>
                  </a:cubicBezTo>
                  <a:cubicBezTo>
                    <a:pt x="169" y="0"/>
                    <a:pt x="0" y="1137"/>
                    <a:pt x="0" y="2274"/>
                  </a:cubicBezTo>
                  <a:cubicBezTo>
                    <a:pt x="0" y="19326"/>
                    <a:pt x="0" y="19326"/>
                    <a:pt x="0" y="19326"/>
                  </a:cubicBezTo>
                  <a:cubicBezTo>
                    <a:pt x="0" y="20463"/>
                    <a:pt x="169" y="21600"/>
                    <a:pt x="337" y="21600"/>
                  </a:cubicBezTo>
                  <a:cubicBezTo>
                    <a:pt x="21263" y="21600"/>
                    <a:pt x="21263" y="21600"/>
                    <a:pt x="21263" y="21600"/>
                  </a:cubicBezTo>
                  <a:cubicBezTo>
                    <a:pt x="21431" y="21600"/>
                    <a:pt x="21600" y="20463"/>
                    <a:pt x="21600" y="19326"/>
                  </a:cubicBezTo>
                  <a:cubicBezTo>
                    <a:pt x="21600" y="2274"/>
                    <a:pt x="21600" y="2274"/>
                    <a:pt x="21600" y="2274"/>
                  </a:cubicBezTo>
                  <a:cubicBezTo>
                    <a:pt x="21600" y="1137"/>
                    <a:pt x="21431" y="0"/>
                    <a:pt x="2126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29407A4B-13FC-4115-940E-50EB634E0DBD}"/>
              </a:ext>
            </a:extLst>
          </p:cNvPr>
          <p:cNvGrpSpPr/>
          <p:nvPr/>
        </p:nvGrpSpPr>
        <p:grpSpPr>
          <a:xfrm>
            <a:off x="6002620" y="3983378"/>
            <a:ext cx="404185" cy="296715"/>
            <a:chOff x="6002620" y="3983378"/>
            <a:chExt cx="404185" cy="296715"/>
          </a:xfrm>
        </p:grpSpPr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D2CC472-1DEF-4572-824B-63093ECEDACE}"/>
                </a:ext>
              </a:extLst>
            </p:cNvPr>
            <p:cNvSpPr/>
            <p:nvPr/>
          </p:nvSpPr>
          <p:spPr>
            <a:xfrm>
              <a:off x="6128802" y="3983378"/>
              <a:ext cx="278003" cy="12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1" y="21600"/>
                  </a:moveTo>
                  <a:cubicBezTo>
                    <a:pt x="21109" y="21600"/>
                    <a:pt x="21109" y="21600"/>
                    <a:pt x="21109" y="21600"/>
                  </a:cubicBezTo>
                  <a:cubicBezTo>
                    <a:pt x="21355" y="21600"/>
                    <a:pt x="21600" y="16200"/>
                    <a:pt x="21600" y="10800"/>
                  </a:cubicBezTo>
                  <a:cubicBezTo>
                    <a:pt x="21600" y="5400"/>
                    <a:pt x="21355" y="0"/>
                    <a:pt x="21109" y="0"/>
                  </a:cubicBezTo>
                  <a:cubicBezTo>
                    <a:pt x="491" y="0"/>
                    <a:pt x="491" y="0"/>
                    <a:pt x="491" y="0"/>
                  </a:cubicBezTo>
                  <a:cubicBezTo>
                    <a:pt x="245" y="0"/>
                    <a:pt x="0" y="5400"/>
                    <a:pt x="0" y="10800"/>
                  </a:cubicBezTo>
                  <a:cubicBezTo>
                    <a:pt x="0" y="16200"/>
                    <a:pt x="245" y="21600"/>
                    <a:pt x="491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73FE736E-64DF-491E-815A-777B7EE45942}"/>
                </a:ext>
              </a:extLst>
            </p:cNvPr>
            <p:cNvSpPr/>
            <p:nvPr/>
          </p:nvSpPr>
          <p:spPr>
            <a:xfrm>
              <a:off x="6128802" y="4074264"/>
              <a:ext cx="278003" cy="1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0"/>
                  </a:moveTo>
                  <a:cubicBezTo>
                    <a:pt x="491" y="0"/>
                    <a:pt x="491" y="0"/>
                    <a:pt x="491" y="0"/>
                  </a:cubicBezTo>
                  <a:cubicBezTo>
                    <a:pt x="245" y="0"/>
                    <a:pt x="0" y="4320"/>
                    <a:pt x="0" y="12960"/>
                  </a:cubicBezTo>
                  <a:cubicBezTo>
                    <a:pt x="0" y="17280"/>
                    <a:pt x="245" y="21600"/>
                    <a:pt x="491" y="21600"/>
                  </a:cubicBezTo>
                  <a:cubicBezTo>
                    <a:pt x="21109" y="21600"/>
                    <a:pt x="21109" y="21600"/>
                    <a:pt x="21109" y="21600"/>
                  </a:cubicBezTo>
                  <a:cubicBezTo>
                    <a:pt x="21355" y="21600"/>
                    <a:pt x="21600" y="17280"/>
                    <a:pt x="21600" y="12960"/>
                  </a:cubicBezTo>
                  <a:cubicBezTo>
                    <a:pt x="21600" y="4320"/>
                    <a:pt x="21355" y="0"/>
                    <a:pt x="211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41EEBC6A-A83B-4CA7-A833-F3590B8F1F8F}"/>
                </a:ext>
              </a:extLst>
            </p:cNvPr>
            <p:cNvSpPr/>
            <p:nvPr/>
          </p:nvSpPr>
          <p:spPr>
            <a:xfrm>
              <a:off x="6128802" y="4169160"/>
              <a:ext cx="278003" cy="1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0"/>
                  </a:moveTo>
                  <a:cubicBezTo>
                    <a:pt x="491" y="0"/>
                    <a:pt x="491" y="0"/>
                    <a:pt x="491" y="0"/>
                  </a:cubicBezTo>
                  <a:cubicBezTo>
                    <a:pt x="245" y="0"/>
                    <a:pt x="0" y="4320"/>
                    <a:pt x="0" y="8640"/>
                  </a:cubicBezTo>
                  <a:cubicBezTo>
                    <a:pt x="0" y="17280"/>
                    <a:pt x="245" y="21600"/>
                    <a:pt x="491" y="21600"/>
                  </a:cubicBezTo>
                  <a:cubicBezTo>
                    <a:pt x="21109" y="21600"/>
                    <a:pt x="21109" y="21600"/>
                    <a:pt x="21109" y="21600"/>
                  </a:cubicBezTo>
                  <a:cubicBezTo>
                    <a:pt x="21355" y="21600"/>
                    <a:pt x="21600" y="17280"/>
                    <a:pt x="21600" y="8640"/>
                  </a:cubicBezTo>
                  <a:cubicBezTo>
                    <a:pt x="21600" y="4320"/>
                    <a:pt x="21355" y="0"/>
                    <a:pt x="211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8D312E0-392B-46AE-B921-BDCFEE30CA5F}"/>
                </a:ext>
              </a:extLst>
            </p:cNvPr>
            <p:cNvSpPr/>
            <p:nvPr/>
          </p:nvSpPr>
          <p:spPr>
            <a:xfrm>
              <a:off x="6128802" y="4264055"/>
              <a:ext cx="278003" cy="1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0"/>
                  </a:moveTo>
                  <a:cubicBezTo>
                    <a:pt x="491" y="0"/>
                    <a:pt x="491" y="0"/>
                    <a:pt x="491" y="0"/>
                  </a:cubicBezTo>
                  <a:cubicBezTo>
                    <a:pt x="245" y="0"/>
                    <a:pt x="0" y="5400"/>
                    <a:pt x="0" y="10800"/>
                  </a:cubicBezTo>
                  <a:cubicBezTo>
                    <a:pt x="0" y="16200"/>
                    <a:pt x="245" y="21600"/>
                    <a:pt x="491" y="21600"/>
                  </a:cubicBezTo>
                  <a:cubicBezTo>
                    <a:pt x="21109" y="21600"/>
                    <a:pt x="21109" y="21600"/>
                    <a:pt x="21109" y="21600"/>
                  </a:cubicBezTo>
                  <a:cubicBezTo>
                    <a:pt x="21355" y="21600"/>
                    <a:pt x="21600" y="16200"/>
                    <a:pt x="21600" y="10800"/>
                  </a:cubicBezTo>
                  <a:cubicBezTo>
                    <a:pt x="21600" y="5400"/>
                    <a:pt x="21355" y="0"/>
                    <a:pt x="211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DE364919-56E3-48B4-8A7A-FF27F3852142}"/>
                </a:ext>
              </a:extLst>
            </p:cNvPr>
            <p:cNvSpPr/>
            <p:nvPr/>
          </p:nvSpPr>
          <p:spPr>
            <a:xfrm>
              <a:off x="6002620" y="4173168"/>
              <a:ext cx="68712" cy="106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17428" y="13976"/>
                  </a:moveTo>
                  <a:cubicBezTo>
                    <a:pt x="12519" y="17153"/>
                    <a:pt x="12519" y="17153"/>
                    <a:pt x="12519" y="17153"/>
                  </a:cubicBezTo>
                  <a:cubicBezTo>
                    <a:pt x="12519" y="1271"/>
                    <a:pt x="12519" y="1271"/>
                    <a:pt x="12519" y="1271"/>
                  </a:cubicBezTo>
                  <a:cubicBezTo>
                    <a:pt x="12519" y="635"/>
                    <a:pt x="11537" y="0"/>
                    <a:pt x="10555" y="0"/>
                  </a:cubicBezTo>
                  <a:cubicBezTo>
                    <a:pt x="9573" y="0"/>
                    <a:pt x="8591" y="635"/>
                    <a:pt x="8591" y="1271"/>
                  </a:cubicBezTo>
                  <a:cubicBezTo>
                    <a:pt x="8591" y="17153"/>
                    <a:pt x="8591" y="17153"/>
                    <a:pt x="8591" y="17153"/>
                  </a:cubicBezTo>
                  <a:cubicBezTo>
                    <a:pt x="3682" y="13976"/>
                    <a:pt x="3682" y="13976"/>
                    <a:pt x="3682" y="13976"/>
                  </a:cubicBezTo>
                  <a:cubicBezTo>
                    <a:pt x="2700" y="13341"/>
                    <a:pt x="2700" y="13341"/>
                    <a:pt x="1719" y="13341"/>
                  </a:cubicBezTo>
                  <a:cubicBezTo>
                    <a:pt x="1719" y="13341"/>
                    <a:pt x="737" y="13341"/>
                    <a:pt x="737" y="13976"/>
                  </a:cubicBezTo>
                  <a:cubicBezTo>
                    <a:pt x="-245" y="14612"/>
                    <a:pt x="-245" y="15247"/>
                    <a:pt x="737" y="15882"/>
                  </a:cubicBezTo>
                  <a:cubicBezTo>
                    <a:pt x="8591" y="21600"/>
                    <a:pt x="8591" y="21600"/>
                    <a:pt x="8591" y="21600"/>
                  </a:cubicBezTo>
                  <a:cubicBezTo>
                    <a:pt x="9573" y="21600"/>
                    <a:pt x="11537" y="21600"/>
                    <a:pt x="12519" y="21600"/>
                  </a:cubicBezTo>
                  <a:cubicBezTo>
                    <a:pt x="20373" y="15882"/>
                    <a:pt x="20373" y="15882"/>
                    <a:pt x="20373" y="15882"/>
                  </a:cubicBezTo>
                  <a:cubicBezTo>
                    <a:pt x="21355" y="15882"/>
                    <a:pt x="21355" y="15247"/>
                    <a:pt x="21355" y="14612"/>
                  </a:cubicBezTo>
                  <a:cubicBezTo>
                    <a:pt x="21355" y="14612"/>
                    <a:pt x="21355" y="13976"/>
                    <a:pt x="20373" y="13976"/>
                  </a:cubicBezTo>
                  <a:cubicBezTo>
                    <a:pt x="19391" y="13341"/>
                    <a:pt x="18410" y="13341"/>
                    <a:pt x="17428" y="1397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87951401-BEB3-4182-BACD-20FEBBE79370}"/>
                </a:ext>
              </a:extLst>
            </p:cNvPr>
            <p:cNvSpPr/>
            <p:nvPr/>
          </p:nvSpPr>
          <p:spPr>
            <a:xfrm>
              <a:off x="6002620" y="3983378"/>
              <a:ext cx="68712" cy="106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12519" y="0"/>
                  </a:moveTo>
                  <a:cubicBezTo>
                    <a:pt x="11537" y="0"/>
                    <a:pt x="9573" y="0"/>
                    <a:pt x="8591" y="0"/>
                  </a:cubicBezTo>
                  <a:cubicBezTo>
                    <a:pt x="737" y="5718"/>
                    <a:pt x="737" y="5718"/>
                    <a:pt x="737" y="5718"/>
                  </a:cubicBezTo>
                  <a:cubicBezTo>
                    <a:pt x="-245" y="6353"/>
                    <a:pt x="-245" y="6988"/>
                    <a:pt x="737" y="7624"/>
                  </a:cubicBezTo>
                  <a:cubicBezTo>
                    <a:pt x="1719" y="8259"/>
                    <a:pt x="2700" y="8259"/>
                    <a:pt x="3682" y="7624"/>
                  </a:cubicBezTo>
                  <a:cubicBezTo>
                    <a:pt x="8591" y="4447"/>
                    <a:pt x="8591" y="4447"/>
                    <a:pt x="8591" y="4447"/>
                  </a:cubicBezTo>
                  <a:cubicBezTo>
                    <a:pt x="8591" y="20329"/>
                    <a:pt x="8591" y="20329"/>
                    <a:pt x="8591" y="20329"/>
                  </a:cubicBezTo>
                  <a:cubicBezTo>
                    <a:pt x="8591" y="20965"/>
                    <a:pt x="9573" y="21600"/>
                    <a:pt x="10555" y="21600"/>
                  </a:cubicBezTo>
                  <a:cubicBezTo>
                    <a:pt x="11537" y="21600"/>
                    <a:pt x="12519" y="20965"/>
                    <a:pt x="12519" y="20329"/>
                  </a:cubicBezTo>
                  <a:cubicBezTo>
                    <a:pt x="12519" y="4447"/>
                    <a:pt x="12519" y="4447"/>
                    <a:pt x="12519" y="4447"/>
                  </a:cubicBezTo>
                  <a:cubicBezTo>
                    <a:pt x="17428" y="7624"/>
                    <a:pt x="17428" y="7624"/>
                    <a:pt x="17428" y="7624"/>
                  </a:cubicBezTo>
                  <a:cubicBezTo>
                    <a:pt x="18410" y="8259"/>
                    <a:pt x="19391" y="8259"/>
                    <a:pt x="20373" y="7624"/>
                  </a:cubicBezTo>
                  <a:cubicBezTo>
                    <a:pt x="21355" y="7624"/>
                    <a:pt x="21355" y="6988"/>
                    <a:pt x="21355" y="6988"/>
                  </a:cubicBezTo>
                  <a:cubicBezTo>
                    <a:pt x="21355" y="6353"/>
                    <a:pt x="21355" y="5718"/>
                    <a:pt x="20373" y="5718"/>
                  </a:cubicBezTo>
                  <a:lnTo>
                    <a:pt x="1251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6FEDB4D5-877C-4746-8C90-FA53FA23CAD5}"/>
              </a:ext>
            </a:extLst>
          </p:cNvPr>
          <p:cNvGrpSpPr/>
          <p:nvPr/>
        </p:nvGrpSpPr>
        <p:grpSpPr>
          <a:xfrm>
            <a:off x="5194004" y="3928581"/>
            <a:ext cx="402853" cy="404976"/>
            <a:chOff x="5194004" y="3928581"/>
            <a:chExt cx="402853" cy="404976"/>
          </a:xfrm>
        </p:grpSpPr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AAA4246F-1732-463E-907C-4CCF7364F5AF}"/>
                </a:ext>
              </a:extLst>
            </p:cNvPr>
            <p:cNvSpPr/>
            <p:nvPr/>
          </p:nvSpPr>
          <p:spPr>
            <a:xfrm>
              <a:off x="5378998" y="4134409"/>
              <a:ext cx="217859" cy="1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74" y="0"/>
                  </a:moveTo>
                  <a:cubicBezTo>
                    <a:pt x="939" y="0"/>
                    <a:pt x="939" y="0"/>
                    <a:pt x="939" y="0"/>
                  </a:cubicBezTo>
                  <a:cubicBezTo>
                    <a:pt x="313" y="0"/>
                    <a:pt x="0" y="4320"/>
                    <a:pt x="0" y="12960"/>
                  </a:cubicBezTo>
                  <a:cubicBezTo>
                    <a:pt x="0" y="17280"/>
                    <a:pt x="313" y="21600"/>
                    <a:pt x="939" y="21600"/>
                  </a:cubicBezTo>
                  <a:cubicBezTo>
                    <a:pt x="20974" y="21600"/>
                    <a:pt x="20974" y="21600"/>
                    <a:pt x="20974" y="21600"/>
                  </a:cubicBezTo>
                  <a:cubicBezTo>
                    <a:pt x="21287" y="21600"/>
                    <a:pt x="21600" y="17280"/>
                    <a:pt x="21600" y="12960"/>
                  </a:cubicBezTo>
                  <a:cubicBezTo>
                    <a:pt x="21600" y="4320"/>
                    <a:pt x="21287" y="0"/>
                    <a:pt x="2097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F5D2DD83-730D-458F-911E-A642CA4C31B8}"/>
                </a:ext>
              </a:extLst>
            </p:cNvPr>
            <p:cNvSpPr/>
            <p:nvPr/>
          </p:nvSpPr>
          <p:spPr>
            <a:xfrm>
              <a:off x="5378998" y="4277420"/>
              <a:ext cx="196474" cy="12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55" y="0"/>
                  </a:moveTo>
                  <a:cubicBezTo>
                    <a:pt x="1045" y="0"/>
                    <a:pt x="1045" y="0"/>
                    <a:pt x="1045" y="0"/>
                  </a:cubicBezTo>
                  <a:cubicBezTo>
                    <a:pt x="348" y="0"/>
                    <a:pt x="0" y="5400"/>
                    <a:pt x="0" y="10800"/>
                  </a:cubicBezTo>
                  <a:cubicBezTo>
                    <a:pt x="0" y="16200"/>
                    <a:pt x="348" y="21600"/>
                    <a:pt x="1045" y="21600"/>
                  </a:cubicBezTo>
                  <a:cubicBezTo>
                    <a:pt x="20555" y="21600"/>
                    <a:pt x="20555" y="21600"/>
                    <a:pt x="20555" y="21600"/>
                  </a:cubicBezTo>
                  <a:cubicBezTo>
                    <a:pt x="21252" y="21600"/>
                    <a:pt x="21600" y="16200"/>
                    <a:pt x="21600" y="10800"/>
                  </a:cubicBezTo>
                  <a:cubicBezTo>
                    <a:pt x="21600" y="10800"/>
                    <a:pt x="21252" y="5400"/>
                    <a:pt x="21252" y="5400"/>
                  </a:cubicBezTo>
                  <a:cubicBezTo>
                    <a:pt x="20903" y="0"/>
                    <a:pt x="20903" y="0"/>
                    <a:pt x="205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B1F93B3A-D767-4E98-A235-ED636B84013A}"/>
                </a:ext>
              </a:extLst>
            </p:cNvPr>
            <p:cNvSpPr/>
            <p:nvPr/>
          </p:nvSpPr>
          <p:spPr>
            <a:xfrm>
              <a:off x="5378998" y="3995408"/>
              <a:ext cx="78858" cy="1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92" y="21600"/>
                  </a:moveTo>
                  <a:cubicBezTo>
                    <a:pt x="19008" y="21600"/>
                    <a:pt x="19008" y="21600"/>
                    <a:pt x="19008" y="21600"/>
                  </a:cubicBezTo>
                  <a:cubicBezTo>
                    <a:pt x="19872" y="21600"/>
                    <a:pt x="21600" y="16200"/>
                    <a:pt x="21600" y="10800"/>
                  </a:cubicBezTo>
                  <a:cubicBezTo>
                    <a:pt x="21600" y="5400"/>
                    <a:pt x="19872" y="0"/>
                    <a:pt x="19008" y="0"/>
                  </a:cubicBezTo>
                  <a:cubicBezTo>
                    <a:pt x="2592" y="0"/>
                    <a:pt x="2592" y="0"/>
                    <a:pt x="2592" y="0"/>
                  </a:cubicBezTo>
                  <a:cubicBezTo>
                    <a:pt x="864" y="0"/>
                    <a:pt x="0" y="5400"/>
                    <a:pt x="0" y="10800"/>
                  </a:cubicBezTo>
                  <a:cubicBezTo>
                    <a:pt x="0" y="16200"/>
                    <a:pt x="864" y="21600"/>
                    <a:pt x="259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BC12FD17-DF91-4A61-B642-A8F29BC022AA}"/>
                </a:ext>
              </a:extLst>
            </p:cNvPr>
            <p:cNvSpPr/>
            <p:nvPr/>
          </p:nvSpPr>
          <p:spPr>
            <a:xfrm>
              <a:off x="5378998" y="4064909"/>
              <a:ext cx="171079" cy="1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0" y="21600"/>
                  </a:moveTo>
                  <a:cubicBezTo>
                    <a:pt x="20800" y="21600"/>
                    <a:pt x="20800" y="21600"/>
                    <a:pt x="20800" y="21600"/>
                  </a:cubicBezTo>
                  <a:cubicBezTo>
                    <a:pt x="21200" y="21600"/>
                    <a:pt x="21600" y="17280"/>
                    <a:pt x="21600" y="8640"/>
                  </a:cubicBezTo>
                  <a:cubicBezTo>
                    <a:pt x="21600" y="4320"/>
                    <a:pt x="21200" y="0"/>
                    <a:pt x="20800" y="0"/>
                  </a:cubicBezTo>
                  <a:cubicBezTo>
                    <a:pt x="1200" y="0"/>
                    <a:pt x="1200" y="0"/>
                    <a:pt x="1200" y="0"/>
                  </a:cubicBezTo>
                  <a:cubicBezTo>
                    <a:pt x="400" y="0"/>
                    <a:pt x="0" y="4320"/>
                    <a:pt x="0" y="8640"/>
                  </a:cubicBezTo>
                  <a:cubicBezTo>
                    <a:pt x="0" y="17280"/>
                    <a:pt x="400" y="21600"/>
                    <a:pt x="12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E05F8D81-24B7-4731-9CBB-112E189CDBF1}"/>
                </a:ext>
              </a:extLst>
            </p:cNvPr>
            <p:cNvSpPr/>
            <p:nvPr/>
          </p:nvSpPr>
          <p:spPr>
            <a:xfrm>
              <a:off x="5378998" y="4207919"/>
              <a:ext cx="122963" cy="12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2" y="21600"/>
                  </a:moveTo>
                  <a:cubicBezTo>
                    <a:pt x="20492" y="21600"/>
                    <a:pt x="20492" y="21600"/>
                    <a:pt x="20492" y="21600"/>
                  </a:cubicBezTo>
                  <a:cubicBezTo>
                    <a:pt x="21046" y="21600"/>
                    <a:pt x="21600" y="16200"/>
                    <a:pt x="21600" y="10800"/>
                  </a:cubicBezTo>
                  <a:cubicBezTo>
                    <a:pt x="21600" y="5400"/>
                    <a:pt x="21046" y="0"/>
                    <a:pt x="20492" y="0"/>
                  </a:cubicBezTo>
                  <a:cubicBezTo>
                    <a:pt x="1662" y="0"/>
                    <a:pt x="1662" y="0"/>
                    <a:pt x="1662" y="0"/>
                  </a:cubicBezTo>
                  <a:cubicBezTo>
                    <a:pt x="554" y="0"/>
                    <a:pt x="0" y="5400"/>
                    <a:pt x="0" y="10800"/>
                  </a:cubicBezTo>
                  <a:cubicBezTo>
                    <a:pt x="0" y="16200"/>
                    <a:pt x="554" y="21600"/>
                    <a:pt x="166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4CA81C22-0461-49A0-B79E-31FB3CCD7ACD}"/>
                </a:ext>
              </a:extLst>
            </p:cNvPr>
            <p:cNvSpPr/>
            <p:nvPr/>
          </p:nvSpPr>
          <p:spPr>
            <a:xfrm>
              <a:off x="5332219" y="3928581"/>
              <a:ext cx="16039" cy="40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0"/>
                  </a:moveTo>
                  <a:cubicBezTo>
                    <a:pt x="8640" y="0"/>
                    <a:pt x="0" y="169"/>
                    <a:pt x="0" y="338"/>
                  </a:cubicBezTo>
                  <a:cubicBezTo>
                    <a:pt x="0" y="21262"/>
                    <a:pt x="0" y="21262"/>
                    <a:pt x="0" y="21262"/>
                  </a:cubicBezTo>
                  <a:cubicBezTo>
                    <a:pt x="0" y="21431"/>
                    <a:pt x="8640" y="21600"/>
                    <a:pt x="12960" y="21600"/>
                  </a:cubicBezTo>
                  <a:cubicBezTo>
                    <a:pt x="17280" y="21600"/>
                    <a:pt x="21600" y="21431"/>
                    <a:pt x="21600" y="21262"/>
                  </a:cubicBezTo>
                  <a:cubicBezTo>
                    <a:pt x="21600" y="338"/>
                    <a:pt x="21600" y="338"/>
                    <a:pt x="21600" y="338"/>
                  </a:cubicBezTo>
                  <a:cubicBezTo>
                    <a:pt x="21600" y="169"/>
                    <a:pt x="17280" y="0"/>
                    <a:pt x="1296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36E71105-6A09-4397-874F-0A8064E69BCA}"/>
                </a:ext>
              </a:extLst>
            </p:cNvPr>
            <p:cNvSpPr/>
            <p:nvPr/>
          </p:nvSpPr>
          <p:spPr>
            <a:xfrm>
              <a:off x="5194004" y="4109014"/>
              <a:ext cx="106139" cy="68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355" extrusionOk="0">
                  <a:moveTo>
                    <a:pt x="20170" y="7855"/>
                  </a:moveTo>
                  <a:cubicBezTo>
                    <a:pt x="4923" y="7855"/>
                    <a:pt x="4923" y="7855"/>
                    <a:pt x="4923" y="7855"/>
                  </a:cubicBezTo>
                  <a:cubicBezTo>
                    <a:pt x="8100" y="3927"/>
                    <a:pt x="8100" y="3927"/>
                    <a:pt x="8100" y="3927"/>
                  </a:cubicBezTo>
                  <a:cubicBezTo>
                    <a:pt x="8100" y="2945"/>
                    <a:pt x="8100" y="982"/>
                    <a:pt x="8100" y="0"/>
                  </a:cubicBezTo>
                  <a:cubicBezTo>
                    <a:pt x="7465" y="0"/>
                    <a:pt x="7465" y="0"/>
                    <a:pt x="6829" y="0"/>
                  </a:cubicBezTo>
                  <a:cubicBezTo>
                    <a:pt x="6194" y="0"/>
                    <a:pt x="6194" y="0"/>
                    <a:pt x="5559" y="0"/>
                  </a:cubicBezTo>
                  <a:cubicBezTo>
                    <a:pt x="476" y="8836"/>
                    <a:pt x="476" y="8836"/>
                    <a:pt x="476" y="8836"/>
                  </a:cubicBezTo>
                  <a:cubicBezTo>
                    <a:pt x="-159" y="9818"/>
                    <a:pt x="-159" y="10800"/>
                    <a:pt x="476" y="11782"/>
                  </a:cubicBezTo>
                  <a:cubicBezTo>
                    <a:pt x="5559" y="20618"/>
                    <a:pt x="5559" y="20618"/>
                    <a:pt x="5559" y="20618"/>
                  </a:cubicBezTo>
                  <a:cubicBezTo>
                    <a:pt x="6194" y="21600"/>
                    <a:pt x="7465" y="21600"/>
                    <a:pt x="8100" y="20618"/>
                  </a:cubicBezTo>
                  <a:cubicBezTo>
                    <a:pt x="8100" y="19636"/>
                    <a:pt x="8100" y="18655"/>
                    <a:pt x="8100" y="17673"/>
                  </a:cubicBezTo>
                  <a:cubicBezTo>
                    <a:pt x="4923" y="12764"/>
                    <a:pt x="4923" y="12764"/>
                    <a:pt x="4923" y="12764"/>
                  </a:cubicBezTo>
                  <a:cubicBezTo>
                    <a:pt x="20170" y="12764"/>
                    <a:pt x="20170" y="12764"/>
                    <a:pt x="20170" y="12764"/>
                  </a:cubicBezTo>
                  <a:cubicBezTo>
                    <a:pt x="20806" y="12764"/>
                    <a:pt x="21441" y="11782"/>
                    <a:pt x="21441" y="10800"/>
                  </a:cubicBezTo>
                  <a:cubicBezTo>
                    <a:pt x="21441" y="8836"/>
                    <a:pt x="20806" y="7855"/>
                    <a:pt x="20170" y="785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A006ED04-125A-48C5-92BB-6B78C096730F}"/>
              </a:ext>
            </a:extLst>
          </p:cNvPr>
          <p:cNvGrpSpPr/>
          <p:nvPr/>
        </p:nvGrpSpPr>
        <p:grpSpPr>
          <a:xfrm>
            <a:off x="4383269" y="3928581"/>
            <a:ext cx="404975" cy="404976"/>
            <a:chOff x="4383269" y="3928581"/>
            <a:chExt cx="404975" cy="404976"/>
          </a:xfrm>
        </p:grpSpPr>
        <p:sp>
          <p:nvSpPr>
            <p:cNvPr id="115" name="Freeform 112">
              <a:extLst>
                <a:ext uri="{FF2B5EF4-FFF2-40B4-BE49-F238E27FC236}">
                  <a16:creationId xmlns:a16="http://schemas.microsoft.com/office/drawing/2014/main" id="{611AB6DF-36E1-4D7E-9245-1B55398ADF33}"/>
                </a:ext>
              </a:extLst>
            </p:cNvPr>
            <p:cNvSpPr/>
            <p:nvPr/>
          </p:nvSpPr>
          <p:spPr>
            <a:xfrm>
              <a:off x="4570385" y="4134409"/>
              <a:ext cx="217859" cy="1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74" y="0"/>
                  </a:moveTo>
                  <a:cubicBezTo>
                    <a:pt x="939" y="0"/>
                    <a:pt x="939" y="0"/>
                    <a:pt x="939" y="0"/>
                  </a:cubicBezTo>
                  <a:cubicBezTo>
                    <a:pt x="313" y="0"/>
                    <a:pt x="0" y="4320"/>
                    <a:pt x="0" y="12960"/>
                  </a:cubicBezTo>
                  <a:cubicBezTo>
                    <a:pt x="0" y="17280"/>
                    <a:pt x="313" y="21600"/>
                    <a:pt x="939" y="21600"/>
                  </a:cubicBezTo>
                  <a:cubicBezTo>
                    <a:pt x="20974" y="21600"/>
                    <a:pt x="20974" y="21600"/>
                    <a:pt x="20974" y="21600"/>
                  </a:cubicBezTo>
                  <a:cubicBezTo>
                    <a:pt x="21287" y="21600"/>
                    <a:pt x="21600" y="17280"/>
                    <a:pt x="21600" y="12960"/>
                  </a:cubicBezTo>
                  <a:cubicBezTo>
                    <a:pt x="21600" y="4320"/>
                    <a:pt x="21287" y="0"/>
                    <a:pt x="2097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16" name="Freeform 113">
              <a:extLst>
                <a:ext uri="{FF2B5EF4-FFF2-40B4-BE49-F238E27FC236}">
                  <a16:creationId xmlns:a16="http://schemas.microsoft.com/office/drawing/2014/main" id="{8F9B879D-1BCA-497C-BA57-853B591866F3}"/>
                </a:ext>
              </a:extLst>
            </p:cNvPr>
            <p:cNvSpPr/>
            <p:nvPr/>
          </p:nvSpPr>
          <p:spPr>
            <a:xfrm>
              <a:off x="4570385" y="4277420"/>
              <a:ext cx="195137" cy="12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55" y="0"/>
                  </a:moveTo>
                  <a:cubicBezTo>
                    <a:pt x="1045" y="0"/>
                    <a:pt x="1045" y="0"/>
                    <a:pt x="1045" y="0"/>
                  </a:cubicBezTo>
                  <a:cubicBezTo>
                    <a:pt x="348" y="0"/>
                    <a:pt x="0" y="5400"/>
                    <a:pt x="0" y="10800"/>
                  </a:cubicBezTo>
                  <a:cubicBezTo>
                    <a:pt x="0" y="16200"/>
                    <a:pt x="348" y="21600"/>
                    <a:pt x="1045" y="21600"/>
                  </a:cubicBezTo>
                  <a:cubicBezTo>
                    <a:pt x="20555" y="21600"/>
                    <a:pt x="20555" y="21600"/>
                    <a:pt x="20555" y="21600"/>
                  </a:cubicBezTo>
                  <a:cubicBezTo>
                    <a:pt x="21252" y="21600"/>
                    <a:pt x="21600" y="16200"/>
                    <a:pt x="21600" y="10800"/>
                  </a:cubicBezTo>
                  <a:cubicBezTo>
                    <a:pt x="21600" y="10800"/>
                    <a:pt x="21252" y="5400"/>
                    <a:pt x="21252" y="5400"/>
                  </a:cubicBezTo>
                  <a:cubicBezTo>
                    <a:pt x="20903" y="0"/>
                    <a:pt x="20903" y="0"/>
                    <a:pt x="205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17" name="Freeform 114">
              <a:extLst>
                <a:ext uri="{FF2B5EF4-FFF2-40B4-BE49-F238E27FC236}">
                  <a16:creationId xmlns:a16="http://schemas.microsoft.com/office/drawing/2014/main" id="{93E3A88B-3CED-4F01-921B-7D54101B80C9}"/>
                </a:ext>
              </a:extLst>
            </p:cNvPr>
            <p:cNvSpPr/>
            <p:nvPr/>
          </p:nvSpPr>
          <p:spPr>
            <a:xfrm>
              <a:off x="4570385" y="3995408"/>
              <a:ext cx="78858" cy="1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92" y="21600"/>
                  </a:moveTo>
                  <a:cubicBezTo>
                    <a:pt x="19008" y="21600"/>
                    <a:pt x="19008" y="21600"/>
                    <a:pt x="19008" y="21600"/>
                  </a:cubicBezTo>
                  <a:cubicBezTo>
                    <a:pt x="19872" y="21600"/>
                    <a:pt x="21600" y="16200"/>
                    <a:pt x="21600" y="10800"/>
                  </a:cubicBezTo>
                  <a:cubicBezTo>
                    <a:pt x="21600" y="5400"/>
                    <a:pt x="19872" y="0"/>
                    <a:pt x="19008" y="0"/>
                  </a:cubicBezTo>
                  <a:cubicBezTo>
                    <a:pt x="2592" y="0"/>
                    <a:pt x="2592" y="0"/>
                    <a:pt x="2592" y="0"/>
                  </a:cubicBezTo>
                  <a:cubicBezTo>
                    <a:pt x="864" y="0"/>
                    <a:pt x="0" y="5400"/>
                    <a:pt x="0" y="10800"/>
                  </a:cubicBezTo>
                  <a:cubicBezTo>
                    <a:pt x="0" y="16200"/>
                    <a:pt x="864" y="21600"/>
                    <a:pt x="259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18" name="Freeform 115">
              <a:extLst>
                <a:ext uri="{FF2B5EF4-FFF2-40B4-BE49-F238E27FC236}">
                  <a16:creationId xmlns:a16="http://schemas.microsoft.com/office/drawing/2014/main" id="{16420004-78D8-4C0D-AF81-6852B9ACDDC6}"/>
                </a:ext>
              </a:extLst>
            </p:cNvPr>
            <p:cNvSpPr/>
            <p:nvPr/>
          </p:nvSpPr>
          <p:spPr>
            <a:xfrm>
              <a:off x="4570385" y="4064909"/>
              <a:ext cx="171079" cy="1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0" y="21600"/>
                  </a:moveTo>
                  <a:cubicBezTo>
                    <a:pt x="20800" y="21600"/>
                    <a:pt x="20800" y="21600"/>
                    <a:pt x="20800" y="21600"/>
                  </a:cubicBezTo>
                  <a:cubicBezTo>
                    <a:pt x="21200" y="21600"/>
                    <a:pt x="21600" y="17280"/>
                    <a:pt x="21600" y="8640"/>
                  </a:cubicBezTo>
                  <a:cubicBezTo>
                    <a:pt x="21600" y="4320"/>
                    <a:pt x="21200" y="0"/>
                    <a:pt x="20800" y="0"/>
                  </a:cubicBezTo>
                  <a:cubicBezTo>
                    <a:pt x="1200" y="0"/>
                    <a:pt x="1200" y="0"/>
                    <a:pt x="1200" y="0"/>
                  </a:cubicBezTo>
                  <a:cubicBezTo>
                    <a:pt x="400" y="0"/>
                    <a:pt x="0" y="4320"/>
                    <a:pt x="0" y="8640"/>
                  </a:cubicBezTo>
                  <a:cubicBezTo>
                    <a:pt x="0" y="17280"/>
                    <a:pt x="400" y="21600"/>
                    <a:pt x="12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19" name="Freeform 116">
              <a:extLst>
                <a:ext uri="{FF2B5EF4-FFF2-40B4-BE49-F238E27FC236}">
                  <a16:creationId xmlns:a16="http://schemas.microsoft.com/office/drawing/2014/main" id="{03763A37-B264-40A1-B6F0-944EF1EB755A}"/>
                </a:ext>
              </a:extLst>
            </p:cNvPr>
            <p:cNvSpPr/>
            <p:nvPr/>
          </p:nvSpPr>
          <p:spPr>
            <a:xfrm>
              <a:off x="4570385" y="4207919"/>
              <a:ext cx="122963" cy="12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2" y="21600"/>
                  </a:moveTo>
                  <a:cubicBezTo>
                    <a:pt x="20492" y="21600"/>
                    <a:pt x="20492" y="21600"/>
                    <a:pt x="20492" y="21600"/>
                  </a:cubicBezTo>
                  <a:cubicBezTo>
                    <a:pt x="21046" y="21600"/>
                    <a:pt x="21600" y="16200"/>
                    <a:pt x="21600" y="10800"/>
                  </a:cubicBezTo>
                  <a:cubicBezTo>
                    <a:pt x="21600" y="5400"/>
                    <a:pt x="21046" y="0"/>
                    <a:pt x="20492" y="0"/>
                  </a:cubicBezTo>
                  <a:cubicBezTo>
                    <a:pt x="1662" y="0"/>
                    <a:pt x="1662" y="0"/>
                    <a:pt x="1662" y="0"/>
                  </a:cubicBezTo>
                  <a:cubicBezTo>
                    <a:pt x="554" y="0"/>
                    <a:pt x="0" y="5400"/>
                    <a:pt x="0" y="10800"/>
                  </a:cubicBezTo>
                  <a:cubicBezTo>
                    <a:pt x="0" y="16200"/>
                    <a:pt x="554" y="21600"/>
                    <a:pt x="166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20" name="Freeform 117">
              <a:extLst>
                <a:ext uri="{FF2B5EF4-FFF2-40B4-BE49-F238E27FC236}">
                  <a16:creationId xmlns:a16="http://schemas.microsoft.com/office/drawing/2014/main" id="{1694A5D7-F700-4C65-9BE9-779B0945D96C}"/>
                </a:ext>
              </a:extLst>
            </p:cNvPr>
            <p:cNvSpPr/>
            <p:nvPr/>
          </p:nvSpPr>
          <p:spPr>
            <a:xfrm>
              <a:off x="4522270" y="3928581"/>
              <a:ext cx="16039" cy="40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0"/>
                  </a:moveTo>
                  <a:cubicBezTo>
                    <a:pt x="8640" y="0"/>
                    <a:pt x="0" y="169"/>
                    <a:pt x="0" y="338"/>
                  </a:cubicBezTo>
                  <a:cubicBezTo>
                    <a:pt x="0" y="21262"/>
                    <a:pt x="0" y="21262"/>
                    <a:pt x="0" y="21262"/>
                  </a:cubicBezTo>
                  <a:cubicBezTo>
                    <a:pt x="0" y="21431"/>
                    <a:pt x="8640" y="21600"/>
                    <a:pt x="12960" y="21600"/>
                  </a:cubicBezTo>
                  <a:cubicBezTo>
                    <a:pt x="17280" y="21600"/>
                    <a:pt x="21600" y="21431"/>
                    <a:pt x="21600" y="21262"/>
                  </a:cubicBezTo>
                  <a:cubicBezTo>
                    <a:pt x="21600" y="338"/>
                    <a:pt x="21600" y="338"/>
                    <a:pt x="21600" y="338"/>
                  </a:cubicBezTo>
                  <a:cubicBezTo>
                    <a:pt x="21600" y="169"/>
                    <a:pt x="17280" y="0"/>
                    <a:pt x="1296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21" name="Freeform 118">
              <a:extLst>
                <a:ext uri="{FF2B5EF4-FFF2-40B4-BE49-F238E27FC236}">
                  <a16:creationId xmlns:a16="http://schemas.microsoft.com/office/drawing/2014/main" id="{366266DE-0F91-45A2-936F-49C5F1402E31}"/>
                </a:ext>
              </a:extLst>
            </p:cNvPr>
            <p:cNvSpPr/>
            <p:nvPr/>
          </p:nvSpPr>
          <p:spPr>
            <a:xfrm>
              <a:off x="4383269" y="4109014"/>
              <a:ext cx="108262" cy="68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extrusionOk="0">
                  <a:moveTo>
                    <a:pt x="15882" y="0"/>
                  </a:moveTo>
                  <a:cubicBezTo>
                    <a:pt x="15247" y="0"/>
                    <a:pt x="14612" y="0"/>
                    <a:pt x="13976" y="0"/>
                  </a:cubicBezTo>
                  <a:cubicBezTo>
                    <a:pt x="13341" y="982"/>
                    <a:pt x="13341" y="2945"/>
                    <a:pt x="13976" y="3927"/>
                  </a:cubicBezTo>
                  <a:cubicBezTo>
                    <a:pt x="16518" y="7855"/>
                    <a:pt x="16518" y="7855"/>
                    <a:pt x="16518" y="7855"/>
                  </a:cubicBezTo>
                  <a:cubicBezTo>
                    <a:pt x="1271" y="7855"/>
                    <a:pt x="1271" y="7855"/>
                    <a:pt x="1271" y="7855"/>
                  </a:cubicBezTo>
                  <a:cubicBezTo>
                    <a:pt x="635" y="7855"/>
                    <a:pt x="0" y="8836"/>
                    <a:pt x="0" y="10800"/>
                  </a:cubicBezTo>
                  <a:cubicBezTo>
                    <a:pt x="0" y="11782"/>
                    <a:pt x="635" y="12764"/>
                    <a:pt x="1271" y="12764"/>
                  </a:cubicBezTo>
                  <a:cubicBezTo>
                    <a:pt x="16518" y="12764"/>
                    <a:pt x="16518" y="12764"/>
                    <a:pt x="16518" y="12764"/>
                  </a:cubicBezTo>
                  <a:cubicBezTo>
                    <a:pt x="13976" y="17673"/>
                    <a:pt x="13976" y="17673"/>
                    <a:pt x="13976" y="17673"/>
                  </a:cubicBezTo>
                  <a:cubicBezTo>
                    <a:pt x="13341" y="18655"/>
                    <a:pt x="13341" y="19636"/>
                    <a:pt x="13976" y="20618"/>
                  </a:cubicBezTo>
                  <a:cubicBezTo>
                    <a:pt x="14612" y="21600"/>
                    <a:pt x="15247" y="21600"/>
                    <a:pt x="15882" y="20618"/>
                  </a:cubicBezTo>
                  <a:cubicBezTo>
                    <a:pt x="21600" y="11782"/>
                    <a:pt x="21600" y="11782"/>
                    <a:pt x="21600" y="11782"/>
                  </a:cubicBezTo>
                  <a:cubicBezTo>
                    <a:pt x="21600" y="10800"/>
                    <a:pt x="21600" y="9818"/>
                    <a:pt x="21600" y="8836"/>
                  </a:cubicBezTo>
                  <a:lnTo>
                    <a:pt x="15882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575BEA06-23E2-433F-86A4-EFC677692BD8}"/>
              </a:ext>
            </a:extLst>
          </p:cNvPr>
          <p:cNvGrpSpPr/>
          <p:nvPr/>
        </p:nvGrpSpPr>
        <p:grpSpPr>
          <a:xfrm>
            <a:off x="3574655" y="3983378"/>
            <a:ext cx="404976" cy="296716"/>
            <a:chOff x="3574655" y="3983378"/>
            <a:chExt cx="404976" cy="296716"/>
          </a:xfrm>
        </p:grpSpPr>
        <p:sp>
          <p:nvSpPr>
            <p:cNvPr id="123" name="Freeform 119">
              <a:extLst>
                <a:ext uri="{FF2B5EF4-FFF2-40B4-BE49-F238E27FC236}">
                  <a16:creationId xmlns:a16="http://schemas.microsoft.com/office/drawing/2014/main" id="{1ED28E69-E628-4B10-8FCB-771434DEB841}"/>
                </a:ext>
              </a:extLst>
            </p:cNvPr>
            <p:cNvSpPr/>
            <p:nvPr/>
          </p:nvSpPr>
          <p:spPr>
            <a:xfrm>
              <a:off x="3574655" y="4125053"/>
              <a:ext cx="404976" cy="13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62" y="0"/>
                  </a:moveTo>
                  <a:cubicBezTo>
                    <a:pt x="338" y="0"/>
                    <a:pt x="338" y="0"/>
                    <a:pt x="338" y="0"/>
                  </a:cubicBezTo>
                  <a:cubicBezTo>
                    <a:pt x="169" y="0"/>
                    <a:pt x="0" y="5400"/>
                    <a:pt x="0" y="10800"/>
                  </a:cubicBezTo>
                  <a:cubicBezTo>
                    <a:pt x="0" y="16200"/>
                    <a:pt x="169" y="21600"/>
                    <a:pt x="338" y="21600"/>
                  </a:cubicBezTo>
                  <a:cubicBezTo>
                    <a:pt x="21262" y="21600"/>
                    <a:pt x="21262" y="21600"/>
                    <a:pt x="21262" y="21600"/>
                  </a:cubicBezTo>
                  <a:cubicBezTo>
                    <a:pt x="21431" y="21600"/>
                    <a:pt x="21600" y="16200"/>
                    <a:pt x="21600" y="10800"/>
                  </a:cubicBezTo>
                  <a:cubicBezTo>
                    <a:pt x="21600" y="5400"/>
                    <a:pt x="21431" y="0"/>
                    <a:pt x="2126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24" name="Freeform 120">
              <a:extLst>
                <a:ext uri="{FF2B5EF4-FFF2-40B4-BE49-F238E27FC236}">
                  <a16:creationId xmlns:a16="http://schemas.microsoft.com/office/drawing/2014/main" id="{B8B89622-1989-4F61-86CF-17BFCF9C212F}"/>
                </a:ext>
              </a:extLst>
            </p:cNvPr>
            <p:cNvSpPr/>
            <p:nvPr/>
          </p:nvSpPr>
          <p:spPr>
            <a:xfrm>
              <a:off x="3621435" y="4264055"/>
              <a:ext cx="358196" cy="1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18" y="0"/>
                  </a:moveTo>
                  <a:cubicBezTo>
                    <a:pt x="382" y="0"/>
                    <a:pt x="382" y="0"/>
                    <a:pt x="382" y="0"/>
                  </a:cubicBezTo>
                  <a:cubicBezTo>
                    <a:pt x="191" y="0"/>
                    <a:pt x="0" y="4320"/>
                    <a:pt x="0" y="8640"/>
                  </a:cubicBezTo>
                  <a:cubicBezTo>
                    <a:pt x="0" y="17280"/>
                    <a:pt x="191" y="21600"/>
                    <a:pt x="382" y="21600"/>
                  </a:cubicBezTo>
                  <a:cubicBezTo>
                    <a:pt x="21218" y="21600"/>
                    <a:pt x="21218" y="21600"/>
                    <a:pt x="21218" y="21600"/>
                  </a:cubicBezTo>
                  <a:cubicBezTo>
                    <a:pt x="21409" y="21600"/>
                    <a:pt x="21600" y="17280"/>
                    <a:pt x="21600" y="8640"/>
                  </a:cubicBezTo>
                  <a:cubicBezTo>
                    <a:pt x="21600" y="4320"/>
                    <a:pt x="21409" y="0"/>
                    <a:pt x="2121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25" name="Freeform 121">
              <a:extLst>
                <a:ext uri="{FF2B5EF4-FFF2-40B4-BE49-F238E27FC236}">
                  <a16:creationId xmlns:a16="http://schemas.microsoft.com/office/drawing/2014/main" id="{3400FB74-E860-4010-B89C-64F20389D22E}"/>
                </a:ext>
              </a:extLst>
            </p:cNvPr>
            <p:cNvSpPr/>
            <p:nvPr/>
          </p:nvSpPr>
          <p:spPr>
            <a:xfrm>
              <a:off x="3739051" y="3983378"/>
              <a:ext cx="240580" cy="14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8" y="21600"/>
                  </a:moveTo>
                  <a:cubicBezTo>
                    <a:pt x="21032" y="21600"/>
                    <a:pt x="21032" y="21600"/>
                    <a:pt x="21032" y="21600"/>
                  </a:cubicBezTo>
                  <a:cubicBezTo>
                    <a:pt x="21316" y="21600"/>
                    <a:pt x="21600" y="17280"/>
                    <a:pt x="21600" y="12960"/>
                  </a:cubicBezTo>
                  <a:cubicBezTo>
                    <a:pt x="21600" y="4320"/>
                    <a:pt x="21316" y="0"/>
                    <a:pt x="21032" y="0"/>
                  </a:cubicBezTo>
                  <a:cubicBezTo>
                    <a:pt x="568" y="0"/>
                    <a:pt x="568" y="0"/>
                    <a:pt x="568" y="0"/>
                  </a:cubicBezTo>
                  <a:cubicBezTo>
                    <a:pt x="284" y="0"/>
                    <a:pt x="0" y="4320"/>
                    <a:pt x="0" y="12960"/>
                  </a:cubicBezTo>
                  <a:cubicBezTo>
                    <a:pt x="0" y="17280"/>
                    <a:pt x="284" y="21600"/>
                    <a:pt x="568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26" name="Freeform 122">
              <a:extLst>
                <a:ext uri="{FF2B5EF4-FFF2-40B4-BE49-F238E27FC236}">
                  <a16:creationId xmlns:a16="http://schemas.microsoft.com/office/drawing/2014/main" id="{2892DB75-5EBD-4ECB-ADEC-D2EC9E03900D}"/>
                </a:ext>
              </a:extLst>
            </p:cNvPr>
            <p:cNvSpPr/>
            <p:nvPr/>
          </p:nvSpPr>
          <p:spPr>
            <a:xfrm>
              <a:off x="3644156" y="4052879"/>
              <a:ext cx="335475" cy="1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92" y="0"/>
                  </a:moveTo>
                  <a:cubicBezTo>
                    <a:pt x="611" y="0"/>
                    <a:pt x="611" y="0"/>
                    <a:pt x="611" y="0"/>
                  </a:cubicBezTo>
                  <a:cubicBezTo>
                    <a:pt x="204" y="0"/>
                    <a:pt x="0" y="4320"/>
                    <a:pt x="0" y="12960"/>
                  </a:cubicBezTo>
                  <a:cubicBezTo>
                    <a:pt x="0" y="17280"/>
                    <a:pt x="204" y="21600"/>
                    <a:pt x="611" y="21600"/>
                  </a:cubicBezTo>
                  <a:cubicBezTo>
                    <a:pt x="21192" y="21600"/>
                    <a:pt x="21192" y="21600"/>
                    <a:pt x="21192" y="21600"/>
                  </a:cubicBezTo>
                  <a:cubicBezTo>
                    <a:pt x="21396" y="21600"/>
                    <a:pt x="21600" y="17280"/>
                    <a:pt x="21600" y="12960"/>
                  </a:cubicBezTo>
                  <a:cubicBezTo>
                    <a:pt x="21600" y="4320"/>
                    <a:pt x="21396" y="0"/>
                    <a:pt x="2119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27" name="Freeform 123">
              <a:extLst>
                <a:ext uri="{FF2B5EF4-FFF2-40B4-BE49-F238E27FC236}">
                  <a16:creationId xmlns:a16="http://schemas.microsoft.com/office/drawing/2014/main" id="{A448A2E9-F4AB-48C3-BAEB-B0A1A2F158BE}"/>
                </a:ext>
              </a:extLst>
            </p:cNvPr>
            <p:cNvSpPr/>
            <p:nvPr/>
          </p:nvSpPr>
          <p:spPr>
            <a:xfrm>
              <a:off x="3713656" y="4194554"/>
              <a:ext cx="265975" cy="1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86" y="0"/>
                  </a:moveTo>
                  <a:cubicBezTo>
                    <a:pt x="771" y="0"/>
                    <a:pt x="771" y="0"/>
                    <a:pt x="771" y="0"/>
                  </a:cubicBezTo>
                  <a:cubicBezTo>
                    <a:pt x="514" y="0"/>
                    <a:pt x="0" y="4320"/>
                    <a:pt x="0" y="8640"/>
                  </a:cubicBezTo>
                  <a:cubicBezTo>
                    <a:pt x="0" y="17280"/>
                    <a:pt x="514" y="21600"/>
                    <a:pt x="771" y="21600"/>
                  </a:cubicBezTo>
                  <a:cubicBezTo>
                    <a:pt x="21086" y="21600"/>
                    <a:pt x="21086" y="21600"/>
                    <a:pt x="21086" y="21600"/>
                  </a:cubicBezTo>
                  <a:cubicBezTo>
                    <a:pt x="21343" y="21600"/>
                    <a:pt x="21600" y="17280"/>
                    <a:pt x="21600" y="8640"/>
                  </a:cubicBezTo>
                  <a:cubicBezTo>
                    <a:pt x="21600" y="4320"/>
                    <a:pt x="21343" y="0"/>
                    <a:pt x="210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EDE3CE07-2F86-4F89-9454-8046626095A6}"/>
              </a:ext>
            </a:extLst>
          </p:cNvPr>
          <p:cNvGrpSpPr/>
          <p:nvPr/>
        </p:nvGrpSpPr>
        <p:grpSpPr>
          <a:xfrm>
            <a:off x="2764706" y="3983378"/>
            <a:ext cx="404976" cy="296716"/>
            <a:chOff x="2764706" y="3983378"/>
            <a:chExt cx="404976" cy="296716"/>
          </a:xfrm>
        </p:grpSpPr>
        <p:sp>
          <p:nvSpPr>
            <p:cNvPr id="129" name="Freeform 124">
              <a:extLst>
                <a:ext uri="{FF2B5EF4-FFF2-40B4-BE49-F238E27FC236}">
                  <a16:creationId xmlns:a16="http://schemas.microsoft.com/office/drawing/2014/main" id="{9B314EF6-22AA-4B5C-806F-CC66B3F1C99D}"/>
                </a:ext>
              </a:extLst>
            </p:cNvPr>
            <p:cNvSpPr/>
            <p:nvPr/>
          </p:nvSpPr>
          <p:spPr>
            <a:xfrm>
              <a:off x="2859601" y="3983378"/>
              <a:ext cx="215186" cy="14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5" y="21600"/>
                  </a:moveTo>
                  <a:cubicBezTo>
                    <a:pt x="20965" y="21600"/>
                    <a:pt x="20965" y="21600"/>
                    <a:pt x="20965" y="21600"/>
                  </a:cubicBezTo>
                  <a:cubicBezTo>
                    <a:pt x="21282" y="21600"/>
                    <a:pt x="21600" y="17280"/>
                    <a:pt x="21600" y="12960"/>
                  </a:cubicBezTo>
                  <a:cubicBezTo>
                    <a:pt x="21600" y="4320"/>
                    <a:pt x="21282" y="0"/>
                    <a:pt x="20965" y="0"/>
                  </a:cubicBezTo>
                  <a:cubicBezTo>
                    <a:pt x="635" y="0"/>
                    <a:pt x="635" y="0"/>
                    <a:pt x="635" y="0"/>
                  </a:cubicBezTo>
                  <a:cubicBezTo>
                    <a:pt x="318" y="0"/>
                    <a:pt x="0" y="4320"/>
                    <a:pt x="0" y="12960"/>
                  </a:cubicBezTo>
                  <a:cubicBezTo>
                    <a:pt x="0" y="17280"/>
                    <a:pt x="318" y="21600"/>
                    <a:pt x="635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30" name="Freeform 125">
              <a:extLst>
                <a:ext uri="{FF2B5EF4-FFF2-40B4-BE49-F238E27FC236}">
                  <a16:creationId xmlns:a16="http://schemas.microsoft.com/office/drawing/2014/main" id="{D45A5527-41F9-42A7-B80B-CF14C3366B90}"/>
                </a:ext>
              </a:extLst>
            </p:cNvPr>
            <p:cNvSpPr/>
            <p:nvPr/>
          </p:nvSpPr>
          <p:spPr>
            <a:xfrm>
              <a:off x="2764706" y="4052879"/>
              <a:ext cx="404976" cy="1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8" y="21600"/>
                  </a:moveTo>
                  <a:cubicBezTo>
                    <a:pt x="21262" y="21600"/>
                    <a:pt x="21262" y="21600"/>
                    <a:pt x="21262" y="21600"/>
                  </a:cubicBezTo>
                  <a:cubicBezTo>
                    <a:pt x="21431" y="21600"/>
                    <a:pt x="21600" y="17280"/>
                    <a:pt x="21600" y="12960"/>
                  </a:cubicBezTo>
                  <a:cubicBezTo>
                    <a:pt x="21600" y="4320"/>
                    <a:pt x="21431" y="0"/>
                    <a:pt x="21262" y="0"/>
                  </a:cubicBezTo>
                  <a:cubicBezTo>
                    <a:pt x="338" y="0"/>
                    <a:pt x="338" y="0"/>
                    <a:pt x="338" y="0"/>
                  </a:cubicBezTo>
                  <a:cubicBezTo>
                    <a:pt x="169" y="0"/>
                    <a:pt x="0" y="4320"/>
                    <a:pt x="0" y="12960"/>
                  </a:cubicBezTo>
                  <a:cubicBezTo>
                    <a:pt x="0" y="17280"/>
                    <a:pt x="169" y="21600"/>
                    <a:pt x="338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31" name="Freeform 126">
              <a:extLst>
                <a:ext uri="{FF2B5EF4-FFF2-40B4-BE49-F238E27FC236}">
                  <a16:creationId xmlns:a16="http://schemas.microsoft.com/office/drawing/2014/main" id="{BE6B4DFD-D77E-4316-A0FE-C3D83E5101AB}"/>
                </a:ext>
              </a:extLst>
            </p:cNvPr>
            <p:cNvSpPr/>
            <p:nvPr/>
          </p:nvSpPr>
          <p:spPr>
            <a:xfrm>
              <a:off x="2882323" y="4125053"/>
              <a:ext cx="171079" cy="13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0" y="0"/>
                  </a:moveTo>
                  <a:cubicBezTo>
                    <a:pt x="400" y="0"/>
                    <a:pt x="0" y="5400"/>
                    <a:pt x="0" y="10800"/>
                  </a:cubicBezTo>
                  <a:cubicBezTo>
                    <a:pt x="0" y="16200"/>
                    <a:pt x="400" y="21600"/>
                    <a:pt x="800" y="21600"/>
                  </a:cubicBezTo>
                  <a:cubicBezTo>
                    <a:pt x="20800" y="21600"/>
                    <a:pt x="20800" y="21600"/>
                    <a:pt x="20800" y="21600"/>
                  </a:cubicBezTo>
                  <a:cubicBezTo>
                    <a:pt x="21200" y="21600"/>
                    <a:pt x="21600" y="16200"/>
                    <a:pt x="21600" y="10800"/>
                  </a:cubicBezTo>
                  <a:cubicBezTo>
                    <a:pt x="21600" y="5400"/>
                    <a:pt x="21200" y="0"/>
                    <a:pt x="20800" y="0"/>
                  </a:cubicBezTo>
                  <a:lnTo>
                    <a:pt x="8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32" name="Freeform 127">
              <a:extLst>
                <a:ext uri="{FF2B5EF4-FFF2-40B4-BE49-F238E27FC236}">
                  <a16:creationId xmlns:a16="http://schemas.microsoft.com/office/drawing/2014/main" id="{1EC174A9-60F1-4F3C-A119-D70A6018C3EA}"/>
                </a:ext>
              </a:extLst>
            </p:cNvPr>
            <p:cNvSpPr/>
            <p:nvPr/>
          </p:nvSpPr>
          <p:spPr>
            <a:xfrm>
              <a:off x="2764706" y="4194554"/>
              <a:ext cx="404976" cy="1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62" y="0"/>
                  </a:moveTo>
                  <a:cubicBezTo>
                    <a:pt x="338" y="0"/>
                    <a:pt x="338" y="0"/>
                    <a:pt x="338" y="0"/>
                  </a:cubicBezTo>
                  <a:cubicBezTo>
                    <a:pt x="169" y="0"/>
                    <a:pt x="0" y="4320"/>
                    <a:pt x="0" y="8640"/>
                  </a:cubicBezTo>
                  <a:cubicBezTo>
                    <a:pt x="0" y="17280"/>
                    <a:pt x="169" y="21600"/>
                    <a:pt x="338" y="21600"/>
                  </a:cubicBezTo>
                  <a:cubicBezTo>
                    <a:pt x="21262" y="21600"/>
                    <a:pt x="21262" y="21600"/>
                    <a:pt x="21262" y="21600"/>
                  </a:cubicBezTo>
                  <a:cubicBezTo>
                    <a:pt x="21431" y="21600"/>
                    <a:pt x="21600" y="17280"/>
                    <a:pt x="21600" y="8640"/>
                  </a:cubicBezTo>
                  <a:cubicBezTo>
                    <a:pt x="21600" y="4320"/>
                    <a:pt x="21431" y="0"/>
                    <a:pt x="2126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33" name="Freeform 128">
              <a:extLst>
                <a:ext uri="{FF2B5EF4-FFF2-40B4-BE49-F238E27FC236}">
                  <a16:creationId xmlns:a16="http://schemas.microsoft.com/office/drawing/2014/main" id="{55A28CED-08D9-4203-A378-9CC10D93390C}"/>
                </a:ext>
              </a:extLst>
            </p:cNvPr>
            <p:cNvSpPr/>
            <p:nvPr/>
          </p:nvSpPr>
          <p:spPr>
            <a:xfrm>
              <a:off x="2834206" y="4264055"/>
              <a:ext cx="265975" cy="1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29" y="0"/>
                  </a:moveTo>
                  <a:cubicBezTo>
                    <a:pt x="771" y="0"/>
                    <a:pt x="771" y="0"/>
                    <a:pt x="771" y="0"/>
                  </a:cubicBezTo>
                  <a:cubicBezTo>
                    <a:pt x="257" y="0"/>
                    <a:pt x="0" y="4320"/>
                    <a:pt x="0" y="8640"/>
                  </a:cubicBezTo>
                  <a:cubicBezTo>
                    <a:pt x="0" y="17280"/>
                    <a:pt x="257" y="21600"/>
                    <a:pt x="771" y="21600"/>
                  </a:cubicBezTo>
                  <a:cubicBezTo>
                    <a:pt x="20829" y="21600"/>
                    <a:pt x="20829" y="21600"/>
                    <a:pt x="20829" y="21600"/>
                  </a:cubicBezTo>
                  <a:cubicBezTo>
                    <a:pt x="21343" y="21600"/>
                    <a:pt x="21600" y="17280"/>
                    <a:pt x="21600" y="8640"/>
                  </a:cubicBezTo>
                  <a:cubicBezTo>
                    <a:pt x="21600" y="4320"/>
                    <a:pt x="21343" y="0"/>
                    <a:pt x="208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34" name="组合 133">
            <a:extLst>
              <a:ext uri="{FF2B5EF4-FFF2-40B4-BE49-F238E27FC236}">
                <a16:creationId xmlns:a16="http://schemas.microsoft.com/office/drawing/2014/main" id="{3E72A36D-F50F-4B7D-8265-716B6B498A91}"/>
              </a:ext>
            </a:extLst>
          </p:cNvPr>
          <p:cNvGrpSpPr/>
          <p:nvPr/>
        </p:nvGrpSpPr>
        <p:grpSpPr>
          <a:xfrm>
            <a:off x="1956094" y="3983378"/>
            <a:ext cx="404976" cy="296716"/>
            <a:chOff x="1956094" y="3983378"/>
            <a:chExt cx="404976" cy="296716"/>
          </a:xfrm>
        </p:grpSpPr>
        <p:sp>
          <p:nvSpPr>
            <p:cNvPr id="135" name="Freeform 129">
              <a:extLst>
                <a:ext uri="{FF2B5EF4-FFF2-40B4-BE49-F238E27FC236}">
                  <a16:creationId xmlns:a16="http://schemas.microsoft.com/office/drawing/2014/main" id="{B0DD5158-174A-4A9C-98BA-6E401665530D}"/>
                </a:ext>
              </a:extLst>
            </p:cNvPr>
            <p:cNvSpPr/>
            <p:nvPr/>
          </p:nvSpPr>
          <p:spPr>
            <a:xfrm>
              <a:off x="1956094" y="4125053"/>
              <a:ext cx="404976" cy="13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62" y="0"/>
                  </a:moveTo>
                  <a:cubicBezTo>
                    <a:pt x="338" y="0"/>
                    <a:pt x="338" y="0"/>
                    <a:pt x="338" y="0"/>
                  </a:cubicBezTo>
                  <a:cubicBezTo>
                    <a:pt x="169" y="0"/>
                    <a:pt x="0" y="5400"/>
                    <a:pt x="0" y="10800"/>
                  </a:cubicBezTo>
                  <a:cubicBezTo>
                    <a:pt x="0" y="16200"/>
                    <a:pt x="169" y="21600"/>
                    <a:pt x="338" y="21600"/>
                  </a:cubicBezTo>
                  <a:cubicBezTo>
                    <a:pt x="21262" y="21600"/>
                    <a:pt x="21262" y="21600"/>
                    <a:pt x="21262" y="21600"/>
                  </a:cubicBezTo>
                  <a:cubicBezTo>
                    <a:pt x="21431" y="21600"/>
                    <a:pt x="21600" y="16200"/>
                    <a:pt x="21600" y="10800"/>
                  </a:cubicBezTo>
                  <a:cubicBezTo>
                    <a:pt x="21600" y="5400"/>
                    <a:pt x="21431" y="0"/>
                    <a:pt x="2126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36" name="Freeform 130">
              <a:extLst>
                <a:ext uri="{FF2B5EF4-FFF2-40B4-BE49-F238E27FC236}">
                  <a16:creationId xmlns:a16="http://schemas.microsoft.com/office/drawing/2014/main" id="{88B83AF3-6859-4BCA-936C-1E3114BC8B10}"/>
                </a:ext>
              </a:extLst>
            </p:cNvPr>
            <p:cNvSpPr/>
            <p:nvPr/>
          </p:nvSpPr>
          <p:spPr>
            <a:xfrm>
              <a:off x="1956094" y="4264055"/>
              <a:ext cx="356860" cy="1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18" y="0"/>
                  </a:moveTo>
                  <a:cubicBezTo>
                    <a:pt x="382" y="0"/>
                    <a:pt x="382" y="0"/>
                    <a:pt x="382" y="0"/>
                  </a:cubicBezTo>
                  <a:cubicBezTo>
                    <a:pt x="191" y="0"/>
                    <a:pt x="0" y="4320"/>
                    <a:pt x="0" y="8640"/>
                  </a:cubicBezTo>
                  <a:cubicBezTo>
                    <a:pt x="0" y="17280"/>
                    <a:pt x="191" y="21600"/>
                    <a:pt x="382" y="21600"/>
                  </a:cubicBezTo>
                  <a:cubicBezTo>
                    <a:pt x="21218" y="21600"/>
                    <a:pt x="21218" y="21600"/>
                    <a:pt x="21218" y="21600"/>
                  </a:cubicBezTo>
                  <a:cubicBezTo>
                    <a:pt x="21409" y="21600"/>
                    <a:pt x="21600" y="17280"/>
                    <a:pt x="21600" y="8640"/>
                  </a:cubicBezTo>
                  <a:cubicBezTo>
                    <a:pt x="21600" y="4320"/>
                    <a:pt x="21409" y="0"/>
                    <a:pt x="2121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37" name="Freeform 131">
              <a:extLst>
                <a:ext uri="{FF2B5EF4-FFF2-40B4-BE49-F238E27FC236}">
                  <a16:creationId xmlns:a16="http://schemas.microsoft.com/office/drawing/2014/main" id="{58DBDABD-B25C-4A43-8F0B-79B97CA7CE1D}"/>
                </a:ext>
              </a:extLst>
            </p:cNvPr>
            <p:cNvSpPr/>
            <p:nvPr/>
          </p:nvSpPr>
          <p:spPr>
            <a:xfrm>
              <a:off x="1956094" y="3983378"/>
              <a:ext cx="240580" cy="14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8" y="21600"/>
                  </a:moveTo>
                  <a:cubicBezTo>
                    <a:pt x="21032" y="21600"/>
                    <a:pt x="21032" y="21600"/>
                    <a:pt x="21032" y="21600"/>
                  </a:cubicBezTo>
                  <a:cubicBezTo>
                    <a:pt x="21316" y="21600"/>
                    <a:pt x="21600" y="17280"/>
                    <a:pt x="21600" y="12960"/>
                  </a:cubicBezTo>
                  <a:cubicBezTo>
                    <a:pt x="21600" y="4320"/>
                    <a:pt x="21316" y="0"/>
                    <a:pt x="21032" y="0"/>
                  </a:cubicBezTo>
                  <a:cubicBezTo>
                    <a:pt x="568" y="0"/>
                    <a:pt x="568" y="0"/>
                    <a:pt x="568" y="0"/>
                  </a:cubicBezTo>
                  <a:cubicBezTo>
                    <a:pt x="284" y="0"/>
                    <a:pt x="0" y="4320"/>
                    <a:pt x="0" y="12960"/>
                  </a:cubicBezTo>
                  <a:cubicBezTo>
                    <a:pt x="0" y="17280"/>
                    <a:pt x="284" y="21600"/>
                    <a:pt x="568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38" name="Freeform 132">
              <a:extLst>
                <a:ext uri="{FF2B5EF4-FFF2-40B4-BE49-F238E27FC236}">
                  <a16:creationId xmlns:a16="http://schemas.microsoft.com/office/drawing/2014/main" id="{94CC744A-81F6-40DF-AEAC-9AA8A5B66EF0}"/>
                </a:ext>
              </a:extLst>
            </p:cNvPr>
            <p:cNvSpPr/>
            <p:nvPr/>
          </p:nvSpPr>
          <p:spPr>
            <a:xfrm>
              <a:off x="1956094" y="4052879"/>
              <a:ext cx="335475" cy="1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8" y="21600"/>
                  </a:moveTo>
                  <a:cubicBezTo>
                    <a:pt x="20989" y="21600"/>
                    <a:pt x="20989" y="21600"/>
                    <a:pt x="20989" y="21600"/>
                  </a:cubicBezTo>
                  <a:cubicBezTo>
                    <a:pt x="21396" y="21600"/>
                    <a:pt x="21600" y="17280"/>
                    <a:pt x="21600" y="12960"/>
                  </a:cubicBezTo>
                  <a:cubicBezTo>
                    <a:pt x="21600" y="4320"/>
                    <a:pt x="21396" y="0"/>
                    <a:pt x="20989" y="0"/>
                  </a:cubicBezTo>
                  <a:cubicBezTo>
                    <a:pt x="408" y="0"/>
                    <a:pt x="408" y="0"/>
                    <a:pt x="408" y="0"/>
                  </a:cubicBezTo>
                  <a:cubicBezTo>
                    <a:pt x="204" y="0"/>
                    <a:pt x="0" y="4320"/>
                    <a:pt x="0" y="12960"/>
                  </a:cubicBezTo>
                  <a:cubicBezTo>
                    <a:pt x="0" y="17280"/>
                    <a:pt x="204" y="21600"/>
                    <a:pt x="408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39" name="Freeform 133">
              <a:extLst>
                <a:ext uri="{FF2B5EF4-FFF2-40B4-BE49-F238E27FC236}">
                  <a16:creationId xmlns:a16="http://schemas.microsoft.com/office/drawing/2014/main" id="{FC6904BD-D2CB-4B79-9FCA-3C5825F032DA}"/>
                </a:ext>
              </a:extLst>
            </p:cNvPr>
            <p:cNvSpPr/>
            <p:nvPr/>
          </p:nvSpPr>
          <p:spPr>
            <a:xfrm>
              <a:off x="1956094" y="4194554"/>
              <a:ext cx="265975" cy="1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4" y="21600"/>
                  </a:moveTo>
                  <a:cubicBezTo>
                    <a:pt x="20829" y="21600"/>
                    <a:pt x="20829" y="21600"/>
                    <a:pt x="20829" y="21600"/>
                  </a:cubicBezTo>
                  <a:cubicBezTo>
                    <a:pt x="21086" y="21600"/>
                    <a:pt x="21600" y="17280"/>
                    <a:pt x="21600" y="8640"/>
                  </a:cubicBezTo>
                  <a:cubicBezTo>
                    <a:pt x="21600" y="4320"/>
                    <a:pt x="21086" y="0"/>
                    <a:pt x="20829" y="0"/>
                  </a:cubicBezTo>
                  <a:cubicBezTo>
                    <a:pt x="514" y="0"/>
                    <a:pt x="514" y="0"/>
                    <a:pt x="514" y="0"/>
                  </a:cubicBezTo>
                  <a:cubicBezTo>
                    <a:pt x="257" y="0"/>
                    <a:pt x="0" y="4320"/>
                    <a:pt x="0" y="8640"/>
                  </a:cubicBezTo>
                  <a:cubicBezTo>
                    <a:pt x="0" y="17280"/>
                    <a:pt x="257" y="21600"/>
                    <a:pt x="514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40" name="组合 139">
            <a:extLst>
              <a:ext uri="{FF2B5EF4-FFF2-40B4-BE49-F238E27FC236}">
                <a16:creationId xmlns:a16="http://schemas.microsoft.com/office/drawing/2014/main" id="{63AF9A79-D068-4EE9-A0CE-B7A44F5A01B4}"/>
              </a:ext>
            </a:extLst>
          </p:cNvPr>
          <p:cNvGrpSpPr/>
          <p:nvPr/>
        </p:nvGrpSpPr>
        <p:grpSpPr>
          <a:xfrm>
            <a:off x="1147481" y="3983378"/>
            <a:ext cx="403639" cy="296716"/>
            <a:chOff x="1147481" y="3983378"/>
            <a:chExt cx="403639" cy="296716"/>
          </a:xfrm>
        </p:grpSpPr>
        <p:sp>
          <p:nvSpPr>
            <p:cNvPr id="141" name="Freeform 134">
              <a:extLst>
                <a:ext uri="{FF2B5EF4-FFF2-40B4-BE49-F238E27FC236}">
                  <a16:creationId xmlns:a16="http://schemas.microsoft.com/office/drawing/2014/main" id="{D16A35B5-D485-4582-8CCC-55E84BC41BE2}"/>
                </a:ext>
              </a:extLst>
            </p:cNvPr>
            <p:cNvSpPr/>
            <p:nvPr/>
          </p:nvSpPr>
          <p:spPr>
            <a:xfrm>
              <a:off x="1147481" y="3983378"/>
              <a:ext cx="403639" cy="14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7" y="21600"/>
                  </a:moveTo>
                  <a:cubicBezTo>
                    <a:pt x="21263" y="21600"/>
                    <a:pt x="21263" y="21600"/>
                    <a:pt x="21263" y="21600"/>
                  </a:cubicBezTo>
                  <a:cubicBezTo>
                    <a:pt x="21431" y="21600"/>
                    <a:pt x="21600" y="17280"/>
                    <a:pt x="21600" y="12960"/>
                  </a:cubicBezTo>
                  <a:cubicBezTo>
                    <a:pt x="21600" y="4320"/>
                    <a:pt x="21431" y="0"/>
                    <a:pt x="21263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169" y="0"/>
                    <a:pt x="0" y="4320"/>
                    <a:pt x="0" y="12960"/>
                  </a:cubicBezTo>
                  <a:cubicBezTo>
                    <a:pt x="0" y="17280"/>
                    <a:pt x="169" y="21600"/>
                    <a:pt x="337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42" name="Freeform 135">
              <a:extLst>
                <a:ext uri="{FF2B5EF4-FFF2-40B4-BE49-F238E27FC236}">
                  <a16:creationId xmlns:a16="http://schemas.microsoft.com/office/drawing/2014/main" id="{DBBB0D72-31F0-4BC2-8FB2-A6EED5275A12}"/>
                </a:ext>
              </a:extLst>
            </p:cNvPr>
            <p:cNvSpPr/>
            <p:nvPr/>
          </p:nvSpPr>
          <p:spPr>
            <a:xfrm>
              <a:off x="1147481" y="4052879"/>
              <a:ext cx="403639" cy="1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63" y="0"/>
                  </a:moveTo>
                  <a:cubicBezTo>
                    <a:pt x="337" y="0"/>
                    <a:pt x="337" y="0"/>
                    <a:pt x="337" y="0"/>
                  </a:cubicBezTo>
                  <a:cubicBezTo>
                    <a:pt x="169" y="0"/>
                    <a:pt x="0" y="4320"/>
                    <a:pt x="0" y="12960"/>
                  </a:cubicBezTo>
                  <a:cubicBezTo>
                    <a:pt x="0" y="17280"/>
                    <a:pt x="169" y="21600"/>
                    <a:pt x="337" y="21600"/>
                  </a:cubicBezTo>
                  <a:cubicBezTo>
                    <a:pt x="21263" y="21600"/>
                    <a:pt x="21263" y="21600"/>
                    <a:pt x="21263" y="21600"/>
                  </a:cubicBezTo>
                  <a:cubicBezTo>
                    <a:pt x="21431" y="21600"/>
                    <a:pt x="21600" y="17280"/>
                    <a:pt x="21600" y="12960"/>
                  </a:cubicBezTo>
                  <a:cubicBezTo>
                    <a:pt x="21600" y="4320"/>
                    <a:pt x="21431" y="0"/>
                    <a:pt x="2126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43" name="Freeform 136">
              <a:extLst>
                <a:ext uri="{FF2B5EF4-FFF2-40B4-BE49-F238E27FC236}">
                  <a16:creationId xmlns:a16="http://schemas.microsoft.com/office/drawing/2014/main" id="{809E1413-457D-47F3-94C2-8D032A11D502}"/>
                </a:ext>
              </a:extLst>
            </p:cNvPr>
            <p:cNvSpPr/>
            <p:nvPr/>
          </p:nvSpPr>
          <p:spPr>
            <a:xfrm>
              <a:off x="1147481" y="4125053"/>
              <a:ext cx="403639" cy="13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63" y="0"/>
                  </a:moveTo>
                  <a:cubicBezTo>
                    <a:pt x="337" y="0"/>
                    <a:pt x="337" y="0"/>
                    <a:pt x="337" y="0"/>
                  </a:cubicBezTo>
                  <a:cubicBezTo>
                    <a:pt x="169" y="0"/>
                    <a:pt x="0" y="5400"/>
                    <a:pt x="0" y="10800"/>
                  </a:cubicBezTo>
                  <a:cubicBezTo>
                    <a:pt x="0" y="16200"/>
                    <a:pt x="169" y="21600"/>
                    <a:pt x="337" y="21600"/>
                  </a:cubicBezTo>
                  <a:cubicBezTo>
                    <a:pt x="21263" y="21600"/>
                    <a:pt x="21263" y="21600"/>
                    <a:pt x="21263" y="21600"/>
                  </a:cubicBezTo>
                  <a:cubicBezTo>
                    <a:pt x="21431" y="21600"/>
                    <a:pt x="21600" y="16200"/>
                    <a:pt x="21600" y="10800"/>
                  </a:cubicBezTo>
                  <a:cubicBezTo>
                    <a:pt x="21600" y="5400"/>
                    <a:pt x="21431" y="0"/>
                    <a:pt x="2126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44" name="Freeform 137">
              <a:extLst>
                <a:ext uri="{FF2B5EF4-FFF2-40B4-BE49-F238E27FC236}">
                  <a16:creationId xmlns:a16="http://schemas.microsoft.com/office/drawing/2014/main" id="{D7F096FC-31E7-4FC0-B227-1B6153B50B97}"/>
                </a:ext>
              </a:extLst>
            </p:cNvPr>
            <p:cNvSpPr/>
            <p:nvPr/>
          </p:nvSpPr>
          <p:spPr>
            <a:xfrm>
              <a:off x="1147481" y="4194554"/>
              <a:ext cx="403639" cy="1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63" y="0"/>
                  </a:moveTo>
                  <a:cubicBezTo>
                    <a:pt x="337" y="0"/>
                    <a:pt x="337" y="0"/>
                    <a:pt x="337" y="0"/>
                  </a:cubicBezTo>
                  <a:cubicBezTo>
                    <a:pt x="169" y="0"/>
                    <a:pt x="0" y="4320"/>
                    <a:pt x="0" y="8640"/>
                  </a:cubicBezTo>
                  <a:cubicBezTo>
                    <a:pt x="0" y="17280"/>
                    <a:pt x="169" y="21600"/>
                    <a:pt x="337" y="21600"/>
                  </a:cubicBezTo>
                  <a:cubicBezTo>
                    <a:pt x="21263" y="21600"/>
                    <a:pt x="21263" y="21600"/>
                    <a:pt x="21263" y="21600"/>
                  </a:cubicBezTo>
                  <a:cubicBezTo>
                    <a:pt x="21431" y="21600"/>
                    <a:pt x="21600" y="17280"/>
                    <a:pt x="21600" y="8640"/>
                  </a:cubicBezTo>
                  <a:cubicBezTo>
                    <a:pt x="21600" y="4320"/>
                    <a:pt x="21431" y="0"/>
                    <a:pt x="2126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45" name="Freeform 138">
              <a:extLst>
                <a:ext uri="{FF2B5EF4-FFF2-40B4-BE49-F238E27FC236}">
                  <a16:creationId xmlns:a16="http://schemas.microsoft.com/office/drawing/2014/main" id="{E752E8C2-B872-4BCA-8D0D-93DA16B6B4D0}"/>
                </a:ext>
              </a:extLst>
            </p:cNvPr>
            <p:cNvSpPr/>
            <p:nvPr/>
          </p:nvSpPr>
          <p:spPr>
            <a:xfrm>
              <a:off x="1147481" y="4264055"/>
              <a:ext cx="403639" cy="1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63" y="0"/>
                  </a:moveTo>
                  <a:cubicBezTo>
                    <a:pt x="337" y="0"/>
                    <a:pt x="337" y="0"/>
                    <a:pt x="337" y="0"/>
                  </a:cubicBezTo>
                  <a:cubicBezTo>
                    <a:pt x="169" y="0"/>
                    <a:pt x="0" y="4320"/>
                    <a:pt x="0" y="8640"/>
                  </a:cubicBezTo>
                  <a:cubicBezTo>
                    <a:pt x="0" y="17280"/>
                    <a:pt x="169" y="21600"/>
                    <a:pt x="337" y="21600"/>
                  </a:cubicBezTo>
                  <a:cubicBezTo>
                    <a:pt x="21263" y="21600"/>
                    <a:pt x="21263" y="21600"/>
                    <a:pt x="21263" y="21600"/>
                  </a:cubicBezTo>
                  <a:cubicBezTo>
                    <a:pt x="21431" y="21600"/>
                    <a:pt x="21600" y="17280"/>
                    <a:pt x="21600" y="8640"/>
                  </a:cubicBezTo>
                  <a:cubicBezTo>
                    <a:pt x="21600" y="4320"/>
                    <a:pt x="21431" y="0"/>
                    <a:pt x="2126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73" name="组合 172">
            <a:extLst>
              <a:ext uri="{FF2B5EF4-FFF2-40B4-BE49-F238E27FC236}">
                <a16:creationId xmlns:a16="http://schemas.microsoft.com/office/drawing/2014/main" id="{CEC71C86-144A-4813-8480-A1A77AC87306}"/>
              </a:ext>
            </a:extLst>
          </p:cNvPr>
          <p:cNvGrpSpPr/>
          <p:nvPr/>
        </p:nvGrpSpPr>
        <p:grpSpPr>
          <a:xfrm>
            <a:off x="6001830" y="3119967"/>
            <a:ext cx="404976" cy="404976"/>
            <a:chOff x="6001830" y="3119967"/>
            <a:chExt cx="404976" cy="404976"/>
          </a:xfrm>
        </p:grpSpPr>
        <p:sp>
          <p:nvSpPr>
            <p:cNvPr id="174" name="Freeform 161">
              <a:extLst>
                <a:ext uri="{FF2B5EF4-FFF2-40B4-BE49-F238E27FC236}">
                  <a16:creationId xmlns:a16="http://schemas.microsoft.com/office/drawing/2014/main" id="{A4B23937-2476-4985-A1B0-F71092B04C33}"/>
                </a:ext>
              </a:extLst>
            </p:cNvPr>
            <p:cNvSpPr/>
            <p:nvPr/>
          </p:nvSpPr>
          <p:spPr>
            <a:xfrm>
              <a:off x="6001830" y="3119967"/>
              <a:ext cx="404976" cy="40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94" y="0"/>
                    <a:pt x="0" y="4894"/>
                    <a:pt x="0" y="10800"/>
                  </a:cubicBezTo>
                  <a:cubicBezTo>
                    <a:pt x="0" y="16706"/>
                    <a:pt x="4894" y="21600"/>
                    <a:pt x="10800" y="21600"/>
                  </a:cubicBezTo>
                  <a:cubicBezTo>
                    <a:pt x="16706" y="21600"/>
                    <a:pt x="21600" y="16706"/>
                    <a:pt x="21600" y="10800"/>
                  </a:cubicBezTo>
                  <a:cubicBezTo>
                    <a:pt x="21600" y="4894"/>
                    <a:pt x="16706" y="0"/>
                    <a:pt x="10800" y="0"/>
                  </a:cubicBezTo>
                  <a:close/>
                  <a:moveTo>
                    <a:pt x="17887" y="17887"/>
                  </a:moveTo>
                  <a:cubicBezTo>
                    <a:pt x="17044" y="18731"/>
                    <a:pt x="15862" y="19575"/>
                    <a:pt x="14681" y="20081"/>
                  </a:cubicBezTo>
                  <a:cubicBezTo>
                    <a:pt x="13500" y="20587"/>
                    <a:pt x="12150" y="20756"/>
                    <a:pt x="10800" y="20756"/>
                  </a:cubicBezTo>
                  <a:cubicBezTo>
                    <a:pt x="9450" y="20756"/>
                    <a:pt x="8100" y="20587"/>
                    <a:pt x="6919" y="20081"/>
                  </a:cubicBezTo>
                  <a:cubicBezTo>
                    <a:pt x="5737" y="19575"/>
                    <a:pt x="4556" y="18731"/>
                    <a:pt x="3713" y="17887"/>
                  </a:cubicBezTo>
                  <a:cubicBezTo>
                    <a:pt x="2869" y="17044"/>
                    <a:pt x="2025" y="15862"/>
                    <a:pt x="1519" y="14681"/>
                  </a:cubicBezTo>
                  <a:cubicBezTo>
                    <a:pt x="1013" y="13500"/>
                    <a:pt x="844" y="12150"/>
                    <a:pt x="844" y="10800"/>
                  </a:cubicBezTo>
                  <a:cubicBezTo>
                    <a:pt x="844" y="9450"/>
                    <a:pt x="1013" y="8100"/>
                    <a:pt x="1519" y="6919"/>
                  </a:cubicBezTo>
                  <a:cubicBezTo>
                    <a:pt x="2025" y="5737"/>
                    <a:pt x="2869" y="4556"/>
                    <a:pt x="3713" y="3713"/>
                  </a:cubicBezTo>
                  <a:cubicBezTo>
                    <a:pt x="4556" y="2869"/>
                    <a:pt x="5737" y="2025"/>
                    <a:pt x="6919" y="1519"/>
                  </a:cubicBezTo>
                  <a:cubicBezTo>
                    <a:pt x="9450" y="506"/>
                    <a:pt x="12150" y="506"/>
                    <a:pt x="14681" y="1519"/>
                  </a:cubicBezTo>
                  <a:cubicBezTo>
                    <a:pt x="15862" y="2025"/>
                    <a:pt x="17044" y="2869"/>
                    <a:pt x="17887" y="3713"/>
                  </a:cubicBezTo>
                  <a:cubicBezTo>
                    <a:pt x="18731" y="4556"/>
                    <a:pt x="19575" y="5737"/>
                    <a:pt x="20081" y="6919"/>
                  </a:cubicBezTo>
                  <a:cubicBezTo>
                    <a:pt x="20587" y="8100"/>
                    <a:pt x="20756" y="9450"/>
                    <a:pt x="20756" y="10800"/>
                  </a:cubicBezTo>
                  <a:cubicBezTo>
                    <a:pt x="20756" y="12150"/>
                    <a:pt x="20587" y="13500"/>
                    <a:pt x="20081" y="14681"/>
                  </a:cubicBezTo>
                  <a:cubicBezTo>
                    <a:pt x="19575" y="15862"/>
                    <a:pt x="18731" y="17044"/>
                    <a:pt x="17887" y="1788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75" name="Oval 162">
              <a:extLst>
                <a:ext uri="{FF2B5EF4-FFF2-40B4-BE49-F238E27FC236}">
                  <a16:creationId xmlns:a16="http://schemas.microsoft.com/office/drawing/2014/main" id="{F61874FE-73B1-4C3D-B54F-5A457C018060}"/>
                </a:ext>
              </a:extLst>
            </p:cNvPr>
            <p:cNvSpPr/>
            <p:nvPr/>
          </p:nvSpPr>
          <p:spPr>
            <a:xfrm>
              <a:off x="6134149" y="3254959"/>
              <a:ext cx="22722" cy="22723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76" name="Oval 163">
              <a:extLst>
                <a:ext uri="{FF2B5EF4-FFF2-40B4-BE49-F238E27FC236}">
                  <a16:creationId xmlns:a16="http://schemas.microsoft.com/office/drawing/2014/main" id="{4DF600F1-A294-4F98-BD3A-4D2786B2A170}"/>
                </a:ext>
              </a:extLst>
            </p:cNvPr>
            <p:cNvSpPr/>
            <p:nvPr/>
          </p:nvSpPr>
          <p:spPr>
            <a:xfrm>
              <a:off x="6251766" y="3254959"/>
              <a:ext cx="22722" cy="22723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77" name="Freeform 164">
              <a:extLst>
                <a:ext uri="{FF2B5EF4-FFF2-40B4-BE49-F238E27FC236}">
                  <a16:creationId xmlns:a16="http://schemas.microsoft.com/office/drawing/2014/main" id="{E456DA26-511E-4FEF-9073-DB472BEF4A22}"/>
                </a:ext>
              </a:extLst>
            </p:cNvPr>
            <p:cNvSpPr/>
            <p:nvPr/>
          </p:nvSpPr>
          <p:spPr>
            <a:xfrm>
              <a:off x="6071331" y="3324460"/>
              <a:ext cx="265975" cy="129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29" y="0"/>
                  </a:moveTo>
                  <a:cubicBezTo>
                    <a:pt x="771" y="0"/>
                    <a:pt x="771" y="0"/>
                    <a:pt x="771" y="0"/>
                  </a:cubicBezTo>
                  <a:cubicBezTo>
                    <a:pt x="257" y="0"/>
                    <a:pt x="0" y="527"/>
                    <a:pt x="0" y="1580"/>
                  </a:cubicBezTo>
                  <a:cubicBezTo>
                    <a:pt x="0" y="1580"/>
                    <a:pt x="0" y="1580"/>
                    <a:pt x="0" y="1580"/>
                  </a:cubicBezTo>
                  <a:cubicBezTo>
                    <a:pt x="771" y="13171"/>
                    <a:pt x="5143" y="21600"/>
                    <a:pt x="10800" y="21600"/>
                  </a:cubicBezTo>
                  <a:cubicBezTo>
                    <a:pt x="10800" y="21600"/>
                    <a:pt x="10800" y="21600"/>
                    <a:pt x="10800" y="21600"/>
                  </a:cubicBezTo>
                  <a:cubicBezTo>
                    <a:pt x="16457" y="21600"/>
                    <a:pt x="21086" y="13171"/>
                    <a:pt x="21600" y="1580"/>
                  </a:cubicBezTo>
                  <a:cubicBezTo>
                    <a:pt x="21600" y="527"/>
                    <a:pt x="21343" y="0"/>
                    <a:pt x="20829" y="0"/>
                  </a:cubicBezTo>
                  <a:close/>
                  <a:moveTo>
                    <a:pt x="20314" y="3688"/>
                  </a:moveTo>
                  <a:cubicBezTo>
                    <a:pt x="19800" y="7376"/>
                    <a:pt x="18771" y="11063"/>
                    <a:pt x="17229" y="13698"/>
                  </a:cubicBezTo>
                  <a:cubicBezTo>
                    <a:pt x="15429" y="17385"/>
                    <a:pt x="13114" y="18966"/>
                    <a:pt x="10800" y="18966"/>
                  </a:cubicBezTo>
                  <a:cubicBezTo>
                    <a:pt x="8486" y="18966"/>
                    <a:pt x="6171" y="17385"/>
                    <a:pt x="4371" y="13698"/>
                  </a:cubicBezTo>
                  <a:cubicBezTo>
                    <a:pt x="2829" y="11063"/>
                    <a:pt x="1800" y="7376"/>
                    <a:pt x="1543" y="3688"/>
                  </a:cubicBezTo>
                  <a:cubicBezTo>
                    <a:pt x="1286" y="2634"/>
                    <a:pt x="1286" y="2634"/>
                    <a:pt x="1286" y="2634"/>
                  </a:cubicBezTo>
                  <a:cubicBezTo>
                    <a:pt x="20314" y="2634"/>
                    <a:pt x="20314" y="2634"/>
                    <a:pt x="20314" y="2634"/>
                  </a:cubicBezTo>
                  <a:lnTo>
                    <a:pt x="20314" y="368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78" name="组合 177">
            <a:extLst>
              <a:ext uri="{FF2B5EF4-FFF2-40B4-BE49-F238E27FC236}">
                <a16:creationId xmlns:a16="http://schemas.microsoft.com/office/drawing/2014/main" id="{7CD3AD19-A226-40CD-B297-74F996F7CA0A}"/>
              </a:ext>
            </a:extLst>
          </p:cNvPr>
          <p:cNvGrpSpPr/>
          <p:nvPr/>
        </p:nvGrpSpPr>
        <p:grpSpPr>
          <a:xfrm>
            <a:off x="5193218" y="3119967"/>
            <a:ext cx="403639" cy="404976"/>
            <a:chOff x="5193218" y="3119967"/>
            <a:chExt cx="403639" cy="404976"/>
          </a:xfrm>
        </p:grpSpPr>
        <p:sp>
          <p:nvSpPr>
            <p:cNvPr id="179" name="Freeform 165">
              <a:extLst>
                <a:ext uri="{FF2B5EF4-FFF2-40B4-BE49-F238E27FC236}">
                  <a16:creationId xmlns:a16="http://schemas.microsoft.com/office/drawing/2014/main" id="{D9E43CE2-58ED-46AC-8E3F-AE50511D65CE}"/>
                </a:ext>
              </a:extLst>
            </p:cNvPr>
            <p:cNvSpPr/>
            <p:nvPr/>
          </p:nvSpPr>
          <p:spPr>
            <a:xfrm>
              <a:off x="5193218" y="3119967"/>
              <a:ext cx="403639" cy="40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94" y="0"/>
                    <a:pt x="0" y="4894"/>
                    <a:pt x="0" y="10800"/>
                  </a:cubicBezTo>
                  <a:cubicBezTo>
                    <a:pt x="0" y="16706"/>
                    <a:pt x="4894" y="21600"/>
                    <a:pt x="10800" y="21600"/>
                  </a:cubicBezTo>
                  <a:cubicBezTo>
                    <a:pt x="16706" y="21600"/>
                    <a:pt x="21600" y="16706"/>
                    <a:pt x="21600" y="10800"/>
                  </a:cubicBezTo>
                  <a:cubicBezTo>
                    <a:pt x="21600" y="4894"/>
                    <a:pt x="16706" y="0"/>
                    <a:pt x="10800" y="0"/>
                  </a:cubicBezTo>
                  <a:close/>
                  <a:moveTo>
                    <a:pt x="17888" y="17887"/>
                  </a:moveTo>
                  <a:cubicBezTo>
                    <a:pt x="17044" y="18731"/>
                    <a:pt x="15863" y="19575"/>
                    <a:pt x="14681" y="20081"/>
                  </a:cubicBezTo>
                  <a:cubicBezTo>
                    <a:pt x="13500" y="20587"/>
                    <a:pt x="12150" y="20756"/>
                    <a:pt x="10800" y="20756"/>
                  </a:cubicBezTo>
                  <a:cubicBezTo>
                    <a:pt x="9450" y="20756"/>
                    <a:pt x="8100" y="20587"/>
                    <a:pt x="6919" y="20081"/>
                  </a:cubicBezTo>
                  <a:cubicBezTo>
                    <a:pt x="5737" y="19575"/>
                    <a:pt x="4556" y="18731"/>
                    <a:pt x="3712" y="17887"/>
                  </a:cubicBezTo>
                  <a:cubicBezTo>
                    <a:pt x="2869" y="17044"/>
                    <a:pt x="2025" y="15862"/>
                    <a:pt x="1519" y="14681"/>
                  </a:cubicBezTo>
                  <a:cubicBezTo>
                    <a:pt x="1012" y="13500"/>
                    <a:pt x="844" y="12150"/>
                    <a:pt x="844" y="10800"/>
                  </a:cubicBezTo>
                  <a:cubicBezTo>
                    <a:pt x="844" y="9450"/>
                    <a:pt x="1012" y="8100"/>
                    <a:pt x="1519" y="6919"/>
                  </a:cubicBezTo>
                  <a:cubicBezTo>
                    <a:pt x="2025" y="5737"/>
                    <a:pt x="2869" y="4556"/>
                    <a:pt x="3712" y="3713"/>
                  </a:cubicBezTo>
                  <a:cubicBezTo>
                    <a:pt x="4556" y="2869"/>
                    <a:pt x="5737" y="2025"/>
                    <a:pt x="6919" y="1519"/>
                  </a:cubicBezTo>
                  <a:cubicBezTo>
                    <a:pt x="9450" y="506"/>
                    <a:pt x="12150" y="506"/>
                    <a:pt x="14681" y="1519"/>
                  </a:cubicBezTo>
                  <a:cubicBezTo>
                    <a:pt x="15863" y="2025"/>
                    <a:pt x="17044" y="2869"/>
                    <a:pt x="17888" y="3713"/>
                  </a:cubicBezTo>
                  <a:cubicBezTo>
                    <a:pt x="18731" y="4556"/>
                    <a:pt x="19575" y="5737"/>
                    <a:pt x="20081" y="6919"/>
                  </a:cubicBezTo>
                  <a:cubicBezTo>
                    <a:pt x="20588" y="8100"/>
                    <a:pt x="20756" y="9450"/>
                    <a:pt x="20756" y="10800"/>
                  </a:cubicBezTo>
                  <a:cubicBezTo>
                    <a:pt x="20756" y="12150"/>
                    <a:pt x="20588" y="13500"/>
                    <a:pt x="20081" y="14681"/>
                  </a:cubicBezTo>
                  <a:cubicBezTo>
                    <a:pt x="19575" y="15862"/>
                    <a:pt x="18731" y="17044"/>
                    <a:pt x="17888" y="1788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80" name="Oval 166">
              <a:extLst>
                <a:ext uri="{FF2B5EF4-FFF2-40B4-BE49-F238E27FC236}">
                  <a16:creationId xmlns:a16="http://schemas.microsoft.com/office/drawing/2014/main" id="{019963E2-51D5-4047-AE88-13D378B0C710}"/>
                </a:ext>
              </a:extLst>
            </p:cNvPr>
            <p:cNvSpPr/>
            <p:nvPr/>
          </p:nvSpPr>
          <p:spPr>
            <a:xfrm>
              <a:off x="5325536" y="3252287"/>
              <a:ext cx="22722" cy="25396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81" name="Oval 167">
              <a:extLst>
                <a:ext uri="{FF2B5EF4-FFF2-40B4-BE49-F238E27FC236}">
                  <a16:creationId xmlns:a16="http://schemas.microsoft.com/office/drawing/2014/main" id="{5AF7C2A3-E689-4E6E-9EF2-B98058055950}"/>
                </a:ext>
              </a:extLst>
            </p:cNvPr>
            <p:cNvSpPr/>
            <p:nvPr/>
          </p:nvSpPr>
          <p:spPr>
            <a:xfrm>
              <a:off x="5443152" y="3252287"/>
              <a:ext cx="21386" cy="25396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82" name="Freeform 168">
              <a:extLst>
                <a:ext uri="{FF2B5EF4-FFF2-40B4-BE49-F238E27FC236}">
                  <a16:creationId xmlns:a16="http://schemas.microsoft.com/office/drawing/2014/main" id="{BC650F1E-933C-4764-9ABA-1500AA3C7D1F}"/>
                </a:ext>
              </a:extLst>
            </p:cNvPr>
            <p:cNvSpPr/>
            <p:nvPr/>
          </p:nvSpPr>
          <p:spPr>
            <a:xfrm>
              <a:off x="5306825" y="3379258"/>
              <a:ext cx="176425" cy="85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29" y="0"/>
                  </a:moveTo>
                  <a:cubicBezTo>
                    <a:pt x="771" y="0"/>
                    <a:pt x="771" y="0"/>
                    <a:pt x="771" y="0"/>
                  </a:cubicBezTo>
                  <a:cubicBezTo>
                    <a:pt x="386" y="0"/>
                    <a:pt x="0" y="800"/>
                    <a:pt x="0" y="1600"/>
                  </a:cubicBezTo>
                  <a:cubicBezTo>
                    <a:pt x="0" y="2400"/>
                    <a:pt x="386" y="4000"/>
                    <a:pt x="771" y="4000"/>
                  </a:cubicBezTo>
                  <a:cubicBezTo>
                    <a:pt x="11186" y="4000"/>
                    <a:pt x="11186" y="4000"/>
                    <a:pt x="11186" y="4000"/>
                  </a:cubicBezTo>
                  <a:cubicBezTo>
                    <a:pt x="11186" y="10400"/>
                    <a:pt x="11186" y="10400"/>
                    <a:pt x="11186" y="10400"/>
                  </a:cubicBezTo>
                  <a:cubicBezTo>
                    <a:pt x="11186" y="16800"/>
                    <a:pt x="13500" y="21600"/>
                    <a:pt x="16586" y="21600"/>
                  </a:cubicBezTo>
                  <a:cubicBezTo>
                    <a:pt x="19286" y="21600"/>
                    <a:pt x="21600" y="16800"/>
                    <a:pt x="21600" y="10400"/>
                  </a:cubicBezTo>
                  <a:cubicBezTo>
                    <a:pt x="21600" y="1600"/>
                    <a:pt x="21600" y="1600"/>
                    <a:pt x="21600" y="1600"/>
                  </a:cubicBezTo>
                  <a:cubicBezTo>
                    <a:pt x="21600" y="800"/>
                    <a:pt x="21214" y="0"/>
                    <a:pt x="20829" y="0"/>
                  </a:cubicBezTo>
                  <a:close/>
                  <a:moveTo>
                    <a:pt x="20057" y="10400"/>
                  </a:moveTo>
                  <a:cubicBezTo>
                    <a:pt x="20057" y="14400"/>
                    <a:pt x="18514" y="17600"/>
                    <a:pt x="16586" y="17600"/>
                  </a:cubicBezTo>
                  <a:cubicBezTo>
                    <a:pt x="14657" y="17600"/>
                    <a:pt x="13114" y="14400"/>
                    <a:pt x="13114" y="10400"/>
                  </a:cubicBezTo>
                  <a:cubicBezTo>
                    <a:pt x="13114" y="4000"/>
                    <a:pt x="13114" y="4000"/>
                    <a:pt x="13114" y="4000"/>
                  </a:cubicBezTo>
                  <a:cubicBezTo>
                    <a:pt x="20057" y="4000"/>
                    <a:pt x="20057" y="4000"/>
                    <a:pt x="20057" y="4000"/>
                  </a:cubicBezTo>
                  <a:lnTo>
                    <a:pt x="20057" y="104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83" name="组合 182">
            <a:extLst>
              <a:ext uri="{FF2B5EF4-FFF2-40B4-BE49-F238E27FC236}">
                <a16:creationId xmlns:a16="http://schemas.microsoft.com/office/drawing/2014/main" id="{29EAE32E-5D68-4D63-B6CC-BB08296F8DD3}"/>
              </a:ext>
            </a:extLst>
          </p:cNvPr>
          <p:cNvGrpSpPr/>
          <p:nvPr/>
        </p:nvGrpSpPr>
        <p:grpSpPr>
          <a:xfrm>
            <a:off x="4383269" y="3119967"/>
            <a:ext cx="404976" cy="404976"/>
            <a:chOff x="4383269" y="3119967"/>
            <a:chExt cx="404976" cy="404976"/>
          </a:xfrm>
        </p:grpSpPr>
        <p:sp>
          <p:nvSpPr>
            <p:cNvPr id="184" name="Freeform 169">
              <a:extLst>
                <a:ext uri="{FF2B5EF4-FFF2-40B4-BE49-F238E27FC236}">
                  <a16:creationId xmlns:a16="http://schemas.microsoft.com/office/drawing/2014/main" id="{F1D53806-3932-498F-A18A-36B03EC4B7FA}"/>
                </a:ext>
              </a:extLst>
            </p:cNvPr>
            <p:cNvSpPr/>
            <p:nvPr/>
          </p:nvSpPr>
          <p:spPr>
            <a:xfrm>
              <a:off x="4383269" y="3119967"/>
              <a:ext cx="404976" cy="40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94" y="0"/>
                    <a:pt x="0" y="4894"/>
                    <a:pt x="0" y="10800"/>
                  </a:cubicBezTo>
                  <a:cubicBezTo>
                    <a:pt x="0" y="16706"/>
                    <a:pt x="4894" y="21600"/>
                    <a:pt x="10800" y="21600"/>
                  </a:cubicBezTo>
                  <a:cubicBezTo>
                    <a:pt x="16706" y="21600"/>
                    <a:pt x="21600" y="16706"/>
                    <a:pt x="21600" y="10800"/>
                  </a:cubicBezTo>
                  <a:cubicBezTo>
                    <a:pt x="21600" y="4894"/>
                    <a:pt x="16706" y="0"/>
                    <a:pt x="10800" y="0"/>
                  </a:cubicBezTo>
                  <a:close/>
                  <a:moveTo>
                    <a:pt x="17887" y="17887"/>
                  </a:moveTo>
                  <a:cubicBezTo>
                    <a:pt x="17044" y="18900"/>
                    <a:pt x="15862" y="19575"/>
                    <a:pt x="14681" y="20081"/>
                  </a:cubicBezTo>
                  <a:cubicBezTo>
                    <a:pt x="13500" y="20587"/>
                    <a:pt x="12150" y="20756"/>
                    <a:pt x="10800" y="20756"/>
                  </a:cubicBezTo>
                  <a:cubicBezTo>
                    <a:pt x="9450" y="20756"/>
                    <a:pt x="8100" y="20587"/>
                    <a:pt x="6919" y="20081"/>
                  </a:cubicBezTo>
                  <a:cubicBezTo>
                    <a:pt x="5737" y="19575"/>
                    <a:pt x="4556" y="18900"/>
                    <a:pt x="3713" y="17887"/>
                  </a:cubicBezTo>
                  <a:cubicBezTo>
                    <a:pt x="2869" y="17044"/>
                    <a:pt x="2025" y="15862"/>
                    <a:pt x="1519" y="14681"/>
                  </a:cubicBezTo>
                  <a:cubicBezTo>
                    <a:pt x="1013" y="13500"/>
                    <a:pt x="844" y="12150"/>
                    <a:pt x="844" y="10800"/>
                  </a:cubicBezTo>
                  <a:cubicBezTo>
                    <a:pt x="844" y="9450"/>
                    <a:pt x="1013" y="8100"/>
                    <a:pt x="1519" y="6919"/>
                  </a:cubicBezTo>
                  <a:cubicBezTo>
                    <a:pt x="2025" y="5737"/>
                    <a:pt x="2869" y="4556"/>
                    <a:pt x="3713" y="3713"/>
                  </a:cubicBezTo>
                  <a:cubicBezTo>
                    <a:pt x="4556" y="2869"/>
                    <a:pt x="5737" y="2025"/>
                    <a:pt x="6919" y="1519"/>
                  </a:cubicBezTo>
                  <a:cubicBezTo>
                    <a:pt x="9450" y="506"/>
                    <a:pt x="12150" y="506"/>
                    <a:pt x="14681" y="1519"/>
                  </a:cubicBezTo>
                  <a:cubicBezTo>
                    <a:pt x="15862" y="2025"/>
                    <a:pt x="17044" y="2869"/>
                    <a:pt x="17887" y="3713"/>
                  </a:cubicBezTo>
                  <a:cubicBezTo>
                    <a:pt x="18731" y="4556"/>
                    <a:pt x="19575" y="5737"/>
                    <a:pt x="20081" y="6919"/>
                  </a:cubicBezTo>
                  <a:cubicBezTo>
                    <a:pt x="20587" y="8100"/>
                    <a:pt x="20756" y="9450"/>
                    <a:pt x="20756" y="10800"/>
                  </a:cubicBezTo>
                  <a:cubicBezTo>
                    <a:pt x="20756" y="12150"/>
                    <a:pt x="20587" y="13500"/>
                    <a:pt x="20081" y="14681"/>
                  </a:cubicBezTo>
                  <a:cubicBezTo>
                    <a:pt x="19575" y="15862"/>
                    <a:pt x="18731" y="17044"/>
                    <a:pt x="17887" y="1788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85" name="Freeform 170">
              <a:extLst>
                <a:ext uri="{FF2B5EF4-FFF2-40B4-BE49-F238E27FC236}">
                  <a16:creationId xmlns:a16="http://schemas.microsoft.com/office/drawing/2014/main" id="{5839A986-3672-45C4-9B8E-30E0F614A95B}"/>
                </a:ext>
              </a:extLst>
            </p:cNvPr>
            <p:cNvSpPr/>
            <p:nvPr/>
          </p:nvSpPr>
          <p:spPr>
            <a:xfrm>
              <a:off x="4478163" y="3388614"/>
              <a:ext cx="215186" cy="65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65" y="0"/>
                  </a:moveTo>
                  <a:cubicBezTo>
                    <a:pt x="20647" y="0"/>
                    <a:pt x="20647" y="0"/>
                    <a:pt x="20329" y="1029"/>
                  </a:cubicBezTo>
                  <a:cubicBezTo>
                    <a:pt x="20012" y="2057"/>
                    <a:pt x="19694" y="4114"/>
                    <a:pt x="19059" y="5143"/>
                  </a:cubicBezTo>
                  <a:cubicBezTo>
                    <a:pt x="18106" y="9257"/>
                    <a:pt x="16835" y="11314"/>
                    <a:pt x="15247" y="13371"/>
                  </a:cubicBezTo>
                  <a:cubicBezTo>
                    <a:pt x="13976" y="15429"/>
                    <a:pt x="12388" y="16457"/>
                    <a:pt x="10800" y="16457"/>
                  </a:cubicBezTo>
                  <a:cubicBezTo>
                    <a:pt x="9212" y="16457"/>
                    <a:pt x="7624" y="15429"/>
                    <a:pt x="6353" y="13371"/>
                  </a:cubicBezTo>
                  <a:cubicBezTo>
                    <a:pt x="4765" y="11314"/>
                    <a:pt x="3494" y="9257"/>
                    <a:pt x="2541" y="5143"/>
                  </a:cubicBezTo>
                  <a:cubicBezTo>
                    <a:pt x="1906" y="4114"/>
                    <a:pt x="1588" y="2057"/>
                    <a:pt x="1271" y="1029"/>
                  </a:cubicBezTo>
                  <a:cubicBezTo>
                    <a:pt x="1271" y="1029"/>
                    <a:pt x="1271" y="1029"/>
                    <a:pt x="1271" y="1029"/>
                  </a:cubicBezTo>
                  <a:cubicBezTo>
                    <a:pt x="953" y="0"/>
                    <a:pt x="953" y="0"/>
                    <a:pt x="635" y="0"/>
                  </a:cubicBezTo>
                  <a:cubicBezTo>
                    <a:pt x="318" y="0"/>
                    <a:pt x="0" y="1029"/>
                    <a:pt x="0" y="2057"/>
                  </a:cubicBezTo>
                  <a:cubicBezTo>
                    <a:pt x="0" y="3086"/>
                    <a:pt x="0" y="3086"/>
                    <a:pt x="0" y="4114"/>
                  </a:cubicBezTo>
                  <a:cubicBezTo>
                    <a:pt x="2541" y="14400"/>
                    <a:pt x="6353" y="21600"/>
                    <a:pt x="10800" y="21600"/>
                  </a:cubicBezTo>
                  <a:cubicBezTo>
                    <a:pt x="15247" y="21600"/>
                    <a:pt x="19059" y="14400"/>
                    <a:pt x="21600" y="4114"/>
                  </a:cubicBezTo>
                  <a:cubicBezTo>
                    <a:pt x="21600" y="3086"/>
                    <a:pt x="21600" y="3086"/>
                    <a:pt x="21600" y="2057"/>
                  </a:cubicBezTo>
                  <a:cubicBezTo>
                    <a:pt x="21600" y="1029"/>
                    <a:pt x="21282" y="0"/>
                    <a:pt x="2096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86" name="Freeform 171">
              <a:extLst>
                <a:ext uri="{FF2B5EF4-FFF2-40B4-BE49-F238E27FC236}">
                  <a16:creationId xmlns:a16="http://schemas.microsoft.com/office/drawing/2014/main" id="{99916112-4266-4B65-9369-EB1B6D20E959}"/>
                </a:ext>
              </a:extLst>
            </p:cNvPr>
            <p:cNvSpPr/>
            <p:nvPr/>
          </p:nvSpPr>
          <p:spPr>
            <a:xfrm>
              <a:off x="4462124" y="3233575"/>
              <a:ext cx="247263" cy="62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46" y="0"/>
                  </a:moveTo>
                  <a:cubicBezTo>
                    <a:pt x="12738" y="0"/>
                    <a:pt x="12738" y="0"/>
                    <a:pt x="12738" y="0"/>
                  </a:cubicBezTo>
                  <a:cubicBezTo>
                    <a:pt x="12462" y="0"/>
                    <a:pt x="12185" y="1080"/>
                    <a:pt x="12185" y="3240"/>
                  </a:cubicBezTo>
                  <a:cubicBezTo>
                    <a:pt x="12185" y="8640"/>
                    <a:pt x="12185" y="8640"/>
                    <a:pt x="12185" y="8640"/>
                  </a:cubicBezTo>
                  <a:cubicBezTo>
                    <a:pt x="9415" y="8640"/>
                    <a:pt x="9415" y="8640"/>
                    <a:pt x="9415" y="8640"/>
                  </a:cubicBezTo>
                  <a:cubicBezTo>
                    <a:pt x="9415" y="3240"/>
                    <a:pt x="9415" y="3240"/>
                    <a:pt x="9415" y="3240"/>
                  </a:cubicBezTo>
                  <a:cubicBezTo>
                    <a:pt x="9415" y="1080"/>
                    <a:pt x="9138" y="0"/>
                    <a:pt x="8862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277" y="0"/>
                    <a:pt x="0" y="1080"/>
                    <a:pt x="0" y="3240"/>
                  </a:cubicBezTo>
                  <a:cubicBezTo>
                    <a:pt x="0" y="19440"/>
                    <a:pt x="0" y="19440"/>
                    <a:pt x="0" y="19440"/>
                  </a:cubicBezTo>
                  <a:cubicBezTo>
                    <a:pt x="0" y="20520"/>
                    <a:pt x="277" y="21600"/>
                    <a:pt x="554" y="21600"/>
                  </a:cubicBezTo>
                  <a:cubicBezTo>
                    <a:pt x="8862" y="21600"/>
                    <a:pt x="8862" y="21600"/>
                    <a:pt x="8862" y="21600"/>
                  </a:cubicBezTo>
                  <a:cubicBezTo>
                    <a:pt x="9138" y="21600"/>
                    <a:pt x="9415" y="20520"/>
                    <a:pt x="9415" y="19440"/>
                  </a:cubicBezTo>
                  <a:cubicBezTo>
                    <a:pt x="9415" y="12960"/>
                    <a:pt x="9415" y="12960"/>
                    <a:pt x="9415" y="12960"/>
                  </a:cubicBezTo>
                  <a:cubicBezTo>
                    <a:pt x="12185" y="12960"/>
                    <a:pt x="12185" y="12960"/>
                    <a:pt x="12185" y="12960"/>
                  </a:cubicBezTo>
                  <a:cubicBezTo>
                    <a:pt x="12185" y="19440"/>
                    <a:pt x="12185" y="19440"/>
                    <a:pt x="12185" y="19440"/>
                  </a:cubicBezTo>
                  <a:cubicBezTo>
                    <a:pt x="12185" y="20520"/>
                    <a:pt x="12462" y="21600"/>
                    <a:pt x="12738" y="21600"/>
                  </a:cubicBezTo>
                  <a:cubicBezTo>
                    <a:pt x="21046" y="21600"/>
                    <a:pt x="21046" y="21600"/>
                    <a:pt x="21046" y="21600"/>
                  </a:cubicBezTo>
                  <a:cubicBezTo>
                    <a:pt x="21323" y="21600"/>
                    <a:pt x="21600" y="20520"/>
                    <a:pt x="21600" y="19440"/>
                  </a:cubicBezTo>
                  <a:cubicBezTo>
                    <a:pt x="21600" y="3240"/>
                    <a:pt x="21600" y="3240"/>
                    <a:pt x="21600" y="3240"/>
                  </a:cubicBezTo>
                  <a:cubicBezTo>
                    <a:pt x="21600" y="1080"/>
                    <a:pt x="21323" y="0"/>
                    <a:pt x="21046" y="0"/>
                  </a:cubicBezTo>
                  <a:close/>
                  <a:moveTo>
                    <a:pt x="8031" y="16200"/>
                  </a:moveTo>
                  <a:cubicBezTo>
                    <a:pt x="1108" y="16200"/>
                    <a:pt x="1108" y="16200"/>
                    <a:pt x="1108" y="16200"/>
                  </a:cubicBezTo>
                  <a:cubicBezTo>
                    <a:pt x="1108" y="5400"/>
                    <a:pt x="1108" y="5400"/>
                    <a:pt x="1108" y="5400"/>
                  </a:cubicBezTo>
                  <a:cubicBezTo>
                    <a:pt x="8031" y="5400"/>
                    <a:pt x="8031" y="5400"/>
                    <a:pt x="8031" y="5400"/>
                  </a:cubicBezTo>
                  <a:lnTo>
                    <a:pt x="8031" y="16200"/>
                  </a:lnTo>
                  <a:close/>
                  <a:moveTo>
                    <a:pt x="20492" y="16200"/>
                  </a:moveTo>
                  <a:cubicBezTo>
                    <a:pt x="13569" y="16200"/>
                    <a:pt x="13569" y="16200"/>
                    <a:pt x="13569" y="16200"/>
                  </a:cubicBezTo>
                  <a:cubicBezTo>
                    <a:pt x="13569" y="5400"/>
                    <a:pt x="13569" y="5400"/>
                    <a:pt x="13569" y="5400"/>
                  </a:cubicBezTo>
                  <a:cubicBezTo>
                    <a:pt x="20492" y="5400"/>
                    <a:pt x="20492" y="5400"/>
                    <a:pt x="20492" y="5400"/>
                  </a:cubicBezTo>
                  <a:lnTo>
                    <a:pt x="20492" y="162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87" name="组合 186">
            <a:extLst>
              <a:ext uri="{FF2B5EF4-FFF2-40B4-BE49-F238E27FC236}">
                <a16:creationId xmlns:a16="http://schemas.microsoft.com/office/drawing/2014/main" id="{D716B309-FFDA-4B93-B5E4-97E2286449B2}"/>
              </a:ext>
            </a:extLst>
          </p:cNvPr>
          <p:cNvGrpSpPr/>
          <p:nvPr/>
        </p:nvGrpSpPr>
        <p:grpSpPr>
          <a:xfrm>
            <a:off x="3574655" y="3119967"/>
            <a:ext cx="404976" cy="404976"/>
            <a:chOff x="3574655" y="3119967"/>
            <a:chExt cx="404976" cy="404976"/>
          </a:xfrm>
        </p:grpSpPr>
        <p:sp>
          <p:nvSpPr>
            <p:cNvPr id="188" name="Freeform 172">
              <a:extLst>
                <a:ext uri="{FF2B5EF4-FFF2-40B4-BE49-F238E27FC236}">
                  <a16:creationId xmlns:a16="http://schemas.microsoft.com/office/drawing/2014/main" id="{03BBC750-FF40-4370-BE40-B8117BEF3549}"/>
                </a:ext>
              </a:extLst>
            </p:cNvPr>
            <p:cNvSpPr/>
            <p:nvPr/>
          </p:nvSpPr>
          <p:spPr>
            <a:xfrm>
              <a:off x="3574655" y="3119967"/>
              <a:ext cx="404976" cy="40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94" y="0"/>
                    <a:pt x="0" y="4894"/>
                    <a:pt x="0" y="10800"/>
                  </a:cubicBezTo>
                  <a:cubicBezTo>
                    <a:pt x="0" y="16706"/>
                    <a:pt x="4894" y="21600"/>
                    <a:pt x="10800" y="21600"/>
                  </a:cubicBezTo>
                  <a:cubicBezTo>
                    <a:pt x="16706" y="21600"/>
                    <a:pt x="21600" y="16706"/>
                    <a:pt x="21600" y="10800"/>
                  </a:cubicBezTo>
                  <a:cubicBezTo>
                    <a:pt x="21600" y="4894"/>
                    <a:pt x="16706" y="0"/>
                    <a:pt x="10800" y="0"/>
                  </a:cubicBezTo>
                  <a:close/>
                  <a:moveTo>
                    <a:pt x="17887" y="17887"/>
                  </a:moveTo>
                  <a:cubicBezTo>
                    <a:pt x="17044" y="18731"/>
                    <a:pt x="15862" y="19575"/>
                    <a:pt x="14681" y="20081"/>
                  </a:cubicBezTo>
                  <a:cubicBezTo>
                    <a:pt x="13500" y="20587"/>
                    <a:pt x="12150" y="20756"/>
                    <a:pt x="10800" y="20756"/>
                  </a:cubicBezTo>
                  <a:cubicBezTo>
                    <a:pt x="9450" y="20756"/>
                    <a:pt x="8100" y="20587"/>
                    <a:pt x="6919" y="20081"/>
                  </a:cubicBezTo>
                  <a:cubicBezTo>
                    <a:pt x="5737" y="19575"/>
                    <a:pt x="4556" y="18731"/>
                    <a:pt x="3713" y="17887"/>
                  </a:cubicBezTo>
                  <a:cubicBezTo>
                    <a:pt x="2869" y="17044"/>
                    <a:pt x="2025" y="15862"/>
                    <a:pt x="1519" y="14681"/>
                  </a:cubicBezTo>
                  <a:cubicBezTo>
                    <a:pt x="1013" y="13500"/>
                    <a:pt x="844" y="12150"/>
                    <a:pt x="844" y="10800"/>
                  </a:cubicBezTo>
                  <a:cubicBezTo>
                    <a:pt x="844" y="9450"/>
                    <a:pt x="1013" y="8100"/>
                    <a:pt x="1519" y="6919"/>
                  </a:cubicBezTo>
                  <a:cubicBezTo>
                    <a:pt x="2025" y="5737"/>
                    <a:pt x="2869" y="4556"/>
                    <a:pt x="3713" y="3713"/>
                  </a:cubicBezTo>
                  <a:cubicBezTo>
                    <a:pt x="4556" y="2869"/>
                    <a:pt x="5737" y="2025"/>
                    <a:pt x="6919" y="1519"/>
                  </a:cubicBezTo>
                  <a:cubicBezTo>
                    <a:pt x="9450" y="506"/>
                    <a:pt x="12150" y="506"/>
                    <a:pt x="14681" y="1519"/>
                  </a:cubicBezTo>
                  <a:cubicBezTo>
                    <a:pt x="15862" y="2025"/>
                    <a:pt x="17044" y="2869"/>
                    <a:pt x="17887" y="3713"/>
                  </a:cubicBezTo>
                  <a:cubicBezTo>
                    <a:pt x="18731" y="4556"/>
                    <a:pt x="19575" y="5737"/>
                    <a:pt x="20081" y="6919"/>
                  </a:cubicBezTo>
                  <a:cubicBezTo>
                    <a:pt x="20587" y="8100"/>
                    <a:pt x="20756" y="9450"/>
                    <a:pt x="20756" y="10800"/>
                  </a:cubicBezTo>
                  <a:cubicBezTo>
                    <a:pt x="20756" y="12150"/>
                    <a:pt x="20587" y="13500"/>
                    <a:pt x="20081" y="14681"/>
                  </a:cubicBezTo>
                  <a:cubicBezTo>
                    <a:pt x="19575" y="15862"/>
                    <a:pt x="18731" y="17044"/>
                    <a:pt x="17887" y="1788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89" name="Oval 173">
              <a:extLst>
                <a:ext uri="{FF2B5EF4-FFF2-40B4-BE49-F238E27FC236}">
                  <a16:creationId xmlns:a16="http://schemas.microsoft.com/office/drawing/2014/main" id="{549F8C0B-18B1-4498-AC24-489BAF1EFAB6}"/>
                </a:ext>
              </a:extLst>
            </p:cNvPr>
            <p:cNvSpPr/>
            <p:nvPr/>
          </p:nvSpPr>
          <p:spPr>
            <a:xfrm>
              <a:off x="3706974" y="3254959"/>
              <a:ext cx="22722" cy="22723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90" name="Oval 174">
              <a:extLst>
                <a:ext uri="{FF2B5EF4-FFF2-40B4-BE49-F238E27FC236}">
                  <a16:creationId xmlns:a16="http://schemas.microsoft.com/office/drawing/2014/main" id="{37568B9F-D4E7-465B-A7FA-194CBE99C9CD}"/>
                </a:ext>
              </a:extLst>
            </p:cNvPr>
            <p:cNvSpPr/>
            <p:nvPr/>
          </p:nvSpPr>
          <p:spPr>
            <a:xfrm>
              <a:off x="3824591" y="3254959"/>
              <a:ext cx="21386" cy="22723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91" name="Freeform 175">
              <a:extLst>
                <a:ext uri="{FF2B5EF4-FFF2-40B4-BE49-F238E27FC236}">
                  <a16:creationId xmlns:a16="http://schemas.microsoft.com/office/drawing/2014/main" id="{6B4DF7D0-20AE-4BFD-8041-6BB147EE2C1E}"/>
                </a:ext>
              </a:extLst>
            </p:cNvPr>
            <p:cNvSpPr/>
            <p:nvPr/>
          </p:nvSpPr>
          <p:spPr>
            <a:xfrm>
              <a:off x="3669551" y="3388614"/>
              <a:ext cx="215186" cy="65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65" y="0"/>
                  </a:moveTo>
                  <a:cubicBezTo>
                    <a:pt x="20647" y="0"/>
                    <a:pt x="20647" y="0"/>
                    <a:pt x="20329" y="1029"/>
                  </a:cubicBezTo>
                  <a:cubicBezTo>
                    <a:pt x="20012" y="2057"/>
                    <a:pt x="19694" y="4114"/>
                    <a:pt x="19059" y="5143"/>
                  </a:cubicBezTo>
                  <a:cubicBezTo>
                    <a:pt x="18106" y="9257"/>
                    <a:pt x="16835" y="11314"/>
                    <a:pt x="15247" y="13371"/>
                  </a:cubicBezTo>
                  <a:cubicBezTo>
                    <a:pt x="13976" y="15429"/>
                    <a:pt x="12388" y="16457"/>
                    <a:pt x="10800" y="16457"/>
                  </a:cubicBezTo>
                  <a:cubicBezTo>
                    <a:pt x="9212" y="16457"/>
                    <a:pt x="7624" y="15429"/>
                    <a:pt x="6353" y="13371"/>
                  </a:cubicBezTo>
                  <a:cubicBezTo>
                    <a:pt x="4765" y="11314"/>
                    <a:pt x="3494" y="9257"/>
                    <a:pt x="2541" y="5143"/>
                  </a:cubicBezTo>
                  <a:cubicBezTo>
                    <a:pt x="1906" y="4114"/>
                    <a:pt x="1588" y="2057"/>
                    <a:pt x="1271" y="1029"/>
                  </a:cubicBezTo>
                  <a:cubicBezTo>
                    <a:pt x="953" y="0"/>
                    <a:pt x="953" y="0"/>
                    <a:pt x="635" y="0"/>
                  </a:cubicBezTo>
                  <a:cubicBezTo>
                    <a:pt x="318" y="0"/>
                    <a:pt x="0" y="1029"/>
                    <a:pt x="0" y="2057"/>
                  </a:cubicBezTo>
                  <a:cubicBezTo>
                    <a:pt x="0" y="3086"/>
                    <a:pt x="0" y="3086"/>
                    <a:pt x="0" y="4114"/>
                  </a:cubicBezTo>
                  <a:cubicBezTo>
                    <a:pt x="2541" y="14400"/>
                    <a:pt x="6353" y="21600"/>
                    <a:pt x="10800" y="21600"/>
                  </a:cubicBezTo>
                  <a:cubicBezTo>
                    <a:pt x="15247" y="21600"/>
                    <a:pt x="19059" y="14400"/>
                    <a:pt x="21600" y="4114"/>
                  </a:cubicBezTo>
                  <a:cubicBezTo>
                    <a:pt x="21600" y="3086"/>
                    <a:pt x="21600" y="3086"/>
                    <a:pt x="21600" y="2057"/>
                  </a:cubicBezTo>
                  <a:cubicBezTo>
                    <a:pt x="21600" y="1029"/>
                    <a:pt x="21282" y="0"/>
                    <a:pt x="2096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92" name="组合 191">
            <a:extLst>
              <a:ext uri="{FF2B5EF4-FFF2-40B4-BE49-F238E27FC236}">
                <a16:creationId xmlns:a16="http://schemas.microsoft.com/office/drawing/2014/main" id="{6DFFAA84-A606-45AE-ADFF-8C6F418BCD6A}"/>
              </a:ext>
            </a:extLst>
          </p:cNvPr>
          <p:cNvGrpSpPr/>
          <p:nvPr/>
        </p:nvGrpSpPr>
        <p:grpSpPr>
          <a:xfrm>
            <a:off x="2764706" y="3119967"/>
            <a:ext cx="404976" cy="404976"/>
            <a:chOff x="2764706" y="3119967"/>
            <a:chExt cx="404976" cy="404976"/>
          </a:xfrm>
        </p:grpSpPr>
        <p:sp>
          <p:nvSpPr>
            <p:cNvPr id="193" name="Freeform 176">
              <a:extLst>
                <a:ext uri="{FF2B5EF4-FFF2-40B4-BE49-F238E27FC236}">
                  <a16:creationId xmlns:a16="http://schemas.microsoft.com/office/drawing/2014/main" id="{A0F5BC46-2809-4408-BDDD-C0841002A99A}"/>
                </a:ext>
              </a:extLst>
            </p:cNvPr>
            <p:cNvSpPr/>
            <p:nvPr/>
          </p:nvSpPr>
          <p:spPr>
            <a:xfrm>
              <a:off x="2764706" y="3119967"/>
              <a:ext cx="404976" cy="40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94" y="0"/>
                    <a:pt x="0" y="4894"/>
                    <a:pt x="0" y="10800"/>
                  </a:cubicBezTo>
                  <a:cubicBezTo>
                    <a:pt x="0" y="16706"/>
                    <a:pt x="4894" y="21600"/>
                    <a:pt x="10800" y="21600"/>
                  </a:cubicBezTo>
                  <a:cubicBezTo>
                    <a:pt x="16706" y="21600"/>
                    <a:pt x="21600" y="16706"/>
                    <a:pt x="21600" y="10800"/>
                  </a:cubicBezTo>
                  <a:cubicBezTo>
                    <a:pt x="21600" y="4894"/>
                    <a:pt x="16706" y="0"/>
                    <a:pt x="10800" y="0"/>
                  </a:cubicBezTo>
                  <a:close/>
                  <a:moveTo>
                    <a:pt x="17887" y="17887"/>
                  </a:moveTo>
                  <a:cubicBezTo>
                    <a:pt x="17044" y="18731"/>
                    <a:pt x="15862" y="19575"/>
                    <a:pt x="14681" y="20081"/>
                  </a:cubicBezTo>
                  <a:cubicBezTo>
                    <a:pt x="13500" y="20587"/>
                    <a:pt x="12150" y="20756"/>
                    <a:pt x="10800" y="20756"/>
                  </a:cubicBezTo>
                  <a:cubicBezTo>
                    <a:pt x="9450" y="20756"/>
                    <a:pt x="8100" y="20587"/>
                    <a:pt x="6919" y="20081"/>
                  </a:cubicBezTo>
                  <a:cubicBezTo>
                    <a:pt x="5737" y="19575"/>
                    <a:pt x="4556" y="18731"/>
                    <a:pt x="3713" y="17887"/>
                  </a:cubicBezTo>
                  <a:cubicBezTo>
                    <a:pt x="2869" y="17044"/>
                    <a:pt x="2025" y="15862"/>
                    <a:pt x="1519" y="14681"/>
                  </a:cubicBezTo>
                  <a:cubicBezTo>
                    <a:pt x="1013" y="13500"/>
                    <a:pt x="844" y="12150"/>
                    <a:pt x="844" y="10800"/>
                  </a:cubicBezTo>
                  <a:cubicBezTo>
                    <a:pt x="844" y="9450"/>
                    <a:pt x="1013" y="8100"/>
                    <a:pt x="1519" y="6919"/>
                  </a:cubicBezTo>
                  <a:cubicBezTo>
                    <a:pt x="2025" y="5737"/>
                    <a:pt x="2869" y="4556"/>
                    <a:pt x="3713" y="3713"/>
                  </a:cubicBezTo>
                  <a:cubicBezTo>
                    <a:pt x="4556" y="2869"/>
                    <a:pt x="5737" y="2025"/>
                    <a:pt x="6919" y="1519"/>
                  </a:cubicBezTo>
                  <a:cubicBezTo>
                    <a:pt x="9450" y="506"/>
                    <a:pt x="12150" y="506"/>
                    <a:pt x="14681" y="1519"/>
                  </a:cubicBezTo>
                  <a:cubicBezTo>
                    <a:pt x="15862" y="2025"/>
                    <a:pt x="17044" y="2869"/>
                    <a:pt x="17887" y="3713"/>
                  </a:cubicBezTo>
                  <a:cubicBezTo>
                    <a:pt x="18731" y="4556"/>
                    <a:pt x="19575" y="5737"/>
                    <a:pt x="20081" y="6919"/>
                  </a:cubicBezTo>
                  <a:cubicBezTo>
                    <a:pt x="20587" y="8100"/>
                    <a:pt x="20756" y="9450"/>
                    <a:pt x="20756" y="10800"/>
                  </a:cubicBezTo>
                  <a:cubicBezTo>
                    <a:pt x="20756" y="12150"/>
                    <a:pt x="20587" y="13500"/>
                    <a:pt x="20081" y="14681"/>
                  </a:cubicBezTo>
                  <a:cubicBezTo>
                    <a:pt x="19575" y="15862"/>
                    <a:pt x="18731" y="17044"/>
                    <a:pt x="17887" y="1788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94" name="Oval 177">
              <a:extLst>
                <a:ext uri="{FF2B5EF4-FFF2-40B4-BE49-F238E27FC236}">
                  <a16:creationId xmlns:a16="http://schemas.microsoft.com/office/drawing/2014/main" id="{D0095A03-2559-4C5B-BA3A-C06165D3F964}"/>
                </a:ext>
              </a:extLst>
            </p:cNvPr>
            <p:cNvSpPr/>
            <p:nvPr/>
          </p:nvSpPr>
          <p:spPr>
            <a:xfrm>
              <a:off x="2898361" y="3254959"/>
              <a:ext cx="21385" cy="22723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95" name="Oval 178">
              <a:extLst>
                <a:ext uri="{FF2B5EF4-FFF2-40B4-BE49-F238E27FC236}">
                  <a16:creationId xmlns:a16="http://schemas.microsoft.com/office/drawing/2014/main" id="{F20EB52F-3F46-45DD-B7AF-80C107C79540}"/>
                </a:ext>
              </a:extLst>
            </p:cNvPr>
            <p:cNvSpPr/>
            <p:nvPr/>
          </p:nvSpPr>
          <p:spPr>
            <a:xfrm>
              <a:off x="3014642" y="3254959"/>
              <a:ext cx="22722" cy="22723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96" name="Freeform 179">
              <a:extLst>
                <a:ext uri="{FF2B5EF4-FFF2-40B4-BE49-F238E27FC236}">
                  <a16:creationId xmlns:a16="http://schemas.microsoft.com/office/drawing/2014/main" id="{2757B61B-4D26-4C76-82C0-3738B72772FF}"/>
                </a:ext>
              </a:extLst>
            </p:cNvPr>
            <p:cNvSpPr/>
            <p:nvPr/>
          </p:nvSpPr>
          <p:spPr>
            <a:xfrm>
              <a:off x="2879650" y="3391288"/>
              <a:ext cx="176426" cy="1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29" y="0"/>
                  </a:moveTo>
                  <a:cubicBezTo>
                    <a:pt x="771" y="0"/>
                    <a:pt x="771" y="0"/>
                    <a:pt x="771" y="0"/>
                  </a:cubicBezTo>
                  <a:cubicBezTo>
                    <a:pt x="386" y="0"/>
                    <a:pt x="0" y="5400"/>
                    <a:pt x="0" y="10800"/>
                  </a:cubicBezTo>
                  <a:cubicBezTo>
                    <a:pt x="0" y="16200"/>
                    <a:pt x="386" y="21600"/>
                    <a:pt x="771" y="21600"/>
                  </a:cubicBezTo>
                  <a:cubicBezTo>
                    <a:pt x="20829" y="21600"/>
                    <a:pt x="20829" y="21600"/>
                    <a:pt x="20829" y="21600"/>
                  </a:cubicBezTo>
                  <a:cubicBezTo>
                    <a:pt x="21214" y="21600"/>
                    <a:pt x="21600" y="16200"/>
                    <a:pt x="21600" y="10800"/>
                  </a:cubicBezTo>
                  <a:cubicBezTo>
                    <a:pt x="21600" y="5400"/>
                    <a:pt x="21214" y="0"/>
                    <a:pt x="208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97" name="组合 196">
            <a:extLst>
              <a:ext uri="{FF2B5EF4-FFF2-40B4-BE49-F238E27FC236}">
                <a16:creationId xmlns:a16="http://schemas.microsoft.com/office/drawing/2014/main" id="{45A6FA30-1925-4E29-8787-89065BE16356}"/>
              </a:ext>
            </a:extLst>
          </p:cNvPr>
          <p:cNvGrpSpPr/>
          <p:nvPr/>
        </p:nvGrpSpPr>
        <p:grpSpPr>
          <a:xfrm>
            <a:off x="1956094" y="3210853"/>
            <a:ext cx="404976" cy="221868"/>
            <a:chOff x="1956094" y="3210853"/>
            <a:chExt cx="404976" cy="221868"/>
          </a:xfrm>
        </p:grpSpPr>
        <p:sp>
          <p:nvSpPr>
            <p:cNvPr id="198" name="Freeform 180">
              <a:extLst>
                <a:ext uri="{FF2B5EF4-FFF2-40B4-BE49-F238E27FC236}">
                  <a16:creationId xmlns:a16="http://schemas.microsoft.com/office/drawing/2014/main" id="{7CF42EFC-9975-4ACD-ACE9-48C178FB1DE6}"/>
                </a:ext>
              </a:extLst>
            </p:cNvPr>
            <p:cNvSpPr/>
            <p:nvPr/>
          </p:nvSpPr>
          <p:spPr>
            <a:xfrm>
              <a:off x="1956094" y="3210853"/>
              <a:ext cx="176426" cy="22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29" y="1234"/>
                  </a:moveTo>
                  <a:cubicBezTo>
                    <a:pt x="7329" y="1234"/>
                    <a:pt x="7714" y="1543"/>
                    <a:pt x="7714" y="1543"/>
                  </a:cubicBezTo>
                  <a:cubicBezTo>
                    <a:pt x="7714" y="1543"/>
                    <a:pt x="7714" y="1543"/>
                    <a:pt x="7714" y="1543"/>
                  </a:cubicBezTo>
                  <a:cubicBezTo>
                    <a:pt x="7329" y="2469"/>
                    <a:pt x="7329" y="3394"/>
                    <a:pt x="7329" y="4011"/>
                  </a:cubicBezTo>
                  <a:cubicBezTo>
                    <a:pt x="7329" y="4937"/>
                    <a:pt x="7329" y="5554"/>
                    <a:pt x="7714" y="6480"/>
                  </a:cubicBezTo>
                  <a:cubicBezTo>
                    <a:pt x="7714" y="6789"/>
                    <a:pt x="7714" y="6789"/>
                    <a:pt x="7714" y="6789"/>
                  </a:cubicBezTo>
                  <a:cubicBezTo>
                    <a:pt x="7714" y="8023"/>
                    <a:pt x="7714" y="8023"/>
                    <a:pt x="7714" y="8023"/>
                  </a:cubicBezTo>
                  <a:cubicBezTo>
                    <a:pt x="9257" y="8023"/>
                    <a:pt x="9257" y="8023"/>
                    <a:pt x="9257" y="8023"/>
                  </a:cubicBezTo>
                  <a:cubicBezTo>
                    <a:pt x="19286" y="8023"/>
                    <a:pt x="19286" y="8023"/>
                    <a:pt x="19286" y="8023"/>
                  </a:cubicBezTo>
                  <a:cubicBezTo>
                    <a:pt x="19671" y="8023"/>
                    <a:pt x="20057" y="8023"/>
                    <a:pt x="20057" y="8331"/>
                  </a:cubicBezTo>
                  <a:cubicBezTo>
                    <a:pt x="20057" y="19749"/>
                    <a:pt x="20057" y="19749"/>
                    <a:pt x="20057" y="19749"/>
                  </a:cubicBezTo>
                  <a:cubicBezTo>
                    <a:pt x="20057" y="20057"/>
                    <a:pt x="19671" y="20366"/>
                    <a:pt x="19286" y="20366"/>
                  </a:cubicBezTo>
                  <a:cubicBezTo>
                    <a:pt x="2314" y="20366"/>
                    <a:pt x="2314" y="20366"/>
                    <a:pt x="2314" y="20366"/>
                  </a:cubicBezTo>
                  <a:cubicBezTo>
                    <a:pt x="1929" y="20366"/>
                    <a:pt x="1929" y="20057"/>
                    <a:pt x="1929" y="19749"/>
                  </a:cubicBezTo>
                  <a:cubicBezTo>
                    <a:pt x="1929" y="10491"/>
                    <a:pt x="1929" y="10491"/>
                    <a:pt x="1929" y="10491"/>
                  </a:cubicBezTo>
                  <a:cubicBezTo>
                    <a:pt x="1929" y="9257"/>
                    <a:pt x="2314" y="7714"/>
                    <a:pt x="4243" y="4629"/>
                  </a:cubicBezTo>
                  <a:cubicBezTo>
                    <a:pt x="5400" y="3086"/>
                    <a:pt x="6557" y="1851"/>
                    <a:pt x="6943" y="1543"/>
                  </a:cubicBezTo>
                  <a:cubicBezTo>
                    <a:pt x="7329" y="1234"/>
                    <a:pt x="7329" y="1234"/>
                    <a:pt x="7329" y="1234"/>
                  </a:cubicBezTo>
                  <a:cubicBezTo>
                    <a:pt x="7329" y="1234"/>
                    <a:pt x="7329" y="1234"/>
                    <a:pt x="7329" y="1234"/>
                  </a:cubicBezTo>
                  <a:close/>
                  <a:moveTo>
                    <a:pt x="7329" y="0"/>
                  </a:moveTo>
                  <a:cubicBezTo>
                    <a:pt x="6557" y="0"/>
                    <a:pt x="6171" y="0"/>
                    <a:pt x="5786" y="309"/>
                  </a:cubicBezTo>
                  <a:cubicBezTo>
                    <a:pt x="5400" y="617"/>
                    <a:pt x="3857" y="2469"/>
                    <a:pt x="2700" y="4011"/>
                  </a:cubicBezTo>
                  <a:cubicBezTo>
                    <a:pt x="771" y="6480"/>
                    <a:pt x="0" y="8640"/>
                    <a:pt x="0" y="10183"/>
                  </a:cubicBezTo>
                  <a:cubicBezTo>
                    <a:pt x="0" y="19749"/>
                    <a:pt x="0" y="19749"/>
                    <a:pt x="0" y="19749"/>
                  </a:cubicBezTo>
                  <a:cubicBezTo>
                    <a:pt x="0" y="20983"/>
                    <a:pt x="1157" y="21600"/>
                    <a:pt x="2314" y="21600"/>
                  </a:cubicBezTo>
                  <a:cubicBezTo>
                    <a:pt x="19286" y="21600"/>
                    <a:pt x="19286" y="21600"/>
                    <a:pt x="19286" y="21600"/>
                  </a:cubicBezTo>
                  <a:cubicBezTo>
                    <a:pt x="20829" y="21600"/>
                    <a:pt x="21600" y="20983"/>
                    <a:pt x="21600" y="19749"/>
                  </a:cubicBezTo>
                  <a:cubicBezTo>
                    <a:pt x="21600" y="8331"/>
                    <a:pt x="21600" y="8331"/>
                    <a:pt x="21600" y="8331"/>
                  </a:cubicBezTo>
                  <a:cubicBezTo>
                    <a:pt x="21600" y="7406"/>
                    <a:pt x="20829" y="6480"/>
                    <a:pt x="19286" y="6480"/>
                  </a:cubicBezTo>
                  <a:cubicBezTo>
                    <a:pt x="9257" y="6480"/>
                    <a:pt x="9257" y="6480"/>
                    <a:pt x="9257" y="6480"/>
                  </a:cubicBezTo>
                  <a:cubicBezTo>
                    <a:pt x="9257" y="6171"/>
                    <a:pt x="9257" y="6171"/>
                    <a:pt x="9257" y="6171"/>
                  </a:cubicBezTo>
                  <a:cubicBezTo>
                    <a:pt x="9257" y="5554"/>
                    <a:pt x="8871" y="4629"/>
                    <a:pt x="8871" y="4011"/>
                  </a:cubicBezTo>
                  <a:cubicBezTo>
                    <a:pt x="8871" y="3394"/>
                    <a:pt x="9257" y="2469"/>
                    <a:pt x="9257" y="1851"/>
                  </a:cubicBezTo>
                  <a:cubicBezTo>
                    <a:pt x="9257" y="1851"/>
                    <a:pt x="9257" y="1543"/>
                    <a:pt x="9257" y="1543"/>
                  </a:cubicBezTo>
                  <a:cubicBezTo>
                    <a:pt x="9257" y="617"/>
                    <a:pt x="8486" y="0"/>
                    <a:pt x="73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99" name="Freeform 181">
              <a:extLst>
                <a:ext uri="{FF2B5EF4-FFF2-40B4-BE49-F238E27FC236}">
                  <a16:creationId xmlns:a16="http://schemas.microsoft.com/office/drawing/2014/main" id="{EBEC1632-A42D-4160-9878-4BAFBFA8B42C}"/>
                </a:ext>
              </a:extLst>
            </p:cNvPr>
            <p:cNvSpPr/>
            <p:nvPr/>
          </p:nvSpPr>
          <p:spPr>
            <a:xfrm>
              <a:off x="2183307" y="3210853"/>
              <a:ext cx="177763" cy="22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43" y="1234"/>
                  </a:moveTo>
                  <a:cubicBezTo>
                    <a:pt x="7329" y="1234"/>
                    <a:pt x="7329" y="1543"/>
                    <a:pt x="7329" y="1543"/>
                  </a:cubicBezTo>
                  <a:cubicBezTo>
                    <a:pt x="7329" y="1543"/>
                    <a:pt x="7329" y="1543"/>
                    <a:pt x="7329" y="1543"/>
                  </a:cubicBezTo>
                  <a:cubicBezTo>
                    <a:pt x="7329" y="2469"/>
                    <a:pt x="6943" y="3086"/>
                    <a:pt x="6943" y="4011"/>
                  </a:cubicBezTo>
                  <a:cubicBezTo>
                    <a:pt x="6943" y="4937"/>
                    <a:pt x="7329" y="5554"/>
                    <a:pt x="7329" y="6480"/>
                  </a:cubicBezTo>
                  <a:cubicBezTo>
                    <a:pt x="7329" y="6789"/>
                    <a:pt x="7329" y="6789"/>
                    <a:pt x="7329" y="6789"/>
                  </a:cubicBezTo>
                  <a:cubicBezTo>
                    <a:pt x="7714" y="8023"/>
                    <a:pt x="7714" y="8023"/>
                    <a:pt x="7714" y="8023"/>
                  </a:cubicBezTo>
                  <a:cubicBezTo>
                    <a:pt x="9257" y="8023"/>
                    <a:pt x="9257" y="8023"/>
                    <a:pt x="9257" y="8023"/>
                  </a:cubicBezTo>
                  <a:cubicBezTo>
                    <a:pt x="19286" y="8023"/>
                    <a:pt x="19286" y="8023"/>
                    <a:pt x="19286" y="8023"/>
                  </a:cubicBezTo>
                  <a:cubicBezTo>
                    <a:pt x="19671" y="8023"/>
                    <a:pt x="19671" y="8023"/>
                    <a:pt x="19671" y="8331"/>
                  </a:cubicBezTo>
                  <a:cubicBezTo>
                    <a:pt x="19671" y="19749"/>
                    <a:pt x="19671" y="19749"/>
                    <a:pt x="19671" y="19749"/>
                  </a:cubicBezTo>
                  <a:cubicBezTo>
                    <a:pt x="19671" y="20057"/>
                    <a:pt x="19671" y="20366"/>
                    <a:pt x="19286" y="20366"/>
                  </a:cubicBezTo>
                  <a:cubicBezTo>
                    <a:pt x="2314" y="20366"/>
                    <a:pt x="2314" y="20366"/>
                    <a:pt x="2314" y="20366"/>
                  </a:cubicBezTo>
                  <a:cubicBezTo>
                    <a:pt x="1929" y="20366"/>
                    <a:pt x="1543" y="20057"/>
                    <a:pt x="1543" y="19749"/>
                  </a:cubicBezTo>
                  <a:cubicBezTo>
                    <a:pt x="1543" y="10183"/>
                    <a:pt x="1543" y="10183"/>
                    <a:pt x="1543" y="10183"/>
                  </a:cubicBezTo>
                  <a:cubicBezTo>
                    <a:pt x="1543" y="9257"/>
                    <a:pt x="1929" y="7714"/>
                    <a:pt x="4243" y="4629"/>
                  </a:cubicBezTo>
                  <a:cubicBezTo>
                    <a:pt x="5014" y="3086"/>
                    <a:pt x="6557" y="1543"/>
                    <a:pt x="6943" y="1543"/>
                  </a:cubicBezTo>
                  <a:cubicBezTo>
                    <a:pt x="6943" y="1234"/>
                    <a:pt x="6943" y="1234"/>
                    <a:pt x="6943" y="1234"/>
                  </a:cubicBezTo>
                  <a:cubicBezTo>
                    <a:pt x="6943" y="1234"/>
                    <a:pt x="6943" y="1234"/>
                    <a:pt x="6943" y="1234"/>
                  </a:cubicBezTo>
                  <a:close/>
                  <a:moveTo>
                    <a:pt x="6943" y="0"/>
                  </a:moveTo>
                  <a:cubicBezTo>
                    <a:pt x="6557" y="0"/>
                    <a:pt x="6171" y="0"/>
                    <a:pt x="5786" y="309"/>
                  </a:cubicBezTo>
                  <a:cubicBezTo>
                    <a:pt x="5014" y="617"/>
                    <a:pt x="3857" y="2469"/>
                    <a:pt x="2700" y="4011"/>
                  </a:cubicBezTo>
                  <a:cubicBezTo>
                    <a:pt x="771" y="6480"/>
                    <a:pt x="0" y="8640"/>
                    <a:pt x="0" y="10183"/>
                  </a:cubicBezTo>
                  <a:cubicBezTo>
                    <a:pt x="0" y="19749"/>
                    <a:pt x="0" y="19749"/>
                    <a:pt x="0" y="19749"/>
                  </a:cubicBezTo>
                  <a:cubicBezTo>
                    <a:pt x="0" y="20674"/>
                    <a:pt x="771" y="21600"/>
                    <a:pt x="2314" y="21600"/>
                  </a:cubicBezTo>
                  <a:cubicBezTo>
                    <a:pt x="19286" y="21600"/>
                    <a:pt x="19286" y="21600"/>
                    <a:pt x="19286" y="21600"/>
                  </a:cubicBezTo>
                  <a:cubicBezTo>
                    <a:pt x="20443" y="21600"/>
                    <a:pt x="21600" y="20674"/>
                    <a:pt x="21600" y="19749"/>
                  </a:cubicBezTo>
                  <a:cubicBezTo>
                    <a:pt x="21600" y="8331"/>
                    <a:pt x="21600" y="8331"/>
                    <a:pt x="21600" y="8331"/>
                  </a:cubicBezTo>
                  <a:cubicBezTo>
                    <a:pt x="21600" y="7406"/>
                    <a:pt x="20443" y="6480"/>
                    <a:pt x="19286" y="6480"/>
                  </a:cubicBezTo>
                  <a:cubicBezTo>
                    <a:pt x="9257" y="6480"/>
                    <a:pt x="9257" y="6480"/>
                    <a:pt x="9257" y="6480"/>
                  </a:cubicBezTo>
                  <a:cubicBezTo>
                    <a:pt x="9257" y="6171"/>
                    <a:pt x="9257" y="6171"/>
                    <a:pt x="9257" y="6171"/>
                  </a:cubicBezTo>
                  <a:cubicBezTo>
                    <a:pt x="8871" y="5554"/>
                    <a:pt x="8871" y="4629"/>
                    <a:pt x="8871" y="4011"/>
                  </a:cubicBezTo>
                  <a:cubicBezTo>
                    <a:pt x="8871" y="3394"/>
                    <a:pt x="8871" y="2469"/>
                    <a:pt x="9257" y="1851"/>
                  </a:cubicBezTo>
                  <a:cubicBezTo>
                    <a:pt x="9257" y="1851"/>
                    <a:pt x="9257" y="1543"/>
                    <a:pt x="9257" y="1543"/>
                  </a:cubicBezTo>
                  <a:cubicBezTo>
                    <a:pt x="9257" y="617"/>
                    <a:pt x="8100" y="0"/>
                    <a:pt x="694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00" name="组合 199">
            <a:extLst>
              <a:ext uri="{FF2B5EF4-FFF2-40B4-BE49-F238E27FC236}">
                <a16:creationId xmlns:a16="http://schemas.microsoft.com/office/drawing/2014/main" id="{6594A2A4-0FC9-4BD0-BD72-51C355F8AD82}"/>
              </a:ext>
            </a:extLst>
          </p:cNvPr>
          <p:cNvGrpSpPr/>
          <p:nvPr/>
        </p:nvGrpSpPr>
        <p:grpSpPr>
          <a:xfrm>
            <a:off x="1147481" y="3210853"/>
            <a:ext cx="403639" cy="221868"/>
            <a:chOff x="1147481" y="3210853"/>
            <a:chExt cx="403639" cy="221868"/>
          </a:xfrm>
        </p:grpSpPr>
        <p:sp>
          <p:nvSpPr>
            <p:cNvPr id="201" name="Freeform 182">
              <a:extLst>
                <a:ext uri="{FF2B5EF4-FFF2-40B4-BE49-F238E27FC236}">
                  <a16:creationId xmlns:a16="http://schemas.microsoft.com/office/drawing/2014/main" id="{A5A4D2A2-32FE-410C-89B7-B4B96C73F238}"/>
                </a:ext>
              </a:extLst>
            </p:cNvPr>
            <p:cNvSpPr/>
            <p:nvPr/>
          </p:nvSpPr>
          <p:spPr>
            <a:xfrm>
              <a:off x="1374694" y="3210853"/>
              <a:ext cx="176426" cy="22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71" y="20366"/>
                  </a:moveTo>
                  <a:cubicBezTo>
                    <a:pt x="14271" y="20366"/>
                    <a:pt x="13886" y="20057"/>
                    <a:pt x="13886" y="20057"/>
                  </a:cubicBezTo>
                  <a:cubicBezTo>
                    <a:pt x="13886" y="20057"/>
                    <a:pt x="13886" y="20057"/>
                    <a:pt x="13886" y="20057"/>
                  </a:cubicBezTo>
                  <a:cubicBezTo>
                    <a:pt x="14271" y="19131"/>
                    <a:pt x="14271" y="18206"/>
                    <a:pt x="14271" y="17589"/>
                  </a:cubicBezTo>
                  <a:cubicBezTo>
                    <a:pt x="14271" y="16663"/>
                    <a:pt x="14271" y="16046"/>
                    <a:pt x="13886" y="15120"/>
                  </a:cubicBezTo>
                  <a:cubicBezTo>
                    <a:pt x="13886" y="14811"/>
                    <a:pt x="13886" y="14811"/>
                    <a:pt x="13886" y="14811"/>
                  </a:cubicBezTo>
                  <a:cubicBezTo>
                    <a:pt x="13886" y="13577"/>
                    <a:pt x="13886" y="13577"/>
                    <a:pt x="13886" y="13577"/>
                  </a:cubicBezTo>
                  <a:cubicBezTo>
                    <a:pt x="12343" y="13577"/>
                    <a:pt x="12343" y="13577"/>
                    <a:pt x="12343" y="13577"/>
                  </a:cubicBezTo>
                  <a:cubicBezTo>
                    <a:pt x="2314" y="13577"/>
                    <a:pt x="2314" y="13577"/>
                    <a:pt x="2314" y="13577"/>
                  </a:cubicBezTo>
                  <a:cubicBezTo>
                    <a:pt x="1929" y="13577"/>
                    <a:pt x="1543" y="13577"/>
                    <a:pt x="1543" y="13269"/>
                  </a:cubicBezTo>
                  <a:cubicBezTo>
                    <a:pt x="1543" y="1851"/>
                    <a:pt x="1543" y="1851"/>
                    <a:pt x="1543" y="1851"/>
                  </a:cubicBezTo>
                  <a:cubicBezTo>
                    <a:pt x="1543" y="1543"/>
                    <a:pt x="1929" y="1234"/>
                    <a:pt x="2314" y="1234"/>
                  </a:cubicBezTo>
                  <a:cubicBezTo>
                    <a:pt x="19286" y="1234"/>
                    <a:pt x="19286" y="1234"/>
                    <a:pt x="19286" y="1234"/>
                  </a:cubicBezTo>
                  <a:cubicBezTo>
                    <a:pt x="19671" y="1234"/>
                    <a:pt x="19671" y="1543"/>
                    <a:pt x="19671" y="1851"/>
                  </a:cubicBezTo>
                  <a:cubicBezTo>
                    <a:pt x="19671" y="11109"/>
                    <a:pt x="19671" y="11109"/>
                    <a:pt x="19671" y="11109"/>
                  </a:cubicBezTo>
                  <a:cubicBezTo>
                    <a:pt x="19671" y="12343"/>
                    <a:pt x="19286" y="13886"/>
                    <a:pt x="17357" y="16971"/>
                  </a:cubicBezTo>
                  <a:cubicBezTo>
                    <a:pt x="16200" y="18514"/>
                    <a:pt x="15043" y="19749"/>
                    <a:pt x="14657" y="20057"/>
                  </a:cubicBezTo>
                  <a:cubicBezTo>
                    <a:pt x="14271" y="20366"/>
                    <a:pt x="14271" y="20366"/>
                    <a:pt x="14271" y="20366"/>
                  </a:cubicBezTo>
                  <a:cubicBezTo>
                    <a:pt x="14271" y="20366"/>
                    <a:pt x="14271" y="20366"/>
                    <a:pt x="14271" y="20366"/>
                  </a:cubicBezTo>
                  <a:close/>
                  <a:moveTo>
                    <a:pt x="14271" y="21600"/>
                  </a:moveTo>
                  <a:cubicBezTo>
                    <a:pt x="15043" y="21600"/>
                    <a:pt x="15429" y="21600"/>
                    <a:pt x="15814" y="21291"/>
                  </a:cubicBezTo>
                  <a:cubicBezTo>
                    <a:pt x="16200" y="20983"/>
                    <a:pt x="17743" y="19131"/>
                    <a:pt x="18900" y="17589"/>
                  </a:cubicBezTo>
                  <a:cubicBezTo>
                    <a:pt x="20829" y="15120"/>
                    <a:pt x="21600" y="12960"/>
                    <a:pt x="21600" y="11417"/>
                  </a:cubicBezTo>
                  <a:cubicBezTo>
                    <a:pt x="21600" y="1851"/>
                    <a:pt x="21600" y="1851"/>
                    <a:pt x="21600" y="1851"/>
                  </a:cubicBezTo>
                  <a:cubicBezTo>
                    <a:pt x="21600" y="617"/>
                    <a:pt x="20443" y="0"/>
                    <a:pt x="19286" y="0"/>
                  </a:cubicBezTo>
                  <a:cubicBezTo>
                    <a:pt x="2314" y="0"/>
                    <a:pt x="2314" y="0"/>
                    <a:pt x="2314" y="0"/>
                  </a:cubicBezTo>
                  <a:cubicBezTo>
                    <a:pt x="771" y="0"/>
                    <a:pt x="0" y="617"/>
                    <a:pt x="0" y="1851"/>
                  </a:cubicBezTo>
                  <a:cubicBezTo>
                    <a:pt x="0" y="13269"/>
                    <a:pt x="0" y="13269"/>
                    <a:pt x="0" y="13269"/>
                  </a:cubicBezTo>
                  <a:cubicBezTo>
                    <a:pt x="0" y="14194"/>
                    <a:pt x="771" y="15120"/>
                    <a:pt x="2314" y="15120"/>
                  </a:cubicBezTo>
                  <a:cubicBezTo>
                    <a:pt x="12343" y="15120"/>
                    <a:pt x="12343" y="15120"/>
                    <a:pt x="12343" y="15120"/>
                  </a:cubicBezTo>
                  <a:cubicBezTo>
                    <a:pt x="12343" y="15429"/>
                    <a:pt x="12343" y="15429"/>
                    <a:pt x="12343" y="15429"/>
                  </a:cubicBezTo>
                  <a:cubicBezTo>
                    <a:pt x="12343" y="16046"/>
                    <a:pt x="12729" y="16971"/>
                    <a:pt x="12729" y="17589"/>
                  </a:cubicBezTo>
                  <a:cubicBezTo>
                    <a:pt x="12729" y="18206"/>
                    <a:pt x="12343" y="19131"/>
                    <a:pt x="12343" y="19749"/>
                  </a:cubicBezTo>
                  <a:cubicBezTo>
                    <a:pt x="12343" y="19749"/>
                    <a:pt x="12343" y="20057"/>
                    <a:pt x="12343" y="20057"/>
                  </a:cubicBezTo>
                  <a:cubicBezTo>
                    <a:pt x="12343" y="20983"/>
                    <a:pt x="13114" y="21600"/>
                    <a:pt x="14271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02" name="Freeform 183">
              <a:extLst>
                <a:ext uri="{FF2B5EF4-FFF2-40B4-BE49-F238E27FC236}">
                  <a16:creationId xmlns:a16="http://schemas.microsoft.com/office/drawing/2014/main" id="{792D53E3-1F84-4C42-A65A-506BE203C908}"/>
                </a:ext>
              </a:extLst>
            </p:cNvPr>
            <p:cNvSpPr/>
            <p:nvPr/>
          </p:nvSpPr>
          <p:spPr>
            <a:xfrm>
              <a:off x="1147481" y="3210853"/>
              <a:ext cx="176425" cy="22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57" y="20366"/>
                  </a:moveTo>
                  <a:cubicBezTo>
                    <a:pt x="14271" y="20366"/>
                    <a:pt x="14271" y="20057"/>
                    <a:pt x="14271" y="20057"/>
                  </a:cubicBezTo>
                  <a:cubicBezTo>
                    <a:pt x="14271" y="20057"/>
                    <a:pt x="14271" y="20057"/>
                    <a:pt x="14271" y="20057"/>
                  </a:cubicBezTo>
                  <a:cubicBezTo>
                    <a:pt x="14271" y="19131"/>
                    <a:pt x="14657" y="18514"/>
                    <a:pt x="14657" y="17589"/>
                  </a:cubicBezTo>
                  <a:cubicBezTo>
                    <a:pt x="14657" y="16663"/>
                    <a:pt x="14271" y="16046"/>
                    <a:pt x="14271" y="15120"/>
                  </a:cubicBezTo>
                  <a:cubicBezTo>
                    <a:pt x="14271" y="14811"/>
                    <a:pt x="14271" y="14811"/>
                    <a:pt x="14271" y="14811"/>
                  </a:cubicBezTo>
                  <a:cubicBezTo>
                    <a:pt x="13886" y="13577"/>
                    <a:pt x="13886" y="13577"/>
                    <a:pt x="13886" y="13577"/>
                  </a:cubicBezTo>
                  <a:cubicBezTo>
                    <a:pt x="12343" y="13577"/>
                    <a:pt x="12343" y="13577"/>
                    <a:pt x="12343" y="13577"/>
                  </a:cubicBezTo>
                  <a:cubicBezTo>
                    <a:pt x="2314" y="13577"/>
                    <a:pt x="2314" y="13577"/>
                    <a:pt x="2314" y="13577"/>
                  </a:cubicBezTo>
                  <a:cubicBezTo>
                    <a:pt x="1929" y="13577"/>
                    <a:pt x="1929" y="13577"/>
                    <a:pt x="1929" y="13269"/>
                  </a:cubicBezTo>
                  <a:cubicBezTo>
                    <a:pt x="1929" y="1851"/>
                    <a:pt x="1929" y="1851"/>
                    <a:pt x="1929" y="1851"/>
                  </a:cubicBezTo>
                  <a:cubicBezTo>
                    <a:pt x="1929" y="1543"/>
                    <a:pt x="1929" y="1234"/>
                    <a:pt x="2314" y="1234"/>
                  </a:cubicBezTo>
                  <a:cubicBezTo>
                    <a:pt x="19286" y="1234"/>
                    <a:pt x="19286" y="1234"/>
                    <a:pt x="19286" y="1234"/>
                  </a:cubicBezTo>
                  <a:cubicBezTo>
                    <a:pt x="19671" y="1234"/>
                    <a:pt x="20057" y="1543"/>
                    <a:pt x="20057" y="1851"/>
                  </a:cubicBezTo>
                  <a:cubicBezTo>
                    <a:pt x="20057" y="11417"/>
                    <a:pt x="20057" y="11417"/>
                    <a:pt x="20057" y="11417"/>
                  </a:cubicBezTo>
                  <a:cubicBezTo>
                    <a:pt x="20057" y="12343"/>
                    <a:pt x="19671" y="13886"/>
                    <a:pt x="17357" y="16971"/>
                  </a:cubicBezTo>
                  <a:cubicBezTo>
                    <a:pt x="16586" y="18514"/>
                    <a:pt x="15043" y="20057"/>
                    <a:pt x="14657" y="20057"/>
                  </a:cubicBezTo>
                  <a:cubicBezTo>
                    <a:pt x="14657" y="20366"/>
                    <a:pt x="14657" y="20366"/>
                    <a:pt x="14657" y="20366"/>
                  </a:cubicBezTo>
                  <a:cubicBezTo>
                    <a:pt x="14657" y="20366"/>
                    <a:pt x="14657" y="20366"/>
                    <a:pt x="14657" y="20366"/>
                  </a:cubicBezTo>
                  <a:close/>
                  <a:moveTo>
                    <a:pt x="14657" y="21600"/>
                  </a:moveTo>
                  <a:cubicBezTo>
                    <a:pt x="15043" y="21600"/>
                    <a:pt x="15429" y="21600"/>
                    <a:pt x="15814" y="21291"/>
                  </a:cubicBezTo>
                  <a:cubicBezTo>
                    <a:pt x="16586" y="20983"/>
                    <a:pt x="17743" y="19131"/>
                    <a:pt x="18900" y="17589"/>
                  </a:cubicBezTo>
                  <a:cubicBezTo>
                    <a:pt x="20829" y="15120"/>
                    <a:pt x="21600" y="12960"/>
                    <a:pt x="21600" y="11417"/>
                  </a:cubicBezTo>
                  <a:cubicBezTo>
                    <a:pt x="21600" y="1851"/>
                    <a:pt x="21600" y="1851"/>
                    <a:pt x="21600" y="1851"/>
                  </a:cubicBezTo>
                  <a:cubicBezTo>
                    <a:pt x="21600" y="926"/>
                    <a:pt x="20829" y="0"/>
                    <a:pt x="19286" y="0"/>
                  </a:cubicBezTo>
                  <a:cubicBezTo>
                    <a:pt x="2314" y="0"/>
                    <a:pt x="2314" y="0"/>
                    <a:pt x="2314" y="0"/>
                  </a:cubicBezTo>
                  <a:cubicBezTo>
                    <a:pt x="1157" y="0"/>
                    <a:pt x="0" y="926"/>
                    <a:pt x="0" y="1851"/>
                  </a:cubicBezTo>
                  <a:cubicBezTo>
                    <a:pt x="0" y="13269"/>
                    <a:pt x="0" y="13269"/>
                    <a:pt x="0" y="13269"/>
                  </a:cubicBezTo>
                  <a:cubicBezTo>
                    <a:pt x="0" y="14194"/>
                    <a:pt x="1157" y="15120"/>
                    <a:pt x="2314" y="15120"/>
                  </a:cubicBezTo>
                  <a:cubicBezTo>
                    <a:pt x="12343" y="15120"/>
                    <a:pt x="12343" y="15120"/>
                    <a:pt x="12343" y="15120"/>
                  </a:cubicBezTo>
                  <a:cubicBezTo>
                    <a:pt x="12343" y="15429"/>
                    <a:pt x="12343" y="15429"/>
                    <a:pt x="12343" y="15429"/>
                  </a:cubicBezTo>
                  <a:cubicBezTo>
                    <a:pt x="12729" y="16046"/>
                    <a:pt x="12729" y="16971"/>
                    <a:pt x="12729" y="17589"/>
                  </a:cubicBezTo>
                  <a:cubicBezTo>
                    <a:pt x="12729" y="18206"/>
                    <a:pt x="12729" y="19131"/>
                    <a:pt x="12343" y="19749"/>
                  </a:cubicBezTo>
                  <a:cubicBezTo>
                    <a:pt x="12343" y="19749"/>
                    <a:pt x="12343" y="20057"/>
                    <a:pt x="12343" y="20057"/>
                  </a:cubicBezTo>
                  <a:cubicBezTo>
                    <a:pt x="12343" y="20983"/>
                    <a:pt x="13500" y="21600"/>
                    <a:pt x="14657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16" name="Freeform 195">
            <a:extLst>
              <a:ext uri="{FF2B5EF4-FFF2-40B4-BE49-F238E27FC236}">
                <a16:creationId xmlns:a16="http://schemas.microsoft.com/office/drawing/2014/main" id="{36B06D34-65FB-4CBC-B516-C6CBD7B7F6D3}"/>
              </a:ext>
            </a:extLst>
          </p:cNvPr>
          <p:cNvSpPr/>
          <p:nvPr/>
        </p:nvSpPr>
        <p:spPr>
          <a:xfrm>
            <a:off x="6001830" y="2376846"/>
            <a:ext cx="404976" cy="271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837"/>
                </a:moveTo>
                <a:cubicBezTo>
                  <a:pt x="0" y="21600"/>
                  <a:pt x="0" y="21600"/>
                  <a:pt x="0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19591"/>
                  <a:pt x="21600" y="19591"/>
                  <a:pt x="21600" y="19591"/>
                </a:cubicBezTo>
                <a:cubicBezTo>
                  <a:pt x="21600" y="18586"/>
                  <a:pt x="21094" y="17581"/>
                  <a:pt x="20587" y="17330"/>
                </a:cubicBezTo>
                <a:cubicBezTo>
                  <a:pt x="20587" y="17330"/>
                  <a:pt x="19912" y="17079"/>
                  <a:pt x="19406" y="16828"/>
                </a:cubicBezTo>
                <a:cubicBezTo>
                  <a:pt x="18394" y="16326"/>
                  <a:pt x="18225" y="15823"/>
                  <a:pt x="18056" y="15823"/>
                </a:cubicBezTo>
                <a:cubicBezTo>
                  <a:pt x="18056" y="15572"/>
                  <a:pt x="18056" y="15572"/>
                  <a:pt x="18056" y="15572"/>
                </a:cubicBezTo>
                <a:cubicBezTo>
                  <a:pt x="18056" y="15572"/>
                  <a:pt x="18056" y="15572"/>
                  <a:pt x="18056" y="15572"/>
                </a:cubicBezTo>
                <a:cubicBezTo>
                  <a:pt x="18056" y="15572"/>
                  <a:pt x="18056" y="15321"/>
                  <a:pt x="18225" y="14819"/>
                </a:cubicBezTo>
                <a:cubicBezTo>
                  <a:pt x="18225" y="14567"/>
                  <a:pt x="18394" y="14567"/>
                  <a:pt x="18394" y="14316"/>
                </a:cubicBezTo>
                <a:cubicBezTo>
                  <a:pt x="18900" y="13312"/>
                  <a:pt x="19069" y="11805"/>
                  <a:pt x="19237" y="10298"/>
                </a:cubicBezTo>
                <a:cubicBezTo>
                  <a:pt x="19237" y="9042"/>
                  <a:pt x="18900" y="7786"/>
                  <a:pt x="18225" y="6781"/>
                </a:cubicBezTo>
                <a:cubicBezTo>
                  <a:pt x="17719" y="6028"/>
                  <a:pt x="17044" y="5526"/>
                  <a:pt x="16200" y="5526"/>
                </a:cubicBezTo>
                <a:cubicBezTo>
                  <a:pt x="15356" y="5526"/>
                  <a:pt x="14681" y="6028"/>
                  <a:pt x="14175" y="6781"/>
                </a:cubicBezTo>
                <a:cubicBezTo>
                  <a:pt x="13500" y="7786"/>
                  <a:pt x="13162" y="9042"/>
                  <a:pt x="13162" y="10298"/>
                </a:cubicBezTo>
                <a:cubicBezTo>
                  <a:pt x="13162" y="11805"/>
                  <a:pt x="13500" y="13312"/>
                  <a:pt x="14006" y="14316"/>
                </a:cubicBezTo>
                <a:cubicBezTo>
                  <a:pt x="14006" y="14567"/>
                  <a:pt x="14175" y="14567"/>
                  <a:pt x="14175" y="14819"/>
                </a:cubicBezTo>
                <a:cubicBezTo>
                  <a:pt x="14344" y="15321"/>
                  <a:pt x="14344" y="15572"/>
                  <a:pt x="14344" y="15572"/>
                </a:cubicBezTo>
                <a:cubicBezTo>
                  <a:pt x="14344" y="15572"/>
                  <a:pt x="14344" y="15572"/>
                  <a:pt x="14344" y="15572"/>
                </a:cubicBezTo>
                <a:cubicBezTo>
                  <a:pt x="14344" y="15823"/>
                  <a:pt x="14344" y="15823"/>
                  <a:pt x="14344" y="15823"/>
                </a:cubicBezTo>
                <a:cubicBezTo>
                  <a:pt x="14175" y="15823"/>
                  <a:pt x="14175" y="16074"/>
                  <a:pt x="13669" y="16326"/>
                </a:cubicBezTo>
                <a:cubicBezTo>
                  <a:pt x="13669" y="16326"/>
                  <a:pt x="13669" y="16326"/>
                  <a:pt x="13669" y="16326"/>
                </a:cubicBezTo>
                <a:cubicBezTo>
                  <a:pt x="13500" y="16326"/>
                  <a:pt x="13500" y="16326"/>
                  <a:pt x="13500" y="16326"/>
                </a:cubicBezTo>
                <a:cubicBezTo>
                  <a:pt x="13500" y="16326"/>
                  <a:pt x="13331" y="16074"/>
                  <a:pt x="13162" y="16074"/>
                </a:cubicBezTo>
                <a:cubicBezTo>
                  <a:pt x="13162" y="16074"/>
                  <a:pt x="12319" y="15823"/>
                  <a:pt x="11475" y="15321"/>
                </a:cubicBezTo>
                <a:cubicBezTo>
                  <a:pt x="9956" y="14567"/>
                  <a:pt x="9787" y="13814"/>
                  <a:pt x="9787" y="13814"/>
                </a:cubicBezTo>
                <a:cubicBezTo>
                  <a:pt x="9619" y="13563"/>
                  <a:pt x="9619" y="13060"/>
                  <a:pt x="9956" y="12307"/>
                </a:cubicBezTo>
                <a:cubicBezTo>
                  <a:pt x="9956" y="12056"/>
                  <a:pt x="10125" y="12056"/>
                  <a:pt x="10125" y="11805"/>
                </a:cubicBezTo>
                <a:cubicBezTo>
                  <a:pt x="10800" y="10298"/>
                  <a:pt x="11137" y="8288"/>
                  <a:pt x="11306" y="6279"/>
                </a:cubicBezTo>
                <a:cubicBezTo>
                  <a:pt x="11306" y="4521"/>
                  <a:pt x="10800" y="3014"/>
                  <a:pt x="10125" y="1758"/>
                </a:cubicBezTo>
                <a:cubicBezTo>
                  <a:pt x="9281" y="502"/>
                  <a:pt x="8269" y="0"/>
                  <a:pt x="7256" y="0"/>
                </a:cubicBezTo>
                <a:cubicBezTo>
                  <a:pt x="6244" y="0"/>
                  <a:pt x="5231" y="502"/>
                  <a:pt x="4556" y="1758"/>
                </a:cubicBezTo>
                <a:cubicBezTo>
                  <a:pt x="3713" y="3014"/>
                  <a:pt x="3375" y="4521"/>
                  <a:pt x="3375" y="6279"/>
                </a:cubicBezTo>
                <a:cubicBezTo>
                  <a:pt x="3375" y="8288"/>
                  <a:pt x="3713" y="10298"/>
                  <a:pt x="4388" y="11805"/>
                </a:cubicBezTo>
                <a:cubicBezTo>
                  <a:pt x="4556" y="12056"/>
                  <a:pt x="4556" y="12056"/>
                  <a:pt x="4725" y="12307"/>
                </a:cubicBezTo>
                <a:cubicBezTo>
                  <a:pt x="4894" y="13060"/>
                  <a:pt x="5063" y="13563"/>
                  <a:pt x="4894" y="13814"/>
                </a:cubicBezTo>
                <a:cubicBezTo>
                  <a:pt x="4894" y="13814"/>
                  <a:pt x="4556" y="14567"/>
                  <a:pt x="3038" y="15321"/>
                </a:cubicBezTo>
                <a:cubicBezTo>
                  <a:pt x="2194" y="15823"/>
                  <a:pt x="1350" y="16074"/>
                  <a:pt x="1350" y="16074"/>
                </a:cubicBezTo>
                <a:cubicBezTo>
                  <a:pt x="506" y="16577"/>
                  <a:pt x="0" y="17581"/>
                  <a:pt x="0" y="18837"/>
                </a:cubicBezTo>
                <a:close/>
                <a:moveTo>
                  <a:pt x="14512" y="17079"/>
                </a:moveTo>
                <a:cubicBezTo>
                  <a:pt x="14681" y="16828"/>
                  <a:pt x="14850" y="16577"/>
                  <a:pt x="15019" y="16326"/>
                </a:cubicBezTo>
                <a:cubicBezTo>
                  <a:pt x="15187" y="15572"/>
                  <a:pt x="15019" y="14819"/>
                  <a:pt x="14850" y="14316"/>
                </a:cubicBezTo>
                <a:cubicBezTo>
                  <a:pt x="14850" y="14065"/>
                  <a:pt x="14681" y="13814"/>
                  <a:pt x="14681" y="13814"/>
                </a:cubicBezTo>
                <a:cubicBezTo>
                  <a:pt x="14175" y="12809"/>
                  <a:pt x="14006" y="11553"/>
                  <a:pt x="14006" y="10298"/>
                </a:cubicBezTo>
                <a:cubicBezTo>
                  <a:pt x="14006" y="9293"/>
                  <a:pt x="14175" y="8288"/>
                  <a:pt x="14681" y="7786"/>
                </a:cubicBezTo>
                <a:cubicBezTo>
                  <a:pt x="15019" y="7033"/>
                  <a:pt x="15694" y="6781"/>
                  <a:pt x="16200" y="6781"/>
                </a:cubicBezTo>
                <a:cubicBezTo>
                  <a:pt x="16200" y="6781"/>
                  <a:pt x="16200" y="6781"/>
                  <a:pt x="16200" y="6781"/>
                </a:cubicBezTo>
                <a:cubicBezTo>
                  <a:pt x="16706" y="6781"/>
                  <a:pt x="17381" y="7033"/>
                  <a:pt x="17719" y="7786"/>
                </a:cubicBezTo>
                <a:cubicBezTo>
                  <a:pt x="18225" y="8288"/>
                  <a:pt x="18394" y="9293"/>
                  <a:pt x="18394" y="10298"/>
                </a:cubicBezTo>
                <a:cubicBezTo>
                  <a:pt x="18394" y="11553"/>
                  <a:pt x="18225" y="12809"/>
                  <a:pt x="17719" y="13814"/>
                </a:cubicBezTo>
                <a:cubicBezTo>
                  <a:pt x="17719" y="13814"/>
                  <a:pt x="17550" y="14065"/>
                  <a:pt x="17550" y="14065"/>
                </a:cubicBezTo>
                <a:cubicBezTo>
                  <a:pt x="17381" y="14819"/>
                  <a:pt x="17044" y="15572"/>
                  <a:pt x="17381" y="16326"/>
                </a:cubicBezTo>
                <a:cubicBezTo>
                  <a:pt x="17550" y="16828"/>
                  <a:pt x="18056" y="17330"/>
                  <a:pt x="19069" y="17833"/>
                </a:cubicBezTo>
                <a:cubicBezTo>
                  <a:pt x="19575" y="18084"/>
                  <a:pt x="20081" y="18335"/>
                  <a:pt x="20250" y="18335"/>
                </a:cubicBezTo>
                <a:cubicBezTo>
                  <a:pt x="20587" y="18586"/>
                  <a:pt x="20756" y="19088"/>
                  <a:pt x="20756" y="19591"/>
                </a:cubicBezTo>
                <a:cubicBezTo>
                  <a:pt x="20756" y="20595"/>
                  <a:pt x="20756" y="20595"/>
                  <a:pt x="20756" y="20595"/>
                </a:cubicBezTo>
                <a:cubicBezTo>
                  <a:pt x="14512" y="20595"/>
                  <a:pt x="14512" y="20595"/>
                  <a:pt x="14512" y="20595"/>
                </a:cubicBezTo>
                <a:cubicBezTo>
                  <a:pt x="14512" y="18837"/>
                  <a:pt x="14512" y="18837"/>
                  <a:pt x="14512" y="18837"/>
                </a:cubicBezTo>
                <a:cubicBezTo>
                  <a:pt x="14512" y="18335"/>
                  <a:pt x="14512" y="17833"/>
                  <a:pt x="14344" y="17581"/>
                </a:cubicBezTo>
                <a:cubicBezTo>
                  <a:pt x="14175" y="17330"/>
                  <a:pt x="14175" y="17330"/>
                  <a:pt x="14175" y="17330"/>
                </a:cubicBezTo>
                <a:lnTo>
                  <a:pt x="14512" y="17079"/>
                </a:lnTo>
                <a:close/>
                <a:moveTo>
                  <a:pt x="844" y="18837"/>
                </a:moveTo>
                <a:cubicBezTo>
                  <a:pt x="844" y="18084"/>
                  <a:pt x="1013" y="17581"/>
                  <a:pt x="1519" y="17330"/>
                </a:cubicBezTo>
                <a:cubicBezTo>
                  <a:pt x="1688" y="17079"/>
                  <a:pt x="2531" y="16828"/>
                  <a:pt x="3375" y="16326"/>
                </a:cubicBezTo>
                <a:cubicBezTo>
                  <a:pt x="5231" y="15321"/>
                  <a:pt x="5400" y="14567"/>
                  <a:pt x="5569" y="14316"/>
                </a:cubicBezTo>
                <a:cubicBezTo>
                  <a:pt x="5906" y="13563"/>
                  <a:pt x="5569" y="12558"/>
                  <a:pt x="5400" y="11805"/>
                </a:cubicBezTo>
                <a:cubicBezTo>
                  <a:pt x="5231" y="11553"/>
                  <a:pt x="5063" y="11302"/>
                  <a:pt x="5063" y="11051"/>
                </a:cubicBezTo>
                <a:cubicBezTo>
                  <a:pt x="4388" y="9795"/>
                  <a:pt x="4219" y="8037"/>
                  <a:pt x="4050" y="6279"/>
                </a:cubicBezTo>
                <a:cubicBezTo>
                  <a:pt x="4050" y="4772"/>
                  <a:pt x="4388" y="3516"/>
                  <a:pt x="5063" y="2512"/>
                </a:cubicBezTo>
                <a:cubicBezTo>
                  <a:pt x="5737" y="1507"/>
                  <a:pt x="6412" y="1005"/>
                  <a:pt x="7256" y="1005"/>
                </a:cubicBezTo>
                <a:cubicBezTo>
                  <a:pt x="7256" y="1005"/>
                  <a:pt x="7256" y="1005"/>
                  <a:pt x="7256" y="1005"/>
                </a:cubicBezTo>
                <a:cubicBezTo>
                  <a:pt x="8100" y="1005"/>
                  <a:pt x="8944" y="1507"/>
                  <a:pt x="9450" y="2512"/>
                </a:cubicBezTo>
                <a:cubicBezTo>
                  <a:pt x="10125" y="3516"/>
                  <a:pt x="10462" y="4772"/>
                  <a:pt x="10462" y="6279"/>
                </a:cubicBezTo>
                <a:cubicBezTo>
                  <a:pt x="10462" y="8037"/>
                  <a:pt x="10125" y="9795"/>
                  <a:pt x="9450" y="11051"/>
                </a:cubicBezTo>
                <a:cubicBezTo>
                  <a:pt x="9450" y="11302"/>
                  <a:pt x="9281" y="11553"/>
                  <a:pt x="9281" y="11805"/>
                </a:cubicBezTo>
                <a:cubicBezTo>
                  <a:pt x="8944" y="12558"/>
                  <a:pt x="8775" y="13563"/>
                  <a:pt x="8944" y="14316"/>
                </a:cubicBezTo>
                <a:cubicBezTo>
                  <a:pt x="9112" y="14567"/>
                  <a:pt x="9450" y="15321"/>
                  <a:pt x="11306" y="16326"/>
                </a:cubicBezTo>
                <a:cubicBezTo>
                  <a:pt x="12150" y="16828"/>
                  <a:pt x="12825" y="17079"/>
                  <a:pt x="12994" y="17330"/>
                </a:cubicBezTo>
                <a:cubicBezTo>
                  <a:pt x="13500" y="17581"/>
                  <a:pt x="13837" y="18084"/>
                  <a:pt x="13837" y="18837"/>
                </a:cubicBezTo>
                <a:cubicBezTo>
                  <a:pt x="13837" y="20595"/>
                  <a:pt x="13837" y="20595"/>
                  <a:pt x="13837" y="20595"/>
                </a:cubicBezTo>
                <a:cubicBezTo>
                  <a:pt x="844" y="20595"/>
                  <a:pt x="844" y="20595"/>
                  <a:pt x="844" y="20595"/>
                </a:cubicBezTo>
                <a:lnTo>
                  <a:pt x="844" y="18837"/>
                </a:ln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217" name="Freeform 196">
            <a:extLst>
              <a:ext uri="{FF2B5EF4-FFF2-40B4-BE49-F238E27FC236}">
                <a16:creationId xmlns:a16="http://schemas.microsoft.com/office/drawing/2014/main" id="{30BEDCC9-A8FB-4C47-A826-10C0CAE2162A}"/>
              </a:ext>
            </a:extLst>
          </p:cNvPr>
          <p:cNvSpPr/>
          <p:nvPr/>
        </p:nvSpPr>
        <p:spPr>
          <a:xfrm>
            <a:off x="5193218" y="2310018"/>
            <a:ext cx="403639" cy="404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250"/>
                </a:moveTo>
                <a:cubicBezTo>
                  <a:pt x="0" y="21600"/>
                  <a:pt x="0" y="21600"/>
                  <a:pt x="0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20250"/>
                  <a:pt x="21600" y="20250"/>
                  <a:pt x="21600" y="20250"/>
                </a:cubicBezTo>
                <a:cubicBezTo>
                  <a:pt x="21600" y="19069"/>
                  <a:pt x="20756" y="17887"/>
                  <a:pt x="19744" y="17550"/>
                </a:cubicBezTo>
                <a:cubicBezTo>
                  <a:pt x="19744" y="17550"/>
                  <a:pt x="19406" y="17550"/>
                  <a:pt x="19238" y="17550"/>
                </a:cubicBezTo>
                <a:cubicBezTo>
                  <a:pt x="19238" y="17550"/>
                  <a:pt x="18394" y="17381"/>
                  <a:pt x="17044" y="17044"/>
                </a:cubicBezTo>
                <a:cubicBezTo>
                  <a:pt x="14681" y="16537"/>
                  <a:pt x="14175" y="16031"/>
                  <a:pt x="14006" y="15862"/>
                </a:cubicBezTo>
                <a:cubicBezTo>
                  <a:pt x="14006" y="15694"/>
                  <a:pt x="14006" y="15525"/>
                  <a:pt x="14006" y="15356"/>
                </a:cubicBezTo>
                <a:cubicBezTo>
                  <a:pt x="14006" y="15019"/>
                  <a:pt x="14006" y="15019"/>
                  <a:pt x="14006" y="15019"/>
                </a:cubicBezTo>
                <a:cubicBezTo>
                  <a:pt x="14175" y="15019"/>
                  <a:pt x="14175" y="15019"/>
                  <a:pt x="14175" y="15019"/>
                </a:cubicBezTo>
                <a:cubicBezTo>
                  <a:pt x="14850" y="14850"/>
                  <a:pt x="15863" y="14681"/>
                  <a:pt x="17044" y="14175"/>
                </a:cubicBezTo>
                <a:cubicBezTo>
                  <a:pt x="17888" y="13669"/>
                  <a:pt x="18900" y="13162"/>
                  <a:pt x="18900" y="13162"/>
                </a:cubicBezTo>
                <a:cubicBezTo>
                  <a:pt x="19069" y="12994"/>
                  <a:pt x="19069" y="12994"/>
                  <a:pt x="19069" y="12825"/>
                </a:cubicBezTo>
                <a:cubicBezTo>
                  <a:pt x="19069" y="12656"/>
                  <a:pt x="18900" y="12487"/>
                  <a:pt x="18731" y="12487"/>
                </a:cubicBezTo>
                <a:cubicBezTo>
                  <a:pt x="18731" y="12487"/>
                  <a:pt x="18563" y="12487"/>
                  <a:pt x="18394" y="12487"/>
                </a:cubicBezTo>
                <a:cubicBezTo>
                  <a:pt x="17719" y="12319"/>
                  <a:pt x="16538" y="12319"/>
                  <a:pt x="16031" y="11644"/>
                </a:cubicBezTo>
                <a:cubicBezTo>
                  <a:pt x="15694" y="11137"/>
                  <a:pt x="15694" y="10462"/>
                  <a:pt x="16031" y="9619"/>
                </a:cubicBezTo>
                <a:cubicBezTo>
                  <a:pt x="16031" y="9450"/>
                  <a:pt x="16031" y="9450"/>
                  <a:pt x="16031" y="9450"/>
                </a:cubicBezTo>
                <a:cubicBezTo>
                  <a:pt x="16031" y="9450"/>
                  <a:pt x="16031" y="9450"/>
                  <a:pt x="16031" y="9450"/>
                </a:cubicBezTo>
                <a:cubicBezTo>
                  <a:pt x="16369" y="8437"/>
                  <a:pt x="16538" y="7425"/>
                  <a:pt x="16538" y="6244"/>
                </a:cubicBezTo>
                <a:cubicBezTo>
                  <a:pt x="16538" y="5400"/>
                  <a:pt x="16538" y="4556"/>
                  <a:pt x="16200" y="3713"/>
                </a:cubicBezTo>
                <a:cubicBezTo>
                  <a:pt x="15863" y="3038"/>
                  <a:pt x="15356" y="2363"/>
                  <a:pt x="14850" y="1688"/>
                </a:cubicBezTo>
                <a:cubicBezTo>
                  <a:pt x="13838" y="675"/>
                  <a:pt x="12319" y="0"/>
                  <a:pt x="10800" y="0"/>
                </a:cubicBezTo>
                <a:cubicBezTo>
                  <a:pt x="9281" y="0"/>
                  <a:pt x="7762" y="675"/>
                  <a:pt x="6750" y="1688"/>
                </a:cubicBezTo>
                <a:cubicBezTo>
                  <a:pt x="6244" y="2363"/>
                  <a:pt x="5737" y="3038"/>
                  <a:pt x="5400" y="3713"/>
                </a:cubicBezTo>
                <a:cubicBezTo>
                  <a:pt x="5062" y="4556"/>
                  <a:pt x="5062" y="5400"/>
                  <a:pt x="5062" y="6244"/>
                </a:cubicBezTo>
                <a:cubicBezTo>
                  <a:pt x="5062" y="7425"/>
                  <a:pt x="5231" y="8437"/>
                  <a:pt x="5569" y="9450"/>
                </a:cubicBezTo>
                <a:cubicBezTo>
                  <a:pt x="5569" y="9619"/>
                  <a:pt x="5569" y="9619"/>
                  <a:pt x="5569" y="9619"/>
                </a:cubicBezTo>
                <a:cubicBezTo>
                  <a:pt x="5906" y="10462"/>
                  <a:pt x="5906" y="11137"/>
                  <a:pt x="5569" y="11644"/>
                </a:cubicBezTo>
                <a:cubicBezTo>
                  <a:pt x="5062" y="12319"/>
                  <a:pt x="3881" y="12319"/>
                  <a:pt x="3206" y="12487"/>
                </a:cubicBezTo>
                <a:cubicBezTo>
                  <a:pt x="3037" y="12487"/>
                  <a:pt x="2869" y="12487"/>
                  <a:pt x="2869" y="12487"/>
                </a:cubicBezTo>
                <a:cubicBezTo>
                  <a:pt x="2700" y="12487"/>
                  <a:pt x="2531" y="12656"/>
                  <a:pt x="2531" y="12825"/>
                </a:cubicBezTo>
                <a:cubicBezTo>
                  <a:pt x="2531" y="12994"/>
                  <a:pt x="2531" y="12994"/>
                  <a:pt x="2700" y="13162"/>
                </a:cubicBezTo>
                <a:cubicBezTo>
                  <a:pt x="2700" y="13162"/>
                  <a:pt x="3712" y="13669"/>
                  <a:pt x="4556" y="14175"/>
                </a:cubicBezTo>
                <a:cubicBezTo>
                  <a:pt x="5737" y="14681"/>
                  <a:pt x="6750" y="14850"/>
                  <a:pt x="7425" y="15019"/>
                </a:cubicBezTo>
                <a:cubicBezTo>
                  <a:pt x="7594" y="15019"/>
                  <a:pt x="7594" y="15019"/>
                  <a:pt x="7594" y="15019"/>
                </a:cubicBezTo>
                <a:cubicBezTo>
                  <a:pt x="7594" y="15356"/>
                  <a:pt x="7594" y="15356"/>
                  <a:pt x="7594" y="15356"/>
                </a:cubicBezTo>
                <a:cubicBezTo>
                  <a:pt x="7594" y="15525"/>
                  <a:pt x="7594" y="15694"/>
                  <a:pt x="7594" y="15694"/>
                </a:cubicBezTo>
                <a:cubicBezTo>
                  <a:pt x="7425" y="16031"/>
                  <a:pt x="6919" y="16537"/>
                  <a:pt x="4556" y="17044"/>
                </a:cubicBezTo>
                <a:cubicBezTo>
                  <a:pt x="3206" y="17381"/>
                  <a:pt x="2362" y="17550"/>
                  <a:pt x="2362" y="17550"/>
                </a:cubicBezTo>
                <a:cubicBezTo>
                  <a:pt x="2194" y="17550"/>
                  <a:pt x="1856" y="17550"/>
                  <a:pt x="1856" y="17550"/>
                </a:cubicBezTo>
                <a:cubicBezTo>
                  <a:pt x="844" y="17887"/>
                  <a:pt x="0" y="19069"/>
                  <a:pt x="0" y="20250"/>
                </a:cubicBezTo>
                <a:close/>
                <a:moveTo>
                  <a:pt x="2025" y="18394"/>
                </a:moveTo>
                <a:cubicBezTo>
                  <a:pt x="2194" y="18225"/>
                  <a:pt x="2531" y="18225"/>
                  <a:pt x="3037" y="18225"/>
                </a:cubicBezTo>
                <a:cubicBezTo>
                  <a:pt x="3544" y="18056"/>
                  <a:pt x="4050" y="18056"/>
                  <a:pt x="4725" y="17887"/>
                </a:cubicBezTo>
                <a:cubicBezTo>
                  <a:pt x="5569" y="17719"/>
                  <a:pt x="6244" y="17381"/>
                  <a:pt x="6750" y="17212"/>
                </a:cubicBezTo>
                <a:cubicBezTo>
                  <a:pt x="7594" y="16875"/>
                  <a:pt x="8100" y="16537"/>
                  <a:pt x="8269" y="16200"/>
                </a:cubicBezTo>
                <a:cubicBezTo>
                  <a:pt x="8437" y="15862"/>
                  <a:pt x="8437" y="15356"/>
                  <a:pt x="8437" y="14681"/>
                </a:cubicBezTo>
                <a:cubicBezTo>
                  <a:pt x="8437" y="14512"/>
                  <a:pt x="8269" y="14344"/>
                  <a:pt x="7931" y="14344"/>
                </a:cubicBezTo>
                <a:cubicBezTo>
                  <a:pt x="7931" y="14344"/>
                  <a:pt x="7931" y="14344"/>
                  <a:pt x="7931" y="14344"/>
                </a:cubicBezTo>
                <a:cubicBezTo>
                  <a:pt x="7087" y="14344"/>
                  <a:pt x="5737" y="13837"/>
                  <a:pt x="4894" y="13331"/>
                </a:cubicBezTo>
                <a:cubicBezTo>
                  <a:pt x="4219" y="13162"/>
                  <a:pt x="4219" y="13162"/>
                  <a:pt x="4219" y="13162"/>
                </a:cubicBezTo>
                <a:cubicBezTo>
                  <a:pt x="4894" y="12994"/>
                  <a:pt x="4894" y="12994"/>
                  <a:pt x="4894" y="12994"/>
                </a:cubicBezTo>
                <a:cubicBezTo>
                  <a:pt x="5400" y="12825"/>
                  <a:pt x="5906" y="12487"/>
                  <a:pt x="6244" y="11981"/>
                </a:cubicBezTo>
                <a:cubicBezTo>
                  <a:pt x="6581" y="11475"/>
                  <a:pt x="6750" y="10462"/>
                  <a:pt x="6412" y="9450"/>
                </a:cubicBezTo>
                <a:cubicBezTo>
                  <a:pt x="6244" y="9281"/>
                  <a:pt x="6244" y="9281"/>
                  <a:pt x="6244" y="9281"/>
                </a:cubicBezTo>
                <a:cubicBezTo>
                  <a:pt x="6075" y="8269"/>
                  <a:pt x="5906" y="7256"/>
                  <a:pt x="5737" y="6244"/>
                </a:cubicBezTo>
                <a:cubicBezTo>
                  <a:pt x="5737" y="5400"/>
                  <a:pt x="5906" y="4725"/>
                  <a:pt x="6244" y="4050"/>
                </a:cubicBezTo>
                <a:cubicBezTo>
                  <a:pt x="6412" y="3375"/>
                  <a:pt x="6750" y="2869"/>
                  <a:pt x="7256" y="2363"/>
                </a:cubicBezTo>
                <a:cubicBezTo>
                  <a:pt x="8269" y="1350"/>
                  <a:pt x="9450" y="844"/>
                  <a:pt x="10800" y="844"/>
                </a:cubicBezTo>
                <a:cubicBezTo>
                  <a:pt x="12150" y="844"/>
                  <a:pt x="13331" y="1350"/>
                  <a:pt x="14344" y="2363"/>
                </a:cubicBezTo>
                <a:cubicBezTo>
                  <a:pt x="14850" y="2869"/>
                  <a:pt x="15188" y="3375"/>
                  <a:pt x="15356" y="4050"/>
                </a:cubicBezTo>
                <a:cubicBezTo>
                  <a:pt x="15694" y="4725"/>
                  <a:pt x="15863" y="5400"/>
                  <a:pt x="15863" y="6244"/>
                </a:cubicBezTo>
                <a:cubicBezTo>
                  <a:pt x="15694" y="7256"/>
                  <a:pt x="15525" y="8269"/>
                  <a:pt x="15356" y="9281"/>
                </a:cubicBezTo>
                <a:cubicBezTo>
                  <a:pt x="15188" y="9281"/>
                  <a:pt x="15188" y="9281"/>
                  <a:pt x="15188" y="9281"/>
                </a:cubicBezTo>
                <a:cubicBezTo>
                  <a:pt x="15188" y="9281"/>
                  <a:pt x="15188" y="9281"/>
                  <a:pt x="15188" y="9281"/>
                </a:cubicBezTo>
                <a:cubicBezTo>
                  <a:pt x="14850" y="10462"/>
                  <a:pt x="15019" y="11475"/>
                  <a:pt x="15356" y="11981"/>
                </a:cubicBezTo>
                <a:cubicBezTo>
                  <a:pt x="15694" y="12487"/>
                  <a:pt x="16200" y="12825"/>
                  <a:pt x="16706" y="12994"/>
                </a:cubicBezTo>
                <a:cubicBezTo>
                  <a:pt x="17381" y="13162"/>
                  <a:pt x="17381" y="13162"/>
                  <a:pt x="17381" y="13162"/>
                </a:cubicBezTo>
                <a:cubicBezTo>
                  <a:pt x="16706" y="13331"/>
                  <a:pt x="16706" y="13331"/>
                  <a:pt x="16706" y="13331"/>
                </a:cubicBezTo>
                <a:cubicBezTo>
                  <a:pt x="15863" y="13837"/>
                  <a:pt x="14513" y="14344"/>
                  <a:pt x="13669" y="14344"/>
                </a:cubicBezTo>
                <a:cubicBezTo>
                  <a:pt x="13669" y="14344"/>
                  <a:pt x="13669" y="14344"/>
                  <a:pt x="13669" y="14344"/>
                </a:cubicBezTo>
                <a:cubicBezTo>
                  <a:pt x="13331" y="14344"/>
                  <a:pt x="13163" y="14512"/>
                  <a:pt x="13163" y="14681"/>
                </a:cubicBezTo>
                <a:cubicBezTo>
                  <a:pt x="13163" y="15356"/>
                  <a:pt x="13163" y="15862"/>
                  <a:pt x="13331" y="16200"/>
                </a:cubicBezTo>
                <a:cubicBezTo>
                  <a:pt x="13500" y="16537"/>
                  <a:pt x="14006" y="16875"/>
                  <a:pt x="14850" y="17212"/>
                </a:cubicBezTo>
                <a:cubicBezTo>
                  <a:pt x="15356" y="17381"/>
                  <a:pt x="16031" y="17719"/>
                  <a:pt x="16875" y="17887"/>
                </a:cubicBezTo>
                <a:cubicBezTo>
                  <a:pt x="17550" y="18056"/>
                  <a:pt x="18056" y="18056"/>
                  <a:pt x="18563" y="18225"/>
                </a:cubicBezTo>
                <a:cubicBezTo>
                  <a:pt x="19069" y="18225"/>
                  <a:pt x="19406" y="18225"/>
                  <a:pt x="19575" y="18394"/>
                </a:cubicBezTo>
                <a:cubicBezTo>
                  <a:pt x="19913" y="18394"/>
                  <a:pt x="20756" y="19406"/>
                  <a:pt x="20756" y="20250"/>
                </a:cubicBezTo>
                <a:cubicBezTo>
                  <a:pt x="20756" y="20756"/>
                  <a:pt x="20756" y="20756"/>
                  <a:pt x="20756" y="20756"/>
                </a:cubicBezTo>
                <a:cubicBezTo>
                  <a:pt x="844" y="20756"/>
                  <a:pt x="844" y="20756"/>
                  <a:pt x="844" y="20756"/>
                </a:cubicBezTo>
                <a:cubicBezTo>
                  <a:pt x="844" y="20250"/>
                  <a:pt x="844" y="20250"/>
                  <a:pt x="844" y="20250"/>
                </a:cubicBezTo>
                <a:cubicBezTo>
                  <a:pt x="844" y="19406"/>
                  <a:pt x="1687" y="18394"/>
                  <a:pt x="2025" y="18394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218" name="组合 217">
            <a:extLst>
              <a:ext uri="{FF2B5EF4-FFF2-40B4-BE49-F238E27FC236}">
                <a16:creationId xmlns:a16="http://schemas.microsoft.com/office/drawing/2014/main" id="{E1F4210A-A5A4-4B06-9FA2-85B7354A0DC1}"/>
              </a:ext>
            </a:extLst>
          </p:cNvPr>
          <p:cNvGrpSpPr/>
          <p:nvPr/>
        </p:nvGrpSpPr>
        <p:grpSpPr>
          <a:xfrm>
            <a:off x="4383269" y="2310018"/>
            <a:ext cx="404976" cy="404976"/>
            <a:chOff x="4383269" y="2310018"/>
            <a:chExt cx="404976" cy="404976"/>
          </a:xfrm>
        </p:grpSpPr>
        <p:sp>
          <p:nvSpPr>
            <p:cNvPr id="219" name="Freeform 197">
              <a:extLst>
                <a:ext uri="{FF2B5EF4-FFF2-40B4-BE49-F238E27FC236}">
                  <a16:creationId xmlns:a16="http://schemas.microsoft.com/office/drawing/2014/main" id="{CBE5D4F1-F79E-4975-932A-1BBBBD1AB9B0}"/>
                </a:ext>
              </a:extLst>
            </p:cNvPr>
            <p:cNvSpPr/>
            <p:nvPr/>
          </p:nvSpPr>
          <p:spPr>
            <a:xfrm>
              <a:off x="4383269" y="2310018"/>
              <a:ext cx="404976" cy="40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10800"/>
                  </a:moveTo>
                  <a:cubicBezTo>
                    <a:pt x="16031" y="10800"/>
                    <a:pt x="16031" y="10800"/>
                    <a:pt x="15862" y="10800"/>
                  </a:cubicBezTo>
                  <a:cubicBezTo>
                    <a:pt x="15525" y="10800"/>
                    <a:pt x="15525" y="10800"/>
                    <a:pt x="15525" y="10800"/>
                  </a:cubicBezTo>
                  <a:cubicBezTo>
                    <a:pt x="15694" y="10462"/>
                    <a:pt x="15694" y="10462"/>
                    <a:pt x="15694" y="10462"/>
                  </a:cubicBezTo>
                  <a:cubicBezTo>
                    <a:pt x="15862" y="10125"/>
                    <a:pt x="16031" y="9619"/>
                    <a:pt x="16031" y="9281"/>
                  </a:cubicBezTo>
                  <a:cubicBezTo>
                    <a:pt x="16369" y="8269"/>
                    <a:pt x="16537" y="7256"/>
                    <a:pt x="16537" y="6244"/>
                  </a:cubicBezTo>
                  <a:cubicBezTo>
                    <a:pt x="16537" y="5400"/>
                    <a:pt x="16369" y="4556"/>
                    <a:pt x="16200" y="3713"/>
                  </a:cubicBezTo>
                  <a:cubicBezTo>
                    <a:pt x="15862" y="3038"/>
                    <a:pt x="15356" y="2363"/>
                    <a:pt x="14850" y="1688"/>
                  </a:cubicBezTo>
                  <a:cubicBezTo>
                    <a:pt x="13669" y="675"/>
                    <a:pt x="12319" y="0"/>
                    <a:pt x="10800" y="0"/>
                  </a:cubicBezTo>
                  <a:cubicBezTo>
                    <a:pt x="9281" y="0"/>
                    <a:pt x="7931" y="675"/>
                    <a:pt x="6750" y="1688"/>
                  </a:cubicBezTo>
                  <a:cubicBezTo>
                    <a:pt x="6244" y="2363"/>
                    <a:pt x="5737" y="3038"/>
                    <a:pt x="5400" y="3713"/>
                  </a:cubicBezTo>
                  <a:cubicBezTo>
                    <a:pt x="5231" y="4556"/>
                    <a:pt x="5063" y="5400"/>
                    <a:pt x="5063" y="6244"/>
                  </a:cubicBezTo>
                  <a:cubicBezTo>
                    <a:pt x="5063" y="7256"/>
                    <a:pt x="5231" y="8269"/>
                    <a:pt x="5569" y="9281"/>
                  </a:cubicBezTo>
                  <a:cubicBezTo>
                    <a:pt x="5737" y="10125"/>
                    <a:pt x="6075" y="10800"/>
                    <a:pt x="6581" y="11475"/>
                  </a:cubicBezTo>
                  <a:cubicBezTo>
                    <a:pt x="6581" y="11644"/>
                    <a:pt x="6581" y="11644"/>
                    <a:pt x="6581" y="11644"/>
                  </a:cubicBezTo>
                  <a:cubicBezTo>
                    <a:pt x="6750" y="11812"/>
                    <a:pt x="6919" y="12150"/>
                    <a:pt x="7088" y="12319"/>
                  </a:cubicBezTo>
                  <a:cubicBezTo>
                    <a:pt x="7425" y="12994"/>
                    <a:pt x="7594" y="13500"/>
                    <a:pt x="7256" y="13837"/>
                  </a:cubicBezTo>
                  <a:cubicBezTo>
                    <a:pt x="7256" y="14175"/>
                    <a:pt x="6750" y="14681"/>
                    <a:pt x="4725" y="15525"/>
                  </a:cubicBezTo>
                  <a:cubicBezTo>
                    <a:pt x="4219" y="15694"/>
                    <a:pt x="3206" y="16031"/>
                    <a:pt x="2025" y="16369"/>
                  </a:cubicBezTo>
                  <a:cubicBezTo>
                    <a:pt x="1856" y="16369"/>
                    <a:pt x="1856" y="16369"/>
                    <a:pt x="1856" y="16369"/>
                  </a:cubicBezTo>
                  <a:cubicBezTo>
                    <a:pt x="844" y="16706"/>
                    <a:pt x="0" y="17887"/>
                    <a:pt x="0" y="19069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16200" y="21600"/>
                    <a:pt x="16200" y="21600"/>
                    <a:pt x="16200" y="21600"/>
                  </a:cubicBezTo>
                  <a:cubicBezTo>
                    <a:pt x="19237" y="21600"/>
                    <a:pt x="21600" y="19237"/>
                    <a:pt x="21600" y="16200"/>
                  </a:cubicBezTo>
                  <a:cubicBezTo>
                    <a:pt x="21600" y="13162"/>
                    <a:pt x="19237" y="10800"/>
                    <a:pt x="16200" y="10800"/>
                  </a:cubicBezTo>
                  <a:close/>
                  <a:moveTo>
                    <a:pt x="844" y="20756"/>
                  </a:moveTo>
                  <a:cubicBezTo>
                    <a:pt x="844" y="19069"/>
                    <a:pt x="844" y="19069"/>
                    <a:pt x="844" y="19069"/>
                  </a:cubicBezTo>
                  <a:cubicBezTo>
                    <a:pt x="844" y="18225"/>
                    <a:pt x="1350" y="17381"/>
                    <a:pt x="2194" y="17044"/>
                  </a:cubicBezTo>
                  <a:cubicBezTo>
                    <a:pt x="3544" y="16706"/>
                    <a:pt x="4388" y="16369"/>
                    <a:pt x="5063" y="16200"/>
                  </a:cubicBezTo>
                  <a:cubicBezTo>
                    <a:pt x="5737" y="15862"/>
                    <a:pt x="6412" y="15694"/>
                    <a:pt x="6750" y="15356"/>
                  </a:cubicBezTo>
                  <a:cubicBezTo>
                    <a:pt x="7425" y="15019"/>
                    <a:pt x="7762" y="14681"/>
                    <a:pt x="8100" y="14344"/>
                  </a:cubicBezTo>
                  <a:cubicBezTo>
                    <a:pt x="8269" y="13669"/>
                    <a:pt x="8269" y="12825"/>
                    <a:pt x="7762" y="11812"/>
                  </a:cubicBezTo>
                  <a:cubicBezTo>
                    <a:pt x="7594" y="11644"/>
                    <a:pt x="7425" y="11475"/>
                    <a:pt x="7256" y="11306"/>
                  </a:cubicBezTo>
                  <a:cubicBezTo>
                    <a:pt x="7256" y="11306"/>
                    <a:pt x="7256" y="11306"/>
                    <a:pt x="7256" y="11306"/>
                  </a:cubicBezTo>
                  <a:cubicBezTo>
                    <a:pt x="6412" y="9787"/>
                    <a:pt x="5906" y="8100"/>
                    <a:pt x="5737" y="6244"/>
                  </a:cubicBezTo>
                  <a:cubicBezTo>
                    <a:pt x="5737" y="5400"/>
                    <a:pt x="5906" y="4725"/>
                    <a:pt x="6244" y="4050"/>
                  </a:cubicBezTo>
                  <a:cubicBezTo>
                    <a:pt x="6412" y="3375"/>
                    <a:pt x="6750" y="2869"/>
                    <a:pt x="7256" y="2363"/>
                  </a:cubicBezTo>
                  <a:cubicBezTo>
                    <a:pt x="8269" y="1350"/>
                    <a:pt x="9450" y="844"/>
                    <a:pt x="10800" y="844"/>
                  </a:cubicBezTo>
                  <a:cubicBezTo>
                    <a:pt x="12150" y="844"/>
                    <a:pt x="13331" y="1350"/>
                    <a:pt x="14344" y="2363"/>
                  </a:cubicBezTo>
                  <a:cubicBezTo>
                    <a:pt x="14850" y="2869"/>
                    <a:pt x="15187" y="3375"/>
                    <a:pt x="15356" y="4050"/>
                  </a:cubicBezTo>
                  <a:cubicBezTo>
                    <a:pt x="15694" y="4725"/>
                    <a:pt x="15862" y="5400"/>
                    <a:pt x="15862" y="6244"/>
                  </a:cubicBezTo>
                  <a:cubicBezTo>
                    <a:pt x="15694" y="7931"/>
                    <a:pt x="15356" y="9619"/>
                    <a:pt x="14512" y="10969"/>
                  </a:cubicBezTo>
                  <a:cubicBezTo>
                    <a:pt x="14344" y="11137"/>
                    <a:pt x="14344" y="11137"/>
                    <a:pt x="14344" y="11137"/>
                  </a:cubicBezTo>
                  <a:cubicBezTo>
                    <a:pt x="14344" y="11137"/>
                    <a:pt x="14344" y="11137"/>
                    <a:pt x="14344" y="11137"/>
                  </a:cubicBezTo>
                  <a:cubicBezTo>
                    <a:pt x="12319" y="11981"/>
                    <a:pt x="10800" y="14006"/>
                    <a:pt x="10800" y="16200"/>
                  </a:cubicBezTo>
                  <a:cubicBezTo>
                    <a:pt x="10800" y="17887"/>
                    <a:pt x="11475" y="19406"/>
                    <a:pt x="12825" y="20419"/>
                  </a:cubicBezTo>
                  <a:cubicBezTo>
                    <a:pt x="13331" y="20756"/>
                    <a:pt x="13331" y="20756"/>
                    <a:pt x="13331" y="20756"/>
                  </a:cubicBezTo>
                  <a:lnTo>
                    <a:pt x="844" y="20756"/>
                  </a:lnTo>
                  <a:close/>
                  <a:moveTo>
                    <a:pt x="19406" y="19406"/>
                  </a:moveTo>
                  <a:cubicBezTo>
                    <a:pt x="18562" y="20419"/>
                    <a:pt x="17381" y="20756"/>
                    <a:pt x="16200" y="20756"/>
                  </a:cubicBezTo>
                  <a:cubicBezTo>
                    <a:pt x="15019" y="20756"/>
                    <a:pt x="13837" y="20419"/>
                    <a:pt x="12994" y="19406"/>
                  </a:cubicBezTo>
                  <a:cubicBezTo>
                    <a:pt x="12150" y="18562"/>
                    <a:pt x="11644" y="17381"/>
                    <a:pt x="11644" y="16200"/>
                  </a:cubicBezTo>
                  <a:cubicBezTo>
                    <a:pt x="11644" y="15019"/>
                    <a:pt x="12150" y="13837"/>
                    <a:pt x="12994" y="12994"/>
                  </a:cubicBezTo>
                  <a:cubicBezTo>
                    <a:pt x="13837" y="12150"/>
                    <a:pt x="15019" y="11644"/>
                    <a:pt x="16200" y="11644"/>
                  </a:cubicBezTo>
                  <a:cubicBezTo>
                    <a:pt x="17381" y="11644"/>
                    <a:pt x="18562" y="12150"/>
                    <a:pt x="19406" y="12994"/>
                  </a:cubicBezTo>
                  <a:cubicBezTo>
                    <a:pt x="20419" y="13837"/>
                    <a:pt x="20756" y="15019"/>
                    <a:pt x="20756" y="16200"/>
                  </a:cubicBezTo>
                  <a:cubicBezTo>
                    <a:pt x="20756" y="17381"/>
                    <a:pt x="20419" y="18562"/>
                    <a:pt x="19406" y="1940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20" name="Freeform 198">
              <a:extLst>
                <a:ext uri="{FF2B5EF4-FFF2-40B4-BE49-F238E27FC236}">
                  <a16:creationId xmlns:a16="http://schemas.microsoft.com/office/drawing/2014/main" id="{0F10FAC5-61CD-4A6D-97BF-20EDB216A823}"/>
                </a:ext>
              </a:extLst>
            </p:cNvPr>
            <p:cNvSpPr/>
            <p:nvPr/>
          </p:nvSpPr>
          <p:spPr>
            <a:xfrm>
              <a:off x="4647357" y="2586127"/>
              <a:ext cx="86637" cy="63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4" h="21086" extrusionOk="0">
                  <a:moveTo>
                    <a:pt x="18321" y="772"/>
                  </a:moveTo>
                  <a:cubicBezTo>
                    <a:pt x="7521" y="15172"/>
                    <a:pt x="7521" y="15172"/>
                    <a:pt x="7521" y="15172"/>
                  </a:cubicBezTo>
                  <a:cubicBezTo>
                    <a:pt x="2893" y="9000"/>
                    <a:pt x="2893" y="9000"/>
                    <a:pt x="2893" y="9000"/>
                  </a:cubicBezTo>
                  <a:cubicBezTo>
                    <a:pt x="2121" y="9000"/>
                    <a:pt x="2121" y="7972"/>
                    <a:pt x="1350" y="7972"/>
                  </a:cubicBezTo>
                  <a:cubicBezTo>
                    <a:pt x="1350" y="7972"/>
                    <a:pt x="578" y="9000"/>
                    <a:pt x="578" y="9000"/>
                  </a:cubicBezTo>
                  <a:cubicBezTo>
                    <a:pt x="-193" y="10029"/>
                    <a:pt x="-193" y="11057"/>
                    <a:pt x="578" y="12086"/>
                  </a:cubicBezTo>
                  <a:cubicBezTo>
                    <a:pt x="5978" y="20314"/>
                    <a:pt x="5978" y="20314"/>
                    <a:pt x="5978" y="20314"/>
                  </a:cubicBezTo>
                  <a:cubicBezTo>
                    <a:pt x="6750" y="21343"/>
                    <a:pt x="8293" y="21343"/>
                    <a:pt x="9064" y="20314"/>
                  </a:cubicBezTo>
                  <a:cubicBezTo>
                    <a:pt x="20636" y="4886"/>
                    <a:pt x="20636" y="4886"/>
                    <a:pt x="20636" y="4886"/>
                  </a:cubicBezTo>
                  <a:cubicBezTo>
                    <a:pt x="21407" y="3857"/>
                    <a:pt x="21407" y="1800"/>
                    <a:pt x="20636" y="772"/>
                  </a:cubicBezTo>
                  <a:cubicBezTo>
                    <a:pt x="20636" y="-257"/>
                    <a:pt x="19093" y="-257"/>
                    <a:pt x="18321" y="77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21" name="组合 220">
            <a:extLst>
              <a:ext uri="{FF2B5EF4-FFF2-40B4-BE49-F238E27FC236}">
                <a16:creationId xmlns:a16="http://schemas.microsoft.com/office/drawing/2014/main" id="{2FC7B22B-6656-4E1E-A7E9-CF303B653A84}"/>
              </a:ext>
            </a:extLst>
          </p:cNvPr>
          <p:cNvGrpSpPr/>
          <p:nvPr/>
        </p:nvGrpSpPr>
        <p:grpSpPr>
          <a:xfrm>
            <a:off x="3574655" y="2310018"/>
            <a:ext cx="404976" cy="404976"/>
            <a:chOff x="3574655" y="2310018"/>
            <a:chExt cx="404976" cy="404976"/>
          </a:xfrm>
        </p:grpSpPr>
        <p:sp>
          <p:nvSpPr>
            <p:cNvPr id="222" name="Freeform 199">
              <a:extLst>
                <a:ext uri="{FF2B5EF4-FFF2-40B4-BE49-F238E27FC236}">
                  <a16:creationId xmlns:a16="http://schemas.microsoft.com/office/drawing/2014/main" id="{E79BDF82-3F5E-4166-B9A3-F94C08658AE9}"/>
                </a:ext>
              </a:extLst>
            </p:cNvPr>
            <p:cNvSpPr/>
            <p:nvPr/>
          </p:nvSpPr>
          <p:spPr>
            <a:xfrm>
              <a:off x="3574655" y="2310018"/>
              <a:ext cx="404976" cy="40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10800"/>
                  </a:moveTo>
                  <a:cubicBezTo>
                    <a:pt x="16031" y="10800"/>
                    <a:pt x="16031" y="10800"/>
                    <a:pt x="15862" y="10800"/>
                  </a:cubicBezTo>
                  <a:cubicBezTo>
                    <a:pt x="15525" y="10800"/>
                    <a:pt x="15525" y="10800"/>
                    <a:pt x="15525" y="10800"/>
                  </a:cubicBezTo>
                  <a:cubicBezTo>
                    <a:pt x="15694" y="10462"/>
                    <a:pt x="15694" y="10462"/>
                    <a:pt x="15694" y="10462"/>
                  </a:cubicBezTo>
                  <a:cubicBezTo>
                    <a:pt x="15862" y="10125"/>
                    <a:pt x="16031" y="9619"/>
                    <a:pt x="16031" y="9281"/>
                  </a:cubicBezTo>
                  <a:cubicBezTo>
                    <a:pt x="16369" y="8269"/>
                    <a:pt x="16537" y="7256"/>
                    <a:pt x="16537" y="6244"/>
                  </a:cubicBezTo>
                  <a:cubicBezTo>
                    <a:pt x="16537" y="5400"/>
                    <a:pt x="16369" y="4556"/>
                    <a:pt x="16200" y="3713"/>
                  </a:cubicBezTo>
                  <a:cubicBezTo>
                    <a:pt x="15862" y="3038"/>
                    <a:pt x="15356" y="2363"/>
                    <a:pt x="14850" y="1688"/>
                  </a:cubicBezTo>
                  <a:cubicBezTo>
                    <a:pt x="13669" y="675"/>
                    <a:pt x="12319" y="0"/>
                    <a:pt x="10800" y="0"/>
                  </a:cubicBezTo>
                  <a:cubicBezTo>
                    <a:pt x="9281" y="0"/>
                    <a:pt x="7931" y="675"/>
                    <a:pt x="6750" y="1688"/>
                  </a:cubicBezTo>
                  <a:cubicBezTo>
                    <a:pt x="6244" y="2363"/>
                    <a:pt x="5737" y="3038"/>
                    <a:pt x="5400" y="3713"/>
                  </a:cubicBezTo>
                  <a:cubicBezTo>
                    <a:pt x="5231" y="4556"/>
                    <a:pt x="5063" y="5400"/>
                    <a:pt x="5063" y="6244"/>
                  </a:cubicBezTo>
                  <a:cubicBezTo>
                    <a:pt x="5063" y="7256"/>
                    <a:pt x="5231" y="8269"/>
                    <a:pt x="5569" y="9281"/>
                  </a:cubicBezTo>
                  <a:cubicBezTo>
                    <a:pt x="5737" y="10125"/>
                    <a:pt x="6075" y="10800"/>
                    <a:pt x="6581" y="11475"/>
                  </a:cubicBezTo>
                  <a:cubicBezTo>
                    <a:pt x="6581" y="11644"/>
                    <a:pt x="6581" y="11644"/>
                    <a:pt x="6581" y="11644"/>
                  </a:cubicBezTo>
                  <a:cubicBezTo>
                    <a:pt x="6750" y="11812"/>
                    <a:pt x="6919" y="12150"/>
                    <a:pt x="7088" y="12319"/>
                  </a:cubicBezTo>
                  <a:cubicBezTo>
                    <a:pt x="7425" y="12994"/>
                    <a:pt x="7594" y="13500"/>
                    <a:pt x="7256" y="13837"/>
                  </a:cubicBezTo>
                  <a:cubicBezTo>
                    <a:pt x="7256" y="14175"/>
                    <a:pt x="6750" y="14681"/>
                    <a:pt x="4725" y="15525"/>
                  </a:cubicBezTo>
                  <a:cubicBezTo>
                    <a:pt x="4219" y="15694"/>
                    <a:pt x="3206" y="16031"/>
                    <a:pt x="2025" y="16369"/>
                  </a:cubicBezTo>
                  <a:cubicBezTo>
                    <a:pt x="1856" y="16369"/>
                    <a:pt x="1856" y="16369"/>
                    <a:pt x="1856" y="16369"/>
                  </a:cubicBezTo>
                  <a:cubicBezTo>
                    <a:pt x="844" y="16706"/>
                    <a:pt x="0" y="17887"/>
                    <a:pt x="0" y="19069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16200" y="21600"/>
                    <a:pt x="16200" y="21600"/>
                    <a:pt x="16200" y="21600"/>
                  </a:cubicBezTo>
                  <a:cubicBezTo>
                    <a:pt x="19237" y="21600"/>
                    <a:pt x="21600" y="19237"/>
                    <a:pt x="21600" y="16200"/>
                  </a:cubicBezTo>
                  <a:cubicBezTo>
                    <a:pt x="21600" y="13162"/>
                    <a:pt x="19237" y="10800"/>
                    <a:pt x="16200" y="10800"/>
                  </a:cubicBezTo>
                  <a:close/>
                  <a:moveTo>
                    <a:pt x="844" y="20756"/>
                  </a:moveTo>
                  <a:cubicBezTo>
                    <a:pt x="844" y="19069"/>
                    <a:pt x="844" y="19069"/>
                    <a:pt x="844" y="19069"/>
                  </a:cubicBezTo>
                  <a:cubicBezTo>
                    <a:pt x="844" y="18225"/>
                    <a:pt x="1350" y="17381"/>
                    <a:pt x="2194" y="17044"/>
                  </a:cubicBezTo>
                  <a:cubicBezTo>
                    <a:pt x="3544" y="16706"/>
                    <a:pt x="4388" y="16369"/>
                    <a:pt x="5063" y="16200"/>
                  </a:cubicBezTo>
                  <a:cubicBezTo>
                    <a:pt x="5737" y="15862"/>
                    <a:pt x="6412" y="15694"/>
                    <a:pt x="6750" y="15356"/>
                  </a:cubicBezTo>
                  <a:cubicBezTo>
                    <a:pt x="7425" y="15019"/>
                    <a:pt x="7762" y="14681"/>
                    <a:pt x="8100" y="14175"/>
                  </a:cubicBezTo>
                  <a:cubicBezTo>
                    <a:pt x="8269" y="13669"/>
                    <a:pt x="8269" y="12825"/>
                    <a:pt x="7762" y="11812"/>
                  </a:cubicBezTo>
                  <a:cubicBezTo>
                    <a:pt x="7594" y="11644"/>
                    <a:pt x="7425" y="11475"/>
                    <a:pt x="7256" y="11306"/>
                  </a:cubicBezTo>
                  <a:cubicBezTo>
                    <a:pt x="7256" y="11306"/>
                    <a:pt x="7256" y="11306"/>
                    <a:pt x="7256" y="11306"/>
                  </a:cubicBezTo>
                  <a:cubicBezTo>
                    <a:pt x="6412" y="9787"/>
                    <a:pt x="5906" y="8100"/>
                    <a:pt x="5737" y="6244"/>
                  </a:cubicBezTo>
                  <a:cubicBezTo>
                    <a:pt x="5737" y="5400"/>
                    <a:pt x="5906" y="4725"/>
                    <a:pt x="6244" y="4050"/>
                  </a:cubicBezTo>
                  <a:cubicBezTo>
                    <a:pt x="6412" y="3375"/>
                    <a:pt x="6750" y="2869"/>
                    <a:pt x="7256" y="2363"/>
                  </a:cubicBezTo>
                  <a:cubicBezTo>
                    <a:pt x="8269" y="1350"/>
                    <a:pt x="9450" y="844"/>
                    <a:pt x="10800" y="844"/>
                  </a:cubicBezTo>
                  <a:cubicBezTo>
                    <a:pt x="12150" y="844"/>
                    <a:pt x="13331" y="1350"/>
                    <a:pt x="14344" y="2363"/>
                  </a:cubicBezTo>
                  <a:cubicBezTo>
                    <a:pt x="14850" y="2869"/>
                    <a:pt x="15187" y="3375"/>
                    <a:pt x="15356" y="4050"/>
                  </a:cubicBezTo>
                  <a:cubicBezTo>
                    <a:pt x="15694" y="4725"/>
                    <a:pt x="15862" y="5400"/>
                    <a:pt x="15862" y="6244"/>
                  </a:cubicBezTo>
                  <a:cubicBezTo>
                    <a:pt x="15694" y="7931"/>
                    <a:pt x="15356" y="9619"/>
                    <a:pt x="14512" y="10969"/>
                  </a:cubicBezTo>
                  <a:cubicBezTo>
                    <a:pt x="14344" y="11137"/>
                    <a:pt x="14344" y="11137"/>
                    <a:pt x="14344" y="11137"/>
                  </a:cubicBezTo>
                  <a:cubicBezTo>
                    <a:pt x="14344" y="11137"/>
                    <a:pt x="14344" y="11137"/>
                    <a:pt x="14344" y="11137"/>
                  </a:cubicBezTo>
                  <a:cubicBezTo>
                    <a:pt x="12319" y="11981"/>
                    <a:pt x="10800" y="14006"/>
                    <a:pt x="10800" y="16200"/>
                  </a:cubicBezTo>
                  <a:cubicBezTo>
                    <a:pt x="10800" y="17887"/>
                    <a:pt x="11475" y="19406"/>
                    <a:pt x="12825" y="20419"/>
                  </a:cubicBezTo>
                  <a:cubicBezTo>
                    <a:pt x="13331" y="20756"/>
                    <a:pt x="13331" y="20756"/>
                    <a:pt x="13331" y="20756"/>
                  </a:cubicBezTo>
                  <a:lnTo>
                    <a:pt x="844" y="20756"/>
                  </a:lnTo>
                  <a:close/>
                  <a:moveTo>
                    <a:pt x="19406" y="19406"/>
                  </a:moveTo>
                  <a:cubicBezTo>
                    <a:pt x="18562" y="20419"/>
                    <a:pt x="17381" y="20756"/>
                    <a:pt x="16200" y="20756"/>
                  </a:cubicBezTo>
                  <a:cubicBezTo>
                    <a:pt x="15019" y="20756"/>
                    <a:pt x="13837" y="20419"/>
                    <a:pt x="12994" y="19406"/>
                  </a:cubicBezTo>
                  <a:cubicBezTo>
                    <a:pt x="12150" y="18562"/>
                    <a:pt x="11644" y="17381"/>
                    <a:pt x="11644" y="16200"/>
                  </a:cubicBezTo>
                  <a:cubicBezTo>
                    <a:pt x="11644" y="15019"/>
                    <a:pt x="12150" y="13837"/>
                    <a:pt x="12994" y="12994"/>
                  </a:cubicBezTo>
                  <a:cubicBezTo>
                    <a:pt x="13837" y="11981"/>
                    <a:pt x="15019" y="11644"/>
                    <a:pt x="16200" y="11644"/>
                  </a:cubicBezTo>
                  <a:cubicBezTo>
                    <a:pt x="17381" y="11644"/>
                    <a:pt x="18562" y="11981"/>
                    <a:pt x="19406" y="12994"/>
                  </a:cubicBezTo>
                  <a:cubicBezTo>
                    <a:pt x="20419" y="13837"/>
                    <a:pt x="20756" y="15019"/>
                    <a:pt x="20756" y="16200"/>
                  </a:cubicBezTo>
                  <a:cubicBezTo>
                    <a:pt x="20756" y="17381"/>
                    <a:pt x="20419" y="18562"/>
                    <a:pt x="19406" y="1940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23" name="Freeform 200">
              <a:extLst>
                <a:ext uri="{FF2B5EF4-FFF2-40B4-BE49-F238E27FC236}">
                  <a16:creationId xmlns:a16="http://schemas.microsoft.com/office/drawing/2014/main" id="{88CBF06A-24EE-4566-B749-BB03547E0BFF}"/>
                </a:ext>
              </a:extLst>
            </p:cNvPr>
            <p:cNvSpPr/>
            <p:nvPr/>
          </p:nvSpPr>
          <p:spPr>
            <a:xfrm>
              <a:off x="3846778" y="2586133"/>
              <a:ext cx="63353" cy="62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330" extrusionOk="0">
                  <a:moveTo>
                    <a:pt x="13770" y="10530"/>
                  </a:moveTo>
                  <a:cubicBezTo>
                    <a:pt x="21330" y="4050"/>
                    <a:pt x="21330" y="4050"/>
                    <a:pt x="21330" y="4050"/>
                  </a:cubicBezTo>
                  <a:cubicBezTo>
                    <a:pt x="21330" y="2970"/>
                    <a:pt x="21330" y="810"/>
                    <a:pt x="21330" y="810"/>
                  </a:cubicBezTo>
                  <a:cubicBezTo>
                    <a:pt x="20250" y="-270"/>
                    <a:pt x="18090" y="-270"/>
                    <a:pt x="17010" y="810"/>
                  </a:cubicBezTo>
                  <a:cubicBezTo>
                    <a:pt x="10530" y="7290"/>
                    <a:pt x="10530" y="7290"/>
                    <a:pt x="10530" y="7290"/>
                  </a:cubicBezTo>
                  <a:cubicBezTo>
                    <a:pt x="4050" y="810"/>
                    <a:pt x="4050" y="810"/>
                    <a:pt x="4050" y="810"/>
                  </a:cubicBezTo>
                  <a:cubicBezTo>
                    <a:pt x="2970" y="-270"/>
                    <a:pt x="810" y="-270"/>
                    <a:pt x="810" y="810"/>
                  </a:cubicBezTo>
                  <a:cubicBezTo>
                    <a:pt x="-270" y="810"/>
                    <a:pt x="-270" y="2970"/>
                    <a:pt x="810" y="4050"/>
                  </a:cubicBezTo>
                  <a:cubicBezTo>
                    <a:pt x="7290" y="10530"/>
                    <a:pt x="7290" y="10530"/>
                    <a:pt x="7290" y="10530"/>
                  </a:cubicBezTo>
                  <a:cubicBezTo>
                    <a:pt x="810" y="17010"/>
                    <a:pt x="810" y="17010"/>
                    <a:pt x="810" y="17010"/>
                  </a:cubicBezTo>
                  <a:cubicBezTo>
                    <a:pt x="-270" y="18090"/>
                    <a:pt x="-270" y="20250"/>
                    <a:pt x="810" y="21330"/>
                  </a:cubicBezTo>
                  <a:cubicBezTo>
                    <a:pt x="810" y="21330"/>
                    <a:pt x="2970" y="21330"/>
                    <a:pt x="4050" y="21330"/>
                  </a:cubicBezTo>
                  <a:cubicBezTo>
                    <a:pt x="10530" y="13770"/>
                    <a:pt x="10530" y="13770"/>
                    <a:pt x="10530" y="13770"/>
                  </a:cubicBezTo>
                  <a:cubicBezTo>
                    <a:pt x="17010" y="21330"/>
                    <a:pt x="17010" y="21330"/>
                    <a:pt x="17010" y="21330"/>
                  </a:cubicBezTo>
                  <a:cubicBezTo>
                    <a:pt x="18090" y="21330"/>
                    <a:pt x="20250" y="21330"/>
                    <a:pt x="21330" y="21330"/>
                  </a:cubicBezTo>
                  <a:cubicBezTo>
                    <a:pt x="21330" y="20250"/>
                    <a:pt x="21330" y="20250"/>
                    <a:pt x="21330" y="19170"/>
                  </a:cubicBezTo>
                  <a:cubicBezTo>
                    <a:pt x="21330" y="18090"/>
                    <a:pt x="21330" y="18090"/>
                    <a:pt x="21330" y="17010"/>
                  </a:cubicBezTo>
                  <a:lnTo>
                    <a:pt x="13770" y="1053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24" name="组合 223">
            <a:extLst>
              <a:ext uri="{FF2B5EF4-FFF2-40B4-BE49-F238E27FC236}">
                <a16:creationId xmlns:a16="http://schemas.microsoft.com/office/drawing/2014/main" id="{C7A886FD-3365-472D-A77C-0F35528E05C9}"/>
              </a:ext>
            </a:extLst>
          </p:cNvPr>
          <p:cNvGrpSpPr/>
          <p:nvPr/>
        </p:nvGrpSpPr>
        <p:grpSpPr>
          <a:xfrm>
            <a:off x="2764706" y="2310018"/>
            <a:ext cx="404976" cy="404976"/>
            <a:chOff x="2764706" y="2310018"/>
            <a:chExt cx="404976" cy="404976"/>
          </a:xfrm>
        </p:grpSpPr>
        <p:sp>
          <p:nvSpPr>
            <p:cNvPr id="225" name="Freeform 201">
              <a:extLst>
                <a:ext uri="{FF2B5EF4-FFF2-40B4-BE49-F238E27FC236}">
                  <a16:creationId xmlns:a16="http://schemas.microsoft.com/office/drawing/2014/main" id="{D51A72C2-9018-4133-A30E-2A40B58329AD}"/>
                </a:ext>
              </a:extLst>
            </p:cNvPr>
            <p:cNvSpPr/>
            <p:nvPr/>
          </p:nvSpPr>
          <p:spPr>
            <a:xfrm>
              <a:off x="2764706" y="2310018"/>
              <a:ext cx="404976" cy="40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10800"/>
                  </a:moveTo>
                  <a:cubicBezTo>
                    <a:pt x="16031" y="10800"/>
                    <a:pt x="16031" y="10800"/>
                    <a:pt x="15862" y="10800"/>
                  </a:cubicBezTo>
                  <a:cubicBezTo>
                    <a:pt x="15525" y="10800"/>
                    <a:pt x="15525" y="10800"/>
                    <a:pt x="15525" y="10800"/>
                  </a:cubicBezTo>
                  <a:cubicBezTo>
                    <a:pt x="15694" y="10462"/>
                    <a:pt x="15694" y="10462"/>
                    <a:pt x="15694" y="10462"/>
                  </a:cubicBezTo>
                  <a:cubicBezTo>
                    <a:pt x="15862" y="10125"/>
                    <a:pt x="16031" y="9619"/>
                    <a:pt x="16031" y="9281"/>
                  </a:cubicBezTo>
                  <a:cubicBezTo>
                    <a:pt x="16369" y="8269"/>
                    <a:pt x="16537" y="7256"/>
                    <a:pt x="16537" y="6244"/>
                  </a:cubicBezTo>
                  <a:cubicBezTo>
                    <a:pt x="16537" y="5400"/>
                    <a:pt x="16369" y="4556"/>
                    <a:pt x="16200" y="3713"/>
                  </a:cubicBezTo>
                  <a:cubicBezTo>
                    <a:pt x="15862" y="3038"/>
                    <a:pt x="15356" y="2363"/>
                    <a:pt x="14850" y="1688"/>
                  </a:cubicBezTo>
                  <a:cubicBezTo>
                    <a:pt x="13669" y="675"/>
                    <a:pt x="12319" y="0"/>
                    <a:pt x="10800" y="0"/>
                  </a:cubicBezTo>
                  <a:cubicBezTo>
                    <a:pt x="9281" y="0"/>
                    <a:pt x="7931" y="675"/>
                    <a:pt x="6750" y="1688"/>
                  </a:cubicBezTo>
                  <a:cubicBezTo>
                    <a:pt x="6244" y="2363"/>
                    <a:pt x="5737" y="3038"/>
                    <a:pt x="5400" y="3713"/>
                  </a:cubicBezTo>
                  <a:cubicBezTo>
                    <a:pt x="5231" y="4556"/>
                    <a:pt x="5063" y="5400"/>
                    <a:pt x="5063" y="6244"/>
                  </a:cubicBezTo>
                  <a:cubicBezTo>
                    <a:pt x="5063" y="7256"/>
                    <a:pt x="5231" y="8269"/>
                    <a:pt x="5569" y="9281"/>
                  </a:cubicBezTo>
                  <a:cubicBezTo>
                    <a:pt x="5737" y="10125"/>
                    <a:pt x="6075" y="10800"/>
                    <a:pt x="6581" y="11475"/>
                  </a:cubicBezTo>
                  <a:cubicBezTo>
                    <a:pt x="6581" y="11644"/>
                    <a:pt x="6581" y="11644"/>
                    <a:pt x="6581" y="11644"/>
                  </a:cubicBezTo>
                  <a:cubicBezTo>
                    <a:pt x="6750" y="11812"/>
                    <a:pt x="6919" y="12150"/>
                    <a:pt x="7088" y="12319"/>
                  </a:cubicBezTo>
                  <a:cubicBezTo>
                    <a:pt x="7425" y="12994"/>
                    <a:pt x="7594" y="13500"/>
                    <a:pt x="7256" y="13837"/>
                  </a:cubicBezTo>
                  <a:cubicBezTo>
                    <a:pt x="7256" y="14175"/>
                    <a:pt x="6750" y="14681"/>
                    <a:pt x="4725" y="15525"/>
                  </a:cubicBezTo>
                  <a:cubicBezTo>
                    <a:pt x="4219" y="15694"/>
                    <a:pt x="3206" y="16031"/>
                    <a:pt x="2025" y="16369"/>
                  </a:cubicBezTo>
                  <a:cubicBezTo>
                    <a:pt x="1856" y="16369"/>
                    <a:pt x="1856" y="16369"/>
                    <a:pt x="1856" y="16369"/>
                  </a:cubicBezTo>
                  <a:cubicBezTo>
                    <a:pt x="844" y="16706"/>
                    <a:pt x="0" y="17887"/>
                    <a:pt x="0" y="19069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16200" y="21600"/>
                    <a:pt x="16200" y="21600"/>
                    <a:pt x="16200" y="21600"/>
                  </a:cubicBezTo>
                  <a:cubicBezTo>
                    <a:pt x="19237" y="21600"/>
                    <a:pt x="21600" y="19237"/>
                    <a:pt x="21600" y="16200"/>
                  </a:cubicBezTo>
                  <a:cubicBezTo>
                    <a:pt x="21600" y="13162"/>
                    <a:pt x="19237" y="10800"/>
                    <a:pt x="16200" y="10800"/>
                  </a:cubicBezTo>
                  <a:close/>
                  <a:moveTo>
                    <a:pt x="844" y="20756"/>
                  </a:moveTo>
                  <a:cubicBezTo>
                    <a:pt x="844" y="19069"/>
                    <a:pt x="844" y="19069"/>
                    <a:pt x="844" y="19069"/>
                  </a:cubicBezTo>
                  <a:cubicBezTo>
                    <a:pt x="844" y="18225"/>
                    <a:pt x="1350" y="17381"/>
                    <a:pt x="2194" y="17044"/>
                  </a:cubicBezTo>
                  <a:cubicBezTo>
                    <a:pt x="3544" y="16706"/>
                    <a:pt x="4388" y="16369"/>
                    <a:pt x="5063" y="16200"/>
                  </a:cubicBezTo>
                  <a:cubicBezTo>
                    <a:pt x="5737" y="15862"/>
                    <a:pt x="6412" y="15694"/>
                    <a:pt x="6750" y="15356"/>
                  </a:cubicBezTo>
                  <a:cubicBezTo>
                    <a:pt x="7425" y="15019"/>
                    <a:pt x="7762" y="14681"/>
                    <a:pt x="8100" y="14175"/>
                  </a:cubicBezTo>
                  <a:cubicBezTo>
                    <a:pt x="8269" y="13669"/>
                    <a:pt x="8269" y="12825"/>
                    <a:pt x="7762" y="11812"/>
                  </a:cubicBezTo>
                  <a:cubicBezTo>
                    <a:pt x="7594" y="11644"/>
                    <a:pt x="7425" y="11475"/>
                    <a:pt x="7256" y="11306"/>
                  </a:cubicBezTo>
                  <a:cubicBezTo>
                    <a:pt x="7256" y="11306"/>
                    <a:pt x="7256" y="11306"/>
                    <a:pt x="7256" y="11306"/>
                  </a:cubicBezTo>
                  <a:cubicBezTo>
                    <a:pt x="6412" y="9787"/>
                    <a:pt x="5906" y="8100"/>
                    <a:pt x="5737" y="6244"/>
                  </a:cubicBezTo>
                  <a:cubicBezTo>
                    <a:pt x="5737" y="5400"/>
                    <a:pt x="5906" y="4725"/>
                    <a:pt x="6244" y="4050"/>
                  </a:cubicBezTo>
                  <a:cubicBezTo>
                    <a:pt x="6412" y="3375"/>
                    <a:pt x="6750" y="2869"/>
                    <a:pt x="7256" y="2363"/>
                  </a:cubicBezTo>
                  <a:cubicBezTo>
                    <a:pt x="8269" y="1350"/>
                    <a:pt x="9450" y="844"/>
                    <a:pt x="10800" y="844"/>
                  </a:cubicBezTo>
                  <a:cubicBezTo>
                    <a:pt x="12150" y="844"/>
                    <a:pt x="13331" y="1350"/>
                    <a:pt x="14344" y="2363"/>
                  </a:cubicBezTo>
                  <a:cubicBezTo>
                    <a:pt x="14850" y="2869"/>
                    <a:pt x="15187" y="3375"/>
                    <a:pt x="15356" y="4050"/>
                  </a:cubicBezTo>
                  <a:cubicBezTo>
                    <a:pt x="15694" y="4725"/>
                    <a:pt x="15862" y="5400"/>
                    <a:pt x="15862" y="6244"/>
                  </a:cubicBezTo>
                  <a:cubicBezTo>
                    <a:pt x="15694" y="7931"/>
                    <a:pt x="15356" y="9619"/>
                    <a:pt x="14512" y="10969"/>
                  </a:cubicBezTo>
                  <a:cubicBezTo>
                    <a:pt x="14344" y="11137"/>
                    <a:pt x="14344" y="11137"/>
                    <a:pt x="14344" y="11137"/>
                  </a:cubicBezTo>
                  <a:cubicBezTo>
                    <a:pt x="14344" y="11137"/>
                    <a:pt x="14344" y="11137"/>
                    <a:pt x="14344" y="11137"/>
                  </a:cubicBezTo>
                  <a:cubicBezTo>
                    <a:pt x="12319" y="11981"/>
                    <a:pt x="10800" y="14006"/>
                    <a:pt x="10800" y="16200"/>
                  </a:cubicBezTo>
                  <a:cubicBezTo>
                    <a:pt x="10800" y="17887"/>
                    <a:pt x="11475" y="19406"/>
                    <a:pt x="12825" y="20419"/>
                  </a:cubicBezTo>
                  <a:cubicBezTo>
                    <a:pt x="13331" y="20756"/>
                    <a:pt x="13331" y="20756"/>
                    <a:pt x="13331" y="20756"/>
                  </a:cubicBezTo>
                  <a:lnTo>
                    <a:pt x="844" y="20756"/>
                  </a:lnTo>
                  <a:close/>
                  <a:moveTo>
                    <a:pt x="19406" y="19406"/>
                  </a:moveTo>
                  <a:cubicBezTo>
                    <a:pt x="18562" y="20419"/>
                    <a:pt x="17381" y="20756"/>
                    <a:pt x="16200" y="20756"/>
                  </a:cubicBezTo>
                  <a:cubicBezTo>
                    <a:pt x="15019" y="20756"/>
                    <a:pt x="13837" y="20419"/>
                    <a:pt x="12994" y="19406"/>
                  </a:cubicBezTo>
                  <a:cubicBezTo>
                    <a:pt x="12150" y="18562"/>
                    <a:pt x="11644" y="17381"/>
                    <a:pt x="11644" y="16200"/>
                  </a:cubicBezTo>
                  <a:cubicBezTo>
                    <a:pt x="11644" y="15019"/>
                    <a:pt x="12150" y="13837"/>
                    <a:pt x="12994" y="12994"/>
                  </a:cubicBezTo>
                  <a:cubicBezTo>
                    <a:pt x="13837" y="11981"/>
                    <a:pt x="15019" y="11644"/>
                    <a:pt x="16200" y="11644"/>
                  </a:cubicBezTo>
                  <a:cubicBezTo>
                    <a:pt x="17381" y="11644"/>
                    <a:pt x="18562" y="11981"/>
                    <a:pt x="19406" y="12994"/>
                  </a:cubicBezTo>
                  <a:cubicBezTo>
                    <a:pt x="20419" y="13837"/>
                    <a:pt x="20756" y="15019"/>
                    <a:pt x="20756" y="16200"/>
                  </a:cubicBezTo>
                  <a:cubicBezTo>
                    <a:pt x="20756" y="17381"/>
                    <a:pt x="20419" y="18562"/>
                    <a:pt x="19406" y="1940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26" name="Freeform 202">
              <a:extLst>
                <a:ext uri="{FF2B5EF4-FFF2-40B4-BE49-F238E27FC236}">
                  <a16:creationId xmlns:a16="http://schemas.microsoft.com/office/drawing/2014/main" id="{F50B1BA9-BE11-4128-B301-DA4822319C51}"/>
                </a:ext>
              </a:extLst>
            </p:cNvPr>
            <p:cNvSpPr/>
            <p:nvPr/>
          </p:nvSpPr>
          <p:spPr>
            <a:xfrm>
              <a:off x="3028007" y="2606732"/>
              <a:ext cx="85540" cy="1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00" y="0"/>
                  </a:moveTo>
                  <a:cubicBezTo>
                    <a:pt x="1600" y="0"/>
                    <a:pt x="1600" y="0"/>
                    <a:pt x="1600" y="0"/>
                  </a:cubicBezTo>
                  <a:cubicBezTo>
                    <a:pt x="800" y="0"/>
                    <a:pt x="0" y="4320"/>
                    <a:pt x="0" y="8640"/>
                  </a:cubicBezTo>
                  <a:cubicBezTo>
                    <a:pt x="0" y="17280"/>
                    <a:pt x="800" y="21600"/>
                    <a:pt x="1600" y="21600"/>
                  </a:cubicBezTo>
                  <a:cubicBezTo>
                    <a:pt x="20000" y="21600"/>
                    <a:pt x="20000" y="21600"/>
                    <a:pt x="20000" y="21600"/>
                  </a:cubicBezTo>
                  <a:cubicBezTo>
                    <a:pt x="20800" y="21600"/>
                    <a:pt x="21600" y="17280"/>
                    <a:pt x="21600" y="8640"/>
                  </a:cubicBezTo>
                  <a:cubicBezTo>
                    <a:pt x="21600" y="4320"/>
                    <a:pt x="20800" y="0"/>
                    <a:pt x="20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27" name="组合 226">
            <a:extLst>
              <a:ext uri="{FF2B5EF4-FFF2-40B4-BE49-F238E27FC236}">
                <a16:creationId xmlns:a16="http://schemas.microsoft.com/office/drawing/2014/main" id="{36FF474A-4FFC-4A7C-A07C-97B2AF41E585}"/>
              </a:ext>
            </a:extLst>
          </p:cNvPr>
          <p:cNvGrpSpPr/>
          <p:nvPr/>
        </p:nvGrpSpPr>
        <p:grpSpPr>
          <a:xfrm>
            <a:off x="1956094" y="2310018"/>
            <a:ext cx="404976" cy="404976"/>
            <a:chOff x="1956094" y="2310018"/>
            <a:chExt cx="404976" cy="404976"/>
          </a:xfrm>
        </p:grpSpPr>
        <p:sp>
          <p:nvSpPr>
            <p:cNvPr id="228" name="Freeform 203">
              <a:extLst>
                <a:ext uri="{FF2B5EF4-FFF2-40B4-BE49-F238E27FC236}">
                  <a16:creationId xmlns:a16="http://schemas.microsoft.com/office/drawing/2014/main" id="{4D62F1F0-7BC4-46B3-9F83-38FC5AC5FF43}"/>
                </a:ext>
              </a:extLst>
            </p:cNvPr>
            <p:cNvSpPr/>
            <p:nvPr/>
          </p:nvSpPr>
          <p:spPr>
            <a:xfrm>
              <a:off x="1956094" y="2310018"/>
              <a:ext cx="404976" cy="40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10800"/>
                  </a:moveTo>
                  <a:cubicBezTo>
                    <a:pt x="16031" y="10800"/>
                    <a:pt x="16031" y="10800"/>
                    <a:pt x="15862" y="10800"/>
                  </a:cubicBezTo>
                  <a:cubicBezTo>
                    <a:pt x="15525" y="10800"/>
                    <a:pt x="15525" y="10800"/>
                    <a:pt x="15525" y="10800"/>
                  </a:cubicBezTo>
                  <a:cubicBezTo>
                    <a:pt x="15694" y="10462"/>
                    <a:pt x="15694" y="10462"/>
                    <a:pt x="15694" y="10462"/>
                  </a:cubicBezTo>
                  <a:cubicBezTo>
                    <a:pt x="15862" y="10125"/>
                    <a:pt x="16031" y="9619"/>
                    <a:pt x="16031" y="9281"/>
                  </a:cubicBezTo>
                  <a:cubicBezTo>
                    <a:pt x="16369" y="8269"/>
                    <a:pt x="16537" y="7256"/>
                    <a:pt x="16537" y="6244"/>
                  </a:cubicBezTo>
                  <a:cubicBezTo>
                    <a:pt x="16537" y="5400"/>
                    <a:pt x="16369" y="4556"/>
                    <a:pt x="16200" y="3713"/>
                  </a:cubicBezTo>
                  <a:cubicBezTo>
                    <a:pt x="15862" y="3038"/>
                    <a:pt x="15356" y="2363"/>
                    <a:pt x="14850" y="1688"/>
                  </a:cubicBezTo>
                  <a:cubicBezTo>
                    <a:pt x="13669" y="675"/>
                    <a:pt x="12319" y="0"/>
                    <a:pt x="10800" y="0"/>
                  </a:cubicBezTo>
                  <a:cubicBezTo>
                    <a:pt x="9281" y="0"/>
                    <a:pt x="7931" y="675"/>
                    <a:pt x="6750" y="1688"/>
                  </a:cubicBezTo>
                  <a:cubicBezTo>
                    <a:pt x="6244" y="2363"/>
                    <a:pt x="5737" y="3038"/>
                    <a:pt x="5400" y="3713"/>
                  </a:cubicBezTo>
                  <a:cubicBezTo>
                    <a:pt x="5231" y="4556"/>
                    <a:pt x="5063" y="5400"/>
                    <a:pt x="5063" y="6244"/>
                  </a:cubicBezTo>
                  <a:cubicBezTo>
                    <a:pt x="5063" y="7256"/>
                    <a:pt x="5231" y="8269"/>
                    <a:pt x="5569" y="9281"/>
                  </a:cubicBezTo>
                  <a:cubicBezTo>
                    <a:pt x="5737" y="10125"/>
                    <a:pt x="6075" y="10800"/>
                    <a:pt x="6581" y="11475"/>
                  </a:cubicBezTo>
                  <a:cubicBezTo>
                    <a:pt x="6581" y="11644"/>
                    <a:pt x="6581" y="11644"/>
                    <a:pt x="6581" y="11644"/>
                  </a:cubicBezTo>
                  <a:cubicBezTo>
                    <a:pt x="6750" y="11812"/>
                    <a:pt x="6919" y="12150"/>
                    <a:pt x="7088" y="12319"/>
                  </a:cubicBezTo>
                  <a:cubicBezTo>
                    <a:pt x="7425" y="12994"/>
                    <a:pt x="7594" y="13500"/>
                    <a:pt x="7256" y="13837"/>
                  </a:cubicBezTo>
                  <a:cubicBezTo>
                    <a:pt x="7256" y="14175"/>
                    <a:pt x="6750" y="14681"/>
                    <a:pt x="4725" y="15525"/>
                  </a:cubicBezTo>
                  <a:cubicBezTo>
                    <a:pt x="4219" y="15694"/>
                    <a:pt x="3206" y="16031"/>
                    <a:pt x="2025" y="16369"/>
                  </a:cubicBezTo>
                  <a:cubicBezTo>
                    <a:pt x="1856" y="16369"/>
                    <a:pt x="1856" y="16369"/>
                    <a:pt x="1856" y="16369"/>
                  </a:cubicBezTo>
                  <a:cubicBezTo>
                    <a:pt x="844" y="16706"/>
                    <a:pt x="0" y="17887"/>
                    <a:pt x="0" y="19069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16200" y="21600"/>
                    <a:pt x="16200" y="21600"/>
                    <a:pt x="16200" y="21600"/>
                  </a:cubicBezTo>
                  <a:cubicBezTo>
                    <a:pt x="19237" y="21600"/>
                    <a:pt x="21600" y="19237"/>
                    <a:pt x="21600" y="16200"/>
                  </a:cubicBezTo>
                  <a:cubicBezTo>
                    <a:pt x="21600" y="13162"/>
                    <a:pt x="19237" y="10800"/>
                    <a:pt x="16200" y="10800"/>
                  </a:cubicBezTo>
                  <a:close/>
                  <a:moveTo>
                    <a:pt x="844" y="20756"/>
                  </a:moveTo>
                  <a:cubicBezTo>
                    <a:pt x="844" y="19069"/>
                    <a:pt x="844" y="19069"/>
                    <a:pt x="844" y="19069"/>
                  </a:cubicBezTo>
                  <a:cubicBezTo>
                    <a:pt x="844" y="18225"/>
                    <a:pt x="1350" y="17381"/>
                    <a:pt x="2194" y="17044"/>
                  </a:cubicBezTo>
                  <a:cubicBezTo>
                    <a:pt x="3544" y="16706"/>
                    <a:pt x="4388" y="16369"/>
                    <a:pt x="5063" y="16200"/>
                  </a:cubicBezTo>
                  <a:cubicBezTo>
                    <a:pt x="5737" y="15862"/>
                    <a:pt x="6412" y="15694"/>
                    <a:pt x="6750" y="15356"/>
                  </a:cubicBezTo>
                  <a:cubicBezTo>
                    <a:pt x="7425" y="15019"/>
                    <a:pt x="7762" y="14681"/>
                    <a:pt x="8100" y="14344"/>
                  </a:cubicBezTo>
                  <a:cubicBezTo>
                    <a:pt x="8269" y="13669"/>
                    <a:pt x="8269" y="12825"/>
                    <a:pt x="7762" y="11812"/>
                  </a:cubicBezTo>
                  <a:cubicBezTo>
                    <a:pt x="7594" y="11644"/>
                    <a:pt x="7425" y="11475"/>
                    <a:pt x="7256" y="11306"/>
                  </a:cubicBezTo>
                  <a:cubicBezTo>
                    <a:pt x="7256" y="11306"/>
                    <a:pt x="7256" y="11306"/>
                    <a:pt x="7256" y="11306"/>
                  </a:cubicBezTo>
                  <a:cubicBezTo>
                    <a:pt x="6412" y="9787"/>
                    <a:pt x="5906" y="8100"/>
                    <a:pt x="5737" y="6244"/>
                  </a:cubicBezTo>
                  <a:cubicBezTo>
                    <a:pt x="5737" y="5400"/>
                    <a:pt x="5906" y="4725"/>
                    <a:pt x="6244" y="4050"/>
                  </a:cubicBezTo>
                  <a:cubicBezTo>
                    <a:pt x="6412" y="3375"/>
                    <a:pt x="6750" y="2869"/>
                    <a:pt x="7256" y="2363"/>
                  </a:cubicBezTo>
                  <a:cubicBezTo>
                    <a:pt x="8269" y="1350"/>
                    <a:pt x="9450" y="844"/>
                    <a:pt x="10800" y="844"/>
                  </a:cubicBezTo>
                  <a:cubicBezTo>
                    <a:pt x="12150" y="844"/>
                    <a:pt x="13331" y="1350"/>
                    <a:pt x="14344" y="2363"/>
                  </a:cubicBezTo>
                  <a:cubicBezTo>
                    <a:pt x="14850" y="2869"/>
                    <a:pt x="15187" y="3375"/>
                    <a:pt x="15356" y="4050"/>
                  </a:cubicBezTo>
                  <a:cubicBezTo>
                    <a:pt x="15694" y="4725"/>
                    <a:pt x="15862" y="5400"/>
                    <a:pt x="15862" y="6244"/>
                  </a:cubicBezTo>
                  <a:cubicBezTo>
                    <a:pt x="15694" y="7931"/>
                    <a:pt x="15356" y="9619"/>
                    <a:pt x="14512" y="10969"/>
                  </a:cubicBezTo>
                  <a:cubicBezTo>
                    <a:pt x="14344" y="11137"/>
                    <a:pt x="14344" y="11137"/>
                    <a:pt x="14344" y="11137"/>
                  </a:cubicBezTo>
                  <a:cubicBezTo>
                    <a:pt x="14344" y="11137"/>
                    <a:pt x="14344" y="11137"/>
                    <a:pt x="14344" y="11137"/>
                  </a:cubicBezTo>
                  <a:cubicBezTo>
                    <a:pt x="12319" y="11981"/>
                    <a:pt x="10800" y="14006"/>
                    <a:pt x="10800" y="16200"/>
                  </a:cubicBezTo>
                  <a:cubicBezTo>
                    <a:pt x="10800" y="17887"/>
                    <a:pt x="11475" y="19406"/>
                    <a:pt x="12825" y="20419"/>
                  </a:cubicBezTo>
                  <a:cubicBezTo>
                    <a:pt x="13331" y="20756"/>
                    <a:pt x="13331" y="20756"/>
                    <a:pt x="13331" y="20756"/>
                  </a:cubicBezTo>
                  <a:lnTo>
                    <a:pt x="844" y="20756"/>
                  </a:lnTo>
                  <a:close/>
                  <a:moveTo>
                    <a:pt x="19406" y="19406"/>
                  </a:moveTo>
                  <a:cubicBezTo>
                    <a:pt x="18562" y="20419"/>
                    <a:pt x="17381" y="20756"/>
                    <a:pt x="16200" y="20756"/>
                  </a:cubicBezTo>
                  <a:cubicBezTo>
                    <a:pt x="15019" y="20756"/>
                    <a:pt x="13837" y="20419"/>
                    <a:pt x="12994" y="19406"/>
                  </a:cubicBezTo>
                  <a:cubicBezTo>
                    <a:pt x="12150" y="18562"/>
                    <a:pt x="11644" y="17381"/>
                    <a:pt x="11644" y="16200"/>
                  </a:cubicBezTo>
                  <a:cubicBezTo>
                    <a:pt x="11644" y="15019"/>
                    <a:pt x="12150" y="13837"/>
                    <a:pt x="12994" y="12994"/>
                  </a:cubicBezTo>
                  <a:cubicBezTo>
                    <a:pt x="13837" y="11981"/>
                    <a:pt x="15019" y="11644"/>
                    <a:pt x="16200" y="11644"/>
                  </a:cubicBezTo>
                  <a:cubicBezTo>
                    <a:pt x="17381" y="11644"/>
                    <a:pt x="18562" y="11981"/>
                    <a:pt x="19406" y="12994"/>
                  </a:cubicBezTo>
                  <a:cubicBezTo>
                    <a:pt x="20419" y="13837"/>
                    <a:pt x="20756" y="15019"/>
                    <a:pt x="20756" y="16200"/>
                  </a:cubicBezTo>
                  <a:cubicBezTo>
                    <a:pt x="20756" y="17381"/>
                    <a:pt x="20419" y="18562"/>
                    <a:pt x="19406" y="1940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29" name="Freeform 204">
              <a:extLst>
                <a:ext uri="{FF2B5EF4-FFF2-40B4-BE49-F238E27FC236}">
                  <a16:creationId xmlns:a16="http://schemas.microsoft.com/office/drawing/2014/main" id="{7A699F96-10CE-43DB-914D-571785B3C81E}"/>
                </a:ext>
              </a:extLst>
            </p:cNvPr>
            <p:cNvSpPr/>
            <p:nvPr/>
          </p:nvSpPr>
          <p:spPr>
            <a:xfrm>
              <a:off x="2218058" y="2575992"/>
              <a:ext cx="85539" cy="81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00" y="9138"/>
                  </a:moveTo>
                  <a:cubicBezTo>
                    <a:pt x="12000" y="9138"/>
                    <a:pt x="12000" y="9138"/>
                    <a:pt x="12000" y="9138"/>
                  </a:cubicBezTo>
                  <a:cubicBezTo>
                    <a:pt x="12000" y="1662"/>
                    <a:pt x="12000" y="1662"/>
                    <a:pt x="12000" y="1662"/>
                  </a:cubicBezTo>
                  <a:cubicBezTo>
                    <a:pt x="12000" y="831"/>
                    <a:pt x="11200" y="0"/>
                    <a:pt x="10400" y="0"/>
                  </a:cubicBezTo>
                  <a:cubicBezTo>
                    <a:pt x="9600" y="0"/>
                    <a:pt x="8800" y="831"/>
                    <a:pt x="8800" y="1662"/>
                  </a:cubicBezTo>
                  <a:cubicBezTo>
                    <a:pt x="8800" y="9138"/>
                    <a:pt x="8800" y="9138"/>
                    <a:pt x="8800" y="9138"/>
                  </a:cubicBezTo>
                  <a:cubicBezTo>
                    <a:pt x="1600" y="9138"/>
                    <a:pt x="1600" y="9138"/>
                    <a:pt x="1600" y="9138"/>
                  </a:cubicBezTo>
                  <a:cubicBezTo>
                    <a:pt x="800" y="9138"/>
                    <a:pt x="0" y="9969"/>
                    <a:pt x="0" y="10800"/>
                  </a:cubicBezTo>
                  <a:cubicBezTo>
                    <a:pt x="0" y="11631"/>
                    <a:pt x="800" y="12462"/>
                    <a:pt x="1600" y="12462"/>
                  </a:cubicBezTo>
                  <a:cubicBezTo>
                    <a:pt x="8800" y="12462"/>
                    <a:pt x="8800" y="12462"/>
                    <a:pt x="8800" y="12462"/>
                  </a:cubicBezTo>
                  <a:cubicBezTo>
                    <a:pt x="8800" y="19938"/>
                    <a:pt x="8800" y="19938"/>
                    <a:pt x="8800" y="19938"/>
                  </a:cubicBezTo>
                  <a:cubicBezTo>
                    <a:pt x="8800" y="20769"/>
                    <a:pt x="9600" y="21600"/>
                    <a:pt x="10400" y="21600"/>
                  </a:cubicBezTo>
                  <a:cubicBezTo>
                    <a:pt x="11200" y="21600"/>
                    <a:pt x="12000" y="20769"/>
                    <a:pt x="12000" y="19938"/>
                  </a:cubicBezTo>
                  <a:cubicBezTo>
                    <a:pt x="12000" y="12462"/>
                    <a:pt x="12000" y="12462"/>
                    <a:pt x="12000" y="12462"/>
                  </a:cubicBezTo>
                  <a:cubicBezTo>
                    <a:pt x="19200" y="12462"/>
                    <a:pt x="19200" y="12462"/>
                    <a:pt x="19200" y="12462"/>
                  </a:cubicBezTo>
                  <a:cubicBezTo>
                    <a:pt x="20800" y="12462"/>
                    <a:pt x="21600" y="11631"/>
                    <a:pt x="21600" y="10800"/>
                  </a:cubicBezTo>
                  <a:cubicBezTo>
                    <a:pt x="21600" y="9969"/>
                    <a:pt x="20800" y="9138"/>
                    <a:pt x="19200" y="913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30" name="Freeform 206">
            <a:extLst>
              <a:ext uri="{FF2B5EF4-FFF2-40B4-BE49-F238E27FC236}">
                <a16:creationId xmlns:a16="http://schemas.microsoft.com/office/drawing/2014/main" id="{D2D1D024-A093-45DB-A490-29D8DCBCCF2D}"/>
              </a:ext>
            </a:extLst>
          </p:cNvPr>
          <p:cNvSpPr/>
          <p:nvPr/>
        </p:nvSpPr>
        <p:spPr>
          <a:xfrm>
            <a:off x="1147481" y="2310018"/>
            <a:ext cx="403639" cy="404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56" y="16369"/>
                </a:moveTo>
                <a:cubicBezTo>
                  <a:pt x="844" y="16706"/>
                  <a:pt x="0" y="17887"/>
                  <a:pt x="0" y="19069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19069"/>
                  <a:pt x="21600" y="19069"/>
                  <a:pt x="21600" y="19069"/>
                </a:cubicBezTo>
                <a:cubicBezTo>
                  <a:pt x="21600" y="17887"/>
                  <a:pt x="20756" y="16706"/>
                  <a:pt x="19744" y="16369"/>
                </a:cubicBezTo>
                <a:cubicBezTo>
                  <a:pt x="19575" y="16369"/>
                  <a:pt x="19575" y="16369"/>
                  <a:pt x="19575" y="16369"/>
                </a:cubicBezTo>
                <a:cubicBezTo>
                  <a:pt x="18394" y="16031"/>
                  <a:pt x="17381" y="15694"/>
                  <a:pt x="16875" y="15525"/>
                </a:cubicBezTo>
                <a:cubicBezTo>
                  <a:pt x="14850" y="14681"/>
                  <a:pt x="14344" y="14175"/>
                  <a:pt x="14344" y="13837"/>
                </a:cubicBezTo>
                <a:cubicBezTo>
                  <a:pt x="14006" y="13500"/>
                  <a:pt x="14175" y="12994"/>
                  <a:pt x="14513" y="12319"/>
                </a:cubicBezTo>
                <a:cubicBezTo>
                  <a:pt x="14681" y="12150"/>
                  <a:pt x="14850" y="11812"/>
                  <a:pt x="15019" y="11644"/>
                </a:cubicBezTo>
                <a:cubicBezTo>
                  <a:pt x="15019" y="11475"/>
                  <a:pt x="15019" y="11475"/>
                  <a:pt x="15019" y="11475"/>
                </a:cubicBezTo>
                <a:cubicBezTo>
                  <a:pt x="15525" y="10800"/>
                  <a:pt x="15863" y="10125"/>
                  <a:pt x="16031" y="9281"/>
                </a:cubicBezTo>
                <a:cubicBezTo>
                  <a:pt x="16369" y="8269"/>
                  <a:pt x="16538" y="7256"/>
                  <a:pt x="16538" y="6244"/>
                </a:cubicBezTo>
                <a:cubicBezTo>
                  <a:pt x="16538" y="5400"/>
                  <a:pt x="16369" y="4556"/>
                  <a:pt x="16200" y="3713"/>
                </a:cubicBezTo>
                <a:cubicBezTo>
                  <a:pt x="15863" y="3038"/>
                  <a:pt x="15356" y="2363"/>
                  <a:pt x="14850" y="1688"/>
                </a:cubicBezTo>
                <a:cubicBezTo>
                  <a:pt x="13669" y="675"/>
                  <a:pt x="12319" y="0"/>
                  <a:pt x="10800" y="0"/>
                </a:cubicBezTo>
                <a:cubicBezTo>
                  <a:pt x="9281" y="0"/>
                  <a:pt x="7931" y="675"/>
                  <a:pt x="6750" y="1688"/>
                </a:cubicBezTo>
                <a:cubicBezTo>
                  <a:pt x="6244" y="2363"/>
                  <a:pt x="5737" y="3038"/>
                  <a:pt x="5400" y="3713"/>
                </a:cubicBezTo>
                <a:cubicBezTo>
                  <a:pt x="5231" y="4556"/>
                  <a:pt x="5062" y="5400"/>
                  <a:pt x="5062" y="6244"/>
                </a:cubicBezTo>
                <a:cubicBezTo>
                  <a:pt x="5062" y="7256"/>
                  <a:pt x="5231" y="8269"/>
                  <a:pt x="5569" y="9281"/>
                </a:cubicBezTo>
                <a:cubicBezTo>
                  <a:pt x="5737" y="10125"/>
                  <a:pt x="6075" y="10800"/>
                  <a:pt x="6581" y="11475"/>
                </a:cubicBezTo>
                <a:cubicBezTo>
                  <a:pt x="6581" y="11644"/>
                  <a:pt x="6581" y="11644"/>
                  <a:pt x="6581" y="11644"/>
                </a:cubicBezTo>
                <a:cubicBezTo>
                  <a:pt x="6750" y="11812"/>
                  <a:pt x="6919" y="12150"/>
                  <a:pt x="7087" y="12319"/>
                </a:cubicBezTo>
                <a:cubicBezTo>
                  <a:pt x="7425" y="12994"/>
                  <a:pt x="7594" y="13500"/>
                  <a:pt x="7256" y="13837"/>
                </a:cubicBezTo>
                <a:cubicBezTo>
                  <a:pt x="7256" y="14175"/>
                  <a:pt x="6750" y="14681"/>
                  <a:pt x="4725" y="15525"/>
                </a:cubicBezTo>
                <a:cubicBezTo>
                  <a:pt x="4219" y="15694"/>
                  <a:pt x="3206" y="16031"/>
                  <a:pt x="2025" y="16369"/>
                </a:cubicBezTo>
                <a:lnTo>
                  <a:pt x="1856" y="16369"/>
                </a:lnTo>
                <a:close/>
                <a:moveTo>
                  <a:pt x="5062" y="16200"/>
                </a:moveTo>
                <a:cubicBezTo>
                  <a:pt x="5737" y="15862"/>
                  <a:pt x="6244" y="15694"/>
                  <a:pt x="6750" y="15356"/>
                </a:cubicBezTo>
                <a:cubicBezTo>
                  <a:pt x="7425" y="15019"/>
                  <a:pt x="7762" y="14681"/>
                  <a:pt x="8100" y="14344"/>
                </a:cubicBezTo>
                <a:cubicBezTo>
                  <a:pt x="8269" y="13669"/>
                  <a:pt x="8269" y="12825"/>
                  <a:pt x="7762" y="11812"/>
                </a:cubicBezTo>
                <a:cubicBezTo>
                  <a:pt x="7594" y="11644"/>
                  <a:pt x="7425" y="11475"/>
                  <a:pt x="7256" y="11306"/>
                </a:cubicBezTo>
                <a:cubicBezTo>
                  <a:pt x="7256" y="11306"/>
                  <a:pt x="7256" y="11306"/>
                  <a:pt x="7256" y="11306"/>
                </a:cubicBezTo>
                <a:cubicBezTo>
                  <a:pt x="6412" y="9787"/>
                  <a:pt x="5906" y="8100"/>
                  <a:pt x="5737" y="6244"/>
                </a:cubicBezTo>
                <a:cubicBezTo>
                  <a:pt x="5737" y="5400"/>
                  <a:pt x="5906" y="4725"/>
                  <a:pt x="6244" y="4050"/>
                </a:cubicBezTo>
                <a:cubicBezTo>
                  <a:pt x="6412" y="3375"/>
                  <a:pt x="6750" y="2869"/>
                  <a:pt x="7256" y="2363"/>
                </a:cubicBezTo>
                <a:cubicBezTo>
                  <a:pt x="8269" y="1350"/>
                  <a:pt x="9450" y="844"/>
                  <a:pt x="10800" y="844"/>
                </a:cubicBezTo>
                <a:cubicBezTo>
                  <a:pt x="10800" y="844"/>
                  <a:pt x="10800" y="844"/>
                  <a:pt x="10800" y="844"/>
                </a:cubicBezTo>
                <a:cubicBezTo>
                  <a:pt x="12150" y="844"/>
                  <a:pt x="13331" y="1350"/>
                  <a:pt x="14344" y="2363"/>
                </a:cubicBezTo>
                <a:cubicBezTo>
                  <a:pt x="14850" y="2869"/>
                  <a:pt x="15188" y="3375"/>
                  <a:pt x="15356" y="4050"/>
                </a:cubicBezTo>
                <a:cubicBezTo>
                  <a:pt x="15694" y="4725"/>
                  <a:pt x="15863" y="5400"/>
                  <a:pt x="15863" y="6244"/>
                </a:cubicBezTo>
                <a:cubicBezTo>
                  <a:pt x="15694" y="8100"/>
                  <a:pt x="15188" y="9787"/>
                  <a:pt x="14344" y="11306"/>
                </a:cubicBezTo>
                <a:cubicBezTo>
                  <a:pt x="14344" y="11306"/>
                  <a:pt x="14344" y="11306"/>
                  <a:pt x="14344" y="11306"/>
                </a:cubicBezTo>
                <a:cubicBezTo>
                  <a:pt x="14175" y="11475"/>
                  <a:pt x="14006" y="11644"/>
                  <a:pt x="14006" y="11812"/>
                </a:cubicBezTo>
                <a:cubicBezTo>
                  <a:pt x="13331" y="12825"/>
                  <a:pt x="13331" y="13669"/>
                  <a:pt x="13500" y="14344"/>
                </a:cubicBezTo>
                <a:cubicBezTo>
                  <a:pt x="13838" y="14681"/>
                  <a:pt x="14175" y="15019"/>
                  <a:pt x="14850" y="15356"/>
                </a:cubicBezTo>
                <a:cubicBezTo>
                  <a:pt x="15356" y="15694"/>
                  <a:pt x="15863" y="15862"/>
                  <a:pt x="16538" y="16200"/>
                </a:cubicBezTo>
                <a:cubicBezTo>
                  <a:pt x="17213" y="16369"/>
                  <a:pt x="18056" y="16706"/>
                  <a:pt x="19406" y="17044"/>
                </a:cubicBezTo>
                <a:cubicBezTo>
                  <a:pt x="20250" y="17381"/>
                  <a:pt x="20756" y="18225"/>
                  <a:pt x="20756" y="19069"/>
                </a:cubicBezTo>
                <a:cubicBezTo>
                  <a:pt x="20756" y="20756"/>
                  <a:pt x="20756" y="20756"/>
                  <a:pt x="20756" y="20756"/>
                </a:cubicBezTo>
                <a:cubicBezTo>
                  <a:pt x="844" y="20756"/>
                  <a:pt x="844" y="20756"/>
                  <a:pt x="844" y="20756"/>
                </a:cubicBezTo>
                <a:cubicBezTo>
                  <a:pt x="844" y="19069"/>
                  <a:pt x="844" y="19069"/>
                  <a:pt x="844" y="19069"/>
                </a:cubicBezTo>
                <a:cubicBezTo>
                  <a:pt x="844" y="18225"/>
                  <a:pt x="1350" y="17381"/>
                  <a:pt x="2194" y="17044"/>
                </a:cubicBezTo>
                <a:cubicBezTo>
                  <a:pt x="3544" y="16706"/>
                  <a:pt x="4387" y="16369"/>
                  <a:pt x="5062" y="1620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246" name="组合 245">
            <a:extLst>
              <a:ext uri="{FF2B5EF4-FFF2-40B4-BE49-F238E27FC236}">
                <a16:creationId xmlns:a16="http://schemas.microsoft.com/office/drawing/2014/main" id="{D12E455D-4B80-46C4-A940-CB8E06091A19}"/>
              </a:ext>
            </a:extLst>
          </p:cNvPr>
          <p:cNvGrpSpPr/>
          <p:nvPr/>
        </p:nvGrpSpPr>
        <p:grpSpPr>
          <a:xfrm>
            <a:off x="6001830" y="1528136"/>
            <a:ext cx="404976" cy="344831"/>
            <a:chOff x="6001830" y="1528136"/>
            <a:chExt cx="404976" cy="344831"/>
          </a:xfrm>
        </p:grpSpPr>
        <p:sp>
          <p:nvSpPr>
            <p:cNvPr id="247" name="Freeform 218">
              <a:extLst>
                <a:ext uri="{FF2B5EF4-FFF2-40B4-BE49-F238E27FC236}">
                  <a16:creationId xmlns:a16="http://schemas.microsoft.com/office/drawing/2014/main" id="{DAB365AB-0BFA-437F-9964-4664428A9A4C}"/>
                </a:ext>
              </a:extLst>
            </p:cNvPr>
            <p:cNvSpPr/>
            <p:nvPr/>
          </p:nvSpPr>
          <p:spPr>
            <a:xfrm>
              <a:off x="6049946" y="1576252"/>
              <a:ext cx="72174" cy="72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22" y="0"/>
                  </a:moveTo>
                  <a:cubicBezTo>
                    <a:pt x="8452" y="0"/>
                    <a:pt x="0" y="8452"/>
                    <a:pt x="0" y="19722"/>
                  </a:cubicBezTo>
                  <a:cubicBezTo>
                    <a:pt x="0" y="20661"/>
                    <a:pt x="939" y="21600"/>
                    <a:pt x="1878" y="21600"/>
                  </a:cubicBezTo>
                  <a:cubicBezTo>
                    <a:pt x="2817" y="21600"/>
                    <a:pt x="3757" y="20661"/>
                    <a:pt x="3757" y="19722"/>
                  </a:cubicBezTo>
                  <a:cubicBezTo>
                    <a:pt x="3757" y="11270"/>
                    <a:pt x="11270" y="4696"/>
                    <a:pt x="19722" y="4696"/>
                  </a:cubicBezTo>
                  <a:cubicBezTo>
                    <a:pt x="20661" y="4696"/>
                    <a:pt x="21600" y="3757"/>
                    <a:pt x="21600" y="1878"/>
                  </a:cubicBezTo>
                  <a:cubicBezTo>
                    <a:pt x="21600" y="939"/>
                    <a:pt x="20661" y="0"/>
                    <a:pt x="197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48" name="Freeform 219">
              <a:extLst>
                <a:ext uri="{FF2B5EF4-FFF2-40B4-BE49-F238E27FC236}">
                  <a16:creationId xmlns:a16="http://schemas.microsoft.com/office/drawing/2014/main" id="{42371959-4F9B-4FD5-81EB-AAE681CFB973}"/>
                </a:ext>
              </a:extLst>
            </p:cNvPr>
            <p:cNvSpPr/>
            <p:nvPr/>
          </p:nvSpPr>
          <p:spPr>
            <a:xfrm>
              <a:off x="6263795" y="1731292"/>
              <a:ext cx="85539" cy="8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00" y="8800"/>
                  </a:moveTo>
                  <a:cubicBezTo>
                    <a:pt x="12000" y="8800"/>
                    <a:pt x="12000" y="8800"/>
                    <a:pt x="12000" y="8800"/>
                  </a:cubicBezTo>
                  <a:cubicBezTo>
                    <a:pt x="12000" y="1600"/>
                    <a:pt x="12000" y="1600"/>
                    <a:pt x="12000" y="1600"/>
                  </a:cubicBezTo>
                  <a:cubicBezTo>
                    <a:pt x="12000" y="800"/>
                    <a:pt x="11200" y="0"/>
                    <a:pt x="10400" y="0"/>
                  </a:cubicBezTo>
                  <a:cubicBezTo>
                    <a:pt x="9600" y="0"/>
                    <a:pt x="8800" y="800"/>
                    <a:pt x="8800" y="1600"/>
                  </a:cubicBezTo>
                  <a:cubicBezTo>
                    <a:pt x="8800" y="8800"/>
                    <a:pt x="8800" y="8800"/>
                    <a:pt x="8800" y="8800"/>
                  </a:cubicBezTo>
                  <a:cubicBezTo>
                    <a:pt x="1600" y="8800"/>
                    <a:pt x="1600" y="8800"/>
                    <a:pt x="1600" y="8800"/>
                  </a:cubicBezTo>
                  <a:cubicBezTo>
                    <a:pt x="800" y="8800"/>
                    <a:pt x="0" y="9600"/>
                    <a:pt x="0" y="10400"/>
                  </a:cubicBezTo>
                  <a:cubicBezTo>
                    <a:pt x="0" y="12000"/>
                    <a:pt x="800" y="12800"/>
                    <a:pt x="1600" y="12800"/>
                  </a:cubicBezTo>
                  <a:cubicBezTo>
                    <a:pt x="8800" y="12800"/>
                    <a:pt x="8800" y="12800"/>
                    <a:pt x="8800" y="12800"/>
                  </a:cubicBezTo>
                  <a:cubicBezTo>
                    <a:pt x="8800" y="20000"/>
                    <a:pt x="8800" y="20000"/>
                    <a:pt x="8800" y="20000"/>
                  </a:cubicBezTo>
                  <a:cubicBezTo>
                    <a:pt x="8800" y="20800"/>
                    <a:pt x="9600" y="21600"/>
                    <a:pt x="10400" y="21600"/>
                  </a:cubicBezTo>
                  <a:cubicBezTo>
                    <a:pt x="11200" y="21600"/>
                    <a:pt x="12000" y="20800"/>
                    <a:pt x="12000" y="20000"/>
                  </a:cubicBezTo>
                  <a:cubicBezTo>
                    <a:pt x="12000" y="12800"/>
                    <a:pt x="12000" y="12800"/>
                    <a:pt x="12000" y="12800"/>
                  </a:cubicBezTo>
                  <a:cubicBezTo>
                    <a:pt x="19200" y="12800"/>
                    <a:pt x="19200" y="12800"/>
                    <a:pt x="19200" y="12800"/>
                  </a:cubicBezTo>
                  <a:cubicBezTo>
                    <a:pt x="20000" y="12800"/>
                    <a:pt x="21600" y="12000"/>
                    <a:pt x="21600" y="10400"/>
                  </a:cubicBezTo>
                  <a:cubicBezTo>
                    <a:pt x="21600" y="9600"/>
                    <a:pt x="20000" y="8800"/>
                    <a:pt x="19200" y="8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49" name="Freeform 220">
              <a:extLst>
                <a:ext uri="{FF2B5EF4-FFF2-40B4-BE49-F238E27FC236}">
                  <a16:creationId xmlns:a16="http://schemas.microsoft.com/office/drawing/2014/main" id="{FC3B04C9-F6F5-4D4A-BFA3-95964AC5BB1E}"/>
                </a:ext>
              </a:extLst>
            </p:cNvPr>
            <p:cNvSpPr/>
            <p:nvPr/>
          </p:nvSpPr>
          <p:spPr>
            <a:xfrm>
              <a:off x="6001830" y="1528136"/>
              <a:ext cx="404976" cy="344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56" y="11890"/>
                  </a:moveTo>
                  <a:cubicBezTo>
                    <a:pt x="20587" y="11692"/>
                    <a:pt x="20587" y="11692"/>
                    <a:pt x="20587" y="11692"/>
                  </a:cubicBezTo>
                  <a:cubicBezTo>
                    <a:pt x="20756" y="11494"/>
                    <a:pt x="20756" y="11494"/>
                    <a:pt x="20756" y="11494"/>
                  </a:cubicBezTo>
                  <a:cubicBezTo>
                    <a:pt x="21262" y="10106"/>
                    <a:pt x="21600" y="8521"/>
                    <a:pt x="21600" y="7134"/>
                  </a:cubicBezTo>
                  <a:cubicBezTo>
                    <a:pt x="21431" y="3171"/>
                    <a:pt x="18900" y="0"/>
                    <a:pt x="15694" y="0"/>
                  </a:cubicBezTo>
                  <a:cubicBezTo>
                    <a:pt x="14512" y="0"/>
                    <a:pt x="13500" y="396"/>
                    <a:pt x="12656" y="991"/>
                  </a:cubicBezTo>
                  <a:cubicBezTo>
                    <a:pt x="11981" y="1387"/>
                    <a:pt x="11475" y="1982"/>
                    <a:pt x="10969" y="2576"/>
                  </a:cubicBezTo>
                  <a:cubicBezTo>
                    <a:pt x="10800" y="2972"/>
                    <a:pt x="10800" y="2972"/>
                    <a:pt x="10800" y="2972"/>
                  </a:cubicBezTo>
                  <a:cubicBezTo>
                    <a:pt x="10631" y="2576"/>
                    <a:pt x="10631" y="2576"/>
                    <a:pt x="10631" y="2576"/>
                  </a:cubicBezTo>
                  <a:cubicBezTo>
                    <a:pt x="10125" y="1982"/>
                    <a:pt x="9619" y="1387"/>
                    <a:pt x="8944" y="991"/>
                  </a:cubicBezTo>
                  <a:cubicBezTo>
                    <a:pt x="8100" y="396"/>
                    <a:pt x="7088" y="0"/>
                    <a:pt x="5906" y="0"/>
                  </a:cubicBezTo>
                  <a:cubicBezTo>
                    <a:pt x="2700" y="0"/>
                    <a:pt x="169" y="3171"/>
                    <a:pt x="0" y="7134"/>
                  </a:cubicBezTo>
                  <a:cubicBezTo>
                    <a:pt x="0" y="8917"/>
                    <a:pt x="506" y="10899"/>
                    <a:pt x="1519" y="12881"/>
                  </a:cubicBezTo>
                  <a:cubicBezTo>
                    <a:pt x="2531" y="14466"/>
                    <a:pt x="3713" y="16051"/>
                    <a:pt x="5231" y="17439"/>
                  </a:cubicBezTo>
                  <a:cubicBezTo>
                    <a:pt x="7931" y="20015"/>
                    <a:pt x="10462" y="21600"/>
                    <a:pt x="10631" y="21600"/>
                  </a:cubicBezTo>
                  <a:cubicBezTo>
                    <a:pt x="10800" y="21600"/>
                    <a:pt x="10800" y="21600"/>
                    <a:pt x="10800" y="21600"/>
                  </a:cubicBezTo>
                  <a:cubicBezTo>
                    <a:pt x="10969" y="21600"/>
                    <a:pt x="10969" y="21600"/>
                    <a:pt x="10969" y="21600"/>
                  </a:cubicBezTo>
                  <a:cubicBezTo>
                    <a:pt x="11137" y="21402"/>
                    <a:pt x="11812" y="21204"/>
                    <a:pt x="12825" y="20411"/>
                  </a:cubicBezTo>
                  <a:cubicBezTo>
                    <a:pt x="12825" y="20411"/>
                    <a:pt x="12825" y="20411"/>
                    <a:pt x="12825" y="20411"/>
                  </a:cubicBezTo>
                  <a:cubicBezTo>
                    <a:pt x="12994" y="20411"/>
                    <a:pt x="12994" y="20411"/>
                    <a:pt x="12994" y="20411"/>
                  </a:cubicBezTo>
                  <a:cubicBezTo>
                    <a:pt x="14006" y="21204"/>
                    <a:pt x="15019" y="21600"/>
                    <a:pt x="16200" y="21600"/>
                  </a:cubicBezTo>
                  <a:cubicBezTo>
                    <a:pt x="19237" y="21600"/>
                    <a:pt x="21600" y="18826"/>
                    <a:pt x="21600" y="15259"/>
                  </a:cubicBezTo>
                  <a:cubicBezTo>
                    <a:pt x="21600" y="14070"/>
                    <a:pt x="21262" y="12881"/>
                    <a:pt x="20756" y="11890"/>
                  </a:cubicBezTo>
                  <a:close/>
                  <a:moveTo>
                    <a:pt x="11981" y="19817"/>
                  </a:moveTo>
                  <a:cubicBezTo>
                    <a:pt x="11475" y="20213"/>
                    <a:pt x="11137" y="20411"/>
                    <a:pt x="10969" y="20609"/>
                  </a:cubicBezTo>
                  <a:cubicBezTo>
                    <a:pt x="10800" y="20609"/>
                    <a:pt x="10800" y="20609"/>
                    <a:pt x="10800" y="20609"/>
                  </a:cubicBezTo>
                  <a:cubicBezTo>
                    <a:pt x="10631" y="20609"/>
                    <a:pt x="10631" y="20609"/>
                    <a:pt x="10631" y="20609"/>
                  </a:cubicBezTo>
                  <a:cubicBezTo>
                    <a:pt x="9956" y="20015"/>
                    <a:pt x="7762" y="18826"/>
                    <a:pt x="5737" y="16844"/>
                  </a:cubicBezTo>
                  <a:cubicBezTo>
                    <a:pt x="4219" y="15457"/>
                    <a:pt x="3038" y="13872"/>
                    <a:pt x="2194" y="12484"/>
                  </a:cubicBezTo>
                  <a:cubicBezTo>
                    <a:pt x="1181" y="10701"/>
                    <a:pt x="675" y="8917"/>
                    <a:pt x="844" y="7134"/>
                  </a:cubicBezTo>
                  <a:cubicBezTo>
                    <a:pt x="844" y="5350"/>
                    <a:pt x="1350" y="3963"/>
                    <a:pt x="2363" y="2774"/>
                  </a:cubicBezTo>
                  <a:cubicBezTo>
                    <a:pt x="3375" y="1585"/>
                    <a:pt x="4556" y="991"/>
                    <a:pt x="5906" y="991"/>
                  </a:cubicBezTo>
                  <a:cubicBezTo>
                    <a:pt x="6919" y="991"/>
                    <a:pt x="7762" y="1189"/>
                    <a:pt x="8606" y="1783"/>
                  </a:cubicBezTo>
                  <a:cubicBezTo>
                    <a:pt x="9450" y="2378"/>
                    <a:pt x="9956" y="3171"/>
                    <a:pt x="10462" y="3963"/>
                  </a:cubicBezTo>
                  <a:cubicBezTo>
                    <a:pt x="10800" y="4558"/>
                    <a:pt x="10800" y="4558"/>
                    <a:pt x="10800" y="4558"/>
                  </a:cubicBezTo>
                  <a:cubicBezTo>
                    <a:pt x="11137" y="3963"/>
                    <a:pt x="11137" y="3963"/>
                    <a:pt x="11137" y="3963"/>
                  </a:cubicBezTo>
                  <a:cubicBezTo>
                    <a:pt x="11644" y="3171"/>
                    <a:pt x="12150" y="2378"/>
                    <a:pt x="12994" y="1783"/>
                  </a:cubicBezTo>
                  <a:cubicBezTo>
                    <a:pt x="13837" y="1189"/>
                    <a:pt x="14681" y="991"/>
                    <a:pt x="15694" y="991"/>
                  </a:cubicBezTo>
                  <a:cubicBezTo>
                    <a:pt x="17044" y="991"/>
                    <a:pt x="18225" y="1585"/>
                    <a:pt x="19237" y="2774"/>
                  </a:cubicBezTo>
                  <a:cubicBezTo>
                    <a:pt x="20250" y="3963"/>
                    <a:pt x="20756" y="5350"/>
                    <a:pt x="20756" y="7134"/>
                  </a:cubicBezTo>
                  <a:cubicBezTo>
                    <a:pt x="20925" y="8125"/>
                    <a:pt x="20587" y="9314"/>
                    <a:pt x="20250" y="10503"/>
                  </a:cubicBezTo>
                  <a:cubicBezTo>
                    <a:pt x="20081" y="10899"/>
                    <a:pt x="20081" y="10899"/>
                    <a:pt x="20081" y="10899"/>
                  </a:cubicBezTo>
                  <a:cubicBezTo>
                    <a:pt x="19912" y="10701"/>
                    <a:pt x="19912" y="10701"/>
                    <a:pt x="19912" y="10701"/>
                  </a:cubicBezTo>
                  <a:cubicBezTo>
                    <a:pt x="18900" y="9512"/>
                    <a:pt x="17550" y="9116"/>
                    <a:pt x="16200" y="9116"/>
                  </a:cubicBezTo>
                  <a:cubicBezTo>
                    <a:pt x="13162" y="9116"/>
                    <a:pt x="10800" y="11890"/>
                    <a:pt x="10800" y="15259"/>
                  </a:cubicBezTo>
                  <a:cubicBezTo>
                    <a:pt x="10800" y="16844"/>
                    <a:pt x="11306" y="18231"/>
                    <a:pt x="12150" y="19420"/>
                  </a:cubicBezTo>
                  <a:cubicBezTo>
                    <a:pt x="12319" y="19618"/>
                    <a:pt x="12319" y="19618"/>
                    <a:pt x="12319" y="19618"/>
                  </a:cubicBezTo>
                  <a:lnTo>
                    <a:pt x="11981" y="19817"/>
                  </a:lnTo>
                  <a:close/>
                  <a:moveTo>
                    <a:pt x="19406" y="19222"/>
                  </a:moveTo>
                  <a:cubicBezTo>
                    <a:pt x="18562" y="20213"/>
                    <a:pt x="17381" y="20807"/>
                    <a:pt x="16200" y="20807"/>
                  </a:cubicBezTo>
                  <a:cubicBezTo>
                    <a:pt x="15019" y="20807"/>
                    <a:pt x="13837" y="20213"/>
                    <a:pt x="12994" y="19222"/>
                  </a:cubicBezTo>
                  <a:cubicBezTo>
                    <a:pt x="12150" y="18231"/>
                    <a:pt x="11644" y="16844"/>
                    <a:pt x="11644" y="15259"/>
                  </a:cubicBezTo>
                  <a:cubicBezTo>
                    <a:pt x="11644" y="13872"/>
                    <a:pt x="12150" y="12484"/>
                    <a:pt x="12994" y="11494"/>
                  </a:cubicBezTo>
                  <a:cubicBezTo>
                    <a:pt x="13837" y="10503"/>
                    <a:pt x="15019" y="9908"/>
                    <a:pt x="16200" y="9908"/>
                  </a:cubicBezTo>
                  <a:cubicBezTo>
                    <a:pt x="17381" y="9908"/>
                    <a:pt x="18562" y="10503"/>
                    <a:pt x="19406" y="11494"/>
                  </a:cubicBezTo>
                  <a:cubicBezTo>
                    <a:pt x="20419" y="12484"/>
                    <a:pt x="20756" y="13872"/>
                    <a:pt x="20756" y="15259"/>
                  </a:cubicBezTo>
                  <a:cubicBezTo>
                    <a:pt x="20756" y="16844"/>
                    <a:pt x="20419" y="18231"/>
                    <a:pt x="19406" y="1922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50" name="组合 249">
            <a:extLst>
              <a:ext uri="{FF2B5EF4-FFF2-40B4-BE49-F238E27FC236}">
                <a16:creationId xmlns:a16="http://schemas.microsoft.com/office/drawing/2014/main" id="{76E838F8-E3C7-47BD-A219-328349561590}"/>
              </a:ext>
            </a:extLst>
          </p:cNvPr>
          <p:cNvGrpSpPr/>
          <p:nvPr/>
        </p:nvGrpSpPr>
        <p:grpSpPr>
          <a:xfrm>
            <a:off x="5193218" y="1528136"/>
            <a:ext cx="403639" cy="344831"/>
            <a:chOff x="5193218" y="1528136"/>
            <a:chExt cx="403639" cy="344831"/>
          </a:xfrm>
        </p:grpSpPr>
        <p:sp>
          <p:nvSpPr>
            <p:cNvPr id="251" name="Freeform 221">
              <a:extLst>
                <a:ext uri="{FF2B5EF4-FFF2-40B4-BE49-F238E27FC236}">
                  <a16:creationId xmlns:a16="http://schemas.microsoft.com/office/drawing/2014/main" id="{87F13F05-8CB5-4EDB-BB71-10B49766E0EF}"/>
                </a:ext>
              </a:extLst>
            </p:cNvPr>
            <p:cNvSpPr/>
            <p:nvPr/>
          </p:nvSpPr>
          <p:spPr>
            <a:xfrm>
              <a:off x="5193218" y="1528136"/>
              <a:ext cx="403639" cy="344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94" y="0"/>
                  </a:moveTo>
                  <a:cubicBezTo>
                    <a:pt x="14513" y="0"/>
                    <a:pt x="13500" y="396"/>
                    <a:pt x="12656" y="991"/>
                  </a:cubicBezTo>
                  <a:cubicBezTo>
                    <a:pt x="11981" y="1387"/>
                    <a:pt x="11475" y="1982"/>
                    <a:pt x="10969" y="2576"/>
                  </a:cubicBezTo>
                  <a:cubicBezTo>
                    <a:pt x="10800" y="2972"/>
                    <a:pt x="10800" y="2972"/>
                    <a:pt x="10800" y="2972"/>
                  </a:cubicBezTo>
                  <a:cubicBezTo>
                    <a:pt x="10631" y="2576"/>
                    <a:pt x="10631" y="2576"/>
                    <a:pt x="10631" y="2576"/>
                  </a:cubicBezTo>
                  <a:cubicBezTo>
                    <a:pt x="10125" y="1982"/>
                    <a:pt x="9619" y="1387"/>
                    <a:pt x="8944" y="991"/>
                  </a:cubicBezTo>
                  <a:cubicBezTo>
                    <a:pt x="8100" y="396"/>
                    <a:pt x="7087" y="0"/>
                    <a:pt x="5906" y="0"/>
                  </a:cubicBezTo>
                  <a:cubicBezTo>
                    <a:pt x="2700" y="0"/>
                    <a:pt x="169" y="3171"/>
                    <a:pt x="0" y="7134"/>
                  </a:cubicBezTo>
                  <a:cubicBezTo>
                    <a:pt x="0" y="8917"/>
                    <a:pt x="506" y="10899"/>
                    <a:pt x="1519" y="12881"/>
                  </a:cubicBezTo>
                  <a:cubicBezTo>
                    <a:pt x="2531" y="14466"/>
                    <a:pt x="3712" y="16051"/>
                    <a:pt x="5231" y="17439"/>
                  </a:cubicBezTo>
                  <a:cubicBezTo>
                    <a:pt x="7931" y="20015"/>
                    <a:pt x="10631" y="21600"/>
                    <a:pt x="10631" y="21600"/>
                  </a:cubicBezTo>
                  <a:cubicBezTo>
                    <a:pt x="10800" y="21600"/>
                    <a:pt x="10800" y="21600"/>
                    <a:pt x="10800" y="21600"/>
                  </a:cubicBezTo>
                  <a:cubicBezTo>
                    <a:pt x="10969" y="21600"/>
                    <a:pt x="10969" y="21600"/>
                    <a:pt x="10969" y="21600"/>
                  </a:cubicBezTo>
                  <a:cubicBezTo>
                    <a:pt x="11138" y="21600"/>
                    <a:pt x="13669" y="20015"/>
                    <a:pt x="16369" y="17439"/>
                  </a:cubicBezTo>
                  <a:cubicBezTo>
                    <a:pt x="17888" y="16051"/>
                    <a:pt x="19069" y="14466"/>
                    <a:pt x="20081" y="12881"/>
                  </a:cubicBezTo>
                  <a:cubicBezTo>
                    <a:pt x="21094" y="10899"/>
                    <a:pt x="21600" y="8917"/>
                    <a:pt x="21600" y="7134"/>
                  </a:cubicBezTo>
                  <a:cubicBezTo>
                    <a:pt x="21431" y="3171"/>
                    <a:pt x="18900" y="0"/>
                    <a:pt x="15694" y="0"/>
                  </a:cubicBezTo>
                  <a:close/>
                  <a:moveTo>
                    <a:pt x="19406" y="12484"/>
                  </a:moveTo>
                  <a:cubicBezTo>
                    <a:pt x="18563" y="13872"/>
                    <a:pt x="17381" y="15457"/>
                    <a:pt x="15863" y="16844"/>
                  </a:cubicBezTo>
                  <a:cubicBezTo>
                    <a:pt x="13838" y="18826"/>
                    <a:pt x="11644" y="20015"/>
                    <a:pt x="10969" y="20609"/>
                  </a:cubicBezTo>
                  <a:cubicBezTo>
                    <a:pt x="10800" y="20609"/>
                    <a:pt x="10800" y="20609"/>
                    <a:pt x="10800" y="20609"/>
                  </a:cubicBezTo>
                  <a:cubicBezTo>
                    <a:pt x="10631" y="20609"/>
                    <a:pt x="10631" y="20609"/>
                    <a:pt x="10631" y="20609"/>
                  </a:cubicBezTo>
                  <a:cubicBezTo>
                    <a:pt x="9956" y="20015"/>
                    <a:pt x="7762" y="18826"/>
                    <a:pt x="5737" y="16844"/>
                  </a:cubicBezTo>
                  <a:cubicBezTo>
                    <a:pt x="4219" y="15457"/>
                    <a:pt x="3037" y="13872"/>
                    <a:pt x="2194" y="12484"/>
                  </a:cubicBezTo>
                  <a:cubicBezTo>
                    <a:pt x="1181" y="10701"/>
                    <a:pt x="675" y="8917"/>
                    <a:pt x="844" y="7134"/>
                  </a:cubicBezTo>
                  <a:cubicBezTo>
                    <a:pt x="844" y="5350"/>
                    <a:pt x="1350" y="3963"/>
                    <a:pt x="2362" y="2774"/>
                  </a:cubicBezTo>
                  <a:cubicBezTo>
                    <a:pt x="3375" y="1585"/>
                    <a:pt x="4556" y="991"/>
                    <a:pt x="5906" y="991"/>
                  </a:cubicBezTo>
                  <a:cubicBezTo>
                    <a:pt x="6919" y="991"/>
                    <a:pt x="7762" y="1189"/>
                    <a:pt x="8606" y="1783"/>
                  </a:cubicBezTo>
                  <a:cubicBezTo>
                    <a:pt x="9450" y="2378"/>
                    <a:pt x="9956" y="3171"/>
                    <a:pt x="10462" y="3963"/>
                  </a:cubicBezTo>
                  <a:cubicBezTo>
                    <a:pt x="10800" y="4558"/>
                    <a:pt x="10800" y="4558"/>
                    <a:pt x="10800" y="4558"/>
                  </a:cubicBezTo>
                  <a:cubicBezTo>
                    <a:pt x="11138" y="3963"/>
                    <a:pt x="11138" y="3963"/>
                    <a:pt x="11138" y="3963"/>
                  </a:cubicBezTo>
                  <a:cubicBezTo>
                    <a:pt x="11644" y="3171"/>
                    <a:pt x="12150" y="2378"/>
                    <a:pt x="12994" y="1783"/>
                  </a:cubicBezTo>
                  <a:cubicBezTo>
                    <a:pt x="13838" y="1189"/>
                    <a:pt x="14681" y="991"/>
                    <a:pt x="15694" y="991"/>
                  </a:cubicBezTo>
                  <a:cubicBezTo>
                    <a:pt x="17044" y="991"/>
                    <a:pt x="18225" y="1585"/>
                    <a:pt x="19238" y="2774"/>
                  </a:cubicBezTo>
                  <a:cubicBezTo>
                    <a:pt x="20250" y="3963"/>
                    <a:pt x="20756" y="5350"/>
                    <a:pt x="20756" y="7134"/>
                  </a:cubicBezTo>
                  <a:cubicBezTo>
                    <a:pt x="20925" y="8917"/>
                    <a:pt x="20419" y="10701"/>
                    <a:pt x="19406" y="1248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52" name="Freeform 222">
              <a:extLst>
                <a:ext uri="{FF2B5EF4-FFF2-40B4-BE49-F238E27FC236}">
                  <a16:creationId xmlns:a16="http://schemas.microsoft.com/office/drawing/2014/main" id="{2A56CDCB-EFD7-4CA8-BDF8-8E65AF7ACA61}"/>
                </a:ext>
              </a:extLst>
            </p:cNvPr>
            <p:cNvSpPr/>
            <p:nvPr/>
          </p:nvSpPr>
          <p:spPr>
            <a:xfrm>
              <a:off x="5239997" y="1576252"/>
              <a:ext cx="73511" cy="72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22" y="0"/>
                  </a:moveTo>
                  <a:cubicBezTo>
                    <a:pt x="8452" y="0"/>
                    <a:pt x="0" y="8452"/>
                    <a:pt x="0" y="19722"/>
                  </a:cubicBezTo>
                  <a:cubicBezTo>
                    <a:pt x="0" y="20661"/>
                    <a:pt x="939" y="21600"/>
                    <a:pt x="1878" y="21600"/>
                  </a:cubicBezTo>
                  <a:cubicBezTo>
                    <a:pt x="2817" y="21600"/>
                    <a:pt x="3757" y="20661"/>
                    <a:pt x="3757" y="19722"/>
                  </a:cubicBezTo>
                  <a:cubicBezTo>
                    <a:pt x="3757" y="11270"/>
                    <a:pt x="11270" y="4696"/>
                    <a:pt x="19722" y="4696"/>
                  </a:cubicBezTo>
                  <a:cubicBezTo>
                    <a:pt x="20661" y="4696"/>
                    <a:pt x="21600" y="3757"/>
                    <a:pt x="21600" y="1878"/>
                  </a:cubicBezTo>
                  <a:cubicBezTo>
                    <a:pt x="21600" y="939"/>
                    <a:pt x="20661" y="0"/>
                    <a:pt x="197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53" name="组合 252">
            <a:extLst>
              <a:ext uri="{FF2B5EF4-FFF2-40B4-BE49-F238E27FC236}">
                <a16:creationId xmlns:a16="http://schemas.microsoft.com/office/drawing/2014/main" id="{55DA162E-9DEE-42CE-80F4-99C6DA0F8251}"/>
              </a:ext>
            </a:extLst>
          </p:cNvPr>
          <p:cNvGrpSpPr/>
          <p:nvPr/>
        </p:nvGrpSpPr>
        <p:grpSpPr>
          <a:xfrm>
            <a:off x="4384060" y="1513434"/>
            <a:ext cx="403394" cy="375572"/>
            <a:chOff x="4384060" y="1513434"/>
            <a:chExt cx="403394" cy="375572"/>
          </a:xfrm>
        </p:grpSpPr>
        <p:sp>
          <p:nvSpPr>
            <p:cNvPr id="254" name="Freeform 223">
              <a:extLst>
                <a:ext uri="{FF2B5EF4-FFF2-40B4-BE49-F238E27FC236}">
                  <a16:creationId xmlns:a16="http://schemas.microsoft.com/office/drawing/2014/main" id="{DC0167CE-2A1F-4CB2-9B70-860A277718ED}"/>
                </a:ext>
              </a:extLst>
            </p:cNvPr>
            <p:cNvSpPr/>
            <p:nvPr/>
          </p:nvSpPr>
          <p:spPr>
            <a:xfrm>
              <a:off x="4384060" y="1513434"/>
              <a:ext cx="403394" cy="210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519" extrusionOk="0">
                  <a:moveTo>
                    <a:pt x="21389" y="20310"/>
                  </a:moveTo>
                  <a:cubicBezTo>
                    <a:pt x="11095" y="322"/>
                    <a:pt x="11095" y="322"/>
                    <a:pt x="11095" y="322"/>
                  </a:cubicBezTo>
                  <a:cubicBezTo>
                    <a:pt x="10927" y="322"/>
                    <a:pt x="10927" y="0"/>
                    <a:pt x="10758" y="0"/>
                  </a:cubicBezTo>
                  <a:cubicBezTo>
                    <a:pt x="10589" y="0"/>
                    <a:pt x="10589" y="322"/>
                    <a:pt x="10420" y="322"/>
                  </a:cubicBezTo>
                  <a:cubicBezTo>
                    <a:pt x="10420" y="322"/>
                    <a:pt x="127" y="20310"/>
                    <a:pt x="127" y="20310"/>
                  </a:cubicBezTo>
                  <a:cubicBezTo>
                    <a:pt x="-42" y="20633"/>
                    <a:pt x="-42" y="20955"/>
                    <a:pt x="127" y="21278"/>
                  </a:cubicBezTo>
                  <a:cubicBezTo>
                    <a:pt x="296" y="21600"/>
                    <a:pt x="464" y="21600"/>
                    <a:pt x="633" y="21278"/>
                  </a:cubicBezTo>
                  <a:cubicBezTo>
                    <a:pt x="10758" y="1934"/>
                    <a:pt x="10758" y="1934"/>
                    <a:pt x="10758" y="1934"/>
                  </a:cubicBezTo>
                  <a:cubicBezTo>
                    <a:pt x="20883" y="21278"/>
                    <a:pt x="20883" y="21278"/>
                    <a:pt x="20883" y="21278"/>
                  </a:cubicBezTo>
                  <a:cubicBezTo>
                    <a:pt x="21052" y="21600"/>
                    <a:pt x="21220" y="21600"/>
                    <a:pt x="21389" y="21278"/>
                  </a:cubicBezTo>
                  <a:cubicBezTo>
                    <a:pt x="21558" y="20955"/>
                    <a:pt x="21558" y="20633"/>
                    <a:pt x="21389" y="2031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55" name="Freeform 224">
              <a:extLst>
                <a:ext uri="{FF2B5EF4-FFF2-40B4-BE49-F238E27FC236}">
                  <a16:creationId xmlns:a16="http://schemas.microsoft.com/office/drawing/2014/main" id="{999ADCCA-BAED-44D5-AD2F-5F702301D375}"/>
                </a:ext>
              </a:extLst>
            </p:cNvPr>
            <p:cNvSpPr/>
            <p:nvPr/>
          </p:nvSpPr>
          <p:spPr>
            <a:xfrm>
              <a:off x="4438067" y="1579716"/>
              <a:ext cx="296715" cy="309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5" extrusionOk="0">
                  <a:moveTo>
                    <a:pt x="21370" y="9863"/>
                  </a:moveTo>
                  <a:cubicBezTo>
                    <a:pt x="11260" y="165"/>
                    <a:pt x="11260" y="165"/>
                    <a:pt x="11260" y="165"/>
                  </a:cubicBezTo>
                  <a:cubicBezTo>
                    <a:pt x="11030" y="-55"/>
                    <a:pt x="10570" y="-55"/>
                    <a:pt x="10340" y="165"/>
                  </a:cubicBezTo>
                  <a:cubicBezTo>
                    <a:pt x="230" y="10084"/>
                    <a:pt x="230" y="10084"/>
                    <a:pt x="230" y="10084"/>
                  </a:cubicBezTo>
                  <a:cubicBezTo>
                    <a:pt x="0" y="10084"/>
                    <a:pt x="0" y="10304"/>
                    <a:pt x="0" y="10304"/>
                  </a:cubicBezTo>
                  <a:cubicBezTo>
                    <a:pt x="0" y="20223"/>
                    <a:pt x="0" y="20223"/>
                    <a:pt x="0" y="20223"/>
                  </a:cubicBezTo>
                  <a:cubicBezTo>
                    <a:pt x="0" y="21104"/>
                    <a:pt x="689" y="21545"/>
                    <a:pt x="1379" y="21545"/>
                  </a:cubicBezTo>
                  <a:cubicBezTo>
                    <a:pt x="20221" y="21545"/>
                    <a:pt x="20221" y="21545"/>
                    <a:pt x="20221" y="21545"/>
                  </a:cubicBezTo>
                  <a:cubicBezTo>
                    <a:pt x="20911" y="21545"/>
                    <a:pt x="21600" y="21104"/>
                    <a:pt x="21600" y="20223"/>
                  </a:cubicBezTo>
                  <a:cubicBezTo>
                    <a:pt x="21600" y="10304"/>
                    <a:pt x="21600" y="10304"/>
                    <a:pt x="21600" y="10304"/>
                  </a:cubicBezTo>
                  <a:cubicBezTo>
                    <a:pt x="21600" y="10084"/>
                    <a:pt x="21600" y="10084"/>
                    <a:pt x="21370" y="9863"/>
                  </a:cubicBezTo>
                  <a:close/>
                  <a:moveTo>
                    <a:pt x="13787" y="20663"/>
                  </a:moveTo>
                  <a:cubicBezTo>
                    <a:pt x="7813" y="20663"/>
                    <a:pt x="7813" y="20663"/>
                    <a:pt x="7813" y="20663"/>
                  </a:cubicBezTo>
                  <a:cubicBezTo>
                    <a:pt x="7813" y="11847"/>
                    <a:pt x="7813" y="11847"/>
                    <a:pt x="7813" y="11847"/>
                  </a:cubicBezTo>
                  <a:cubicBezTo>
                    <a:pt x="13787" y="11847"/>
                    <a:pt x="13787" y="11847"/>
                    <a:pt x="13787" y="11847"/>
                  </a:cubicBezTo>
                  <a:lnTo>
                    <a:pt x="13787" y="20663"/>
                  </a:lnTo>
                  <a:close/>
                  <a:moveTo>
                    <a:pt x="14706" y="20663"/>
                  </a:moveTo>
                  <a:cubicBezTo>
                    <a:pt x="14706" y="12067"/>
                    <a:pt x="14706" y="12067"/>
                    <a:pt x="14706" y="12067"/>
                  </a:cubicBezTo>
                  <a:cubicBezTo>
                    <a:pt x="14706" y="11406"/>
                    <a:pt x="14017" y="10745"/>
                    <a:pt x="13328" y="10745"/>
                  </a:cubicBezTo>
                  <a:cubicBezTo>
                    <a:pt x="8272" y="10745"/>
                    <a:pt x="8272" y="10745"/>
                    <a:pt x="8272" y="10745"/>
                  </a:cubicBezTo>
                  <a:cubicBezTo>
                    <a:pt x="7583" y="10745"/>
                    <a:pt x="6894" y="11406"/>
                    <a:pt x="6894" y="12067"/>
                  </a:cubicBezTo>
                  <a:cubicBezTo>
                    <a:pt x="6894" y="20663"/>
                    <a:pt x="6894" y="20663"/>
                    <a:pt x="6894" y="20663"/>
                  </a:cubicBezTo>
                  <a:cubicBezTo>
                    <a:pt x="1149" y="20663"/>
                    <a:pt x="1149" y="20663"/>
                    <a:pt x="1149" y="20663"/>
                  </a:cubicBezTo>
                  <a:cubicBezTo>
                    <a:pt x="1149" y="10525"/>
                    <a:pt x="1149" y="10525"/>
                    <a:pt x="1149" y="10525"/>
                  </a:cubicBezTo>
                  <a:cubicBezTo>
                    <a:pt x="10800" y="1267"/>
                    <a:pt x="10800" y="1267"/>
                    <a:pt x="10800" y="1267"/>
                  </a:cubicBezTo>
                  <a:cubicBezTo>
                    <a:pt x="20451" y="10525"/>
                    <a:pt x="20451" y="10525"/>
                    <a:pt x="20451" y="10525"/>
                  </a:cubicBezTo>
                  <a:cubicBezTo>
                    <a:pt x="20451" y="20663"/>
                    <a:pt x="20451" y="20663"/>
                    <a:pt x="20451" y="20663"/>
                  </a:cubicBezTo>
                  <a:lnTo>
                    <a:pt x="14706" y="2066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56" name="组合 255">
            <a:extLst>
              <a:ext uri="{FF2B5EF4-FFF2-40B4-BE49-F238E27FC236}">
                <a16:creationId xmlns:a16="http://schemas.microsoft.com/office/drawing/2014/main" id="{8E8B5754-C67D-437D-B1F5-B1182D91EC2D}"/>
              </a:ext>
            </a:extLst>
          </p:cNvPr>
          <p:cNvGrpSpPr/>
          <p:nvPr/>
        </p:nvGrpSpPr>
        <p:grpSpPr>
          <a:xfrm>
            <a:off x="3575446" y="1513434"/>
            <a:ext cx="403394" cy="375572"/>
            <a:chOff x="3575446" y="1513434"/>
            <a:chExt cx="403394" cy="375572"/>
          </a:xfrm>
        </p:grpSpPr>
        <p:sp>
          <p:nvSpPr>
            <p:cNvPr id="257" name="Freeform 225">
              <a:extLst>
                <a:ext uri="{FF2B5EF4-FFF2-40B4-BE49-F238E27FC236}">
                  <a16:creationId xmlns:a16="http://schemas.microsoft.com/office/drawing/2014/main" id="{EC0267B5-FE4B-44D3-B910-BE51656964C4}"/>
                </a:ext>
              </a:extLst>
            </p:cNvPr>
            <p:cNvSpPr/>
            <p:nvPr/>
          </p:nvSpPr>
          <p:spPr>
            <a:xfrm>
              <a:off x="3628118" y="1579716"/>
              <a:ext cx="296715" cy="309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5" extrusionOk="0">
                  <a:moveTo>
                    <a:pt x="11260" y="165"/>
                  </a:moveTo>
                  <a:cubicBezTo>
                    <a:pt x="11030" y="-55"/>
                    <a:pt x="10570" y="-55"/>
                    <a:pt x="10340" y="165"/>
                  </a:cubicBezTo>
                  <a:cubicBezTo>
                    <a:pt x="230" y="9863"/>
                    <a:pt x="230" y="9863"/>
                    <a:pt x="230" y="9863"/>
                  </a:cubicBezTo>
                  <a:cubicBezTo>
                    <a:pt x="230" y="10084"/>
                    <a:pt x="230" y="10084"/>
                    <a:pt x="230" y="10084"/>
                  </a:cubicBezTo>
                  <a:cubicBezTo>
                    <a:pt x="0" y="10084"/>
                    <a:pt x="0" y="10304"/>
                    <a:pt x="0" y="10304"/>
                  </a:cubicBezTo>
                  <a:cubicBezTo>
                    <a:pt x="0" y="20223"/>
                    <a:pt x="0" y="20223"/>
                    <a:pt x="0" y="20223"/>
                  </a:cubicBezTo>
                  <a:cubicBezTo>
                    <a:pt x="0" y="21104"/>
                    <a:pt x="689" y="21545"/>
                    <a:pt x="1379" y="21545"/>
                  </a:cubicBezTo>
                  <a:cubicBezTo>
                    <a:pt x="20221" y="21545"/>
                    <a:pt x="20221" y="21545"/>
                    <a:pt x="20221" y="21545"/>
                  </a:cubicBezTo>
                  <a:cubicBezTo>
                    <a:pt x="20911" y="21545"/>
                    <a:pt x="21600" y="21104"/>
                    <a:pt x="21600" y="20223"/>
                  </a:cubicBezTo>
                  <a:cubicBezTo>
                    <a:pt x="21600" y="10304"/>
                    <a:pt x="21600" y="10304"/>
                    <a:pt x="21600" y="10304"/>
                  </a:cubicBezTo>
                  <a:cubicBezTo>
                    <a:pt x="21600" y="10084"/>
                    <a:pt x="21600" y="10084"/>
                    <a:pt x="21370" y="9863"/>
                  </a:cubicBezTo>
                  <a:lnTo>
                    <a:pt x="11260" y="165"/>
                  </a:lnTo>
                  <a:close/>
                  <a:moveTo>
                    <a:pt x="20451" y="20663"/>
                  </a:moveTo>
                  <a:cubicBezTo>
                    <a:pt x="1149" y="20663"/>
                    <a:pt x="1149" y="20663"/>
                    <a:pt x="1149" y="20663"/>
                  </a:cubicBezTo>
                  <a:cubicBezTo>
                    <a:pt x="1149" y="10525"/>
                    <a:pt x="1149" y="10525"/>
                    <a:pt x="1149" y="10525"/>
                  </a:cubicBezTo>
                  <a:cubicBezTo>
                    <a:pt x="10800" y="1267"/>
                    <a:pt x="10800" y="1267"/>
                    <a:pt x="10800" y="1267"/>
                  </a:cubicBezTo>
                  <a:cubicBezTo>
                    <a:pt x="20451" y="10525"/>
                    <a:pt x="20451" y="10525"/>
                    <a:pt x="20451" y="10525"/>
                  </a:cubicBezTo>
                  <a:lnTo>
                    <a:pt x="20451" y="2066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58" name="Freeform 226">
              <a:extLst>
                <a:ext uri="{FF2B5EF4-FFF2-40B4-BE49-F238E27FC236}">
                  <a16:creationId xmlns:a16="http://schemas.microsoft.com/office/drawing/2014/main" id="{7682E6A1-3330-41E0-BCE1-34070EECFA08}"/>
                </a:ext>
              </a:extLst>
            </p:cNvPr>
            <p:cNvSpPr/>
            <p:nvPr/>
          </p:nvSpPr>
          <p:spPr>
            <a:xfrm>
              <a:off x="3575446" y="1513434"/>
              <a:ext cx="403394" cy="210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519" extrusionOk="0">
                  <a:moveTo>
                    <a:pt x="21389" y="20310"/>
                  </a:moveTo>
                  <a:cubicBezTo>
                    <a:pt x="11095" y="322"/>
                    <a:pt x="11095" y="322"/>
                    <a:pt x="11095" y="322"/>
                  </a:cubicBezTo>
                  <a:cubicBezTo>
                    <a:pt x="10927" y="322"/>
                    <a:pt x="10927" y="0"/>
                    <a:pt x="10758" y="0"/>
                  </a:cubicBezTo>
                  <a:cubicBezTo>
                    <a:pt x="10589" y="0"/>
                    <a:pt x="10589" y="322"/>
                    <a:pt x="10420" y="322"/>
                  </a:cubicBezTo>
                  <a:cubicBezTo>
                    <a:pt x="10420" y="322"/>
                    <a:pt x="127" y="20310"/>
                    <a:pt x="127" y="20310"/>
                  </a:cubicBezTo>
                  <a:cubicBezTo>
                    <a:pt x="-42" y="20633"/>
                    <a:pt x="-42" y="20955"/>
                    <a:pt x="127" y="21278"/>
                  </a:cubicBezTo>
                  <a:cubicBezTo>
                    <a:pt x="296" y="21600"/>
                    <a:pt x="464" y="21600"/>
                    <a:pt x="633" y="21278"/>
                  </a:cubicBezTo>
                  <a:cubicBezTo>
                    <a:pt x="10758" y="1934"/>
                    <a:pt x="10758" y="1934"/>
                    <a:pt x="10758" y="1934"/>
                  </a:cubicBezTo>
                  <a:cubicBezTo>
                    <a:pt x="20883" y="21278"/>
                    <a:pt x="20883" y="21278"/>
                    <a:pt x="20883" y="21278"/>
                  </a:cubicBezTo>
                  <a:cubicBezTo>
                    <a:pt x="21052" y="21600"/>
                    <a:pt x="21220" y="21600"/>
                    <a:pt x="21389" y="21278"/>
                  </a:cubicBezTo>
                  <a:cubicBezTo>
                    <a:pt x="21558" y="20955"/>
                    <a:pt x="21558" y="20633"/>
                    <a:pt x="21389" y="2031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59" name="组合 258">
            <a:extLst>
              <a:ext uri="{FF2B5EF4-FFF2-40B4-BE49-F238E27FC236}">
                <a16:creationId xmlns:a16="http://schemas.microsoft.com/office/drawing/2014/main" id="{8C5EE747-C064-42D1-853D-09BD8E40F304}"/>
              </a:ext>
            </a:extLst>
          </p:cNvPr>
          <p:cNvGrpSpPr/>
          <p:nvPr/>
        </p:nvGrpSpPr>
        <p:grpSpPr>
          <a:xfrm>
            <a:off x="2764706" y="1500069"/>
            <a:ext cx="408192" cy="404185"/>
            <a:chOff x="2764706" y="1500069"/>
            <a:chExt cx="408192" cy="404185"/>
          </a:xfrm>
        </p:grpSpPr>
        <p:sp>
          <p:nvSpPr>
            <p:cNvPr id="260" name="Freeform 227">
              <a:extLst>
                <a:ext uri="{FF2B5EF4-FFF2-40B4-BE49-F238E27FC236}">
                  <a16:creationId xmlns:a16="http://schemas.microsoft.com/office/drawing/2014/main" id="{3F3B616F-CCBD-4359-959D-45EBEBA88167}"/>
                </a:ext>
              </a:extLst>
            </p:cNvPr>
            <p:cNvSpPr/>
            <p:nvPr/>
          </p:nvSpPr>
          <p:spPr>
            <a:xfrm>
              <a:off x="2764706" y="1500069"/>
              <a:ext cx="408192" cy="40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558" extrusionOk="0">
                  <a:moveTo>
                    <a:pt x="21433" y="20925"/>
                  </a:moveTo>
                  <a:cubicBezTo>
                    <a:pt x="14735" y="14175"/>
                    <a:pt x="14735" y="14175"/>
                    <a:pt x="14735" y="14175"/>
                  </a:cubicBezTo>
                  <a:cubicBezTo>
                    <a:pt x="14902" y="14006"/>
                    <a:pt x="14902" y="14006"/>
                    <a:pt x="14902" y="14006"/>
                  </a:cubicBezTo>
                  <a:cubicBezTo>
                    <a:pt x="16242" y="12487"/>
                    <a:pt x="16912" y="10462"/>
                    <a:pt x="16912" y="8437"/>
                  </a:cubicBezTo>
                  <a:cubicBezTo>
                    <a:pt x="16912" y="3713"/>
                    <a:pt x="13228" y="0"/>
                    <a:pt x="8540" y="0"/>
                  </a:cubicBezTo>
                  <a:cubicBezTo>
                    <a:pt x="6195" y="0"/>
                    <a:pt x="4186" y="844"/>
                    <a:pt x="2512" y="2531"/>
                  </a:cubicBezTo>
                  <a:cubicBezTo>
                    <a:pt x="1005" y="4050"/>
                    <a:pt x="0" y="6244"/>
                    <a:pt x="0" y="8437"/>
                  </a:cubicBezTo>
                  <a:cubicBezTo>
                    <a:pt x="0" y="10800"/>
                    <a:pt x="1005" y="12825"/>
                    <a:pt x="2512" y="14512"/>
                  </a:cubicBezTo>
                  <a:cubicBezTo>
                    <a:pt x="4186" y="16200"/>
                    <a:pt x="6195" y="17044"/>
                    <a:pt x="8540" y="17044"/>
                  </a:cubicBezTo>
                  <a:cubicBezTo>
                    <a:pt x="10549" y="17044"/>
                    <a:pt x="12558" y="16200"/>
                    <a:pt x="14065" y="14850"/>
                  </a:cubicBezTo>
                  <a:cubicBezTo>
                    <a:pt x="14233" y="14850"/>
                    <a:pt x="14233" y="14850"/>
                    <a:pt x="14233" y="14850"/>
                  </a:cubicBezTo>
                  <a:cubicBezTo>
                    <a:pt x="20763" y="21431"/>
                    <a:pt x="20763" y="21431"/>
                    <a:pt x="20763" y="21431"/>
                  </a:cubicBezTo>
                  <a:cubicBezTo>
                    <a:pt x="20930" y="21600"/>
                    <a:pt x="21265" y="21600"/>
                    <a:pt x="21433" y="21431"/>
                  </a:cubicBezTo>
                  <a:cubicBezTo>
                    <a:pt x="21600" y="21262"/>
                    <a:pt x="21600" y="21094"/>
                    <a:pt x="21433" y="20925"/>
                  </a:cubicBezTo>
                  <a:close/>
                  <a:moveTo>
                    <a:pt x="13898" y="14006"/>
                  </a:moveTo>
                  <a:cubicBezTo>
                    <a:pt x="13228" y="14681"/>
                    <a:pt x="12391" y="15187"/>
                    <a:pt x="11553" y="15694"/>
                  </a:cubicBezTo>
                  <a:cubicBezTo>
                    <a:pt x="10549" y="16031"/>
                    <a:pt x="9544" y="16200"/>
                    <a:pt x="8540" y="16200"/>
                  </a:cubicBezTo>
                  <a:cubicBezTo>
                    <a:pt x="7535" y="16200"/>
                    <a:pt x="6530" y="16031"/>
                    <a:pt x="5526" y="15694"/>
                  </a:cubicBezTo>
                  <a:cubicBezTo>
                    <a:pt x="4521" y="15187"/>
                    <a:pt x="3851" y="14681"/>
                    <a:pt x="3014" y="14006"/>
                  </a:cubicBezTo>
                  <a:cubicBezTo>
                    <a:pt x="2344" y="13331"/>
                    <a:pt x="1842" y="12487"/>
                    <a:pt x="1507" y="11475"/>
                  </a:cubicBezTo>
                  <a:cubicBezTo>
                    <a:pt x="1005" y="10631"/>
                    <a:pt x="837" y="9619"/>
                    <a:pt x="837" y="8437"/>
                  </a:cubicBezTo>
                  <a:cubicBezTo>
                    <a:pt x="837" y="7425"/>
                    <a:pt x="1005" y="6412"/>
                    <a:pt x="1507" y="5400"/>
                  </a:cubicBezTo>
                  <a:cubicBezTo>
                    <a:pt x="1842" y="4556"/>
                    <a:pt x="2344" y="3713"/>
                    <a:pt x="3014" y="3038"/>
                  </a:cubicBezTo>
                  <a:cubicBezTo>
                    <a:pt x="3851" y="2363"/>
                    <a:pt x="4521" y="1688"/>
                    <a:pt x="5526" y="1350"/>
                  </a:cubicBezTo>
                  <a:cubicBezTo>
                    <a:pt x="7367" y="506"/>
                    <a:pt x="9544" y="506"/>
                    <a:pt x="11553" y="1350"/>
                  </a:cubicBezTo>
                  <a:cubicBezTo>
                    <a:pt x="12391" y="1688"/>
                    <a:pt x="13228" y="2363"/>
                    <a:pt x="13898" y="3038"/>
                  </a:cubicBezTo>
                  <a:cubicBezTo>
                    <a:pt x="14567" y="3713"/>
                    <a:pt x="15237" y="4556"/>
                    <a:pt x="15572" y="5400"/>
                  </a:cubicBezTo>
                  <a:cubicBezTo>
                    <a:pt x="16074" y="6412"/>
                    <a:pt x="16242" y="7425"/>
                    <a:pt x="16242" y="8437"/>
                  </a:cubicBezTo>
                  <a:cubicBezTo>
                    <a:pt x="16242" y="9619"/>
                    <a:pt x="16074" y="10631"/>
                    <a:pt x="15572" y="11475"/>
                  </a:cubicBezTo>
                  <a:cubicBezTo>
                    <a:pt x="15237" y="12487"/>
                    <a:pt x="14567" y="13331"/>
                    <a:pt x="13898" y="1400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61" name="Freeform 228">
              <a:extLst>
                <a:ext uri="{FF2B5EF4-FFF2-40B4-BE49-F238E27FC236}">
                  <a16:creationId xmlns:a16="http://schemas.microsoft.com/office/drawing/2014/main" id="{A0D604DF-967E-43A1-91BD-787DE28BEBF2}"/>
                </a:ext>
              </a:extLst>
            </p:cNvPr>
            <p:cNvSpPr/>
            <p:nvPr/>
          </p:nvSpPr>
          <p:spPr>
            <a:xfrm>
              <a:off x="2859601" y="1652435"/>
              <a:ext cx="133656" cy="1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57" y="0"/>
                  </a:moveTo>
                  <a:cubicBezTo>
                    <a:pt x="1029" y="0"/>
                    <a:pt x="1029" y="0"/>
                    <a:pt x="1029" y="0"/>
                  </a:cubicBezTo>
                  <a:cubicBezTo>
                    <a:pt x="514" y="0"/>
                    <a:pt x="0" y="4320"/>
                    <a:pt x="0" y="8640"/>
                  </a:cubicBezTo>
                  <a:cubicBezTo>
                    <a:pt x="0" y="17280"/>
                    <a:pt x="514" y="21600"/>
                    <a:pt x="1029" y="21600"/>
                  </a:cubicBezTo>
                  <a:cubicBezTo>
                    <a:pt x="20057" y="21600"/>
                    <a:pt x="20057" y="21600"/>
                    <a:pt x="20057" y="21600"/>
                  </a:cubicBezTo>
                  <a:cubicBezTo>
                    <a:pt x="21086" y="21600"/>
                    <a:pt x="21600" y="17280"/>
                    <a:pt x="21600" y="8640"/>
                  </a:cubicBezTo>
                  <a:cubicBezTo>
                    <a:pt x="21600" y="4320"/>
                    <a:pt x="21086" y="0"/>
                    <a:pt x="2005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62" name="组合 261">
            <a:extLst>
              <a:ext uri="{FF2B5EF4-FFF2-40B4-BE49-F238E27FC236}">
                <a16:creationId xmlns:a16="http://schemas.microsoft.com/office/drawing/2014/main" id="{A4F9762F-D141-475D-9986-C5F0853121A5}"/>
              </a:ext>
            </a:extLst>
          </p:cNvPr>
          <p:cNvGrpSpPr/>
          <p:nvPr/>
        </p:nvGrpSpPr>
        <p:grpSpPr>
          <a:xfrm>
            <a:off x="1956094" y="1500069"/>
            <a:ext cx="404185" cy="404185"/>
            <a:chOff x="1956094" y="1500069"/>
            <a:chExt cx="404185" cy="404185"/>
          </a:xfrm>
        </p:grpSpPr>
        <p:sp>
          <p:nvSpPr>
            <p:cNvPr id="263" name="Freeform 229">
              <a:extLst>
                <a:ext uri="{FF2B5EF4-FFF2-40B4-BE49-F238E27FC236}">
                  <a16:creationId xmlns:a16="http://schemas.microsoft.com/office/drawing/2014/main" id="{68BDDAD6-F8E8-40F1-A6C9-CDB641130982}"/>
                </a:ext>
              </a:extLst>
            </p:cNvPr>
            <p:cNvSpPr/>
            <p:nvPr/>
          </p:nvSpPr>
          <p:spPr>
            <a:xfrm>
              <a:off x="1956094" y="1500069"/>
              <a:ext cx="404185" cy="40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558" extrusionOk="0">
                  <a:moveTo>
                    <a:pt x="21431" y="20925"/>
                  </a:moveTo>
                  <a:cubicBezTo>
                    <a:pt x="14850" y="14175"/>
                    <a:pt x="14850" y="14175"/>
                    <a:pt x="14850" y="14175"/>
                  </a:cubicBezTo>
                  <a:cubicBezTo>
                    <a:pt x="15019" y="14006"/>
                    <a:pt x="15019" y="14006"/>
                    <a:pt x="15019" y="14006"/>
                  </a:cubicBezTo>
                  <a:cubicBezTo>
                    <a:pt x="16369" y="12487"/>
                    <a:pt x="17044" y="10462"/>
                    <a:pt x="17044" y="8437"/>
                  </a:cubicBezTo>
                  <a:cubicBezTo>
                    <a:pt x="17044" y="3713"/>
                    <a:pt x="13162" y="0"/>
                    <a:pt x="8437" y="0"/>
                  </a:cubicBezTo>
                  <a:cubicBezTo>
                    <a:pt x="6244" y="0"/>
                    <a:pt x="4050" y="844"/>
                    <a:pt x="2531" y="2531"/>
                  </a:cubicBezTo>
                  <a:cubicBezTo>
                    <a:pt x="844" y="4050"/>
                    <a:pt x="0" y="6244"/>
                    <a:pt x="0" y="8437"/>
                  </a:cubicBezTo>
                  <a:cubicBezTo>
                    <a:pt x="0" y="13162"/>
                    <a:pt x="3881" y="17044"/>
                    <a:pt x="8437" y="17044"/>
                  </a:cubicBezTo>
                  <a:cubicBezTo>
                    <a:pt x="10631" y="17044"/>
                    <a:pt x="12487" y="16200"/>
                    <a:pt x="14175" y="14850"/>
                  </a:cubicBezTo>
                  <a:cubicBezTo>
                    <a:pt x="14344" y="14850"/>
                    <a:pt x="14344" y="14850"/>
                    <a:pt x="14344" y="14850"/>
                  </a:cubicBezTo>
                  <a:cubicBezTo>
                    <a:pt x="20925" y="21431"/>
                    <a:pt x="20925" y="21431"/>
                    <a:pt x="20925" y="21431"/>
                  </a:cubicBezTo>
                  <a:cubicBezTo>
                    <a:pt x="21094" y="21600"/>
                    <a:pt x="21262" y="21600"/>
                    <a:pt x="21431" y="21431"/>
                  </a:cubicBezTo>
                  <a:cubicBezTo>
                    <a:pt x="21600" y="21262"/>
                    <a:pt x="21600" y="21094"/>
                    <a:pt x="21431" y="20925"/>
                  </a:cubicBezTo>
                  <a:close/>
                  <a:moveTo>
                    <a:pt x="14006" y="14006"/>
                  </a:moveTo>
                  <a:cubicBezTo>
                    <a:pt x="13331" y="14681"/>
                    <a:pt x="12487" y="15187"/>
                    <a:pt x="11475" y="15694"/>
                  </a:cubicBezTo>
                  <a:cubicBezTo>
                    <a:pt x="10631" y="16031"/>
                    <a:pt x="9619" y="16200"/>
                    <a:pt x="8437" y="16200"/>
                  </a:cubicBezTo>
                  <a:cubicBezTo>
                    <a:pt x="7425" y="16200"/>
                    <a:pt x="6412" y="16031"/>
                    <a:pt x="5569" y="15694"/>
                  </a:cubicBezTo>
                  <a:cubicBezTo>
                    <a:pt x="4556" y="15187"/>
                    <a:pt x="3713" y="14681"/>
                    <a:pt x="3038" y="14006"/>
                  </a:cubicBezTo>
                  <a:cubicBezTo>
                    <a:pt x="2363" y="13331"/>
                    <a:pt x="1688" y="12487"/>
                    <a:pt x="1350" y="11475"/>
                  </a:cubicBezTo>
                  <a:cubicBezTo>
                    <a:pt x="1013" y="10631"/>
                    <a:pt x="844" y="9619"/>
                    <a:pt x="844" y="8437"/>
                  </a:cubicBezTo>
                  <a:cubicBezTo>
                    <a:pt x="844" y="7425"/>
                    <a:pt x="1013" y="6412"/>
                    <a:pt x="1350" y="5400"/>
                  </a:cubicBezTo>
                  <a:cubicBezTo>
                    <a:pt x="1688" y="4556"/>
                    <a:pt x="2363" y="3713"/>
                    <a:pt x="3038" y="3038"/>
                  </a:cubicBezTo>
                  <a:cubicBezTo>
                    <a:pt x="3713" y="2363"/>
                    <a:pt x="4556" y="1688"/>
                    <a:pt x="5569" y="1350"/>
                  </a:cubicBezTo>
                  <a:cubicBezTo>
                    <a:pt x="7425" y="506"/>
                    <a:pt x="9619" y="506"/>
                    <a:pt x="11475" y="1350"/>
                  </a:cubicBezTo>
                  <a:cubicBezTo>
                    <a:pt x="12487" y="1688"/>
                    <a:pt x="13331" y="2363"/>
                    <a:pt x="14006" y="3038"/>
                  </a:cubicBezTo>
                  <a:cubicBezTo>
                    <a:pt x="14681" y="3713"/>
                    <a:pt x="15187" y="4556"/>
                    <a:pt x="15694" y="5400"/>
                  </a:cubicBezTo>
                  <a:cubicBezTo>
                    <a:pt x="16031" y="6412"/>
                    <a:pt x="16200" y="7425"/>
                    <a:pt x="16200" y="8437"/>
                  </a:cubicBezTo>
                  <a:cubicBezTo>
                    <a:pt x="16200" y="9619"/>
                    <a:pt x="16031" y="10631"/>
                    <a:pt x="15694" y="11475"/>
                  </a:cubicBezTo>
                  <a:cubicBezTo>
                    <a:pt x="15187" y="12487"/>
                    <a:pt x="14681" y="13331"/>
                    <a:pt x="14006" y="1400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64" name="Freeform 230">
              <a:extLst>
                <a:ext uri="{FF2B5EF4-FFF2-40B4-BE49-F238E27FC236}">
                  <a16:creationId xmlns:a16="http://schemas.microsoft.com/office/drawing/2014/main" id="{EA3E0B8C-4457-4D67-95F3-60CB6AE1620F}"/>
                </a:ext>
              </a:extLst>
            </p:cNvPr>
            <p:cNvSpPr/>
            <p:nvPr/>
          </p:nvSpPr>
          <p:spPr>
            <a:xfrm>
              <a:off x="2050989" y="1594964"/>
              <a:ext cx="129646" cy="129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46" y="9483"/>
                  </a:moveTo>
                  <a:cubicBezTo>
                    <a:pt x="12117" y="9483"/>
                    <a:pt x="12117" y="9483"/>
                    <a:pt x="12117" y="9483"/>
                  </a:cubicBezTo>
                  <a:cubicBezTo>
                    <a:pt x="12117" y="1054"/>
                    <a:pt x="12117" y="1054"/>
                    <a:pt x="12117" y="1054"/>
                  </a:cubicBezTo>
                  <a:cubicBezTo>
                    <a:pt x="12117" y="527"/>
                    <a:pt x="11590" y="0"/>
                    <a:pt x="10537" y="0"/>
                  </a:cubicBezTo>
                  <a:cubicBezTo>
                    <a:pt x="10010" y="0"/>
                    <a:pt x="9483" y="527"/>
                    <a:pt x="9483" y="1054"/>
                  </a:cubicBezTo>
                  <a:cubicBezTo>
                    <a:pt x="9483" y="9483"/>
                    <a:pt x="9483" y="9483"/>
                    <a:pt x="9483" y="9483"/>
                  </a:cubicBezTo>
                  <a:cubicBezTo>
                    <a:pt x="1054" y="9483"/>
                    <a:pt x="1054" y="9483"/>
                    <a:pt x="1054" y="9483"/>
                  </a:cubicBezTo>
                  <a:cubicBezTo>
                    <a:pt x="527" y="9483"/>
                    <a:pt x="0" y="10010"/>
                    <a:pt x="0" y="10537"/>
                  </a:cubicBezTo>
                  <a:cubicBezTo>
                    <a:pt x="0" y="11590"/>
                    <a:pt x="527" y="12117"/>
                    <a:pt x="1054" y="12117"/>
                  </a:cubicBezTo>
                  <a:cubicBezTo>
                    <a:pt x="9483" y="12117"/>
                    <a:pt x="9483" y="12117"/>
                    <a:pt x="9483" y="12117"/>
                  </a:cubicBezTo>
                  <a:cubicBezTo>
                    <a:pt x="9483" y="20546"/>
                    <a:pt x="9483" y="20546"/>
                    <a:pt x="9483" y="20546"/>
                  </a:cubicBezTo>
                  <a:cubicBezTo>
                    <a:pt x="9483" y="21073"/>
                    <a:pt x="10010" y="21600"/>
                    <a:pt x="10537" y="21600"/>
                  </a:cubicBezTo>
                  <a:cubicBezTo>
                    <a:pt x="11590" y="21600"/>
                    <a:pt x="12117" y="21073"/>
                    <a:pt x="12117" y="20546"/>
                  </a:cubicBezTo>
                  <a:cubicBezTo>
                    <a:pt x="12117" y="12117"/>
                    <a:pt x="12117" y="12117"/>
                    <a:pt x="12117" y="12117"/>
                  </a:cubicBezTo>
                  <a:cubicBezTo>
                    <a:pt x="20546" y="12117"/>
                    <a:pt x="20546" y="12117"/>
                    <a:pt x="20546" y="12117"/>
                  </a:cubicBezTo>
                  <a:cubicBezTo>
                    <a:pt x="21073" y="12117"/>
                    <a:pt x="21600" y="11590"/>
                    <a:pt x="21600" y="10537"/>
                  </a:cubicBezTo>
                  <a:cubicBezTo>
                    <a:pt x="21600" y="10010"/>
                    <a:pt x="21073" y="9483"/>
                    <a:pt x="20546" y="948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65" name="组合 264">
            <a:extLst>
              <a:ext uri="{FF2B5EF4-FFF2-40B4-BE49-F238E27FC236}">
                <a16:creationId xmlns:a16="http://schemas.microsoft.com/office/drawing/2014/main" id="{0B465C9B-CC20-44C6-A687-F2942031B578}"/>
              </a:ext>
            </a:extLst>
          </p:cNvPr>
          <p:cNvGrpSpPr/>
          <p:nvPr/>
        </p:nvGrpSpPr>
        <p:grpSpPr>
          <a:xfrm>
            <a:off x="1147481" y="1500069"/>
            <a:ext cx="402850" cy="404185"/>
            <a:chOff x="1147481" y="1500069"/>
            <a:chExt cx="402850" cy="404185"/>
          </a:xfrm>
        </p:grpSpPr>
        <p:sp>
          <p:nvSpPr>
            <p:cNvPr id="266" name="Freeform 231">
              <a:extLst>
                <a:ext uri="{FF2B5EF4-FFF2-40B4-BE49-F238E27FC236}">
                  <a16:creationId xmlns:a16="http://schemas.microsoft.com/office/drawing/2014/main" id="{EE749DCF-C96D-49D7-A93B-5A5E896E3B02}"/>
                </a:ext>
              </a:extLst>
            </p:cNvPr>
            <p:cNvSpPr/>
            <p:nvPr/>
          </p:nvSpPr>
          <p:spPr>
            <a:xfrm>
              <a:off x="1147481" y="1500069"/>
              <a:ext cx="402850" cy="40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558" extrusionOk="0">
                  <a:moveTo>
                    <a:pt x="21431" y="20925"/>
                  </a:moveTo>
                  <a:cubicBezTo>
                    <a:pt x="14850" y="14175"/>
                    <a:pt x="14850" y="14175"/>
                    <a:pt x="14850" y="14175"/>
                  </a:cubicBezTo>
                  <a:cubicBezTo>
                    <a:pt x="15019" y="14006"/>
                    <a:pt x="15019" y="14006"/>
                    <a:pt x="15019" y="14006"/>
                  </a:cubicBezTo>
                  <a:cubicBezTo>
                    <a:pt x="16369" y="12487"/>
                    <a:pt x="17044" y="10462"/>
                    <a:pt x="17044" y="8437"/>
                  </a:cubicBezTo>
                  <a:cubicBezTo>
                    <a:pt x="17044" y="3713"/>
                    <a:pt x="13162" y="0"/>
                    <a:pt x="8438" y="0"/>
                  </a:cubicBezTo>
                  <a:cubicBezTo>
                    <a:pt x="6244" y="0"/>
                    <a:pt x="4050" y="844"/>
                    <a:pt x="2531" y="2531"/>
                  </a:cubicBezTo>
                  <a:cubicBezTo>
                    <a:pt x="844" y="4050"/>
                    <a:pt x="0" y="6244"/>
                    <a:pt x="0" y="8437"/>
                  </a:cubicBezTo>
                  <a:cubicBezTo>
                    <a:pt x="0" y="13162"/>
                    <a:pt x="3881" y="17044"/>
                    <a:pt x="8438" y="17044"/>
                  </a:cubicBezTo>
                  <a:cubicBezTo>
                    <a:pt x="10631" y="17044"/>
                    <a:pt x="12487" y="16200"/>
                    <a:pt x="14175" y="14850"/>
                  </a:cubicBezTo>
                  <a:cubicBezTo>
                    <a:pt x="14344" y="14850"/>
                    <a:pt x="14344" y="14850"/>
                    <a:pt x="14344" y="14850"/>
                  </a:cubicBezTo>
                  <a:cubicBezTo>
                    <a:pt x="20925" y="21431"/>
                    <a:pt x="20925" y="21431"/>
                    <a:pt x="20925" y="21431"/>
                  </a:cubicBezTo>
                  <a:cubicBezTo>
                    <a:pt x="21094" y="21600"/>
                    <a:pt x="21262" y="21600"/>
                    <a:pt x="21431" y="21431"/>
                  </a:cubicBezTo>
                  <a:cubicBezTo>
                    <a:pt x="21600" y="21262"/>
                    <a:pt x="21600" y="21094"/>
                    <a:pt x="21431" y="20925"/>
                  </a:cubicBezTo>
                  <a:close/>
                  <a:moveTo>
                    <a:pt x="14006" y="14006"/>
                  </a:moveTo>
                  <a:cubicBezTo>
                    <a:pt x="13331" y="14681"/>
                    <a:pt x="12487" y="15187"/>
                    <a:pt x="11475" y="15694"/>
                  </a:cubicBezTo>
                  <a:cubicBezTo>
                    <a:pt x="10631" y="16031"/>
                    <a:pt x="9619" y="16200"/>
                    <a:pt x="8438" y="16200"/>
                  </a:cubicBezTo>
                  <a:cubicBezTo>
                    <a:pt x="7425" y="16200"/>
                    <a:pt x="6413" y="16031"/>
                    <a:pt x="5569" y="15694"/>
                  </a:cubicBezTo>
                  <a:cubicBezTo>
                    <a:pt x="4556" y="15187"/>
                    <a:pt x="3713" y="14681"/>
                    <a:pt x="3038" y="14006"/>
                  </a:cubicBezTo>
                  <a:cubicBezTo>
                    <a:pt x="2363" y="13331"/>
                    <a:pt x="1688" y="12487"/>
                    <a:pt x="1350" y="11475"/>
                  </a:cubicBezTo>
                  <a:cubicBezTo>
                    <a:pt x="1013" y="10631"/>
                    <a:pt x="844" y="9619"/>
                    <a:pt x="844" y="8437"/>
                  </a:cubicBezTo>
                  <a:cubicBezTo>
                    <a:pt x="844" y="7425"/>
                    <a:pt x="1013" y="6412"/>
                    <a:pt x="1350" y="5400"/>
                  </a:cubicBezTo>
                  <a:cubicBezTo>
                    <a:pt x="1688" y="4556"/>
                    <a:pt x="2363" y="3713"/>
                    <a:pt x="3038" y="3038"/>
                  </a:cubicBezTo>
                  <a:cubicBezTo>
                    <a:pt x="3713" y="2363"/>
                    <a:pt x="4556" y="1688"/>
                    <a:pt x="5569" y="1350"/>
                  </a:cubicBezTo>
                  <a:cubicBezTo>
                    <a:pt x="7425" y="506"/>
                    <a:pt x="9619" y="506"/>
                    <a:pt x="11475" y="1350"/>
                  </a:cubicBezTo>
                  <a:cubicBezTo>
                    <a:pt x="12487" y="1688"/>
                    <a:pt x="13331" y="2363"/>
                    <a:pt x="14006" y="3038"/>
                  </a:cubicBezTo>
                  <a:cubicBezTo>
                    <a:pt x="14681" y="3713"/>
                    <a:pt x="15187" y="4556"/>
                    <a:pt x="15694" y="5400"/>
                  </a:cubicBezTo>
                  <a:cubicBezTo>
                    <a:pt x="16031" y="6412"/>
                    <a:pt x="16200" y="7425"/>
                    <a:pt x="16200" y="8437"/>
                  </a:cubicBezTo>
                  <a:cubicBezTo>
                    <a:pt x="16200" y="9619"/>
                    <a:pt x="16031" y="10631"/>
                    <a:pt x="15694" y="11475"/>
                  </a:cubicBezTo>
                  <a:cubicBezTo>
                    <a:pt x="15187" y="12487"/>
                    <a:pt x="14681" y="13331"/>
                    <a:pt x="14006" y="1400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67" name="Freeform 232">
              <a:extLst>
                <a:ext uri="{FF2B5EF4-FFF2-40B4-BE49-F238E27FC236}">
                  <a16:creationId xmlns:a16="http://schemas.microsoft.com/office/drawing/2014/main" id="{4B6F399E-0226-42B0-88E3-1BB10CA60250}"/>
                </a:ext>
              </a:extLst>
            </p:cNvPr>
            <p:cNvSpPr/>
            <p:nvPr/>
          </p:nvSpPr>
          <p:spPr>
            <a:xfrm>
              <a:off x="1194260" y="1548185"/>
              <a:ext cx="120290" cy="118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63" y="0"/>
                  </a:moveTo>
                  <a:cubicBezTo>
                    <a:pt x="9095" y="0"/>
                    <a:pt x="0" y="9095"/>
                    <a:pt x="0" y="20463"/>
                  </a:cubicBezTo>
                  <a:cubicBezTo>
                    <a:pt x="0" y="21032"/>
                    <a:pt x="568" y="21600"/>
                    <a:pt x="1137" y="21600"/>
                  </a:cubicBezTo>
                  <a:cubicBezTo>
                    <a:pt x="2274" y="21600"/>
                    <a:pt x="2842" y="21032"/>
                    <a:pt x="2842" y="20463"/>
                  </a:cubicBezTo>
                  <a:cubicBezTo>
                    <a:pt x="2842" y="15347"/>
                    <a:pt x="4547" y="10800"/>
                    <a:pt x="7958" y="7958"/>
                  </a:cubicBezTo>
                  <a:cubicBezTo>
                    <a:pt x="11368" y="4547"/>
                    <a:pt x="15347" y="2274"/>
                    <a:pt x="20463" y="2274"/>
                  </a:cubicBezTo>
                  <a:cubicBezTo>
                    <a:pt x="21032" y="2274"/>
                    <a:pt x="21600" y="1705"/>
                    <a:pt x="21600" y="1137"/>
                  </a:cubicBezTo>
                  <a:cubicBezTo>
                    <a:pt x="21600" y="568"/>
                    <a:pt x="21032" y="0"/>
                    <a:pt x="2046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68" name="Freeform 7">
            <a:extLst>
              <a:ext uri="{FF2B5EF4-FFF2-40B4-BE49-F238E27FC236}">
                <a16:creationId xmlns:a16="http://schemas.microsoft.com/office/drawing/2014/main" id="{BD31A945-7505-4E61-AE21-731570A24FDD}"/>
              </a:ext>
            </a:extLst>
          </p:cNvPr>
          <p:cNvSpPr/>
          <p:nvPr/>
        </p:nvSpPr>
        <p:spPr>
          <a:xfrm>
            <a:off x="10877353" y="4722817"/>
            <a:ext cx="407776" cy="407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869"/>
                </a:moveTo>
                <a:cubicBezTo>
                  <a:pt x="21600" y="2531"/>
                  <a:pt x="21431" y="2362"/>
                  <a:pt x="21263" y="2362"/>
                </a:cubicBezTo>
                <a:cubicBezTo>
                  <a:pt x="18056" y="2362"/>
                  <a:pt x="18056" y="2362"/>
                  <a:pt x="18056" y="2362"/>
                </a:cubicBezTo>
                <a:cubicBezTo>
                  <a:pt x="18056" y="337"/>
                  <a:pt x="18056" y="337"/>
                  <a:pt x="18056" y="337"/>
                </a:cubicBezTo>
                <a:cubicBezTo>
                  <a:pt x="18056" y="169"/>
                  <a:pt x="17888" y="0"/>
                  <a:pt x="17719" y="0"/>
                </a:cubicBezTo>
                <a:cubicBezTo>
                  <a:pt x="3881" y="0"/>
                  <a:pt x="3881" y="0"/>
                  <a:pt x="3881" y="0"/>
                </a:cubicBezTo>
                <a:cubicBezTo>
                  <a:pt x="3712" y="0"/>
                  <a:pt x="3544" y="169"/>
                  <a:pt x="3544" y="337"/>
                </a:cubicBezTo>
                <a:cubicBezTo>
                  <a:pt x="3544" y="2362"/>
                  <a:pt x="3544" y="2362"/>
                  <a:pt x="3544" y="2362"/>
                </a:cubicBezTo>
                <a:cubicBezTo>
                  <a:pt x="337" y="2362"/>
                  <a:pt x="337" y="2362"/>
                  <a:pt x="337" y="2362"/>
                </a:cubicBezTo>
                <a:cubicBezTo>
                  <a:pt x="169" y="2362"/>
                  <a:pt x="0" y="2531"/>
                  <a:pt x="0" y="2869"/>
                </a:cubicBezTo>
                <a:cubicBezTo>
                  <a:pt x="169" y="6075"/>
                  <a:pt x="1856" y="9112"/>
                  <a:pt x="4556" y="10969"/>
                </a:cubicBezTo>
                <a:cubicBezTo>
                  <a:pt x="4556" y="10969"/>
                  <a:pt x="4556" y="10969"/>
                  <a:pt x="4556" y="10969"/>
                </a:cubicBezTo>
                <a:cubicBezTo>
                  <a:pt x="5569" y="12656"/>
                  <a:pt x="7087" y="13838"/>
                  <a:pt x="8944" y="14175"/>
                </a:cubicBezTo>
                <a:cubicBezTo>
                  <a:pt x="9112" y="14344"/>
                  <a:pt x="9112" y="14344"/>
                  <a:pt x="9112" y="14344"/>
                </a:cubicBezTo>
                <a:cubicBezTo>
                  <a:pt x="9112" y="18225"/>
                  <a:pt x="9112" y="18225"/>
                  <a:pt x="9112" y="18225"/>
                </a:cubicBezTo>
                <a:cubicBezTo>
                  <a:pt x="6412" y="18225"/>
                  <a:pt x="6412" y="18225"/>
                  <a:pt x="6412" y="18225"/>
                </a:cubicBezTo>
                <a:cubicBezTo>
                  <a:pt x="5906" y="18225"/>
                  <a:pt x="5400" y="18731"/>
                  <a:pt x="5400" y="19238"/>
                </a:cubicBezTo>
                <a:cubicBezTo>
                  <a:pt x="5400" y="20756"/>
                  <a:pt x="5400" y="20756"/>
                  <a:pt x="5400" y="20756"/>
                </a:cubicBezTo>
                <a:cubicBezTo>
                  <a:pt x="4556" y="20756"/>
                  <a:pt x="4556" y="20756"/>
                  <a:pt x="4556" y="20756"/>
                </a:cubicBezTo>
                <a:cubicBezTo>
                  <a:pt x="4387" y="20756"/>
                  <a:pt x="4219" y="20925"/>
                  <a:pt x="4219" y="21094"/>
                </a:cubicBezTo>
                <a:cubicBezTo>
                  <a:pt x="4219" y="21431"/>
                  <a:pt x="4387" y="21600"/>
                  <a:pt x="4556" y="21600"/>
                </a:cubicBezTo>
                <a:cubicBezTo>
                  <a:pt x="17044" y="21600"/>
                  <a:pt x="17044" y="21600"/>
                  <a:pt x="17044" y="21600"/>
                </a:cubicBezTo>
                <a:cubicBezTo>
                  <a:pt x="17213" y="21600"/>
                  <a:pt x="17381" y="21431"/>
                  <a:pt x="17381" y="21094"/>
                </a:cubicBezTo>
                <a:cubicBezTo>
                  <a:pt x="17381" y="20925"/>
                  <a:pt x="17213" y="20756"/>
                  <a:pt x="17044" y="20756"/>
                </a:cubicBezTo>
                <a:cubicBezTo>
                  <a:pt x="16200" y="20756"/>
                  <a:pt x="16200" y="20756"/>
                  <a:pt x="16200" y="20756"/>
                </a:cubicBezTo>
                <a:cubicBezTo>
                  <a:pt x="16200" y="19238"/>
                  <a:pt x="16200" y="19238"/>
                  <a:pt x="16200" y="19238"/>
                </a:cubicBezTo>
                <a:cubicBezTo>
                  <a:pt x="16200" y="18731"/>
                  <a:pt x="15694" y="18225"/>
                  <a:pt x="15188" y="18225"/>
                </a:cubicBezTo>
                <a:cubicBezTo>
                  <a:pt x="12488" y="18225"/>
                  <a:pt x="12488" y="18225"/>
                  <a:pt x="12488" y="18225"/>
                </a:cubicBezTo>
                <a:cubicBezTo>
                  <a:pt x="12488" y="14344"/>
                  <a:pt x="12488" y="14344"/>
                  <a:pt x="12488" y="14344"/>
                </a:cubicBezTo>
                <a:cubicBezTo>
                  <a:pt x="12656" y="14175"/>
                  <a:pt x="12656" y="14175"/>
                  <a:pt x="12656" y="14175"/>
                </a:cubicBezTo>
                <a:cubicBezTo>
                  <a:pt x="14513" y="13838"/>
                  <a:pt x="16031" y="12656"/>
                  <a:pt x="17044" y="10969"/>
                </a:cubicBezTo>
                <a:cubicBezTo>
                  <a:pt x="17044" y="10969"/>
                  <a:pt x="17044" y="10969"/>
                  <a:pt x="17044" y="10969"/>
                </a:cubicBezTo>
                <a:cubicBezTo>
                  <a:pt x="19744" y="9112"/>
                  <a:pt x="21431" y="6075"/>
                  <a:pt x="21600" y="2869"/>
                </a:cubicBezTo>
                <a:close/>
                <a:moveTo>
                  <a:pt x="3206" y="8775"/>
                </a:moveTo>
                <a:cubicBezTo>
                  <a:pt x="2531" y="7931"/>
                  <a:pt x="2025" y="7087"/>
                  <a:pt x="1519" y="6075"/>
                </a:cubicBezTo>
                <a:cubicBezTo>
                  <a:pt x="1181" y="5231"/>
                  <a:pt x="1012" y="4387"/>
                  <a:pt x="844" y="3544"/>
                </a:cubicBezTo>
                <a:cubicBezTo>
                  <a:pt x="844" y="3206"/>
                  <a:pt x="844" y="3206"/>
                  <a:pt x="844" y="3206"/>
                </a:cubicBezTo>
                <a:cubicBezTo>
                  <a:pt x="3544" y="3206"/>
                  <a:pt x="3544" y="3206"/>
                  <a:pt x="3544" y="3206"/>
                </a:cubicBezTo>
                <a:cubicBezTo>
                  <a:pt x="3544" y="7256"/>
                  <a:pt x="3544" y="7256"/>
                  <a:pt x="3544" y="7256"/>
                </a:cubicBezTo>
                <a:cubicBezTo>
                  <a:pt x="3544" y="7594"/>
                  <a:pt x="3544" y="8100"/>
                  <a:pt x="3712" y="8606"/>
                </a:cubicBezTo>
                <a:cubicBezTo>
                  <a:pt x="3881" y="9450"/>
                  <a:pt x="3881" y="9450"/>
                  <a:pt x="3881" y="9450"/>
                </a:cubicBezTo>
                <a:lnTo>
                  <a:pt x="3206" y="8775"/>
                </a:lnTo>
                <a:close/>
                <a:moveTo>
                  <a:pt x="15356" y="19069"/>
                </a:moveTo>
                <a:cubicBezTo>
                  <a:pt x="15356" y="20756"/>
                  <a:pt x="15356" y="20756"/>
                  <a:pt x="15356" y="20756"/>
                </a:cubicBezTo>
                <a:cubicBezTo>
                  <a:pt x="6244" y="20756"/>
                  <a:pt x="6244" y="20756"/>
                  <a:pt x="6244" y="20756"/>
                </a:cubicBezTo>
                <a:cubicBezTo>
                  <a:pt x="6244" y="19069"/>
                  <a:pt x="6244" y="19069"/>
                  <a:pt x="6244" y="19069"/>
                </a:cubicBezTo>
                <a:lnTo>
                  <a:pt x="15356" y="19069"/>
                </a:lnTo>
                <a:close/>
                <a:moveTo>
                  <a:pt x="9956" y="18225"/>
                </a:moveTo>
                <a:cubicBezTo>
                  <a:pt x="9956" y="14344"/>
                  <a:pt x="9956" y="14344"/>
                  <a:pt x="9956" y="14344"/>
                </a:cubicBezTo>
                <a:cubicBezTo>
                  <a:pt x="10125" y="14513"/>
                  <a:pt x="10125" y="14513"/>
                  <a:pt x="10125" y="14513"/>
                </a:cubicBezTo>
                <a:cubicBezTo>
                  <a:pt x="10631" y="14513"/>
                  <a:pt x="10969" y="14513"/>
                  <a:pt x="11475" y="14513"/>
                </a:cubicBezTo>
                <a:cubicBezTo>
                  <a:pt x="11644" y="14344"/>
                  <a:pt x="11644" y="14344"/>
                  <a:pt x="11644" y="14344"/>
                </a:cubicBezTo>
                <a:cubicBezTo>
                  <a:pt x="11644" y="18225"/>
                  <a:pt x="11644" y="18225"/>
                  <a:pt x="11644" y="18225"/>
                </a:cubicBezTo>
                <a:lnTo>
                  <a:pt x="9956" y="18225"/>
                </a:lnTo>
                <a:close/>
                <a:moveTo>
                  <a:pt x="17381" y="7256"/>
                </a:moveTo>
                <a:cubicBezTo>
                  <a:pt x="17381" y="8100"/>
                  <a:pt x="17213" y="8944"/>
                  <a:pt x="16875" y="9787"/>
                </a:cubicBezTo>
                <a:cubicBezTo>
                  <a:pt x="16538" y="10462"/>
                  <a:pt x="16031" y="11138"/>
                  <a:pt x="15356" y="11813"/>
                </a:cubicBezTo>
                <a:cubicBezTo>
                  <a:pt x="14850" y="12319"/>
                  <a:pt x="14175" y="12825"/>
                  <a:pt x="13331" y="13163"/>
                </a:cubicBezTo>
                <a:cubicBezTo>
                  <a:pt x="12488" y="13500"/>
                  <a:pt x="11644" y="13669"/>
                  <a:pt x="10800" y="13669"/>
                </a:cubicBezTo>
                <a:cubicBezTo>
                  <a:pt x="9956" y="13669"/>
                  <a:pt x="9112" y="13500"/>
                  <a:pt x="8269" y="13163"/>
                </a:cubicBezTo>
                <a:cubicBezTo>
                  <a:pt x="7425" y="12825"/>
                  <a:pt x="6750" y="12319"/>
                  <a:pt x="6244" y="11813"/>
                </a:cubicBezTo>
                <a:cubicBezTo>
                  <a:pt x="5569" y="11138"/>
                  <a:pt x="5062" y="10462"/>
                  <a:pt x="4725" y="9787"/>
                </a:cubicBezTo>
                <a:cubicBezTo>
                  <a:pt x="4387" y="8944"/>
                  <a:pt x="4219" y="8100"/>
                  <a:pt x="4219" y="7256"/>
                </a:cubicBezTo>
                <a:cubicBezTo>
                  <a:pt x="4219" y="675"/>
                  <a:pt x="4219" y="675"/>
                  <a:pt x="4219" y="675"/>
                </a:cubicBezTo>
                <a:cubicBezTo>
                  <a:pt x="17381" y="675"/>
                  <a:pt x="17381" y="675"/>
                  <a:pt x="17381" y="675"/>
                </a:cubicBezTo>
                <a:lnTo>
                  <a:pt x="17381" y="7256"/>
                </a:lnTo>
                <a:close/>
                <a:moveTo>
                  <a:pt x="17719" y="9450"/>
                </a:moveTo>
                <a:cubicBezTo>
                  <a:pt x="17888" y="8606"/>
                  <a:pt x="17888" y="8606"/>
                  <a:pt x="17888" y="8606"/>
                </a:cubicBezTo>
                <a:cubicBezTo>
                  <a:pt x="18056" y="8100"/>
                  <a:pt x="18056" y="7594"/>
                  <a:pt x="18056" y="7256"/>
                </a:cubicBezTo>
                <a:cubicBezTo>
                  <a:pt x="18056" y="3206"/>
                  <a:pt x="18056" y="3206"/>
                  <a:pt x="18056" y="3206"/>
                </a:cubicBezTo>
                <a:cubicBezTo>
                  <a:pt x="20756" y="3206"/>
                  <a:pt x="20756" y="3206"/>
                  <a:pt x="20756" y="3206"/>
                </a:cubicBezTo>
                <a:cubicBezTo>
                  <a:pt x="20756" y="3544"/>
                  <a:pt x="20756" y="3544"/>
                  <a:pt x="20756" y="3544"/>
                </a:cubicBezTo>
                <a:cubicBezTo>
                  <a:pt x="20588" y="4387"/>
                  <a:pt x="20419" y="5231"/>
                  <a:pt x="20081" y="6075"/>
                </a:cubicBezTo>
                <a:cubicBezTo>
                  <a:pt x="19575" y="7087"/>
                  <a:pt x="19069" y="7931"/>
                  <a:pt x="18394" y="8775"/>
                </a:cubicBezTo>
                <a:lnTo>
                  <a:pt x="17719" y="9450"/>
                </a:ln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269" name="组合 268">
            <a:extLst>
              <a:ext uri="{FF2B5EF4-FFF2-40B4-BE49-F238E27FC236}">
                <a16:creationId xmlns:a16="http://schemas.microsoft.com/office/drawing/2014/main" id="{A6976E77-B911-42E2-BF66-B477F0A643E0}"/>
              </a:ext>
            </a:extLst>
          </p:cNvPr>
          <p:cNvGrpSpPr/>
          <p:nvPr/>
        </p:nvGrpSpPr>
        <p:grpSpPr>
          <a:xfrm>
            <a:off x="10877353" y="5573261"/>
            <a:ext cx="407776" cy="296075"/>
            <a:chOff x="8445411" y="6408999"/>
            <a:chExt cx="407776" cy="296075"/>
          </a:xfrm>
        </p:grpSpPr>
        <p:sp>
          <p:nvSpPr>
            <p:cNvPr id="270" name="Freeform 8">
              <a:extLst>
                <a:ext uri="{FF2B5EF4-FFF2-40B4-BE49-F238E27FC236}">
                  <a16:creationId xmlns:a16="http://schemas.microsoft.com/office/drawing/2014/main" id="{AE447AD9-CB97-498C-9BF1-85F8F48DE502}"/>
                </a:ext>
              </a:extLst>
            </p:cNvPr>
            <p:cNvSpPr/>
            <p:nvPr/>
          </p:nvSpPr>
          <p:spPr>
            <a:xfrm>
              <a:off x="8643242" y="6583952"/>
              <a:ext cx="13458" cy="6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400" y="0"/>
                    <a:pt x="0" y="1080"/>
                    <a:pt x="0" y="3240"/>
                  </a:cubicBezTo>
                  <a:cubicBezTo>
                    <a:pt x="0" y="18360"/>
                    <a:pt x="0" y="18360"/>
                    <a:pt x="0" y="18360"/>
                  </a:cubicBezTo>
                  <a:cubicBezTo>
                    <a:pt x="0" y="20520"/>
                    <a:pt x="5400" y="21600"/>
                    <a:pt x="10800" y="21600"/>
                  </a:cubicBezTo>
                  <a:cubicBezTo>
                    <a:pt x="16200" y="21600"/>
                    <a:pt x="21600" y="20520"/>
                    <a:pt x="21600" y="18360"/>
                  </a:cubicBezTo>
                  <a:cubicBezTo>
                    <a:pt x="21600" y="3240"/>
                    <a:pt x="21600" y="3240"/>
                    <a:pt x="21600" y="3240"/>
                  </a:cubicBezTo>
                  <a:cubicBezTo>
                    <a:pt x="21600" y="1080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71" name="Freeform 9">
              <a:extLst>
                <a:ext uri="{FF2B5EF4-FFF2-40B4-BE49-F238E27FC236}">
                  <a16:creationId xmlns:a16="http://schemas.microsoft.com/office/drawing/2014/main" id="{2DC33A66-9A17-441E-9822-0CAD6EF42498}"/>
                </a:ext>
              </a:extLst>
            </p:cNvPr>
            <p:cNvSpPr/>
            <p:nvPr/>
          </p:nvSpPr>
          <p:spPr>
            <a:xfrm>
              <a:off x="8445411" y="6408999"/>
              <a:ext cx="407776" cy="296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63" y="0"/>
                  </a:moveTo>
                  <a:cubicBezTo>
                    <a:pt x="337" y="0"/>
                    <a:pt x="337" y="0"/>
                    <a:pt x="337" y="0"/>
                  </a:cubicBezTo>
                  <a:cubicBezTo>
                    <a:pt x="169" y="0"/>
                    <a:pt x="0" y="232"/>
                    <a:pt x="0" y="697"/>
                  </a:cubicBezTo>
                  <a:cubicBezTo>
                    <a:pt x="0" y="6735"/>
                    <a:pt x="0" y="6735"/>
                    <a:pt x="0" y="6735"/>
                  </a:cubicBezTo>
                  <a:cubicBezTo>
                    <a:pt x="0" y="6735"/>
                    <a:pt x="0" y="6968"/>
                    <a:pt x="169" y="6968"/>
                  </a:cubicBezTo>
                  <a:cubicBezTo>
                    <a:pt x="6075" y="15329"/>
                    <a:pt x="6075" y="15329"/>
                    <a:pt x="6075" y="15329"/>
                  </a:cubicBezTo>
                  <a:cubicBezTo>
                    <a:pt x="6075" y="15561"/>
                    <a:pt x="6075" y="15561"/>
                    <a:pt x="6075" y="15561"/>
                  </a:cubicBezTo>
                  <a:cubicBezTo>
                    <a:pt x="6244" y="18813"/>
                    <a:pt x="8269" y="21600"/>
                    <a:pt x="10800" y="21600"/>
                  </a:cubicBezTo>
                  <a:cubicBezTo>
                    <a:pt x="13331" y="21600"/>
                    <a:pt x="15356" y="18813"/>
                    <a:pt x="15525" y="15561"/>
                  </a:cubicBezTo>
                  <a:cubicBezTo>
                    <a:pt x="15525" y="15329"/>
                    <a:pt x="15525" y="15329"/>
                    <a:pt x="15525" y="15329"/>
                  </a:cubicBezTo>
                  <a:cubicBezTo>
                    <a:pt x="15525" y="15329"/>
                    <a:pt x="15525" y="15329"/>
                    <a:pt x="15525" y="15329"/>
                  </a:cubicBezTo>
                  <a:cubicBezTo>
                    <a:pt x="21431" y="6968"/>
                    <a:pt x="21431" y="6968"/>
                    <a:pt x="21431" y="6968"/>
                  </a:cubicBezTo>
                  <a:cubicBezTo>
                    <a:pt x="21600" y="6968"/>
                    <a:pt x="21600" y="6735"/>
                    <a:pt x="21600" y="6735"/>
                  </a:cubicBezTo>
                  <a:cubicBezTo>
                    <a:pt x="21600" y="697"/>
                    <a:pt x="21600" y="697"/>
                    <a:pt x="21600" y="697"/>
                  </a:cubicBezTo>
                  <a:cubicBezTo>
                    <a:pt x="21600" y="232"/>
                    <a:pt x="21431" y="0"/>
                    <a:pt x="21263" y="0"/>
                  </a:cubicBezTo>
                  <a:close/>
                  <a:moveTo>
                    <a:pt x="19406" y="1161"/>
                  </a:moveTo>
                  <a:cubicBezTo>
                    <a:pt x="16369" y="5342"/>
                    <a:pt x="16369" y="5342"/>
                    <a:pt x="16369" y="5342"/>
                  </a:cubicBezTo>
                  <a:cubicBezTo>
                    <a:pt x="5231" y="5342"/>
                    <a:pt x="5231" y="5342"/>
                    <a:pt x="5231" y="5342"/>
                  </a:cubicBezTo>
                  <a:cubicBezTo>
                    <a:pt x="2194" y="1161"/>
                    <a:pt x="2194" y="1161"/>
                    <a:pt x="2194" y="1161"/>
                  </a:cubicBezTo>
                  <a:lnTo>
                    <a:pt x="19406" y="1161"/>
                  </a:lnTo>
                  <a:close/>
                  <a:moveTo>
                    <a:pt x="15694" y="6271"/>
                  </a:moveTo>
                  <a:cubicBezTo>
                    <a:pt x="13331" y="9523"/>
                    <a:pt x="13331" y="9523"/>
                    <a:pt x="13331" y="9523"/>
                  </a:cubicBezTo>
                  <a:cubicBezTo>
                    <a:pt x="13163" y="9523"/>
                    <a:pt x="13163" y="9523"/>
                    <a:pt x="13163" y="9523"/>
                  </a:cubicBezTo>
                  <a:cubicBezTo>
                    <a:pt x="11644" y="8361"/>
                    <a:pt x="9956" y="8361"/>
                    <a:pt x="8437" y="9523"/>
                  </a:cubicBezTo>
                  <a:cubicBezTo>
                    <a:pt x="8269" y="9523"/>
                    <a:pt x="8269" y="9523"/>
                    <a:pt x="8269" y="9523"/>
                  </a:cubicBezTo>
                  <a:cubicBezTo>
                    <a:pt x="5906" y="6271"/>
                    <a:pt x="5906" y="6271"/>
                    <a:pt x="5906" y="6271"/>
                  </a:cubicBezTo>
                  <a:lnTo>
                    <a:pt x="15694" y="6271"/>
                  </a:lnTo>
                  <a:close/>
                  <a:moveTo>
                    <a:pt x="6244" y="13935"/>
                  </a:moveTo>
                  <a:cubicBezTo>
                    <a:pt x="844" y="6503"/>
                    <a:pt x="844" y="6503"/>
                    <a:pt x="844" y="6503"/>
                  </a:cubicBezTo>
                  <a:cubicBezTo>
                    <a:pt x="844" y="697"/>
                    <a:pt x="844" y="697"/>
                    <a:pt x="844" y="697"/>
                  </a:cubicBezTo>
                  <a:cubicBezTo>
                    <a:pt x="7762" y="10219"/>
                    <a:pt x="7762" y="10219"/>
                    <a:pt x="7762" y="10219"/>
                  </a:cubicBezTo>
                  <a:cubicBezTo>
                    <a:pt x="7594" y="10452"/>
                    <a:pt x="7594" y="10452"/>
                    <a:pt x="7594" y="10452"/>
                  </a:cubicBezTo>
                  <a:cubicBezTo>
                    <a:pt x="6919" y="11381"/>
                    <a:pt x="6412" y="12310"/>
                    <a:pt x="6244" y="13471"/>
                  </a:cubicBezTo>
                  <a:lnTo>
                    <a:pt x="6244" y="13935"/>
                  </a:lnTo>
                  <a:close/>
                  <a:moveTo>
                    <a:pt x="13500" y="18813"/>
                  </a:moveTo>
                  <a:cubicBezTo>
                    <a:pt x="12825" y="19974"/>
                    <a:pt x="11813" y="20439"/>
                    <a:pt x="10800" y="20439"/>
                  </a:cubicBezTo>
                  <a:cubicBezTo>
                    <a:pt x="9787" y="20439"/>
                    <a:pt x="8775" y="19974"/>
                    <a:pt x="8100" y="18813"/>
                  </a:cubicBezTo>
                  <a:cubicBezTo>
                    <a:pt x="7256" y="17884"/>
                    <a:pt x="6919" y="16490"/>
                    <a:pt x="6919" y="15097"/>
                  </a:cubicBezTo>
                  <a:cubicBezTo>
                    <a:pt x="6919" y="13703"/>
                    <a:pt x="7256" y="12310"/>
                    <a:pt x="8100" y="11381"/>
                  </a:cubicBezTo>
                  <a:cubicBezTo>
                    <a:pt x="8775" y="10219"/>
                    <a:pt x="9787" y="9755"/>
                    <a:pt x="10800" y="9755"/>
                  </a:cubicBezTo>
                  <a:cubicBezTo>
                    <a:pt x="11813" y="9755"/>
                    <a:pt x="12825" y="10219"/>
                    <a:pt x="13500" y="11381"/>
                  </a:cubicBezTo>
                  <a:cubicBezTo>
                    <a:pt x="14344" y="12310"/>
                    <a:pt x="14681" y="13703"/>
                    <a:pt x="14681" y="15097"/>
                  </a:cubicBezTo>
                  <a:cubicBezTo>
                    <a:pt x="14681" y="16490"/>
                    <a:pt x="14344" y="17884"/>
                    <a:pt x="13500" y="18813"/>
                  </a:cubicBezTo>
                  <a:close/>
                  <a:moveTo>
                    <a:pt x="20756" y="6503"/>
                  </a:moveTo>
                  <a:cubicBezTo>
                    <a:pt x="15356" y="13935"/>
                    <a:pt x="15356" y="13935"/>
                    <a:pt x="15356" y="13935"/>
                  </a:cubicBezTo>
                  <a:cubicBezTo>
                    <a:pt x="15356" y="13471"/>
                    <a:pt x="15356" y="13471"/>
                    <a:pt x="15356" y="13471"/>
                  </a:cubicBezTo>
                  <a:cubicBezTo>
                    <a:pt x="15019" y="12310"/>
                    <a:pt x="14681" y="11381"/>
                    <a:pt x="14006" y="10452"/>
                  </a:cubicBezTo>
                  <a:cubicBezTo>
                    <a:pt x="13838" y="10219"/>
                    <a:pt x="13838" y="10219"/>
                    <a:pt x="13838" y="10219"/>
                  </a:cubicBezTo>
                  <a:cubicBezTo>
                    <a:pt x="20756" y="697"/>
                    <a:pt x="20756" y="697"/>
                    <a:pt x="20756" y="697"/>
                  </a:cubicBezTo>
                  <a:lnTo>
                    <a:pt x="20756" y="650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72" name="Freeform 11">
            <a:extLst>
              <a:ext uri="{FF2B5EF4-FFF2-40B4-BE49-F238E27FC236}">
                <a16:creationId xmlns:a16="http://schemas.microsoft.com/office/drawing/2014/main" id="{EA01C73A-BC3E-4B2B-BCBD-89686C874452}"/>
              </a:ext>
            </a:extLst>
          </p:cNvPr>
          <p:cNvSpPr/>
          <p:nvPr/>
        </p:nvSpPr>
        <p:spPr>
          <a:xfrm>
            <a:off x="10925129" y="3907166"/>
            <a:ext cx="312225" cy="407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4344"/>
                </a:moveTo>
                <a:cubicBezTo>
                  <a:pt x="21600" y="11981"/>
                  <a:pt x="20278" y="9787"/>
                  <a:pt x="17853" y="8100"/>
                </a:cubicBezTo>
                <a:cubicBezTo>
                  <a:pt x="17853" y="8100"/>
                  <a:pt x="17853" y="8100"/>
                  <a:pt x="17853" y="8100"/>
                </a:cubicBezTo>
                <a:cubicBezTo>
                  <a:pt x="17853" y="1012"/>
                  <a:pt x="17853" y="1012"/>
                  <a:pt x="17853" y="1012"/>
                </a:cubicBezTo>
                <a:cubicBezTo>
                  <a:pt x="17853" y="337"/>
                  <a:pt x="17192" y="0"/>
                  <a:pt x="16531" y="0"/>
                </a:cubicBezTo>
                <a:cubicBezTo>
                  <a:pt x="5069" y="0"/>
                  <a:pt x="5069" y="0"/>
                  <a:pt x="5069" y="0"/>
                </a:cubicBezTo>
                <a:cubicBezTo>
                  <a:pt x="4408" y="0"/>
                  <a:pt x="3747" y="337"/>
                  <a:pt x="3747" y="1012"/>
                </a:cubicBezTo>
                <a:cubicBezTo>
                  <a:pt x="3747" y="8100"/>
                  <a:pt x="3747" y="8100"/>
                  <a:pt x="3747" y="8100"/>
                </a:cubicBezTo>
                <a:cubicBezTo>
                  <a:pt x="3747" y="8100"/>
                  <a:pt x="3747" y="8100"/>
                  <a:pt x="3747" y="8100"/>
                </a:cubicBezTo>
                <a:cubicBezTo>
                  <a:pt x="1322" y="9787"/>
                  <a:pt x="0" y="11981"/>
                  <a:pt x="0" y="14344"/>
                </a:cubicBezTo>
                <a:cubicBezTo>
                  <a:pt x="0" y="17213"/>
                  <a:pt x="2204" y="20081"/>
                  <a:pt x="5510" y="21431"/>
                </a:cubicBezTo>
                <a:cubicBezTo>
                  <a:pt x="5731" y="21431"/>
                  <a:pt x="5731" y="21600"/>
                  <a:pt x="5731" y="21600"/>
                </a:cubicBezTo>
                <a:cubicBezTo>
                  <a:pt x="15869" y="21600"/>
                  <a:pt x="15869" y="21600"/>
                  <a:pt x="15869" y="21600"/>
                </a:cubicBezTo>
                <a:cubicBezTo>
                  <a:pt x="15869" y="21600"/>
                  <a:pt x="15869" y="21431"/>
                  <a:pt x="16090" y="21431"/>
                </a:cubicBezTo>
                <a:cubicBezTo>
                  <a:pt x="19396" y="20081"/>
                  <a:pt x="21600" y="17213"/>
                  <a:pt x="21600" y="14344"/>
                </a:cubicBezTo>
                <a:close/>
                <a:moveTo>
                  <a:pt x="4849" y="675"/>
                </a:moveTo>
                <a:cubicBezTo>
                  <a:pt x="16751" y="675"/>
                  <a:pt x="16751" y="675"/>
                  <a:pt x="16751" y="675"/>
                </a:cubicBezTo>
                <a:cubicBezTo>
                  <a:pt x="16751" y="7425"/>
                  <a:pt x="16751" y="7425"/>
                  <a:pt x="16751" y="7425"/>
                </a:cubicBezTo>
                <a:cubicBezTo>
                  <a:pt x="16310" y="7256"/>
                  <a:pt x="16310" y="7256"/>
                  <a:pt x="16310" y="7256"/>
                </a:cubicBezTo>
                <a:cubicBezTo>
                  <a:pt x="15869" y="7087"/>
                  <a:pt x="15429" y="6750"/>
                  <a:pt x="14767" y="6581"/>
                </a:cubicBezTo>
                <a:cubicBezTo>
                  <a:pt x="14547" y="6581"/>
                  <a:pt x="14547" y="6581"/>
                  <a:pt x="14547" y="6581"/>
                </a:cubicBezTo>
                <a:cubicBezTo>
                  <a:pt x="14547" y="3375"/>
                  <a:pt x="14547" y="3375"/>
                  <a:pt x="14547" y="3375"/>
                </a:cubicBezTo>
                <a:cubicBezTo>
                  <a:pt x="14547" y="2869"/>
                  <a:pt x="13886" y="2362"/>
                  <a:pt x="13224" y="2362"/>
                </a:cubicBezTo>
                <a:cubicBezTo>
                  <a:pt x="8376" y="2362"/>
                  <a:pt x="8376" y="2362"/>
                  <a:pt x="8376" y="2362"/>
                </a:cubicBezTo>
                <a:cubicBezTo>
                  <a:pt x="7714" y="2362"/>
                  <a:pt x="7053" y="2869"/>
                  <a:pt x="7053" y="3375"/>
                </a:cubicBezTo>
                <a:cubicBezTo>
                  <a:pt x="7053" y="6581"/>
                  <a:pt x="7053" y="6581"/>
                  <a:pt x="7053" y="6581"/>
                </a:cubicBezTo>
                <a:cubicBezTo>
                  <a:pt x="6833" y="6581"/>
                  <a:pt x="6833" y="6581"/>
                  <a:pt x="6833" y="6581"/>
                </a:cubicBezTo>
                <a:cubicBezTo>
                  <a:pt x="6171" y="6750"/>
                  <a:pt x="5731" y="7087"/>
                  <a:pt x="5290" y="7256"/>
                </a:cubicBezTo>
                <a:cubicBezTo>
                  <a:pt x="4849" y="7425"/>
                  <a:pt x="4849" y="7425"/>
                  <a:pt x="4849" y="7425"/>
                </a:cubicBezTo>
                <a:lnTo>
                  <a:pt x="4849" y="675"/>
                </a:lnTo>
                <a:close/>
                <a:moveTo>
                  <a:pt x="13665" y="3206"/>
                </a:moveTo>
                <a:cubicBezTo>
                  <a:pt x="13665" y="6412"/>
                  <a:pt x="13665" y="6412"/>
                  <a:pt x="13665" y="6412"/>
                </a:cubicBezTo>
                <a:cubicBezTo>
                  <a:pt x="13224" y="6244"/>
                  <a:pt x="13224" y="6244"/>
                  <a:pt x="13224" y="6244"/>
                </a:cubicBezTo>
                <a:cubicBezTo>
                  <a:pt x="11682" y="6075"/>
                  <a:pt x="9918" y="6075"/>
                  <a:pt x="8376" y="6244"/>
                </a:cubicBezTo>
                <a:cubicBezTo>
                  <a:pt x="7935" y="6412"/>
                  <a:pt x="7935" y="6412"/>
                  <a:pt x="7935" y="6412"/>
                </a:cubicBezTo>
                <a:cubicBezTo>
                  <a:pt x="7935" y="3206"/>
                  <a:pt x="7935" y="3206"/>
                  <a:pt x="7935" y="3206"/>
                </a:cubicBezTo>
                <a:lnTo>
                  <a:pt x="13665" y="3206"/>
                </a:lnTo>
                <a:close/>
                <a:moveTo>
                  <a:pt x="15649" y="20756"/>
                </a:moveTo>
                <a:cubicBezTo>
                  <a:pt x="15649" y="20756"/>
                  <a:pt x="15649" y="20756"/>
                  <a:pt x="15649" y="20756"/>
                </a:cubicBezTo>
                <a:cubicBezTo>
                  <a:pt x="5951" y="20756"/>
                  <a:pt x="5951" y="20756"/>
                  <a:pt x="5951" y="20756"/>
                </a:cubicBezTo>
                <a:cubicBezTo>
                  <a:pt x="5951" y="20756"/>
                  <a:pt x="5951" y="20756"/>
                  <a:pt x="5951" y="20756"/>
                </a:cubicBezTo>
                <a:cubicBezTo>
                  <a:pt x="4408" y="20081"/>
                  <a:pt x="3306" y="19238"/>
                  <a:pt x="2424" y="18225"/>
                </a:cubicBezTo>
                <a:cubicBezTo>
                  <a:pt x="1543" y="17044"/>
                  <a:pt x="1102" y="15694"/>
                  <a:pt x="1102" y="14344"/>
                </a:cubicBezTo>
                <a:cubicBezTo>
                  <a:pt x="1102" y="13331"/>
                  <a:pt x="1322" y="12319"/>
                  <a:pt x="1763" y="11306"/>
                </a:cubicBezTo>
                <a:cubicBezTo>
                  <a:pt x="2424" y="10462"/>
                  <a:pt x="3086" y="9787"/>
                  <a:pt x="3967" y="8944"/>
                </a:cubicBezTo>
                <a:cubicBezTo>
                  <a:pt x="4849" y="8269"/>
                  <a:pt x="5951" y="7762"/>
                  <a:pt x="7053" y="7425"/>
                </a:cubicBezTo>
                <a:cubicBezTo>
                  <a:pt x="9478" y="6581"/>
                  <a:pt x="12122" y="6581"/>
                  <a:pt x="14547" y="7425"/>
                </a:cubicBezTo>
                <a:cubicBezTo>
                  <a:pt x="15649" y="7762"/>
                  <a:pt x="16751" y="8269"/>
                  <a:pt x="17633" y="8944"/>
                </a:cubicBezTo>
                <a:cubicBezTo>
                  <a:pt x="18514" y="9787"/>
                  <a:pt x="19176" y="10462"/>
                  <a:pt x="19837" y="11306"/>
                </a:cubicBezTo>
                <a:cubicBezTo>
                  <a:pt x="20278" y="12319"/>
                  <a:pt x="20498" y="13331"/>
                  <a:pt x="20498" y="14344"/>
                </a:cubicBezTo>
                <a:cubicBezTo>
                  <a:pt x="20498" y="15694"/>
                  <a:pt x="20057" y="17044"/>
                  <a:pt x="19176" y="18225"/>
                </a:cubicBezTo>
                <a:cubicBezTo>
                  <a:pt x="18294" y="19238"/>
                  <a:pt x="17192" y="20081"/>
                  <a:pt x="15649" y="20756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273" name="组合 272">
            <a:extLst>
              <a:ext uri="{FF2B5EF4-FFF2-40B4-BE49-F238E27FC236}">
                <a16:creationId xmlns:a16="http://schemas.microsoft.com/office/drawing/2014/main" id="{748F2B48-7FF5-4C5F-AE0C-727AD7AB41FE}"/>
              </a:ext>
            </a:extLst>
          </p:cNvPr>
          <p:cNvGrpSpPr/>
          <p:nvPr/>
        </p:nvGrpSpPr>
        <p:grpSpPr>
          <a:xfrm>
            <a:off x="10902923" y="3091614"/>
            <a:ext cx="356636" cy="407777"/>
            <a:chOff x="2767503" y="6351130"/>
            <a:chExt cx="356636" cy="407777"/>
          </a:xfrm>
        </p:grpSpPr>
        <p:sp>
          <p:nvSpPr>
            <p:cNvPr id="274" name="Freeform 19">
              <a:extLst>
                <a:ext uri="{FF2B5EF4-FFF2-40B4-BE49-F238E27FC236}">
                  <a16:creationId xmlns:a16="http://schemas.microsoft.com/office/drawing/2014/main" id="{E425AB78-876B-4BD8-97EE-3F6DCAD0B11D}"/>
                </a:ext>
              </a:extLst>
            </p:cNvPr>
            <p:cNvSpPr/>
            <p:nvPr/>
          </p:nvSpPr>
          <p:spPr>
            <a:xfrm>
              <a:off x="2767503" y="6351130"/>
              <a:ext cx="356636" cy="40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5906"/>
                  </a:moveTo>
                  <a:cubicBezTo>
                    <a:pt x="18707" y="5737"/>
                    <a:pt x="18707" y="5737"/>
                    <a:pt x="18707" y="5737"/>
                  </a:cubicBezTo>
                  <a:cubicBezTo>
                    <a:pt x="19864" y="4894"/>
                    <a:pt x="19864" y="4894"/>
                    <a:pt x="19864" y="4894"/>
                  </a:cubicBezTo>
                  <a:cubicBezTo>
                    <a:pt x="20057" y="4725"/>
                    <a:pt x="20057" y="4556"/>
                    <a:pt x="19864" y="4387"/>
                  </a:cubicBezTo>
                  <a:cubicBezTo>
                    <a:pt x="19671" y="4219"/>
                    <a:pt x="19286" y="4219"/>
                    <a:pt x="19286" y="4387"/>
                  </a:cubicBezTo>
                  <a:cubicBezTo>
                    <a:pt x="18129" y="5231"/>
                    <a:pt x="18129" y="5231"/>
                    <a:pt x="18129" y="5231"/>
                  </a:cubicBezTo>
                  <a:cubicBezTo>
                    <a:pt x="17936" y="5062"/>
                    <a:pt x="17936" y="5062"/>
                    <a:pt x="17936" y="5062"/>
                  </a:cubicBezTo>
                  <a:cubicBezTo>
                    <a:pt x="16200" y="3712"/>
                    <a:pt x="13886" y="2869"/>
                    <a:pt x="11571" y="2700"/>
                  </a:cubicBezTo>
                  <a:cubicBezTo>
                    <a:pt x="11186" y="2700"/>
                    <a:pt x="11186" y="2700"/>
                    <a:pt x="11186" y="2700"/>
                  </a:cubicBezTo>
                  <a:cubicBezTo>
                    <a:pt x="11186" y="844"/>
                    <a:pt x="11186" y="844"/>
                    <a:pt x="11186" y="844"/>
                  </a:cubicBezTo>
                  <a:cubicBezTo>
                    <a:pt x="12150" y="844"/>
                    <a:pt x="12150" y="844"/>
                    <a:pt x="12150" y="844"/>
                  </a:cubicBezTo>
                  <a:cubicBezTo>
                    <a:pt x="12536" y="844"/>
                    <a:pt x="12729" y="675"/>
                    <a:pt x="12729" y="506"/>
                  </a:cubicBezTo>
                  <a:cubicBezTo>
                    <a:pt x="12729" y="169"/>
                    <a:pt x="12536" y="0"/>
                    <a:pt x="12150" y="0"/>
                  </a:cubicBezTo>
                  <a:cubicBezTo>
                    <a:pt x="9450" y="0"/>
                    <a:pt x="9450" y="0"/>
                    <a:pt x="9450" y="0"/>
                  </a:cubicBezTo>
                  <a:cubicBezTo>
                    <a:pt x="9064" y="0"/>
                    <a:pt x="8871" y="169"/>
                    <a:pt x="8871" y="506"/>
                  </a:cubicBezTo>
                  <a:cubicBezTo>
                    <a:pt x="8871" y="675"/>
                    <a:pt x="9064" y="844"/>
                    <a:pt x="9450" y="844"/>
                  </a:cubicBezTo>
                  <a:cubicBezTo>
                    <a:pt x="10414" y="844"/>
                    <a:pt x="10414" y="844"/>
                    <a:pt x="10414" y="844"/>
                  </a:cubicBezTo>
                  <a:cubicBezTo>
                    <a:pt x="10414" y="2700"/>
                    <a:pt x="10414" y="2700"/>
                    <a:pt x="10414" y="2700"/>
                  </a:cubicBezTo>
                  <a:cubicBezTo>
                    <a:pt x="10029" y="2700"/>
                    <a:pt x="10029" y="2700"/>
                    <a:pt x="10029" y="2700"/>
                  </a:cubicBezTo>
                  <a:cubicBezTo>
                    <a:pt x="4436" y="3037"/>
                    <a:pt x="0" y="7256"/>
                    <a:pt x="0" y="12150"/>
                  </a:cubicBezTo>
                  <a:cubicBezTo>
                    <a:pt x="0" y="17381"/>
                    <a:pt x="4821" y="21600"/>
                    <a:pt x="10800" y="21600"/>
                  </a:cubicBezTo>
                  <a:cubicBezTo>
                    <a:pt x="16779" y="21600"/>
                    <a:pt x="21600" y="17381"/>
                    <a:pt x="21600" y="12150"/>
                  </a:cubicBezTo>
                  <a:cubicBezTo>
                    <a:pt x="21600" y="9956"/>
                    <a:pt x="20636" y="7762"/>
                    <a:pt x="18900" y="5906"/>
                  </a:cubicBezTo>
                  <a:close/>
                  <a:moveTo>
                    <a:pt x="17743" y="18394"/>
                  </a:moveTo>
                  <a:cubicBezTo>
                    <a:pt x="16971" y="19238"/>
                    <a:pt x="15814" y="19744"/>
                    <a:pt x="14657" y="20250"/>
                  </a:cubicBezTo>
                  <a:cubicBezTo>
                    <a:pt x="13500" y="20756"/>
                    <a:pt x="12150" y="20925"/>
                    <a:pt x="10800" y="20925"/>
                  </a:cubicBezTo>
                  <a:cubicBezTo>
                    <a:pt x="9450" y="20925"/>
                    <a:pt x="8100" y="20756"/>
                    <a:pt x="6943" y="20250"/>
                  </a:cubicBezTo>
                  <a:cubicBezTo>
                    <a:pt x="5786" y="19744"/>
                    <a:pt x="4629" y="19238"/>
                    <a:pt x="3857" y="18394"/>
                  </a:cubicBezTo>
                  <a:cubicBezTo>
                    <a:pt x="2893" y="17550"/>
                    <a:pt x="2121" y="16706"/>
                    <a:pt x="1543" y="15525"/>
                  </a:cubicBezTo>
                  <a:cubicBezTo>
                    <a:pt x="1157" y="14513"/>
                    <a:pt x="771" y="13331"/>
                    <a:pt x="771" y="12150"/>
                  </a:cubicBezTo>
                  <a:cubicBezTo>
                    <a:pt x="771" y="10969"/>
                    <a:pt x="1157" y="9956"/>
                    <a:pt x="1543" y="8775"/>
                  </a:cubicBezTo>
                  <a:cubicBezTo>
                    <a:pt x="2121" y="7762"/>
                    <a:pt x="2893" y="6919"/>
                    <a:pt x="3857" y="6075"/>
                  </a:cubicBezTo>
                  <a:cubicBezTo>
                    <a:pt x="4629" y="5231"/>
                    <a:pt x="5786" y="4556"/>
                    <a:pt x="6943" y="4219"/>
                  </a:cubicBezTo>
                  <a:cubicBezTo>
                    <a:pt x="9450" y="3206"/>
                    <a:pt x="12150" y="3206"/>
                    <a:pt x="14657" y="4219"/>
                  </a:cubicBezTo>
                  <a:cubicBezTo>
                    <a:pt x="15814" y="4556"/>
                    <a:pt x="16971" y="5231"/>
                    <a:pt x="17743" y="6075"/>
                  </a:cubicBezTo>
                  <a:cubicBezTo>
                    <a:pt x="18707" y="6919"/>
                    <a:pt x="19479" y="7762"/>
                    <a:pt x="20057" y="8775"/>
                  </a:cubicBezTo>
                  <a:cubicBezTo>
                    <a:pt x="20443" y="9956"/>
                    <a:pt x="20829" y="10969"/>
                    <a:pt x="20829" y="12150"/>
                  </a:cubicBezTo>
                  <a:cubicBezTo>
                    <a:pt x="20829" y="13331"/>
                    <a:pt x="20443" y="14513"/>
                    <a:pt x="20057" y="15525"/>
                  </a:cubicBezTo>
                  <a:cubicBezTo>
                    <a:pt x="19479" y="16706"/>
                    <a:pt x="18707" y="17550"/>
                    <a:pt x="17743" y="1839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75" name="Freeform 20">
              <a:extLst>
                <a:ext uri="{FF2B5EF4-FFF2-40B4-BE49-F238E27FC236}">
                  <a16:creationId xmlns:a16="http://schemas.microsoft.com/office/drawing/2014/main" id="{54222C4D-067F-47B7-8F2F-AD1D8708A6AE}"/>
                </a:ext>
              </a:extLst>
            </p:cNvPr>
            <p:cNvSpPr/>
            <p:nvPr/>
          </p:nvSpPr>
          <p:spPr>
            <a:xfrm>
              <a:off x="2914194" y="6462831"/>
              <a:ext cx="63253" cy="149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40" y="12868"/>
                  </a:moveTo>
                  <a:cubicBezTo>
                    <a:pt x="12960" y="12868"/>
                    <a:pt x="12960" y="12868"/>
                    <a:pt x="12960" y="12868"/>
                  </a:cubicBezTo>
                  <a:cubicBezTo>
                    <a:pt x="12960" y="919"/>
                    <a:pt x="12960" y="919"/>
                    <a:pt x="12960" y="919"/>
                  </a:cubicBezTo>
                  <a:cubicBezTo>
                    <a:pt x="12960" y="460"/>
                    <a:pt x="11880" y="0"/>
                    <a:pt x="10800" y="0"/>
                  </a:cubicBezTo>
                  <a:cubicBezTo>
                    <a:pt x="9720" y="0"/>
                    <a:pt x="8640" y="460"/>
                    <a:pt x="8640" y="919"/>
                  </a:cubicBezTo>
                  <a:cubicBezTo>
                    <a:pt x="8640" y="12868"/>
                    <a:pt x="8640" y="12868"/>
                    <a:pt x="8640" y="12868"/>
                  </a:cubicBezTo>
                  <a:cubicBezTo>
                    <a:pt x="7560" y="12868"/>
                    <a:pt x="7560" y="12868"/>
                    <a:pt x="7560" y="12868"/>
                  </a:cubicBezTo>
                  <a:cubicBezTo>
                    <a:pt x="3240" y="13787"/>
                    <a:pt x="0" y="15166"/>
                    <a:pt x="0" y="17004"/>
                  </a:cubicBezTo>
                  <a:cubicBezTo>
                    <a:pt x="0" y="19762"/>
                    <a:pt x="5400" y="21600"/>
                    <a:pt x="10800" y="21600"/>
                  </a:cubicBezTo>
                  <a:cubicBezTo>
                    <a:pt x="16200" y="21600"/>
                    <a:pt x="21600" y="19762"/>
                    <a:pt x="21600" y="17004"/>
                  </a:cubicBezTo>
                  <a:cubicBezTo>
                    <a:pt x="21600" y="15166"/>
                    <a:pt x="18360" y="13787"/>
                    <a:pt x="14040" y="12868"/>
                  </a:cubicBezTo>
                  <a:close/>
                  <a:moveTo>
                    <a:pt x="10800" y="19302"/>
                  </a:moveTo>
                  <a:cubicBezTo>
                    <a:pt x="7560" y="19302"/>
                    <a:pt x="5400" y="18383"/>
                    <a:pt x="5400" y="17004"/>
                  </a:cubicBezTo>
                  <a:cubicBezTo>
                    <a:pt x="5400" y="16085"/>
                    <a:pt x="7560" y="14706"/>
                    <a:pt x="10800" y="14706"/>
                  </a:cubicBezTo>
                  <a:cubicBezTo>
                    <a:pt x="10800" y="14706"/>
                    <a:pt x="10800" y="14706"/>
                    <a:pt x="10800" y="14706"/>
                  </a:cubicBezTo>
                  <a:cubicBezTo>
                    <a:pt x="14040" y="14706"/>
                    <a:pt x="16200" y="16085"/>
                    <a:pt x="16200" y="17004"/>
                  </a:cubicBezTo>
                  <a:cubicBezTo>
                    <a:pt x="16200" y="18383"/>
                    <a:pt x="14040" y="19302"/>
                    <a:pt x="10800" y="193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76" name="组合 275">
            <a:extLst>
              <a:ext uri="{FF2B5EF4-FFF2-40B4-BE49-F238E27FC236}">
                <a16:creationId xmlns:a16="http://schemas.microsoft.com/office/drawing/2014/main" id="{FEFCBCCD-8004-43B3-A533-E39F034321F3}"/>
              </a:ext>
            </a:extLst>
          </p:cNvPr>
          <p:cNvGrpSpPr/>
          <p:nvPr/>
        </p:nvGrpSpPr>
        <p:grpSpPr>
          <a:xfrm>
            <a:off x="10877353" y="1492138"/>
            <a:ext cx="407777" cy="347216"/>
            <a:chOff x="1927728" y="6383429"/>
            <a:chExt cx="407777" cy="347216"/>
          </a:xfrm>
        </p:grpSpPr>
        <p:sp>
          <p:nvSpPr>
            <p:cNvPr id="277" name="Freeform 21">
              <a:extLst>
                <a:ext uri="{FF2B5EF4-FFF2-40B4-BE49-F238E27FC236}">
                  <a16:creationId xmlns:a16="http://schemas.microsoft.com/office/drawing/2014/main" id="{B30A23CC-6AB8-452F-A07F-8038BC377144}"/>
                </a:ext>
              </a:extLst>
            </p:cNvPr>
            <p:cNvSpPr/>
            <p:nvPr/>
          </p:nvSpPr>
          <p:spPr>
            <a:xfrm>
              <a:off x="1927728" y="6383429"/>
              <a:ext cx="407777" cy="347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8" y="2972"/>
                  </a:moveTo>
                  <a:cubicBezTo>
                    <a:pt x="15356" y="2972"/>
                    <a:pt x="15356" y="2972"/>
                    <a:pt x="15356" y="2972"/>
                  </a:cubicBezTo>
                  <a:cubicBezTo>
                    <a:pt x="15356" y="2972"/>
                    <a:pt x="15356" y="2972"/>
                    <a:pt x="15356" y="2972"/>
                  </a:cubicBezTo>
                  <a:cubicBezTo>
                    <a:pt x="14344" y="1189"/>
                    <a:pt x="12656" y="0"/>
                    <a:pt x="10800" y="0"/>
                  </a:cubicBezTo>
                  <a:cubicBezTo>
                    <a:pt x="8944" y="0"/>
                    <a:pt x="7256" y="1189"/>
                    <a:pt x="6244" y="2972"/>
                  </a:cubicBezTo>
                  <a:cubicBezTo>
                    <a:pt x="6244" y="2972"/>
                    <a:pt x="6244" y="2972"/>
                    <a:pt x="6244" y="2972"/>
                  </a:cubicBezTo>
                  <a:cubicBezTo>
                    <a:pt x="1012" y="2972"/>
                    <a:pt x="1012" y="2972"/>
                    <a:pt x="1012" y="2972"/>
                  </a:cubicBezTo>
                  <a:cubicBezTo>
                    <a:pt x="506" y="2972"/>
                    <a:pt x="0" y="3567"/>
                    <a:pt x="0" y="4161"/>
                  </a:cubicBezTo>
                  <a:cubicBezTo>
                    <a:pt x="0" y="20411"/>
                    <a:pt x="0" y="20411"/>
                    <a:pt x="0" y="20411"/>
                  </a:cubicBezTo>
                  <a:cubicBezTo>
                    <a:pt x="0" y="21006"/>
                    <a:pt x="506" y="21600"/>
                    <a:pt x="1012" y="21600"/>
                  </a:cubicBezTo>
                  <a:cubicBezTo>
                    <a:pt x="20588" y="21600"/>
                    <a:pt x="20588" y="21600"/>
                    <a:pt x="20588" y="21600"/>
                  </a:cubicBezTo>
                  <a:cubicBezTo>
                    <a:pt x="21094" y="21600"/>
                    <a:pt x="21600" y="21006"/>
                    <a:pt x="21600" y="20411"/>
                  </a:cubicBezTo>
                  <a:cubicBezTo>
                    <a:pt x="21600" y="4161"/>
                    <a:pt x="21600" y="4161"/>
                    <a:pt x="21600" y="4161"/>
                  </a:cubicBezTo>
                  <a:cubicBezTo>
                    <a:pt x="21600" y="3567"/>
                    <a:pt x="21094" y="2972"/>
                    <a:pt x="20588" y="2972"/>
                  </a:cubicBezTo>
                  <a:close/>
                  <a:moveTo>
                    <a:pt x="7594" y="2576"/>
                  </a:moveTo>
                  <a:cubicBezTo>
                    <a:pt x="8437" y="1585"/>
                    <a:pt x="9619" y="991"/>
                    <a:pt x="10800" y="991"/>
                  </a:cubicBezTo>
                  <a:cubicBezTo>
                    <a:pt x="11981" y="991"/>
                    <a:pt x="13163" y="1585"/>
                    <a:pt x="14006" y="2576"/>
                  </a:cubicBezTo>
                  <a:cubicBezTo>
                    <a:pt x="15019" y="3567"/>
                    <a:pt x="15356" y="4954"/>
                    <a:pt x="15356" y="6341"/>
                  </a:cubicBezTo>
                  <a:cubicBezTo>
                    <a:pt x="15356" y="7927"/>
                    <a:pt x="15019" y="9314"/>
                    <a:pt x="14006" y="10305"/>
                  </a:cubicBezTo>
                  <a:cubicBezTo>
                    <a:pt x="13163" y="11295"/>
                    <a:pt x="11981" y="11890"/>
                    <a:pt x="10800" y="11890"/>
                  </a:cubicBezTo>
                  <a:cubicBezTo>
                    <a:pt x="9619" y="11890"/>
                    <a:pt x="8437" y="11295"/>
                    <a:pt x="7594" y="10305"/>
                  </a:cubicBezTo>
                  <a:cubicBezTo>
                    <a:pt x="6581" y="9314"/>
                    <a:pt x="6244" y="7927"/>
                    <a:pt x="6244" y="6341"/>
                  </a:cubicBezTo>
                  <a:cubicBezTo>
                    <a:pt x="6244" y="4954"/>
                    <a:pt x="6581" y="3567"/>
                    <a:pt x="7594" y="2576"/>
                  </a:cubicBezTo>
                  <a:close/>
                  <a:moveTo>
                    <a:pt x="20756" y="20609"/>
                  </a:moveTo>
                  <a:cubicBezTo>
                    <a:pt x="844" y="20609"/>
                    <a:pt x="844" y="20609"/>
                    <a:pt x="844" y="20609"/>
                  </a:cubicBezTo>
                  <a:cubicBezTo>
                    <a:pt x="844" y="3963"/>
                    <a:pt x="844" y="3963"/>
                    <a:pt x="844" y="3963"/>
                  </a:cubicBezTo>
                  <a:cubicBezTo>
                    <a:pt x="5906" y="3963"/>
                    <a:pt x="5906" y="3963"/>
                    <a:pt x="5906" y="3963"/>
                  </a:cubicBezTo>
                  <a:cubicBezTo>
                    <a:pt x="5737" y="4360"/>
                    <a:pt x="5737" y="4360"/>
                    <a:pt x="5737" y="4360"/>
                  </a:cubicBezTo>
                  <a:cubicBezTo>
                    <a:pt x="5569" y="4954"/>
                    <a:pt x="5400" y="5747"/>
                    <a:pt x="5400" y="6341"/>
                  </a:cubicBezTo>
                  <a:cubicBezTo>
                    <a:pt x="5400" y="9908"/>
                    <a:pt x="7762" y="12683"/>
                    <a:pt x="10800" y="12683"/>
                  </a:cubicBezTo>
                  <a:cubicBezTo>
                    <a:pt x="13838" y="12683"/>
                    <a:pt x="16200" y="9908"/>
                    <a:pt x="16200" y="6341"/>
                  </a:cubicBezTo>
                  <a:cubicBezTo>
                    <a:pt x="16200" y="5747"/>
                    <a:pt x="16031" y="4954"/>
                    <a:pt x="15863" y="4360"/>
                  </a:cubicBezTo>
                  <a:cubicBezTo>
                    <a:pt x="15694" y="3963"/>
                    <a:pt x="15694" y="3963"/>
                    <a:pt x="15694" y="3963"/>
                  </a:cubicBezTo>
                  <a:cubicBezTo>
                    <a:pt x="20756" y="3963"/>
                    <a:pt x="20756" y="3963"/>
                    <a:pt x="20756" y="3963"/>
                  </a:cubicBezTo>
                  <a:lnTo>
                    <a:pt x="20756" y="20609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78" name="Freeform 22">
              <a:extLst>
                <a:ext uri="{FF2B5EF4-FFF2-40B4-BE49-F238E27FC236}">
                  <a16:creationId xmlns:a16="http://schemas.microsoft.com/office/drawing/2014/main" id="{2E053414-6844-4721-A2E8-084F0D57951C}"/>
                </a:ext>
              </a:extLst>
            </p:cNvPr>
            <p:cNvSpPr/>
            <p:nvPr/>
          </p:nvSpPr>
          <p:spPr>
            <a:xfrm>
              <a:off x="2125559" y="6430532"/>
              <a:ext cx="12113" cy="6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200" y="21600"/>
                    <a:pt x="21600" y="20520"/>
                    <a:pt x="21600" y="19440"/>
                  </a:cubicBezTo>
                  <a:cubicBezTo>
                    <a:pt x="21600" y="2160"/>
                    <a:pt x="21600" y="2160"/>
                    <a:pt x="21600" y="2160"/>
                  </a:cubicBezTo>
                  <a:cubicBezTo>
                    <a:pt x="21600" y="1080"/>
                    <a:pt x="16200" y="0"/>
                    <a:pt x="10800" y="0"/>
                  </a:cubicBezTo>
                  <a:cubicBezTo>
                    <a:pt x="5400" y="0"/>
                    <a:pt x="0" y="1080"/>
                    <a:pt x="0" y="2160"/>
                  </a:cubicBezTo>
                  <a:cubicBezTo>
                    <a:pt x="0" y="19440"/>
                    <a:pt x="0" y="19440"/>
                    <a:pt x="0" y="19440"/>
                  </a:cubicBezTo>
                  <a:cubicBezTo>
                    <a:pt x="0" y="20520"/>
                    <a:pt x="540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79" name="Freeform 23">
              <a:extLst>
                <a:ext uri="{FF2B5EF4-FFF2-40B4-BE49-F238E27FC236}">
                  <a16:creationId xmlns:a16="http://schemas.microsoft.com/office/drawing/2014/main" id="{04304A8D-589B-487A-93AA-8D8BE5ED0FE7}"/>
                </a:ext>
              </a:extLst>
            </p:cNvPr>
            <p:cNvSpPr/>
            <p:nvPr/>
          </p:nvSpPr>
          <p:spPr>
            <a:xfrm>
              <a:off x="2016550" y="6621635"/>
              <a:ext cx="230132" cy="13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16200"/>
                    <a:pt x="300" y="21600"/>
                    <a:pt x="600" y="21600"/>
                  </a:cubicBezTo>
                  <a:cubicBezTo>
                    <a:pt x="21000" y="21600"/>
                    <a:pt x="21000" y="21600"/>
                    <a:pt x="21000" y="21600"/>
                  </a:cubicBezTo>
                  <a:cubicBezTo>
                    <a:pt x="21300" y="21600"/>
                    <a:pt x="21600" y="16200"/>
                    <a:pt x="21600" y="10800"/>
                  </a:cubicBezTo>
                  <a:cubicBezTo>
                    <a:pt x="21600" y="5400"/>
                    <a:pt x="21300" y="0"/>
                    <a:pt x="21000" y="0"/>
                  </a:cubicBezTo>
                  <a:cubicBezTo>
                    <a:pt x="600" y="0"/>
                    <a:pt x="600" y="0"/>
                    <a:pt x="600" y="0"/>
                  </a:cubicBezTo>
                  <a:cubicBezTo>
                    <a:pt x="300" y="0"/>
                    <a:pt x="0" y="5400"/>
                    <a:pt x="0" y="10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80" name="Freeform 24">
              <a:extLst>
                <a:ext uri="{FF2B5EF4-FFF2-40B4-BE49-F238E27FC236}">
                  <a16:creationId xmlns:a16="http://schemas.microsoft.com/office/drawing/2014/main" id="{F5BB9A8C-F236-4AFC-B2DD-D9FE314F6C27}"/>
                </a:ext>
              </a:extLst>
            </p:cNvPr>
            <p:cNvSpPr/>
            <p:nvPr/>
          </p:nvSpPr>
          <p:spPr>
            <a:xfrm>
              <a:off x="2051540" y="6666046"/>
              <a:ext cx="158804" cy="16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6" y="0"/>
                  </a:moveTo>
                  <a:cubicBezTo>
                    <a:pt x="864" y="0"/>
                    <a:pt x="864" y="0"/>
                    <a:pt x="864" y="0"/>
                  </a:cubicBezTo>
                  <a:cubicBezTo>
                    <a:pt x="432" y="0"/>
                    <a:pt x="0" y="4320"/>
                    <a:pt x="0" y="12960"/>
                  </a:cubicBezTo>
                  <a:cubicBezTo>
                    <a:pt x="0" y="17280"/>
                    <a:pt x="432" y="21600"/>
                    <a:pt x="864" y="21600"/>
                  </a:cubicBezTo>
                  <a:cubicBezTo>
                    <a:pt x="20736" y="21600"/>
                    <a:pt x="20736" y="21600"/>
                    <a:pt x="20736" y="21600"/>
                  </a:cubicBezTo>
                  <a:cubicBezTo>
                    <a:pt x="21168" y="21600"/>
                    <a:pt x="21600" y="17280"/>
                    <a:pt x="21600" y="12960"/>
                  </a:cubicBezTo>
                  <a:cubicBezTo>
                    <a:pt x="21600" y="4320"/>
                    <a:pt x="21168" y="0"/>
                    <a:pt x="207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81" name="Freeform 25">
            <a:extLst>
              <a:ext uri="{FF2B5EF4-FFF2-40B4-BE49-F238E27FC236}">
                <a16:creationId xmlns:a16="http://schemas.microsoft.com/office/drawing/2014/main" id="{358BFA2C-F343-49BD-BD85-C3FF438615FB}"/>
              </a:ext>
            </a:extLst>
          </p:cNvPr>
          <p:cNvSpPr/>
          <p:nvPr/>
        </p:nvSpPr>
        <p:spPr>
          <a:xfrm>
            <a:off x="10878026" y="2317783"/>
            <a:ext cx="406430" cy="302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25" y="12960"/>
                </a:moveTo>
                <a:cubicBezTo>
                  <a:pt x="20419" y="10232"/>
                  <a:pt x="20081" y="7731"/>
                  <a:pt x="19913" y="7276"/>
                </a:cubicBezTo>
                <a:cubicBezTo>
                  <a:pt x="19913" y="6821"/>
                  <a:pt x="19744" y="5912"/>
                  <a:pt x="18900" y="5229"/>
                </a:cubicBezTo>
                <a:cubicBezTo>
                  <a:pt x="18563" y="5002"/>
                  <a:pt x="17381" y="4547"/>
                  <a:pt x="16031" y="4093"/>
                </a:cubicBezTo>
                <a:cubicBezTo>
                  <a:pt x="15694" y="4093"/>
                  <a:pt x="15356" y="4093"/>
                  <a:pt x="15188" y="3865"/>
                </a:cubicBezTo>
                <a:cubicBezTo>
                  <a:pt x="15019" y="3865"/>
                  <a:pt x="15019" y="3865"/>
                  <a:pt x="15019" y="3865"/>
                </a:cubicBezTo>
                <a:cubicBezTo>
                  <a:pt x="15019" y="1364"/>
                  <a:pt x="15019" y="1364"/>
                  <a:pt x="15019" y="1364"/>
                </a:cubicBezTo>
                <a:cubicBezTo>
                  <a:pt x="15019" y="682"/>
                  <a:pt x="14513" y="0"/>
                  <a:pt x="14006" y="0"/>
                </a:cubicBezTo>
                <a:cubicBezTo>
                  <a:pt x="7594" y="0"/>
                  <a:pt x="7594" y="0"/>
                  <a:pt x="7594" y="0"/>
                </a:cubicBezTo>
                <a:cubicBezTo>
                  <a:pt x="7087" y="0"/>
                  <a:pt x="6581" y="682"/>
                  <a:pt x="6581" y="1364"/>
                </a:cubicBezTo>
                <a:cubicBezTo>
                  <a:pt x="6581" y="3865"/>
                  <a:pt x="6581" y="3865"/>
                  <a:pt x="6581" y="3865"/>
                </a:cubicBezTo>
                <a:cubicBezTo>
                  <a:pt x="6412" y="3865"/>
                  <a:pt x="6412" y="3865"/>
                  <a:pt x="6412" y="3865"/>
                </a:cubicBezTo>
                <a:cubicBezTo>
                  <a:pt x="6244" y="4093"/>
                  <a:pt x="5906" y="4093"/>
                  <a:pt x="5569" y="4093"/>
                </a:cubicBezTo>
                <a:cubicBezTo>
                  <a:pt x="4219" y="4547"/>
                  <a:pt x="3037" y="5002"/>
                  <a:pt x="2700" y="5229"/>
                </a:cubicBezTo>
                <a:cubicBezTo>
                  <a:pt x="1856" y="5912"/>
                  <a:pt x="1687" y="6821"/>
                  <a:pt x="1687" y="7276"/>
                </a:cubicBezTo>
                <a:cubicBezTo>
                  <a:pt x="1519" y="7731"/>
                  <a:pt x="1181" y="10232"/>
                  <a:pt x="675" y="12960"/>
                </a:cubicBezTo>
                <a:cubicBezTo>
                  <a:pt x="0" y="18417"/>
                  <a:pt x="0" y="19099"/>
                  <a:pt x="0" y="19326"/>
                </a:cubicBezTo>
                <a:cubicBezTo>
                  <a:pt x="0" y="20008"/>
                  <a:pt x="169" y="20463"/>
                  <a:pt x="675" y="20918"/>
                </a:cubicBezTo>
                <a:cubicBezTo>
                  <a:pt x="1012" y="21373"/>
                  <a:pt x="1519" y="21600"/>
                  <a:pt x="2025" y="21600"/>
                </a:cubicBezTo>
                <a:cubicBezTo>
                  <a:pt x="19575" y="21600"/>
                  <a:pt x="19575" y="21600"/>
                  <a:pt x="19575" y="21600"/>
                </a:cubicBezTo>
                <a:cubicBezTo>
                  <a:pt x="20081" y="21600"/>
                  <a:pt x="20588" y="21373"/>
                  <a:pt x="20925" y="20918"/>
                </a:cubicBezTo>
                <a:cubicBezTo>
                  <a:pt x="21431" y="20463"/>
                  <a:pt x="21600" y="20008"/>
                  <a:pt x="21600" y="19326"/>
                </a:cubicBezTo>
                <a:cubicBezTo>
                  <a:pt x="21600" y="19099"/>
                  <a:pt x="21600" y="18417"/>
                  <a:pt x="20925" y="12960"/>
                </a:cubicBezTo>
                <a:close/>
                <a:moveTo>
                  <a:pt x="7425" y="909"/>
                </a:moveTo>
                <a:cubicBezTo>
                  <a:pt x="14175" y="909"/>
                  <a:pt x="14175" y="909"/>
                  <a:pt x="14175" y="909"/>
                </a:cubicBezTo>
                <a:cubicBezTo>
                  <a:pt x="14175" y="3865"/>
                  <a:pt x="14175" y="3865"/>
                  <a:pt x="14175" y="3865"/>
                </a:cubicBezTo>
                <a:cubicBezTo>
                  <a:pt x="13838" y="3638"/>
                  <a:pt x="13838" y="3638"/>
                  <a:pt x="13838" y="3638"/>
                </a:cubicBezTo>
                <a:cubicBezTo>
                  <a:pt x="12825" y="3638"/>
                  <a:pt x="11813" y="3411"/>
                  <a:pt x="10800" y="3411"/>
                </a:cubicBezTo>
                <a:cubicBezTo>
                  <a:pt x="9787" y="3411"/>
                  <a:pt x="8775" y="3638"/>
                  <a:pt x="7762" y="3638"/>
                </a:cubicBezTo>
                <a:cubicBezTo>
                  <a:pt x="7425" y="3865"/>
                  <a:pt x="7425" y="3865"/>
                  <a:pt x="7425" y="3865"/>
                </a:cubicBezTo>
                <a:lnTo>
                  <a:pt x="7425" y="909"/>
                </a:lnTo>
                <a:close/>
                <a:moveTo>
                  <a:pt x="20756" y="19099"/>
                </a:moveTo>
                <a:cubicBezTo>
                  <a:pt x="20756" y="20236"/>
                  <a:pt x="20081" y="20691"/>
                  <a:pt x="19575" y="20691"/>
                </a:cubicBezTo>
                <a:cubicBezTo>
                  <a:pt x="2025" y="20691"/>
                  <a:pt x="2025" y="20691"/>
                  <a:pt x="2025" y="20691"/>
                </a:cubicBezTo>
                <a:cubicBezTo>
                  <a:pt x="1519" y="20691"/>
                  <a:pt x="844" y="20236"/>
                  <a:pt x="844" y="19099"/>
                </a:cubicBezTo>
                <a:cubicBezTo>
                  <a:pt x="844" y="19099"/>
                  <a:pt x="844" y="18189"/>
                  <a:pt x="1519" y="13187"/>
                </a:cubicBezTo>
                <a:cubicBezTo>
                  <a:pt x="1856" y="10459"/>
                  <a:pt x="2362" y="7958"/>
                  <a:pt x="2362" y="7503"/>
                </a:cubicBezTo>
                <a:cubicBezTo>
                  <a:pt x="2362" y="7048"/>
                  <a:pt x="2531" y="6594"/>
                  <a:pt x="3037" y="6139"/>
                </a:cubicBezTo>
                <a:cubicBezTo>
                  <a:pt x="3206" y="5912"/>
                  <a:pt x="4219" y="5684"/>
                  <a:pt x="5737" y="5229"/>
                </a:cubicBezTo>
                <a:cubicBezTo>
                  <a:pt x="7425" y="4775"/>
                  <a:pt x="9281" y="4547"/>
                  <a:pt x="10800" y="4547"/>
                </a:cubicBezTo>
                <a:cubicBezTo>
                  <a:pt x="12319" y="4547"/>
                  <a:pt x="14175" y="4775"/>
                  <a:pt x="15863" y="5229"/>
                </a:cubicBezTo>
                <a:cubicBezTo>
                  <a:pt x="17381" y="5684"/>
                  <a:pt x="18394" y="5912"/>
                  <a:pt x="18563" y="6139"/>
                </a:cubicBezTo>
                <a:cubicBezTo>
                  <a:pt x="19069" y="6594"/>
                  <a:pt x="19238" y="7048"/>
                  <a:pt x="19238" y="7503"/>
                </a:cubicBezTo>
                <a:cubicBezTo>
                  <a:pt x="19238" y="7958"/>
                  <a:pt x="19744" y="10459"/>
                  <a:pt x="20081" y="13187"/>
                </a:cubicBezTo>
                <a:cubicBezTo>
                  <a:pt x="20756" y="17962"/>
                  <a:pt x="20756" y="18872"/>
                  <a:pt x="20756" y="19099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282" name="组合 281">
            <a:extLst>
              <a:ext uri="{FF2B5EF4-FFF2-40B4-BE49-F238E27FC236}">
                <a16:creationId xmlns:a16="http://schemas.microsoft.com/office/drawing/2014/main" id="{AE6073A5-0EF0-4798-B001-509B8A9973E1}"/>
              </a:ext>
            </a:extLst>
          </p:cNvPr>
          <p:cNvGrpSpPr/>
          <p:nvPr/>
        </p:nvGrpSpPr>
        <p:grpSpPr>
          <a:xfrm>
            <a:off x="10075168" y="5586718"/>
            <a:ext cx="407776" cy="308188"/>
            <a:chOff x="10075168" y="5586718"/>
            <a:chExt cx="407776" cy="308188"/>
          </a:xfrm>
        </p:grpSpPr>
        <p:sp>
          <p:nvSpPr>
            <p:cNvPr id="283" name="Freeform 26">
              <a:extLst>
                <a:ext uri="{FF2B5EF4-FFF2-40B4-BE49-F238E27FC236}">
                  <a16:creationId xmlns:a16="http://schemas.microsoft.com/office/drawing/2014/main" id="{985A9358-890E-4768-ADFD-738D51B17266}"/>
                </a:ext>
              </a:extLst>
            </p:cNvPr>
            <p:cNvSpPr/>
            <p:nvPr/>
          </p:nvSpPr>
          <p:spPr>
            <a:xfrm>
              <a:off x="10256850" y="5668812"/>
              <a:ext cx="178991" cy="178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971" y="21600"/>
                    <a:pt x="21600" y="16971"/>
                    <a:pt x="21600" y="10800"/>
                  </a:cubicBezTo>
                  <a:cubicBezTo>
                    <a:pt x="21600" y="5014"/>
                    <a:pt x="16971" y="0"/>
                    <a:pt x="10800" y="0"/>
                  </a:cubicBezTo>
                  <a:cubicBezTo>
                    <a:pt x="4629" y="0"/>
                    <a:pt x="0" y="5014"/>
                    <a:pt x="0" y="10800"/>
                  </a:cubicBezTo>
                  <a:cubicBezTo>
                    <a:pt x="0" y="16971"/>
                    <a:pt x="4629" y="21600"/>
                    <a:pt x="10800" y="21600"/>
                  </a:cubicBezTo>
                  <a:close/>
                  <a:moveTo>
                    <a:pt x="4243" y="4243"/>
                  </a:moveTo>
                  <a:cubicBezTo>
                    <a:pt x="6171" y="2700"/>
                    <a:pt x="8486" y="1929"/>
                    <a:pt x="10800" y="1929"/>
                  </a:cubicBezTo>
                  <a:cubicBezTo>
                    <a:pt x="13114" y="1929"/>
                    <a:pt x="15429" y="2700"/>
                    <a:pt x="17357" y="4243"/>
                  </a:cubicBezTo>
                  <a:cubicBezTo>
                    <a:pt x="18900" y="6171"/>
                    <a:pt x="20057" y="8486"/>
                    <a:pt x="20057" y="10800"/>
                  </a:cubicBezTo>
                  <a:cubicBezTo>
                    <a:pt x="20057" y="13500"/>
                    <a:pt x="18900" y="15429"/>
                    <a:pt x="17357" y="17357"/>
                  </a:cubicBezTo>
                  <a:cubicBezTo>
                    <a:pt x="15429" y="18900"/>
                    <a:pt x="13114" y="20057"/>
                    <a:pt x="10800" y="20057"/>
                  </a:cubicBezTo>
                  <a:cubicBezTo>
                    <a:pt x="8486" y="20057"/>
                    <a:pt x="6171" y="18900"/>
                    <a:pt x="4243" y="17357"/>
                  </a:cubicBezTo>
                  <a:cubicBezTo>
                    <a:pt x="2700" y="15429"/>
                    <a:pt x="1543" y="13500"/>
                    <a:pt x="1543" y="10800"/>
                  </a:cubicBezTo>
                  <a:cubicBezTo>
                    <a:pt x="1543" y="8486"/>
                    <a:pt x="2700" y="6171"/>
                    <a:pt x="4243" y="424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84" name="Freeform 27">
              <a:extLst>
                <a:ext uri="{FF2B5EF4-FFF2-40B4-BE49-F238E27FC236}">
                  <a16:creationId xmlns:a16="http://schemas.microsoft.com/office/drawing/2014/main" id="{29211144-5566-4F9C-9E0D-95CB3CE1668C}"/>
                </a:ext>
              </a:extLst>
            </p:cNvPr>
            <p:cNvSpPr/>
            <p:nvPr/>
          </p:nvSpPr>
          <p:spPr>
            <a:xfrm>
              <a:off x="10314719" y="5729373"/>
              <a:ext cx="63253" cy="60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200" y="21600"/>
                    <a:pt x="21600" y="17053"/>
                    <a:pt x="21600" y="10232"/>
                  </a:cubicBezTo>
                  <a:cubicBezTo>
                    <a:pt x="21600" y="4547"/>
                    <a:pt x="16200" y="0"/>
                    <a:pt x="10800" y="0"/>
                  </a:cubicBezTo>
                  <a:cubicBezTo>
                    <a:pt x="5400" y="0"/>
                    <a:pt x="0" y="4547"/>
                    <a:pt x="0" y="10232"/>
                  </a:cubicBezTo>
                  <a:cubicBezTo>
                    <a:pt x="0" y="17053"/>
                    <a:pt x="5400" y="21600"/>
                    <a:pt x="10800" y="21600"/>
                  </a:cubicBezTo>
                  <a:close/>
                  <a:moveTo>
                    <a:pt x="10800" y="4547"/>
                  </a:moveTo>
                  <a:cubicBezTo>
                    <a:pt x="14040" y="4547"/>
                    <a:pt x="16200" y="6821"/>
                    <a:pt x="16200" y="10232"/>
                  </a:cubicBezTo>
                  <a:cubicBezTo>
                    <a:pt x="16200" y="13642"/>
                    <a:pt x="14040" y="15916"/>
                    <a:pt x="10800" y="15916"/>
                  </a:cubicBezTo>
                  <a:cubicBezTo>
                    <a:pt x="7560" y="15916"/>
                    <a:pt x="5400" y="13642"/>
                    <a:pt x="5400" y="10232"/>
                  </a:cubicBezTo>
                  <a:cubicBezTo>
                    <a:pt x="5400" y="6821"/>
                    <a:pt x="7560" y="4547"/>
                    <a:pt x="10800" y="454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85" name="Freeform 28">
              <a:extLst>
                <a:ext uri="{FF2B5EF4-FFF2-40B4-BE49-F238E27FC236}">
                  <a16:creationId xmlns:a16="http://schemas.microsoft.com/office/drawing/2014/main" id="{4ADA8318-7D43-47A7-913E-B692C552664F}"/>
                </a:ext>
              </a:extLst>
            </p:cNvPr>
            <p:cNvSpPr/>
            <p:nvPr/>
          </p:nvSpPr>
          <p:spPr>
            <a:xfrm>
              <a:off x="10123616" y="5691691"/>
              <a:ext cx="86131" cy="16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00" y="0"/>
                  </a:moveTo>
                  <a:cubicBezTo>
                    <a:pt x="1600" y="0"/>
                    <a:pt x="1600" y="0"/>
                    <a:pt x="1600" y="0"/>
                  </a:cubicBezTo>
                  <a:cubicBezTo>
                    <a:pt x="800" y="0"/>
                    <a:pt x="0" y="4320"/>
                    <a:pt x="0" y="12960"/>
                  </a:cubicBezTo>
                  <a:cubicBezTo>
                    <a:pt x="0" y="17280"/>
                    <a:pt x="800" y="21600"/>
                    <a:pt x="1600" y="21600"/>
                  </a:cubicBezTo>
                  <a:cubicBezTo>
                    <a:pt x="19200" y="21600"/>
                    <a:pt x="19200" y="21600"/>
                    <a:pt x="19200" y="21600"/>
                  </a:cubicBezTo>
                  <a:cubicBezTo>
                    <a:pt x="20800" y="21600"/>
                    <a:pt x="21600" y="17280"/>
                    <a:pt x="21600" y="12960"/>
                  </a:cubicBezTo>
                  <a:cubicBezTo>
                    <a:pt x="21600" y="4320"/>
                    <a:pt x="20800" y="0"/>
                    <a:pt x="192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86" name="Freeform 29">
              <a:extLst>
                <a:ext uri="{FF2B5EF4-FFF2-40B4-BE49-F238E27FC236}">
                  <a16:creationId xmlns:a16="http://schemas.microsoft.com/office/drawing/2014/main" id="{9444908B-C757-4043-BFB5-E39296A8C78F}"/>
                </a:ext>
              </a:extLst>
            </p:cNvPr>
            <p:cNvSpPr/>
            <p:nvPr/>
          </p:nvSpPr>
          <p:spPr>
            <a:xfrm>
              <a:off x="10075168" y="5586718"/>
              <a:ext cx="407776" cy="308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8" y="2449"/>
                  </a:moveTo>
                  <a:cubicBezTo>
                    <a:pt x="8269" y="2449"/>
                    <a:pt x="8269" y="2449"/>
                    <a:pt x="8269" y="2449"/>
                  </a:cubicBezTo>
                  <a:cubicBezTo>
                    <a:pt x="8269" y="1336"/>
                    <a:pt x="8269" y="1336"/>
                    <a:pt x="8269" y="1336"/>
                  </a:cubicBezTo>
                  <a:cubicBezTo>
                    <a:pt x="8269" y="668"/>
                    <a:pt x="7762" y="0"/>
                    <a:pt x="7256" y="0"/>
                  </a:cubicBezTo>
                  <a:cubicBezTo>
                    <a:pt x="3544" y="0"/>
                    <a:pt x="3544" y="0"/>
                    <a:pt x="3544" y="0"/>
                  </a:cubicBezTo>
                  <a:cubicBezTo>
                    <a:pt x="3037" y="0"/>
                    <a:pt x="2531" y="668"/>
                    <a:pt x="2531" y="1336"/>
                  </a:cubicBezTo>
                  <a:cubicBezTo>
                    <a:pt x="2531" y="2449"/>
                    <a:pt x="2531" y="2449"/>
                    <a:pt x="2531" y="2449"/>
                  </a:cubicBezTo>
                  <a:cubicBezTo>
                    <a:pt x="1012" y="2449"/>
                    <a:pt x="1012" y="2449"/>
                    <a:pt x="1012" y="2449"/>
                  </a:cubicBezTo>
                  <a:cubicBezTo>
                    <a:pt x="506" y="2449"/>
                    <a:pt x="0" y="3118"/>
                    <a:pt x="0" y="3786"/>
                  </a:cubicBezTo>
                  <a:cubicBezTo>
                    <a:pt x="0" y="20264"/>
                    <a:pt x="0" y="20264"/>
                    <a:pt x="0" y="20264"/>
                  </a:cubicBezTo>
                  <a:cubicBezTo>
                    <a:pt x="0" y="21155"/>
                    <a:pt x="506" y="21600"/>
                    <a:pt x="1012" y="21600"/>
                  </a:cubicBezTo>
                  <a:cubicBezTo>
                    <a:pt x="20588" y="21600"/>
                    <a:pt x="20588" y="21600"/>
                    <a:pt x="20588" y="21600"/>
                  </a:cubicBezTo>
                  <a:cubicBezTo>
                    <a:pt x="21094" y="21600"/>
                    <a:pt x="21600" y="21155"/>
                    <a:pt x="21600" y="20264"/>
                  </a:cubicBezTo>
                  <a:cubicBezTo>
                    <a:pt x="21600" y="3786"/>
                    <a:pt x="21600" y="3786"/>
                    <a:pt x="21600" y="3786"/>
                  </a:cubicBezTo>
                  <a:cubicBezTo>
                    <a:pt x="21600" y="3118"/>
                    <a:pt x="21094" y="2449"/>
                    <a:pt x="20588" y="2449"/>
                  </a:cubicBezTo>
                  <a:close/>
                  <a:moveTo>
                    <a:pt x="20756" y="20709"/>
                  </a:moveTo>
                  <a:cubicBezTo>
                    <a:pt x="844" y="20709"/>
                    <a:pt x="844" y="20709"/>
                    <a:pt x="844" y="20709"/>
                  </a:cubicBezTo>
                  <a:cubicBezTo>
                    <a:pt x="844" y="3563"/>
                    <a:pt x="844" y="3563"/>
                    <a:pt x="844" y="3563"/>
                  </a:cubicBezTo>
                  <a:cubicBezTo>
                    <a:pt x="3206" y="3563"/>
                    <a:pt x="3206" y="3563"/>
                    <a:pt x="3206" y="3563"/>
                  </a:cubicBezTo>
                  <a:cubicBezTo>
                    <a:pt x="3206" y="891"/>
                    <a:pt x="3206" y="891"/>
                    <a:pt x="3206" y="891"/>
                  </a:cubicBezTo>
                  <a:cubicBezTo>
                    <a:pt x="7425" y="891"/>
                    <a:pt x="7425" y="891"/>
                    <a:pt x="7425" y="891"/>
                  </a:cubicBezTo>
                  <a:cubicBezTo>
                    <a:pt x="7425" y="3563"/>
                    <a:pt x="7425" y="3563"/>
                    <a:pt x="7425" y="3563"/>
                  </a:cubicBezTo>
                  <a:cubicBezTo>
                    <a:pt x="20756" y="3563"/>
                    <a:pt x="20756" y="3563"/>
                    <a:pt x="20756" y="3563"/>
                  </a:cubicBezTo>
                  <a:lnTo>
                    <a:pt x="20756" y="20709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87" name="Freeform 30">
            <a:extLst>
              <a:ext uri="{FF2B5EF4-FFF2-40B4-BE49-F238E27FC236}">
                <a16:creationId xmlns:a16="http://schemas.microsoft.com/office/drawing/2014/main" id="{B7CB73F4-2BA3-4F14-815D-BE1D0F6C1697}"/>
              </a:ext>
            </a:extLst>
          </p:cNvPr>
          <p:cNvSpPr/>
          <p:nvPr/>
        </p:nvSpPr>
        <p:spPr>
          <a:xfrm>
            <a:off x="9261879" y="5612231"/>
            <a:ext cx="405574" cy="257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271" extrusionOk="0">
                <a:moveTo>
                  <a:pt x="17632" y="6520"/>
                </a:moveTo>
                <a:cubicBezTo>
                  <a:pt x="17959" y="6783"/>
                  <a:pt x="18286" y="7047"/>
                  <a:pt x="18777" y="7047"/>
                </a:cubicBezTo>
                <a:cubicBezTo>
                  <a:pt x="19268" y="7047"/>
                  <a:pt x="19923" y="6783"/>
                  <a:pt x="20250" y="5993"/>
                </a:cubicBezTo>
                <a:cubicBezTo>
                  <a:pt x="21068" y="4676"/>
                  <a:pt x="21068" y="2305"/>
                  <a:pt x="20250" y="988"/>
                </a:cubicBezTo>
                <a:cubicBezTo>
                  <a:pt x="19432" y="-329"/>
                  <a:pt x="17959" y="-329"/>
                  <a:pt x="17141" y="988"/>
                </a:cubicBezTo>
                <a:cubicBezTo>
                  <a:pt x="16486" y="2042"/>
                  <a:pt x="16323" y="3886"/>
                  <a:pt x="16813" y="5203"/>
                </a:cubicBezTo>
                <a:cubicBezTo>
                  <a:pt x="16977" y="5466"/>
                  <a:pt x="16977" y="5466"/>
                  <a:pt x="16977" y="5466"/>
                </a:cubicBezTo>
                <a:cubicBezTo>
                  <a:pt x="9450" y="17583"/>
                  <a:pt x="9450" y="17583"/>
                  <a:pt x="9450" y="17583"/>
                </a:cubicBezTo>
                <a:cubicBezTo>
                  <a:pt x="8468" y="19164"/>
                  <a:pt x="7159" y="19954"/>
                  <a:pt x="5850" y="19954"/>
                </a:cubicBezTo>
                <a:cubicBezTo>
                  <a:pt x="4377" y="19954"/>
                  <a:pt x="3232" y="19164"/>
                  <a:pt x="2250" y="17583"/>
                </a:cubicBezTo>
                <a:cubicBezTo>
                  <a:pt x="1268" y="16003"/>
                  <a:pt x="777" y="14159"/>
                  <a:pt x="777" y="11788"/>
                </a:cubicBezTo>
                <a:cubicBezTo>
                  <a:pt x="777" y="9681"/>
                  <a:pt x="1268" y="7573"/>
                  <a:pt x="2250" y="5993"/>
                </a:cubicBezTo>
                <a:cubicBezTo>
                  <a:pt x="3232" y="4412"/>
                  <a:pt x="3232" y="4412"/>
                  <a:pt x="3232" y="4412"/>
                </a:cubicBezTo>
                <a:cubicBezTo>
                  <a:pt x="3232" y="8891"/>
                  <a:pt x="3232" y="8891"/>
                  <a:pt x="3232" y="8891"/>
                </a:cubicBezTo>
                <a:cubicBezTo>
                  <a:pt x="3232" y="9154"/>
                  <a:pt x="3395" y="9417"/>
                  <a:pt x="3559" y="9417"/>
                </a:cubicBezTo>
                <a:cubicBezTo>
                  <a:pt x="3886" y="9417"/>
                  <a:pt x="4050" y="9154"/>
                  <a:pt x="4050" y="8891"/>
                </a:cubicBezTo>
                <a:cubicBezTo>
                  <a:pt x="4050" y="2832"/>
                  <a:pt x="4050" y="2832"/>
                  <a:pt x="4050" y="2832"/>
                </a:cubicBezTo>
                <a:cubicBezTo>
                  <a:pt x="4050" y="2569"/>
                  <a:pt x="3886" y="2305"/>
                  <a:pt x="3559" y="2305"/>
                </a:cubicBezTo>
                <a:cubicBezTo>
                  <a:pt x="3559" y="2305"/>
                  <a:pt x="3395" y="2305"/>
                  <a:pt x="3395" y="2569"/>
                </a:cubicBezTo>
                <a:cubicBezTo>
                  <a:pt x="1595" y="5203"/>
                  <a:pt x="1595" y="5203"/>
                  <a:pt x="1595" y="5203"/>
                </a:cubicBezTo>
                <a:cubicBezTo>
                  <a:pt x="-532" y="8891"/>
                  <a:pt x="-532" y="14949"/>
                  <a:pt x="1595" y="18637"/>
                </a:cubicBezTo>
                <a:cubicBezTo>
                  <a:pt x="2741" y="20217"/>
                  <a:pt x="4213" y="21271"/>
                  <a:pt x="5850" y="21271"/>
                </a:cubicBezTo>
                <a:cubicBezTo>
                  <a:pt x="7323" y="21271"/>
                  <a:pt x="8795" y="20217"/>
                  <a:pt x="9941" y="18637"/>
                </a:cubicBezTo>
                <a:cubicBezTo>
                  <a:pt x="17468" y="6520"/>
                  <a:pt x="17468" y="6520"/>
                  <a:pt x="17468" y="6520"/>
                </a:cubicBezTo>
                <a:lnTo>
                  <a:pt x="17632" y="6520"/>
                </a:lnTo>
                <a:close/>
                <a:moveTo>
                  <a:pt x="17632" y="1778"/>
                </a:moveTo>
                <a:cubicBezTo>
                  <a:pt x="18286" y="988"/>
                  <a:pt x="19268" y="988"/>
                  <a:pt x="19759" y="1778"/>
                </a:cubicBezTo>
                <a:cubicBezTo>
                  <a:pt x="20250" y="2832"/>
                  <a:pt x="20250" y="4149"/>
                  <a:pt x="19759" y="5203"/>
                </a:cubicBezTo>
                <a:cubicBezTo>
                  <a:pt x="19432" y="5466"/>
                  <a:pt x="19104" y="5730"/>
                  <a:pt x="18777" y="5730"/>
                </a:cubicBezTo>
                <a:cubicBezTo>
                  <a:pt x="18286" y="5730"/>
                  <a:pt x="17959" y="5466"/>
                  <a:pt x="17632" y="5203"/>
                </a:cubicBezTo>
                <a:cubicBezTo>
                  <a:pt x="17468" y="4676"/>
                  <a:pt x="17304" y="4149"/>
                  <a:pt x="17304" y="3622"/>
                </a:cubicBezTo>
                <a:cubicBezTo>
                  <a:pt x="17304" y="2832"/>
                  <a:pt x="17468" y="2305"/>
                  <a:pt x="17632" y="1778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288" name="Freeform 47">
            <a:extLst>
              <a:ext uri="{FF2B5EF4-FFF2-40B4-BE49-F238E27FC236}">
                <a16:creationId xmlns:a16="http://schemas.microsoft.com/office/drawing/2014/main" id="{42CDA939-2891-4549-8AEF-1BEAE917ED4D}"/>
              </a:ext>
            </a:extLst>
          </p:cNvPr>
          <p:cNvSpPr/>
          <p:nvPr/>
        </p:nvSpPr>
        <p:spPr>
          <a:xfrm>
            <a:off x="10075168" y="4722719"/>
            <a:ext cx="407776" cy="407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63" y="0"/>
                </a:moveTo>
                <a:cubicBezTo>
                  <a:pt x="16200" y="0"/>
                  <a:pt x="16200" y="0"/>
                  <a:pt x="16200" y="0"/>
                </a:cubicBezTo>
                <a:cubicBezTo>
                  <a:pt x="16031" y="0"/>
                  <a:pt x="15863" y="169"/>
                  <a:pt x="15863" y="337"/>
                </a:cubicBezTo>
                <a:cubicBezTo>
                  <a:pt x="15863" y="675"/>
                  <a:pt x="16031" y="844"/>
                  <a:pt x="16200" y="844"/>
                </a:cubicBezTo>
                <a:cubicBezTo>
                  <a:pt x="20250" y="844"/>
                  <a:pt x="20250" y="844"/>
                  <a:pt x="20250" y="844"/>
                </a:cubicBezTo>
                <a:cubicBezTo>
                  <a:pt x="14344" y="6750"/>
                  <a:pt x="14344" y="6750"/>
                  <a:pt x="14344" y="6750"/>
                </a:cubicBezTo>
                <a:cubicBezTo>
                  <a:pt x="14175" y="6581"/>
                  <a:pt x="14175" y="6581"/>
                  <a:pt x="14175" y="6581"/>
                </a:cubicBezTo>
                <a:cubicBezTo>
                  <a:pt x="12488" y="5231"/>
                  <a:pt x="10631" y="4556"/>
                  <a:pt x="8437" y="4556"/>
                </a:cubicBezTo>
                <a:cubicBezTo>
                  <a:pt x="3881" y="4556"/>
                  <a:pt x="0" y="8437"/>
                  <a:pt x="0" y="13163"/>
                </a:cubicBezTo>
                <a:cubicBezTo>
                  <a:pt x="0" y="17719"/>
                  <a:pt x="3881" y="21600"/>
                  <a:pt x="8437" y="21600"/>
                </a:cubicBezTo>
                <a:cubicBezTo>
                  <a:pt x="13163" y="21600"/>
                  <a:pt x="17044" y="17719"/>
                  <a:pt x="17044" y="13163"/>
                </a:cubicBezTo>
                <a:cubicBezTo>
                  <a:pt x="17044" y="10969"/>
                  <a:pt x="16369" y="9112"/>
                  <a:pt x="15019" y="7425"/>
                </a:cubicBezTo>
                <a:cubicBezTo>
                  <a:pt x="14850" y="7256"/>
                  <a:pt x="14850" y="7256"/>
                  <a:pt x="14850" y="7256"/>
                </a:cubicBezTo>
                <a:cubicBezTo>
                  <a:pt x="20756" y="1350"/>
                  <a:pt x="20756" y="1350"/>
                  <a:pt x="20756" y="1350"/>
                </a:cubicBezTo>
                <a:cubicBezTo>
                  <a:pt x="20756" y="5400"/>
                  <a:pt x="20756" y="5400"/>
                  <a:pt x="20756" y="5400"/>
                </a:cubicBezTo>
                <a:cubicBezTo>
                  <a:pt x="20756" y="5569"/>
                  <a:pt x="20925" y="5737"/>
                  <a:pt x="21263" y="5737"/>
                </a:cubicBezTo>
                <a:cubicBezTo>
                  <a:pt x="21431" y="5737"/>
                  <a:pt x="21600" y="5569"/>
                  <a:pt x="21600" y="5400"/>
                </a:cubicBezTo>
                <a:cubicBezTo>
                  <a:pt x="21600" y="337"/>
                  <a:pt x="21600" y="337"/>
                  <a:pt x="21600" y="337"/>
                </a:cubicBezTo>
                <a:cubicBezTo>
                  <a:pt x="21600" y="169"/>
                  <a:pt x="21431" y="0"/>
                  <a:pt x="21263" y="0"/>
                </a:cubicBezTo>
                <a:close/>
                <a:moveTo>
                  <a:pt x="15694" y="10125"/>
                </a:moveTo>
                <a:cubicBezTo>
                  <a:pt x="16031" y="10969"/>
                  <a:pt x="16200" y="11981"/>
                  <a:pt x="16200" y="13163"/>
                </a:cubicBezTo>
                <a:cubicBezTo>
                  <a:pt x="16200" y="14175"/>
                  <a:pt x="16031" y="15188"/>
                  <a:pt x="15694" y="16031"/>
                </a:cubicBezTo>
                <a:cubicBezTo>
                  <a:pt x="15188" y="17044"/>
                  <a:pt x="14681" y="17888"/>
                  <a:pt x="14006" y="18563"/>
                </a:cubicBezTo>
                <a:cubicBezTo>
                  <a:pt x="13331" y="19238"/>
                  <a:pt x="12488" y="19913"/>
                  <a:pt x="11475" y="20250"/>
                </a:cubicBezTo>
                <a:cubicBezTo>
                  <a:pt x="10631" y="20588"/>
                  <a:pt x="9619" y="20756"/>
                  <a:pt x="8437" y="20756"/>
                </a:cubicBezTo>
                <a:cubicBezTo>
                  <a:pt x="7425" y="20756"/>
                  <a:pt x="6412" y="20588"/>
                  <a:pt x="5569" y="20250"/>
                </a:cubicBezTo>
                <a:cubicBezTo>
                  <a:pt x="4556" y="19913"/>
                  <a:pt x="3712" y="19238"/>
                  <a:pt x="3037" y="18563"/>
                </a:cubicBezTo>
                <a:cubicBezTo>
                  <a:pt x="2362" y="17888"/>
                  <a:pt x="1687" y="17044"/>
                  <a:pt x="1350" y="16031"/>
                </a:cubicBezTo>
                <a:cubicBezTo>
                  <a:pt x="1012" y="15188"/>
                  <a:pt x="844" y="14175"/>
                  <a:pt x="844" y="13163"/>
                </a:cubicBezTo>
                <a:cubicBezTo>
                  <a:pt x="844" y="11981"/>
                  <a:pt x="1012" y="10969"/>
                  <a:pt x="1350" y="10125"/>
                </a:cubicBezTo>
                <a:cubicBezTo>
                  <a:pt x="1687" y="9112"/>
                  <a:pt x="2362" y="8269"/>
                  <a:pt x="3037" y="7594"/>
                </a:cubicBezTo>
                <a:cubicBezTo>
                  <a:pt x="3712" y="6919"/>
                  <a:pt x="4556" y="6412"/>
                  <a:pt x="5569" y="5906"/>
                </a:cubicBezTo>
                <a:cubicBezTo>
                  <a:pt x="7425" y="5062"/>
                  <a:pt x="9619" y="5062"/>
                  <a:pt x="11475" y="5906"/>
                </a:cubicBezTo>
                <a:cubicBezTo>
                  <a:pt x="12488" y="6412"/>
                  <a:pt x="13331" y="6919"/>
                  <a:pt x="14006" y="7594"/>
                </a:cubicBezTo>
                <a:cubicBezTo>
                  <a:pt x="14681" y="8269"/>
                  <a:pt x="15188" y="9112"/>
                  <a:pt x="15694" y="10125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289" name="Freeform 48">
            <a:extLst>
              <a:ext uri="{FF2B5EF4-FFF2-40B4-BE49-F238E27FC236}">
                <a16:creationId xmlns:a16="http://schemas.microsoft.com/office/drawing/2014/main" id="{BC1CE5CF-7BF1-424A-861D-E71A3FD8678C}"/>
              </a:ext>
            </a:extLst>
          </p:cNvPr>
          <p:cNvSpPr/>
          <p:nvPr/>
        </p:nvSpPr>
        <p:spPr>
          <a:xfrm>
            <a:off x="9314794" y="4722719"/>
            <a:ext cx="298768" cy="407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19" y="15694"/>
                </a:moveTo>
                <a:cubicBezTo>
                  <a:pt x="17234" y="15525"/>
                  <a:pt x="21600" y="11981"/>
                  <a:pt x="21600" y="7931"/>
                </a:cubicBezTo>
                <a:cubicBezTo>
                  <a:pt x="21600" y="3544"/>
                  <a:pt x="16774" y="0"/>
                  <a:pt x="10800" y="0"/>
                </a:cubicBezTo>
                <a:cubicBezTo>
                  <a:pt x="4826" y="0"/>
                  <a:pt x="0" y="3544"/>
                  <a:pt x="0" y="7931"/>
                </a:cubicBezTo>
                <a:cubicBezTo>
                  <a:pt x="0" y="11981"/>
                  <a:pt x="4366" y="15525"/>
                  <a:pt x="9881" y="15694"/>
                </a:cubicBezTo>
                <a:cubicBezTo>
                  <a:pt x="10340" y="15863"/>
                  <a:pt x="10340" y="15863"/>
                  <a:pt x="10340" y="15863"/>
                </a:cubicBezTo>
                <a:cubicBezTo>
                  <a:pt x="10340" y="18394"/>
                  <a:pt x="10340" y="18394"/>
                  <a:pt x="10340" y="18394"/>
                </a:cubicBezTo>
                <a:cubicBezTo>
                  <a:pt x="7353" y="18394"/>
                  <a:pt x="7353" y="18394"/>
                  <a:pt x="7353" y="18394"/>
                </a:cubicBezTo>
                <a:cubicBezTo>
                  <a:pt x="7123" y="18394"/>
                  <a:pt x="6894" y="18563"/>
                  <a:pt x="6894" y="18731"/>
                </a:cubicBezTo>
                <a:cubicBezTo>
                  <a:pt x="6894" y="18900"/>
                  <a:pt x="7123" y="19069"/>
                  <a:pt x="7353" y="19069"/>
                </a:cubicBezTo>
                <a:cubicBezTo>
                  <a:pt x="10340" y="19069"/>
                  <a:pt x="10340" y="19069"/>
                  <a:pt x="10340" y="19069"/>
                </a:cubicBezTo>
                <a:cubicBezTo>
                  <a:pt x="10340" y="21263"/>
                  <a:pt x="10340" y="21263"/>
                  <a:pt x="10340" y="21263"/>
                </a:cubicBezTo>
                <a:cubicBezTo>
                  <a:pt x="10340" y="21431"/>
                  <a:pt x="10570" y="21600"/>
                  <a:pt x="10800" y="21600"/>
                </a:cubicBezTo>
                <a:cubicBezTo>
                  <a:pt x="11030" y="21600"/>
                  <a:pt x="11260" y="21431"/>
                  <a:pt x="11260" y="21263"/>
                </a:cubicBezTo>
                <a:cubicBezTo>
                  <a:pt x="11260" y="19069"/>
                  <a:pt x="11260" y="19069"/>
                  <a:pt x="11260" y="19069"/>
                </a:cubicBezTo>
                <a:cubicBezTo>
                  <a:pt x="14247" y="19069"/>
                  <a:pt x="14247" y="19069"/>
                  <a:pt x="14247" y="19069"/>
                </a:cubicBezTo>
                <a:cubicBezTo>
                  <a:pt x="14477" y="19069"/>
                  <a:pt x="14706" y="18900"/>
                  <a:pt x="14706" y="18731"/>
                </a:cubicBezTo>
                <a:cubicBezTo>
                  <a:pt x="14706" y="18563"/>
                  <a:pt x="14477" y="18394"/>
                  <a:pt x="14247" y="18394"/>
                </a:cubicBezTo>
                <a:cubicBezTo>
                  <a:pt x="11260" y="18394"/>
                  <a:pt x="11260" y="18394"/>
                  <a:pt x="11260" y="18394"/>
                </a:cubicBezTo>
                <a:cubicBezTo>
                  <a:pt x="11260" y="15863"/>
                  <a:pt x="11260" y="15863"/>
                  <a:pt x="11260" y="15863"/>
                </a:cubicBezTo>
                <a:lnTo>
                  <a:pt x="11719" y="15694"/>
                </a:lnTo>
                <a:close/>
                <a:moveTo>
                  <a:pt x="10800" y="15019"/>
                </a:moveTo>
                <a:cubicBezTo>
                  <a:pt x="9421" y="15019"/>
                  <a:pt x="8272" y="14850"/>
                  <a:pt x="7123" y="14513"/>
                </a:cubicBezTo>
                <a:cubicBezTo>
                  <a:pt x="5974" y="14175"/>
                  <a:pt x="4826" y="13500"/>
                  <a:pt x="3906" y="12994"/>
                </a:cubicBezTo>
                <a:cubicBezTo>
                  <a:pt x="2987" y="12319"/>
                  <a:pt x="2298" y="11475"/>
                  <a:pt x="1838" y="10631"/>
                </a:cubicBezTo>
                <a:cubicBezTo>
                  <a:pt x="1379" y="9787"/>
                  <a:pt x="1149" y="8775"/>
                  <a:pt x="1149" y="7931"/>
                </a:cubicBezTo>
                <a:cubicBezTo>
                  <a:pt x="1149" y="6919"/>
                  <a:pt x="1379" y="6075"/>
                  <a:pt x="1838" y="5062"/>
                </a:cubicBezTo>
                <a:cubicBezTo>
                  <a:pt x="2298" y="4219"/>
                  <a:pt x="2987" y="3544"/>
                  <a:pt x="3906" y="2869"/>
                </a:cubicBezTo>
                <a:cubicBezTo>
                  <a:pt x="4826" y="2194"/>
                  <a:pt x="5974" y="1687"/>
                  <a:pt x="7123" y="1350"/>
                </a:cubicBezTo>
                <a:cubicBezTo>
                  <a:pt x="9421" y="506"/>
                  <a:pt x="12179" y="506"/>
                  <a:pt x="14477" y="1350"/>
                </a:cubicBezTo>
                <a:cubicBezTo>
                  <a:pt x="15626" y="1687"/>
                  <a:pt x="16774" y="2194"/>
                  <a:pt x="17694" y="2869"/>
                </a:cubicBezTo>
                <a:cubicBezTo>
                  <a:pt x="18613" y="3544"/>
                  <a:pt x="19302" y="4219"/>
                  <a:pt x="19762" y="5062"/>
                </a:cubicBezTo>
                <a:cubicBezTo>
                  <a:pt x="20221" y="6075"/>
                  <a:pt x="20451" y="6919"/>
                  <a:pt x="20451" y="7931"/>
                </a:cubicBezTo>
                <a:cubicBezTo>
                  <a:pt x="20451" y="8775"/>
                  <a:pt x="20221" y="9787"/>
                  <a:pt x="19762" y="10631"/>
                </a:cubicBezTo>
                <a:cubicBezTo>
                  <a:pt x="19302" y="11475"/>
                  <a:pt x="18613" y="12319"/>
                  <a:pt x="17694" y="12994"/>
                </a:cubicBezTo>
                <a:cubicBezTo>
                  <a:pt x="16774" y="13500"/>
                  <a:pt x="15626" y="14175"/>
                  <a:pt x="14477" y="14513"/>
                </a:cubicBezTo>
                <a:cubicBezTo>
                  <a:pt x="13328" y="14850"/>
                  <a:pt x="12179" y="15019"/>
                  <a:pt x="10800" y="15019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290" name="组合 289">
            <a:extLst>
              <a:ext uri="{FF2B5EF4-FFF2-40B4-BE49-F238E27FC236}">
                <a16:creationId xmlns:a16="http://schemas.microsoft.com/office/drawing/2014/main" id="{B2CFE7F0-9607-4B64-8475-77F3DA851E76}"/>
              </a:ext>
            </a:extLst>
          </p:cNvPr>
          <p:cNvGrpSpPr/>
          <p:nvPr/>
        </p:nvGrpSpPr>
        <p:grpSpPr>
          <a:xfrm>
            <a:off x="10084588" y="3907167"/>
            <a:ext cx="386244" cy="406980"/>
            <a:chOff x="10084588" y="3907167"/>
            <a:chExt cx="386244" cy="406980"/>
          </a:xfrm>
        </p:grpSpPr>
        <p:sp>
          <p:nvSpPr>
            <p:cNvPr id="291" name="Freeform 75">
              <a:extLst>
                <a:ext uri="{FF2B5EF4-FFF2-40B4-BE49-F238E27FC236}">
                  <a16:creationId xmlns:a16="http://schemas.microsoft.com/office/drawing/2014/main" id="{1E904D44-8E1D-4585-80F9-C9F046752157}"/>
                </a:ext>
              </a:extLst>
            </p:cNvPr>
            <p:cNvSpPr/>
            <p:nvPr/>
          </p:nvSpPr>
          <p:spPr>
            <a:xfrm>
              <a:off x="10084588" y="3907167"/>
              <a:ext cx="386244" cy="40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8" extrusionOk="0">
                  <a:moveTo>
                    <a:pt x="21600" y="3881"/>
                  </a:moveTo>
                  <a:cubicBezTo>
                    <a:pt x="21600" y="3713"/>
                    <a:pt x="21421" y="3544"/>
                    <a:pt x="21064" y="3544"/>
                  </a:cubicBezTo>
                  <a:cubicBezTo>
                    <a:pt x="19279" y="3375"/>
                    <a:pt x="14460" y="2869"/>
                    <a:pt x="11068" y="0"/>
                  </a:cubicBezTo>
                  <a:cubicBezTo>
                    <a:pt x="11068" y="0"/>
                    <a:pt x="11068" y="0"/>
                    <a:pt x="11068" y="0"/>
                  </a:cubicBezTo>
                  <a:cubicBezTo>
                    <a:pt x="11068" y="0"/>
                    <a:pt x="11068" y="0"/>
                    <a:pt x="11068" y="0"/>
                  </a:cubicBezTo>
                  <a:cubicBezTo>
                    <a:pt x="10889" y="0"/>
                    <a:pt x="10711" y="0"/>
                    <a:pt x="10532" y="0"/>
                  </a:cubicBezTo>
                  <a:cubicBezTo>
                    <a:pt x="10532" y="169"/>
                    <a:pt x="10532" y="169"/>
                    <a:pt x="10532" y="169"/>
                  </a:cubicBezTo>
                  <a:cubicBezTo>
                    <a:pt x="7140" y="2869"/>
                    <a:pt x="2321" y="3375"/>
                    <a:pt x="536" y="3544"/>
                  </a:cubicBezTo>
                  <a:cubicBezTo>
                    <a:pt x="179" y="3544"/>
                    <a:pt x="0" y="3713"/>
                    <a:pt x="0" y="3881"/>
                  </a:cubicBezTo>
                  <a:cubicBezTo>
                    <a:pt x="0" y="4050"/>
                    <a:pt x="0" y="4050"/>
                    <a:pt x="0" y="4050"/>
                  </a:cubicBezTo>
                  <a:cubicBezTo>
                    <a:pt x="357" y="11981"/>
                    <a:pt x="5712" y="18394"/>
                    <a:pt x="10532" y="21431"/>
                  </a:cubicBezTo>
                  <a:cubicBezTo>
                    <a:pt x="10711" y="21600"/>
                    <a:pt x="10889" y="21600"/>
                    <a:pt x="11068" y="21431"/>
                  </a:cubicBezTo>
                  <a:cubicBezTo>
                    <a:pt x="11068" y="21431"/>
                    <a:pt x="11068" y="21431"/>
                    <a:pt x="11068" y="21431"/>
                  </a:cubicBezTo>
                  <a:cubicBezTo>
                    <a:pt x="15888" y="18225"/>
                    <a:pt x="21243" y="11981"/>
                    <a:pt x="21600" y="3881"/>
                  </a:cubicBezTo>
                  <a:close/>
                  <a:moveTo>
                    <a:pt x="20707" y="4388"/>
                  </a:moveTo>
                  <a:cubicBezTo>
                    <a:pt x="20529" y="6075"/>
                    <a:pt x="20350" y="7594"/>
                    <a:pt x="19815" y="9113"/>
                  </a:cubicBezTo>
                  <a:cubicBezTo>
                    <a:pt x="19279" y="10631"/>
                    <a:pt x="18565" y="12319"/>
                    <a:pt x="17494" y="13837"/>
                  </a:cubicBezTo>
                  <a:cubicBezTo>
                    <a:pt x="16602" y="15187"/>
                    <a:pt x="15531" y="16537"/>
                    <a:pt x="14281" y="17719"/>
                  </a:cubicBezTo>
                  <a:cubicBezTo>
                    <a:pt x="13388" y="18900"/>
                    <a:pt x="12139" y="19744"/>
                    <a:pt x="10889" y="20587"/>
                  </a:cubicBezTo>
                  <a:cubicBezTo>
                    <a:pt x="10711" y="20756"/>
                    <a:pt x="10711" y="20756"/>
                    <a:pt x="10711" y="20756"/>
                  </a:cubicBezTo>
                  <a:cubicBezTo>
                    <a:pt x="10711" y="20587"/>
                    <a:pt x="10711" y="20587"/>
                    <a:pt x="10711" y="20587"/>
                  </a:cubicBezTo>
                  <a:cubicBezTo>
                    <a:pt x="9461" y="19744"/>
                    <a:pt x="8212" y="18900"/>
                    <a:pt x="7140" y="17719"/>
                  </a:cubicBezTo>
                  <a:cubicBezTo>
                    <a:pt x="6069" y="16537"/>
                    <a:pt x="4998" y="15187"/>
                    <a:pt x="4106" y="13837"/>
                  </a:cubicBezTo>
                  <a:cubicBezTo>
                    <a:pt x="3035" y="12319"/>
                    <a:pt x="2321" y="10631"/>
                    <a:pt x="1785" y="9113"/>
                  </a:cubicBezTo>
                  <a:cubicBezTo>
                    <a:pt x="1250" y="7594"/>
                    <a:pt x="1071" y="6075"/>
                    <a:pt x="893" y="4388"/>
                  </a:cubicBezTo>
                  <a:cubicBezTo>
                    <a:pt x="893" y="4219"/>
                    <a:pt x="893" y="4219"/>
                    <a:pt x="893" y="4219"/>
                  </a:cubicBezTo>
                  <a:cubicBezTo>
                    <a:pt x="1071" y="4219"/>
                    <a:pt x="1071" y="4219"/>
                    <a:pt x="1071" y="4219"/>
                  </a:cubicBezTo>
                  <a:cubicBezTo>
                    <a:pt x="2856" y="4050"/>
                    <a:pt x="4463" y="3881"/>
                    <a:pt x="5891" y="3375"/>
                  </a:cubicBezTo>
                  <a:cubicBezTo>
                    <a:pt x="7676" y="2700"/>
                    <a:pt x="9283" y="2025"/>
                    <a:pt x="10711" y="1013"/>
                  </a:cubicBezTo>
                  <a:cubicBezTo>
                    <a:pt x="10711" y="844"/>
                    <a:pt x="10711" y="844"/>
                    <a:pt x="10711" y="844"/>
                  </a:cubicBezTo>
                  <a:cubicBezTo>
                    <a:pt x="10889" y="1013"/>
                    <a:pt x="10889" y="1013"/>
                    <a:pt x="10889" y="1013"/>
                  </a:cubicBezTo>
                  <a:cubicBezTo>
                    <a:pt x="12317" y="2025"/>
                    <a:pt x="13924" y="2700"/>
                    <a:pt x="15709" y="3375"/>
                  </a:cubicBezTo>
                  <a:cubicBezTo>
                    <a:pt x="17137" y="3881"/>
                    <a:pt x="18744" y="4050"/>
                    <a:pt x="20529" y="4219"/>
                  </a:cubicBezTo>
                  <a:cubicBezTo>
                    <a:pt x="20707" y="4219"/>
                    <a:pt x="20707" y="4219"/>
                    <a:pt x="20707" y="4219"/>
                  </a:cubicBezTo>
                  <a:lnTo>
                    <a:pt x="20707" y="438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92" name="Freeform 76">
              <a:extLst>
                <a:ext uri="{FF2B5EF4-FFF2-40B4-BE49-F238E27FC236}">
                  <a16:creationId xmlns:a16="http://schemas.microsoft.com/office/drawing/2014/main" id="{A3F2CAAA-CF9A-434C-9A94-3E859D41E3D3}"/>
                </a:ext>
              </a:extLst>
            </p:cNvPr>
            <p:cNvSpPr/>
            <p:nvPr/>
          </p:nvSpPr>
          <p:spPr>
            <a:xfrm>
              <a:off x="10213233" y="4060588"/>
              <a:ext cx="139168" cy="9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426" extrusionOk="0">
                  <a:moveTo>
                    <a:pt x="19513" y="0"/>
                  </a:moveTo>
                  <a:cubicBezTo>
                    <a:pt x="7732" y="17419"/>
                    <a:pt x="7732" y="17419"/>
                    <a:pt x="7732" y="17419"/>
                  </a:cubicBezTo>
                  <a:cubicBezTo>
                    <a:pt x="1841" y="9755"/>
                    <a:pt x="1841" y="9755"/>
                    <a:pt x="1841" y="9755"/>
                  </a:cubicBezTo>
                  <a:cubicBezTo>
                    <a:pt x="1350" y="9058"/>
                    <a:pt x="859" y="9058"/>
                    <a:pt x="368" y="9755"/>
                  </a:cubicBezTo>
                  <a:cubicBezTo>
                    <a:pt x="-123" y="10452"/>
                    <a:pt x="-123" y="11148"/>
                    <a:pt x="368" y="11845"/>
                  </a:cubicBezTo>
                  <a:cubicBezTo>
                    <a:pt x="6259" y="20206"/>
                    <a:pt x="6259" y="20206"/>
                    <a:pt x="6259" y="20206"/>
                  </a:cubicBezTo>
                  <a:cubicBezTo>
                    <a:pt x="6750" y="20903"/>
                    <a:pt x="6750" y="20903"/>
                    <a:pt x="6750" y="20903"/>
                  </a:cubicBezTo>
                  <a:cubicBezTo>
                    <a:pt x="7241" y="21600"/>
                    <a:pt x="7732" y="21600"/>
                    <a:pt x="8222" y="20903"/>
                  </a:cubicBezTo>
                  <a:cubicBezTo>
                    <a:pt x="21477" y="2787"/>
                    <a:pt x="21477" y="2787"/>
                    <a:pt x="21477" y="2787"/>
                  </a:cubicBezTo>
                  <a:cubicBezTo>
                    <a:pt x="21477" y="2090"/>
                    <a:pt x="21477" y="2090"/>
                    <a:pt x="21477" y="1394"/>
                  </a:cubicBezTo>
                  <a:cubicBezTo>
                    <a:pt x="21477" y="697"/>
                    <a:pt x="21477" y="697"/>
                    <a:pt x="21477" y="0"/>
                  </a:cubicBezTo>
                  <a:cubicBezTo>
                    <a:pt x="20986" y="0"/>
                    <a:pt x="20004" y="0"/>
                    <a:pt x="1951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93" name="组合 292">
            <a:extLst>
              <a:ext uri="{FF2B5EF4-FFF2-40B4-BE49-F238E27FC236}">
                <a16:creationId xmlns:a16="http://schemas.microsoft.com/office/drawing/2014/main" id="{6243D5EB-6C48-423A-879C-A9C1A4A94829}"/>
              </a:ext>
            </a:extLst>
          </p:cNvPr>
          <p:cNvGrpSpPr/>
          <p:nvPr/>
        </p:nvGrpSpPr>
        <p:grpSpPr>
          <a:xfrm>
            <a:off x="9273074" y="3907167"/>
            <a:ext cx="382206" cy="407777"/>
            <a:chOff x="9273074" y="3907167"/>
            <a:chExt cx="382206" cy="407777"/>
          </a:xfrm>
        </p:grpSpPr>
        <p:sp>
          <p:nvSpPr>
            <p:cNvPr id="294" name="Freeform 77">
              <a:extLst>
                <a:ext uri="{FF2B5EF4-FFF2-40B4-BE49-F238E27FC236}">
                  <a16:creationId xmlns:a16="http://schemas.microsoft.com/office/drawing/2014/main" id="{0FA06A77-B3D5-4C96-A8F2-AD85E6A73682}"/>
                </a:ext>
              </a:extLst>
            </p:cNvPr>
            <p:cNvSpPr/>
            <p:nvPr/>
          </p:nvSpPr>
          <p:spPr>
            <a:xfrm>
              <a:off x="9273074" y="3907167"/>
              <a:ext cx="382206" cy="40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881"/>
                  </a:moveTo>
                  <a:cubicBezTo>
                    <a:pt x="21600" y="3712"/>
                    <a:pt x="21420" y="3544"/>
                    <a:pt x="21240" y="3544"/>
                  </a:cubicBezTo>
                  <a:cubicBezTo>
                    <a:pt x="19260" y="3375"/>
                    <a:pt x="14580" y="3037"/>
                    <a:pt x="11160" y="169"/>
                  </a:cubicBezTo>
                  <a:cubicBezTo>
                    <a:pt x="10980" y="0"/>
                    <a:pt x="10980" y="0"/>
                    <a:pt x="10980" y="0"/>
                  </a:cubicBezTo>
                  <a:cubicBezTo>
                    <a:pt x="10980" y="0"/>
                    <a:pt x="10980" y="0"/>
                    <a:pt x="10980" y="0"/>
                  </a:cubicBezTo>
                  <a:cubicBezTo>
                    <a:pt x="10800" y="0"/>
                    <a:pt x="10620" y="0"/>
                    <a:pt x="10620" y="0"/>
                  </a:cubicBezTo>
                  <a:cubicBezTo>
                    <a:pt x="10440" y="169"/>
                    <a:pt x="10440" y="169"/>
                    <a:pt x="10440" y="169"/>
                  </a:cubicBezTo>
                  <a:cubicBezTo>
                    <a:pt x="7020" y="3037"/>
                    <a:pt x="2340" y="3375"/>
                    <a:pt x="360" y="3544"/>
                  </a:cubicBezTo>
                  <a:cubicBezTo>
                    <a:pt x="180" y="3544"/>
                    <a:pt x="0" y="3712"/>
                    <a:pt x="0" y="3881"/>
                  </a:cubicBezTo>
                  <a:cubicBezTo>
                    <a:pt x="0" y="4050"/>
                    <a:pt x="0" y="4050"/>
                    <a:pt x="0" y="4050"/>
                  </a:cubicBezTo>
                  <a:cubicBezTo>
                    <a:pt x="360" y="12150"/>
                    <a:pt x="5580" y="18394"/>
                    <a:pt x="10620" y="21600"/>
                  </a:cubicBezTo>
                  <a:cubicBezTo>
                    <a:pt x="10620" y="21600"/>
                    <a:pt x="10980" y="21600"/>
                    <a:pt x="10980" y="21600"/>
                  </a:cubicBezTo>
                  <a:cubicBezTo>
                    <a:pt x="11160" y="21431"/>
                    <a:pt x="11160" y="21431"/>
                    <a:pt x="11160" y="21431"/>
                  </a:cubicBezTo>
                  <a:cubicBezTo>
                    <a:pt x="16020" y="18225"/>
                    <a:pt x="21240" y="11981"/>
                    <a:pt x="21600" y="4050"/>
                  </a:cubicBezTo>
                  <a:lnTo>
                    <a:pt x="21600" y="3881"/>
                  </a:lnTo>
                  <a:close/>
                  <a:moveTo>
                    <a:pt x="20700" y="4556"/>
                  </a:moveTo>
                  <a:cubicBezTo>
                    <a:pt x="20700" y="6075"/>
                    <a:pt x="20340" y="7594"/>
                    <a:pt x="19800" y="9112"/>
                  </a:cubicBezTo>
                  <a:cubicBezTo>
                    <a:pt x="19260" y="10631"/>
                    <a:pt x="18540" y="12319"/>
                    <a:pt x="17640" y="13838"/>
                  </a:cubicBezTo>
                  <a:cubicBezTo>
                    <a:pt x="16740" y="15188"/>
                    <a:pt x="15660" y="16538"/>
                    <a:pt x="14400" y="17719"/>
                  </a:cubicBezTo>
                  <a:cubicBezTo>
                    <a:pt x="13320" y="18900"/>
                    <a:pt x="12240" y="19744"/>
                    <a:pt x="10980" y="20588"/>
                  </a:cubicBezTo>
                  <a:cubicBezTo>
                    <a:pt x="10800" y="20756"/>
                    <a:pt x="10800" y="20756"/>
                    <a:pt x="10800" y="20756"/>
                  </a:cubicBezTo>
                  <a:cubicBezTo>
                    <a:pt x="10620" y="20588"/>
                    <a:pt x="10620" y="20588"/>
                    <a:pt x="10620" y="20588"/>
                  </a:cubicBezTo>
                  <a:cubicBezTo>
                    <a:pt x="9360" y="19744"/>
                    <a:pt x="8280" y="18900"/>
                    <a:pt x="7200" y="17719"/>
                  </a:cubicBezTo>
                  <a:cubicBezTo>
                    <a:pt x="5940" y="16538"/>
                    <a:pt x="4860" y="15188"/>
                    <a:pt x="3960" y="13838"/>
                  </a:cubicBezTo>
                  <a:cubicBezTo>
                    <a:pt x="3060" y="12319"/>
                    <a:pt x="2340" y="10631"/>
                    <a:pt x="1800" y="9112"/>
                  </a:cubicBezTo>
                  <a:cubicBezTo>
                    <a:pt x="1260" y="7594"/>
                    <a:pt x="900" y="6075"/>
                    <a:pt x="900" y="4556"/>
                  </a:cubicBezTo>
                  <a:cubicBezTo>
                    <a:pt x="720" y="4219"/>
                    <a:pt x="720" y="4219"/>
                    <a:pt x="720" y="4219"/>
                  </a:cubicBezTo>
                  <a:cubicBezTo>
                    <a:pt x="1080" y="4219"/>
                    <a:pt x="1080" y="4219"/>
                    <a:pt x="1080" y="4219"/>
                  </a:cubicBezTo>
                  <a:cubicBezTo>
                    <a:pt x="2700" y="4050"/>
                    <a:pt x="4320" y="3881"/>
                    <a:pt x="5940" y="3375"/>
                  </a:cubicBezTo>
                  <a:cubicBezTo>
                    <a:pt x="7740" y="2869"/>
                    <a:pt x="9360" y="2025"/>
                    <a:pt x="10620" y="1012"/>
                  </a:cubicBezTo>
                  <a:cubicBezTo>
                    <a:pt x="10800" y="844"/>
                    <a:pt x="10800" y="844"/>
                    <a:pt x="10800" y="844"/>
                  </a:cubicBezTo>
                  <a:cubicBezTo>
                    <a:pt x="10980" y="1012"/>
                    <a:pt x="10980" y="1012"/>
                    <a:pt x="10980" y="1012"/>
                  </a:cubicBezTo>
                  <a:cubicBezTo>
                    <a:pt x="12240" y="2025"/>
                    <a:pt x="13860" y="2869"/>
                    <a:pt x="15660" y="3375"/>
                  </a:cubicBezTo>
                  <a:cubicBezTo>
                    <a:pt x="17280" y="3881"/>
                    <a:pt x="18900" y="4050"/>
                    <a:pt x="20520" y="4219"/>
                  </a:cubicBezTo>
                  <a:cubicBezTo>
                    <a:pt x="20880" y="4219"/>
                    <a:pt x="20880" y="4219"/>
                    <a:pt x="20880" y="4219"/>
                  </a:cubicBezTo>
                  <a:lnTo>
                    <a:pt x="20700" y="455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95" name="Freeform 78">
              <a:extLst>
                <a:ext uri="{FF2B5EF4-FFF2-40B4-BE49-F238E27FC236}">
                  <a16:creationId xmlns:a16="http://schemas.microsoft.com/office/drawing/2014/main" id="{DB8C83D7-7B83-42F2-B9C2-E6ED3A6F0A6D}"/>
                </a:ext>
              </a:extLst>
            </p:cNvPr>
            <p:cNvSpPr/>
            <p:nvPr/>
          </p:nvSpPr>
          <p:spPr>
            <a:xfrm>
              <a:off x="9413835" y="4061380"/>
              <a:ext cx="100683" cy="96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252" extrusionOk="0">
                  <a:moveTo>
                    <a:pt x="12656" y="10278"/>
                  </a:moveTo>
                  <a:cubicBezTo>
                    <a:pt x="20756" y="2613"/>
                    <a:pt x="20756" y="2613"/>
                    <a:pt x="20756" y="2613"/>
                  </a:cubicBezTo>
                  <a:cubicBezTo>
                    <a:pt x="21431" y="1916"/>
                    <a:pt x="21431" y="1220"/>
                    <a:pt x="20756" y="523"/>
                  </a:cubicBezTo>
                  <a:cubicBezTo>
                    <a:pt x="20081" y="-174"/>
                    <a:pt x="18731" y="-174"/>
                    <a:pt x="18731" y="523"/>
                  </a:cubicBezTo>
                  <a:cubicBezTo>
                    <a:pt x="10631" y="8187"/>
                    <a:pt x="10631" y="8187"/>
                    <a:pt x="10631" y="8187"/>
                  </a:cubicBezTo>
                  <a:cubicBezTo>
                    <a:pt x="2531" y="523"/>
                    <a:pt x="2531" y="523"/>
                    <a:pt x="2531" y="523"/>
                  </a:cubicBezTo>
                  <a:cubicBezTo>
                    <a:pt x="2531" y="-174"/>
                    <a:pt x="1181" y="-174"/>
                    <a:pt x="506" y="523"/>
                  </a:cubicBezTo>
                  <a:cubicBezTo>
                    <a:pt x="-169" y="1220"/>
                    <a:pt x="-169" y="1916"/>
                    <a:pt x="506" y="2613"/>
                  </a:cubicBezTo>
                  <a:cubicBezTo>
                    <a:pt x="8606" y="10278"/>
                    <a:pt x="8606" y="10278"/>
                    <a:pt x="8606" y="10278"/>
                  </a:cubicBezTo>
                  <a:cubicBezTo>
                    <a:pt x="506" y="18639"/>
                    <a:pt x="506" y="18639"/>
                    <a:pt x="506" y="18639"/>
                  </a:cubicBezTo>
                  <a:cubicBezTo>
                    <a:pt x="506" y="18639"/>
                    <a:pt x="506" y="19336"/>
                    <a:pt x="506" y="20032"/>
                  </a:cubicBezTo>
                  <a:cubicBezTo>
                    <a:pt x="506" y="20032"/>
                    <a:pt x="506" y="20729"/>
                    <a:pt x="506" y="20729"/>
                  </a:cubicBezTo>
                  <a:cubicBezTo>
                    <a:pt x="1181" y="21426"/>
                    <a:pt x="2531" y="21426"/>
                    <a:pt x="2531" y="20729"/>
                  </a:cubicBezTo>
                  <a:cubicBezTo>
                    <a:pt x="10631" y="13065"/>
                    <a:pt x="10631" y="13065"/>
                    <a:pt x="10631" y="13065"/>
                  </a:cubicBezTo>
                  <a:cubicBezTo>
                    <a:pt x="18731" y="20729"/>
                    <a:pt x="18731" y="20729"/>
                    <a:pt x="18731" y="20729"/>
                  </a:cubicBezTo>
                  <a:cubicBezTo>
                    <a:pt x="18731" y="21426"/>
                    <a:pt x="20081" y="21426"/>
                    <a:pt x="20756" y="20729"/>
                  </a:cubicBezTo>
                  <a:cubicBezTo>
                    <a:pt x="21431" y="20032"/>
                    <a:pt x="21431" y="19336"/>
                    <a:pt x="20756" y="18639"/>
                  </a:cubicBezTo>
                  <a:lnTo>
                    <a:pt x="12656" y="10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96" name="组合 295">
            <a:extLst>
              <a:ext uri="{FF2B5EF4-FFF2-40B4-BE49-F238E27FC236}">
                <a16:creationId xmlns:a16="http://schemas.microsoft.com/office/drawing/2014/main" id="{206B628E-AAA6-4E4F-BDA6-C03D5BB8E9F7}"/>
              </a:ext>
            </a:extLst>
          </p:cNvPr>
          <p:cNvGrpSpPr/>
          <p:nvPr/>
        </p:nvGrpSpPr>
        <p:grpSpPr>
          <a:xfrm>
            <a:off x="10075168" y="3111802"/>
            <a:ext cx="407776" cy="368749"/>
            <a:chOff x="10075168" y="3111802"/>
            <a:chExt cx="407776" cy="368749"/>
          </a:xfrm>
        </p:grpSpPr>
        <p:sp>
          <p:nvSpPr>
            <p:cNvPr id="297" name="Freeform 100">
              <a:extLst>
                <a:ext uri="{FF2B5EF4-FFF2-40B4-BE49-F238E27FC236}">
                  <a16:creationId xmlns:a16="http://schemas.microsoft.com/office/drawing/2014/main" id="{204A0454-7BD0-4300-8C53-012E91727B56}"/>
                </a:ext>
              </a:extLst>
            </p:cNvPr>
            <p:cNvSpPr/>
            <p:nvPr/>
          </p:nvSpPr>
          <p:spPr>
            <a:xfrm>
              <a:off x="10075168" y="3111802"/>
              <a:ext cx="407776" cy="368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8" y="9683"/>
                  </a:moveTo>
                  <a:cubicBezTo>
                    <a:pt x="17381" y="9683"/>
                    <a:pt x="17381" y="9683"/>
                    <a:pt x="17381" y="9683"/>
                  </a:cubicBezTo>
                  <a:cubicBezTo>
                    <a:pt x="17381" y="5400"/>
                    <a:pt x="17381" y="5400"/>
                    <a:pt x="17381" y="5400"/>
                  </a:cubicBezTo>
                  <a:cubicBezTo>
                    <a:pt x="17381" y="5400"/>
                    <a:pt x="17381" y="5214"/>
                    <a:pt x="17381" y="5214"/>
                  </a:cubicBezTo>
                  <a:cubicBezTo>
                    <a:pt x="12656" y="0"/>
                    <a:pt x="12656" y="0"/>
                    <a:pt x="12656" y="0"/>
                  </a:cubicBezTo>
                  <a:cubicBezTo>
                    <a:pt x="12656" y="0"/>
                    <a:pt x="12488" y="0"/>
                    <a:pt x="12488" y="0"/>
                  </a:cubicBezTo>
                  <a:cubicBezTo>
                    <a:pt x="5231" y="0"/>
                    <a:pt x="5231" y="0"/>
                    <a:pt x="5231" y="0"/>
                  </a:cubicBezTo>
                  <a:cubicBezTo>
                    <a:pt x="4556" y="0"/>
                    <a:pt x="4219" y="372"/>
                    <a:pt x="4219" y="1117"/>
                  </a:cubicBezTo>
                  <a:cubicBezTo>
                    <a:pt x="4219" y="9683"/>
                    <a:pt x="4219" y="9683"/>
                    <a:pt x="4219" y="9683"/>
                  </a:cubicBezTo>
                  <a:cubicBezTo>
                    <a:pt x="1012" y="9683"/>
                    <a:pt x="1012" y="9683"/>
                    <a:pt x="1012" y="9683"/>
                  </a:cubicBezTo>
                  <a:cubicBezTo>
                    <a:pt x="506" y="9683"/>
                    <a:pt x="0" y="10241"/>
                    <a:pt x="0" y="10800"/>
                  </a:cubicBezTo>
                  <a:cubicBezTo>
                    <a:pt x="0" y="20483"/>
                    <a:pt x="0" y="20483"/>
                    <a:pt x="0" y="20483"/>
                  </a:cubicBezTo>
                  <a:cubicBezTo>
                    <a:pt x="0" y="21228"/>
                    <a:pt x="506" y="21600"/>
                    <a:pt x="1012" y="21600"/>
                  </a:cubicBezTo>
                  <a:cubicBezTo>
                    <a:pt x="20588" y="21600"/>
                    <a:pt x="20588" y="21600"/>
                    <a:pt x="20588" y="21600"/>
                  </a:cubicBezTo>
                  <a:cubicBezTo>
                    <a:pt x="21094" y="21600"/>
                    <a:pt x="21600" y="21228"/>
                    <a:pt x="21600" y="20483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21600" y="10241"/>
                    <a:pt x="21094" y="9683"/>
                    <a:pt x="20588" y="9683"/>
                  </a:cubicBezTo>
                  <a:close/>
                  <a:moveTo>
                    <a:pt x="12488" y="931"/>
                  </a:moveTo>
                  <a:cubicBezTo>
                    <a:pt x="16538" y="5400"/>
                    <a:pt x="16538" y="5400"/>
                    <a:pt x="16538" y="5400"/>
                  </a:cubicBezTo>
                  <a:cubicBezTo>
                    <a:pt x="12488" y="5400"/>
                    <a:pt x="12488" y="5400"/>
                    <a:pt x="12488" y="5400"/>
                  </a:cubicBezTo>
                  <a:lnTo>
                    <a:pt x="12488" y="931"/>
                  </a:lnTo>
                  <a:close/>
                  <a:moveTo>
                    <a:pt x="4894" y="745"/>
                  </a:moveTo>
                  <a:cubicBezTo>
                    <a:pt x="11644" y="745"/>
                    <a:pt x="11644" y="745"/>
                    <a:pt x="11644" y="745"/>
                  </a:cubicBezTo>
                  <a:cubicBezTo>
                    <a:pt x="11644" y="5214"/>
                    <a:pt x="11644" y="5214"/>
                    <a:pt x="11644" y="5214"/>
                  </a:cubicBezTo>
                  <a:cubicBezTo>
                    <a:pt x="11644" y="5772"/>
                    <a:pt x="12150" y="6331"/>
                    <a:pt x="12656" y="6331"/>
                  </a:cubicBezTo>
                  <a:cubicBezTo>
                    <a:pt x="16706" y="6331"/>
                    <a:pt x="16706" y="6331"/>
                    <a:pt x="16706" y="6331"/>
                  </a:cubicBezTo>
                  <a:cubicBezTo>
                    <a:pt x="16706" y="12476"/>
                    <a:pt x="16706" y="12476"/>
                    <a:pt x="16706" y="12476"/>
                  </a:cubicBezTo>
                  <a:cubicBezTo>
                    <a:pt x="4894" y="12476"/>
                    <a:pt x="4894" y="12476"/>
                    <a:pt x="4894" y="12476"/>
                  </a:cubicBezTo>
                  <a:lnTo>
                    <a:pt x="4894" y="745"/>
                  </a:lnTo>
                  <a:close/>
                  <a:moveTo>
                    <a:pt x="20756" y="20855"/>
                  </a:moveTo>
                  <a:cubicBezTo>
                    <a:pt x="844" y="20855"/>
                    <a:pt x="844" y="20855"/>
                    <a:pt x="844" y="20855"/>
                  </a:cubicBezTo>
                  <a:cubicBezTo>
                    <a:pt x="844" y="10614"/>
                    <a:pt x="844" y="10614"/>
                    <a:pt x="844" y="10614"/>
                  </a:cubicBezTo>
                  <a:cubicBezTo>
                    <a:pt x="4219" y="10614"/>
                    <a:pt x="4219" y="10614"/>
                    <a:pt x="4219" y="10614"/>
                  </a:cubicBezTo>
                  <a:cubicBezTo>
                    <a:pt x="4219" y="13407"/>
                    <a:pt x="4219" y="13407"/>
                    <a:pt x="4219" y="13407"/>
                  </a:cubicBezTo>
                  <a:cubicBezTo>
                    <a:pt x="17381" y="13407"/>
                    <a:pt x="17381" y="13407"/>
                    <a:pt x="17381" y="13407"/>
                  </a:cubicBezTo>
                  <a:cubicBezTo>
                    <a:pt x="17381" y="10614"/>
                    <a:pt x="17381" y="10614"/>
                    <a:pt x="17381" y="10614"/>
                  </a:cubicBezTo>
                  <a:cubicBezTo>
                    <a:pt x="20756" y="10614"/>
                    <a:pt x="20756" y="10614"/>
                    <a:pt x="20756" y="10614"/>
                  </a:cubicBezTo>
                  <a:lnTo>
                    <a:pt x="20756" y="2085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98" name="Freeform 101">
              <a:extLst>
                <a:ext uri="{FF2B5EF4-FFF2-40B4-BE49-F238E27FC236}">
                  <a16:creationId xmlns:a16="http://schemas.microsoft.com/office/drawing/2014/main" id="{405AF1E6-E9F2-4320-8737-C456BE5469E2}"/>
                </a:ext>
              </a:extLst>
            </p:cNvPr>
            <p:cNvSpPr/>
            <p:nvPr/>
          </p:nvSpPr>
          <p:spPr>
            <a:xfrm>
              <a:off x="10154570" y="3419989"/>
              <a:ext cx="248973" cy="13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46" y="0"/>
                  </a:moveTo>
                  <a:cubicBezTo>
                    <a:pt x="554" y="0"/>
                    <a:pt x="554" y="0"/>
                    <a:pt x="554" y="0"/>
                  </a:cubicBezTo>
                  <a:cubicBezTo>
                    <a:pt x="277" y="0"/>
                    <a:pt x="0" y="5400"/>
                    <a:pt x="0" y="10800"/>
                  </a:cubicBezTo>
                  <a:cubicBezTo>
                    <a:pt x="0" y="16200"/>
                    <a:pt x="277" y="21600"/>
                    <a:pt x="554" y="21600"/>
                  </a:cubicBezTo>
                  <a:cubicBezTo>
                    <a:pt x="21046" y="21600"/>
                    <a:pt x="21046" y="21600"/>
                    <a:pt x="21046" y="21600"/>
                  </a:cubicBezTo>
                  <a:cubicBezTo>
                    <a:pt x="21323" y="21600"/>
                    <a:pt x="21600" y="16200"/>
                    <a:pt x="21600" y="10800"/>
                  </a:cubicBezTo>
                  <a:cubicBezTo>
                    <a:pt x="21600" y="5400"/>
                    <a:pt x="21323" y="0"/>
                    <a:pt x="2104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99" name="组合 298">
            <a:extLst>
              <a:ext uri="{FF2B5EF4-FFF2-40B4-BE49-F238E27FC236}">
                <a16:creationId xmlns:a16="http://schemas.microsoft.com/office/drawing/2014/main" id="{8975C17C-486E-44F6-8E09-8BAC58C959C0}"/>
              </a:ext>
            </a:extLst>
          </p:cNvPr>
          <p:cNvGrpSpPr/>
          <p:nvPr/>
        </p:nvGrpSpPr>
        <p:grpSpPr>
          <a:xfrm>
            <a:off x="9260962" y="3092961"/>
            <a:ext cx="407776" cy="406430"/>
            <a:chOff x="9260962" y="3092961"/>
            <a:chExt cx="407776" cy="406430"/>
          </a:xfrm>
        </p:grpSpPr>
        <p:sp>
          <p:nvSpPr>
            <p:cNvPr id="300" name="Freeform 102">
              <a:extLst>
                <a:ext uri="{FF2B5EF4-FFF2-40B4-BE49-F238E27FC236}">
                  <a16:creationId xmlns:a16="http://schemas.microsoft.com/office/drawing/2014/main" id="{3FAA089A-68EC-4153-A481-7FC2723AD5ED}"/>
                </a:ext>
              </a:extLst>
            </p:cNvPr>
            <p:cNvSpPr/>
            <p:nvPr/>
          </p:nvSpPr>
          <p:spPr>
            <a:xfrm>
              <a:off x="9260962" y="3092961"/>
              <a:ext cx="407776" cy="40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8" y="0"/>
                  </a:moveTo>
                  <a:cubicBezTo>
                    <a:pt x="1012" y="0"/>
                    <a:pt x="1012" y="0"/>
                    <a:pt x="1012" y="0"/>
                  </a:cubicBezTo>
                  <a:cubicBezTo>
                    <a:pt x="506" y="0"/>
                    <a:pt x="0" y="506"/>
                    <a:pt x="0" y="1012"/>
                  </a:cubicBezTo>
                  <a:cubicBezTo>
                    <a:pt x="0" y="20588"/>
                    <a:pt x="0" y="20588"/>
                    <a:pt x="0" y="20588"/>
                  </a:cubicBezTo>
                  <a:cubicBezTo>
                    <a:pt x="0" y="21094"/>
                    <a:pt x="506" y="21600"/>
                    <a:pt x="1012" y="21600"/>
                  </a:cubicBezTo>
                  <a:cubicBezTo>
                    <a:pt x="20588" y="21600"/>
                    <a:pt x="20588" y="21600"/>
                    <a:pt x="20588" y="21600"/>
                  </a:cubicBezTo>
                  <a:cubicBezTo>
                    <a:pt x="21094" y="21600"/>
                    <a:pt x="21600" y="21094"/>
                    <a:pt x="21600" y="20588"/>
                  </a:cubicBezTo>
                  <a:cubicBezTo>
                    <a:pt x="21600" y="1012"/>
                    <a:pt x="21600" y="1012"/>
                    <a:pt x="21600" y="1012"/>
                  </a:cubicBezTo>
                  <a:cubicBezTo>
                    <a:pt x="21600" y="506"/>
                    <a:pt x="21094" y="0"/>
                    <a:pt x="20588" y="0"/>
                  </a:cubicBezTo>
                  <a:close/>
                  <a:moveTo>
                    <a:pt x="20756" y="20756"/>
                  </a:moveTo>
                  <a:cubicBezTo>
                    <a:pt x="844" y="20756"/>
                    <a:pt x="844" y="20756"/>
                    <a:pt x="844" y="20756"/>
                  </a:cubicBezTo>
                  <a:cubicBezTo>
                    <a:pt x="844" y="11138"/>
                    <a:pt x="844" y="11138"/>
                    <a:pt x="844" y="11138"/>
                  </a:cubicBezTo>
                  <a:cubicBezTo>
                    <a:pt x="20756" y="11138"/>
                    <a:pt x="20756" y="11138"/>
                    <a:pt x="20756" y="11138"/>
                  </a:cubicBezTo>
                  <a:lnTo>
                    <a:pt x="20756" y="20756"/>
                  </a:lnTo>
                  <a:close/>
                  <a:moveTo>
                    <a:pt x="20756" y="10462"/>
                  </a:moveTo>
                  <a:cubicBezTo>
                    <a:pt x="844" y="10462"/>
                    <a:pt x="844" y="10462"/>
                    <a:pt x="844" y="10462"/>
                  </a:cubicBezTo>
                  <a:cubicBezTo>
                    <a:pt x="844" y="844"/>
                    <a:pt x="844" y="844"/>
                    <a:pt x="844" y="844"/>
                  </a:cubicBezTo>
                  <a:cubicBezTo>
                    <a:pt x="20756" y="844"/>
                    <a:pt x="20756" y="844"/>
                    <a:pt x="20756" y="844"/>
                  </a:cubicBezTo>
                  <a:lnTo>
                    <a:pt x="20756" y="1046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01" name="Freeform 103">
              <a:extLst>
                <a:ext uri="{FF2B5EF4-FFF2-40B4-BE49-F238E27FC236}">
                  <a16:creationId xmlns:a16="http://schemas.microsoft.com/office/drawing/2014/main" id="{D39F731F-AC1D-4A65-96F5-5CF02932B1A5}"/>
                </a:ext>
              </a:extLst>
            </p:cNvPr>
            <p:cNvSpPr/>
            <p:nvPr/>
          </p:nvSpPr>
          <p:spPr>
            <a:xfrm>
              <a:off x="9410345" y="3184475"/>
              <a:ext cx="107665" cy="39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12" y="21600"/>
                  </a:moveTo>
                  <a:cubicBezTo>
                    <a:pt x="17788" y="21600"/>
                    <a:pt x="17788" y="21600"/>
                    <a:pt x="17788" y="21600"/>
                  </a:cubicBezTo>
                  <a:cubicBezTo>
                    <a:pt x="19694" y="21600"/>
                    <a:pt x="21600" y="18000"/>
                    <a:pt x="21600" y="10800"/>
                  </a:cubicBezTo>
                  <a:cubicBezTo>
                    <a:pt x="21600" y="5400"/>
                    <a:pt x="21600" y="5400"/>
                    <a:pt x="21600" y="5400"/>
                  </a:cubicBezTo>
                  <a:cubicBezTo>
                    <a:pt x="21600" y="1800"/>
                    <a:pt x="20965" y="0"/>
                    <a:pt x="20329" y="0"/>
                  </a:cubicBezTo>
                  <a:cubicBezTo>
                    <a:pt x="19694" y="0"/>
                    <a:pt x="19059" y="1800"/>
                    <a:pt x="19059" y="5400"/>
                  </a:cubicBezTo>
                  <a:cubicBezTo>
                    <a:pt x="19059" y="14400"/>
                    <a:pt x="19059" y="14400"/>
                    <a:pt x="19059" y="14400"/>
                  </a:cubicBezTo>
                  <a:cubicBezTo>
                    <a:pt x="2541" y="14400"/>
                    <a:pt x="2541" y="14400"/>
                    <a:pt x="2541" y="14400"/>
                  </a:cubicBezTo>
                  <a:cubicBezTo>
                    <a:pt x="2541" y="5400"/>
                    <a:pt x="2541" y="5400"/>
                    <a:pt x="2541" y="5400"/>
                  </a:cubicBezTo>
                  <a:cubicBezTo>
                    <a:pt x="2541" y="1800"/>
                    <a:pt x="1906" y="0"/>
                    <a:pt x="1271" y="0"/>
                  </a:cubicBezTo>
                  <a:cubicBezTo>
                    <a:pt x="635" y="0"/>
                    <a:pt x="0" y="1800"/>
                    <a:pt x="0" y="5400"/>
                  </a:cubicBezTo>
                  <a:cubicBezTo>
                    <a:pt x="0" y="10800"/>
                    <a:pt x="0" y="10800"/>
                    <a:pt x="0" y="10800"/>
                  </a:cubicBezTo>
                  <a:cubicBezTo>
                    <a:pt x="0" y="18000"/>
                    <a:pt x="1906" y="21600"/>
                    <a:pt x="381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02" name="Freeform 104">
              <a:extLst>
                <a:ext uri="{FF2B5EF4-FFF2-40B4-BE49-F238E27FC236}">
                  <a16:creationId xmlns:a16="http://schemas.microsoft.com/office/drawing/2014/main" id="{18B1970D-1507-472C-B45C-874D118E0EA3}"/>
                </a:ext>
              </a:extLst>
            </p:cNvPr>
            <p:cNvSpPr/>
            <p:nvPr/>
          </p:nvSpPr>
          <p:spPr>
            <a:xfrm>
              <a:off x="9410345" y="3382307"/>
              <a:ext cx="107665" cy="37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12" y="21600"/>
                  </a:moveTo>
                  <a:cubicBezTo>
                    <a:pt x="17788" y="21600"/>
                    <a:pt x="17788" y="21600"/>
                    <a:pt x="17788" y="21600"/>
                  </a:cubicBezTo>
                  <a:cubicBezTo>
                    <a:pt x="19694" y="21600"/>
                    <a:pt x="21600" y="16200"/>
                    <a:pt x="21600" y="10800"/>
                  </a:cubicBezTo>
                  <a:cubicBezTo>
                    <a:pt x="21600" y="3600"/>
                    <a:pt x="21600" y="3600"/>
                    <a:pt x="21600" y="3600"/>
                  </a:cubicBezTo>
                  <a:cubicBezTo>
                    <a:pt x="21600" y="1800"/>
                    <a:pt x="20965" y="0"/>
                    <a:pt x="20329" y="0"/>
                  </a:cubicBezTo>
                  <a:cubicBezTo>
                    <a:pt x="19694" y="0"/>
                    <a:pt x="19059" y="1800"/>
                    <a:pt x="19059" y="3600"/>
                  </a:cubicBezTo>
                  <a:cubicBezTo>
                    <a:pt x="19059" y="12600"/>
                    <a:pt x="19059" y="12600"/>
                    <a:pt x="19059" y="12600"/>
                  </a:cubicBezTo>
                  <a:cubicBezTo>
                    <a:pt x="2541" y="12600"/>
                    <a:pt x="2541" y="12600"/>
                    <a:pt x="2541" y="12600"/>
                  </a:cubicBezTo>
                  <a:cubicBezTo>
                    <a:pt x="2541" y="3600"/>
                    <a:pt x="2541" y="3600"/>
                    <a:pt x="2541" y="3600"/>
                  </a:cubicBezTo>
                  <a:cubicBezTo>
                    <a:pt x="2541" y="1800"/>
                    <a:pt x="1906" y="0"/>
                    <a:pt x="1271" y="0"/>
                  </a:cubicBezTo>
                  <a:cubicBezTo>
                    <a:pt x="635" y="0"/>
                    <a:pt x="0" y="1800"/>
                    <a:pt x="0" y="3600"/>
                  </a:cubicBezTo>
                  <a:cubicBezTo>
                    <a:pt x="0" y="10800"/>
                    <a:pt x="0" y="10800"/>
                    <a:pt x="0" y="10800"/>
                  </a:cubicBezTo>
                  <a:cubicBezTo>
                    <a:pt x="0" y="16200"/>
                    <a:pt x="1906" y="21600"/>
                    <a:pt x="381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03" name="组合 302">
            <a:extLst>
              <a:ext uri="{FF2B5EF4-FFF2-40B4-BE49-F238E27FC236}">
                <a16:creationId xmlns:a16="http://schemas.microsoft.com/office/drawing/2014/main" id="{4416FE9B-36DA-46F4-AA11-74AD26B9F582}"/>
              </a:ext>
            </a:extLst>
          </p:cNvPr>
          <p:cNvGrpSpPr/>
          <p:nvPr/>
        </p:nvGrpSpPr>
        <p:grpSpPr>
          <a:xfrm>
            <a:off x="10075168" y="2317783"/>
            <a:ext cx="407776" cy="321646"/>
            <a:chOff x="10075168" y="2317783"/>
            <a:chExt cx="407776" cy="321646"/>
          </a:xfrm>
        </p:grpSpPr>
        <p:sp>
          <p:nvSpPr>
            <p:cNvPr id="304" name="Freeform 132">
              <a:extLst>
                <a:ext uri="{FF2B5EF4-FFF2-40B4-BE49-F238E27FC236}">
                  <a16:creationId xmlns:a16="http://schemas.microsoft.com/office/drawing/2014/main" id="{A3DCBF60-5863-4200-861C-E341675CAFB8}"/>
                </a:ext>
              </a:extLst>
            </p:cNvPr>
            <p:cNvSpPr/>
            <p:nvPr/>
          </p:nvSpPr>
          <p:spPr>
            <a:xfrm>
              <a:off x="10075168" y="2317783"/>
              <a:ext cx="407776" cy="321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8" y="3208"/>
                  </a:moveTo>
                  <a:cubicBezTo>
                    <a:pt x="10294" y="3208"/>
                    <a:pt x="10294" y="3208"/>
                    <a:pt x="10294" y="3208"/>
                  </a:cubicBezTo>
                  <a:cubicBezTo>
                    <a:pt x="7594" y="428"/>
                    <a:pt x="7594" y="428"/>
                    <a:pt x="7594" y="428"/>
                  </a:cubicBezTo>
                  <a:cubicBezTo>
                    <a:pt x="7256" y="214"/>
                    <a:pt x="7087" y="0"/>
                    <a:pt x="6750" y="0"/>
                  </a:cubicBezTo>
                  <a:cubicBezTo>
                    <a:pt x="1012" y="0"/>
                    <a:pt x="1012" y="0"/>
                    <a:pt x="1012" y="0"/>
                  </a:cubicBezTo>
                  <a:cubicBezTo>
                    <a:pt x="506" y="0"/>
                    <a:pt x="0" y="642"/>
                    <a:pt x="0" y="1283"/>
                  </a:cubicBezTo>
                  <a:cubicBezTo>
                    <a:pt x="0" y="20317"/>
                    <a:pt x="0" y="20317"/>
                    <a:pt x="0" y="20317"/>
                  </a:cubicBezTo>
                  <a:cubicBezTo>
                    <a:pt x="0" y="21172"/>
                    <a:pt x="506" y="21600"/>
                    <a:pt x="1012" y="21600"/>
                  </a:cubicBezTo>
                  <a:cubicBezTo>
                    <a:pt x="20588" y="21600"/>
                    <a:pt x="20588" y="21600"/>
                    <a:pt x="20588" y="21600"/>
                  </a:cubicBezTo>
                  <a:cubicBezTo>
                    <a:pt x="21094" y="21600"/>
                    <a:pt x="21600" y="21172"/>
                    <a:pt x="21600" y="20317"/>
                  </a:cubicBezTo>
                  <a:cubicBezTo>
                    <a:pt x="21600" y="4491"/>
                    <a:pt x="21600" y="4491"/>
                    <a:pt x="21600" y="4491"/>
                  </a:cubicBezTo>
                  <a:cubicBezTo>
                    <a:pt x="21600" y="3850"/>
                    <a:pt x="21094" y="3208"/>
                    <a:pt x="20588" y="3208"/>
                  </a:cubicBezTo>
                  <a:close/>
                  <a:moveTo>
                    <a:pt x="20756" y="20745"/>
                  </a:moveTo>
                  <a:cubicBezTo>
                    <a:pt x="844" y="20745"/>
                    <a:pt x="844" y="20745"/>
                    <a:pt x="844" y="20745"/>
                  </a:cubicBezTo>
                  <a:cubicBezTo>
                    <a:pt x="844" y="1069"/>
                    <a:pt x="844" y="1069"/>
                    <a:pt x="844" y="1069"/>
                  </a:cubicBezTo>
                  <a:cubicBezTo>
                    <a:pt x="6919" y="1069"/>
                    <a:pt x="6919" y="1069"/>
                    <a:pt x="6919" y="1069"/>
                  </a:cubicBezTo>
                  <a:cubicBezTo>
                    <a:pt x="7087" y="1069"/>
                    <a:pt x="7087" y="1069"/>
                    <a:pt x="7087" y="1069"/>
                  </a:cubicBezTo>
                  <a:cubicBezTo>
                    <a:pt x="10125" y="4277"/>
                    <a:pt x="10125" y="4277"/>
                    <a:pt x="10125" y="4277"/>
                  </a:cubicBezTo>
                  <a:cubicBezTo>
                    <a:pt x="20756" y="4277"/>
                    <a:pt x="20756" y="4277"/>
                    <a:pt x="20756" y="4277"/>
                  </a:cubicBezTo>
                  <a:lnTo>
                    <a:pt x="20756" y="2074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05" name="Freeform 133">
              <a:extLst>
                <a:ext uri="{FF2B5EF4-FFF2-40B4-BE49-F238E27FC236}">
                  <a16:creationId xmlns:a16="http://schemas.microsoft.com/office/drawing/2014/main" id="{7567AB1E-7C41-4D96-A2D2-D24BE5CBFFE5}"/>
                </a:ext>
              </a:extLst>
            </p:cNvPr>
            <p:cNvSpPr/>
            <p:nvPr/>
          </p:nvSpPr>
          <p:spPr>
            <a:xfrm>
              <a:off x="10219963" y="2469302"/>
              <a:ext cx="113598" cy="80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185" extrusionOk="0">
                  <a:moveTo>
                    <a:pt x="2250" y="8930"/>
                  </a:moveTo>
                  <a:cubicBezTo>
                    <a:pt x="2250" y="8930"/>
                    <a:pt x="1650" y="8930"/>
                    <a:pt x="1050" y="8930"/>
                  </a:cubicBezTo>
                  <a:cubicBezTo>
                    <a:pt x="1050" y="8930"/>
                    <a:pt x="450" y="8930"/>
                    <a:pt x="450" y="8930"/>
                  </a:cubicBezTo>
                  <a:cubicBezTo>
                    <a:pt x="-150" y="9761"/>
                    <a:pt x="-150" y="11423"/>
                    <a:pt x="450" y="12254"/>
                  </a:cubicBezTo>
                  <a:cubicBezTo>
                    <a:pt x="6450" y="20561"/>
                    <a:pt x="6450" y="20561"/>
                    <a:pt x="6450" y="20561"/>
                  </a:cubicBezTo>
                  <a:cubicBezTo>
                    <a:pt x="7050" y="21392"/>
                    <a:pt x="8250" y="21392"/>
                    <a:pt x="8850" y="20561"/>
                  </a:cubicBezTo>
                  <a:cubicBezTo>
                    <a:pt x="21450" y="3115"/>
                    <a:pt x="21450" y="3115"/>
                    <a:pt x="21450" y="3115"/>
                  </a:cubicBezTo>
                  <a:cubicBezTo>
                    <a:pt x="21450" y="2284"/>
                    <a:pt x="21450" y="1454"/>
                    <a:pt x="21450" y="623"/>
                  </a:cubicBezTo>
                  <a:cubicBezTo>
                    <a:pt x="20850" y="-208"/>
                    <a:pt x="19650" y="-208"/>
                    <a:pt x="19050" y="623"/>
                  </a:cubicBezTo>
                  <a:cubicBezTo>
                    <a:pt x="7650" y="16407"/>
                    <a:pt x="7650" y="16407"/>
                    <a:pt x="7650" y="16407"/>
                  </a:cubicBezTo>
                  <a:lnTo>
                    <a:pt x="2250" y="893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06" name="组合 305">
            <a:extLst>
              <a:ext uri="{FF2B5EF4-FFF2-40B4-BE49-F238E27FC236}">
                <a16:creationId xmlns:a16="http://schemas.microsoft.com/office/drawing/2014/main" id="{AF7C5974-945C-490E-BE65-6E65664F1A90}"/>
              </a:ext>
            </a:extLst>
          </p:cNvPr>
          <p:cNvGrpSpPr/>
          <p:nvPr/>
        </p:nvGrpSpPr>
        <p:grpSpPr>
          <a:xfrm>
            <a:off x="9260962" y="2317783"/>
            <a:ext cx="407776" cy="321646"/>
            <a:chOff x="9260962" y="2317783"/>
            <a:chExt cx="407776" cy="321646"/>
          </a:xfrm>
        </p:grpSpPr>
        <p:sp>
          <p:nvSpPr>
            <p:cNvPr id="307" name="Freeform 134">
              <a:extLst>
                <a:ext uri="{FF2B5EF4-FFF2-40B4-BE49-F238E27FC236}">
                  <a16:creationId xmlns:a16="http://schemas.microsoft.com/office/drawing/2014/main" id="{81E72458-DAA6-41ED-9ED0-CE31A5C5D709}"/>
                </a:ext>
              </a:extLst>
            </p:cNvPr>
            <p:cNvSpPr/>
            <p:nvPr/>
          </p:nvSpPr>
          <p:spPr>
            <a:xfrm>
              <a:off x="9260962" y="2317783"/>
              <a:ext cx="407776" cy="321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8" y="3208"/>
                  </a:moveTo>
                  <a:cubicBezTo>
                    <a:pt x="10462" y="3208"/>
                    <a:pt x="10462" y="3208"/>
                    <a:pt x="10462" y="3208"/>
                  </a:cubicBezTo>
                  <a:cubicBezTo>
                    <a:pt x="7594" y="428"/>
                    <a:pt x="7594" y="428"/>
                    <a:pt x="7594" y="428"/>
                  </a:cubicBezTo>
                  <a:cubicBezTo>
                    <a:pt x="7256" y="214"/>
                    <a:pt x="7087" y="0"/>
                    <a:pt x="6750" y="0"/>
                  </a:cubicBezTo>
                  <a:cubicBezTo>
                    <a:pt x="1012" y="0"/>
                    <a:pt x="1012" y="0"/>
                    <a:pt x="1012" y="0"/>
                  </a:cubicBezTo>
                  <a:cubicBezTo>
                    <a:pt x="506" y="0"/>
                    <a:pt x="0" y="642"/>
                    <a:pt x="0" y="1283"/>
                  </a:cubicBezTo>
                  <a:cubicBezTo>
                    <a:pt x="0" y="20317"/>
                    <a:pt x="0" y="20317"/>
                    <a:pt x="0" y="20317"/>
                  </a:cubicBezTo>
                  <a:cubicBezTo>
                    <a:pt x="0" y="21172"/>
                    <a:pt x="506" y="21600"/>
                    <a:pt x="1012" y="21600"/>
                  </a:cubicBezTo>
                  <a:cubicBezTo>
                    <a:pt x="20588" y="21600"/>
                    <a:pt x="20588" y="21600"/>
                    <a:pt x="20588" y="21600"/>
                  </a:cubicBezTo>
                  <a:cubicBezTo>
                    <a:pt x="21094" y="21600"/>
                    <a:pt x="21600" y="21172"/>
                    <a:pt x="21600" y="20317"/>
                  </a:cubicBezTo>
                  <a:cubicBezTo>
                    <a:pt x="21600" y="4491"/>
                    <a:pt x="21600" y="4491"/>
                    <a:pt x="21600" y="4491"/>
                  </a:cubicBezTo>
                  <a:cubicBezTo>
                    <a:pt x="21600" y="3850"/>
                    <a:pt x="21094" y="3208"/>
                    <a:pt x="20588" y="3208"/>
                  </a:cubicBezTo>
                  <a:close/>
                  <a:moveTo>
                    <a:pt x="20756" y="20745"/>
                  </a:moveTo>
                  <a:cubicBezTo>
                    <a:pt x="844" y="20745"/>
                    <a:pt x="844" y="20745"/>
                    <a:pt x="844" y="20745"/>
                  </a:cubicBezTo>
                  <a:cubicBezTo>
                    <a:pt x="844" y="1069"/>
                    <a:pt x="844" y="1069"/>
                    <a:pt x="844" y="1069"/>
                  </a:cubicBezTo>
                  <a:cubicBezTo>
                    <a:pt x="6919" y="1069"/>
                    <a:pt x="6919" y="1069"/>
                    <a:pt x="6919" y="1069"/>
                  </a:cubicBezTo>
                  <a:cubicBezTo>
                    <a:pt x="7087" y="1069"/>
                    <a:pt x="7087" y="1069"/>
                    <a:pt x="7087" y="1069"/>
                  </a:cubicBezTo>
                  <a:cubicBezTo>
                    <a:pt x="10125" y="4277"/>
                    <a:pt x="10125" y="4277"/>
                    <a:pt x="10125" y="4277"/>
                  </a:cubicBezTo>
                  <a:cubicBezTo>
                    <a:pt x="20756" y="4277"/>
                    <a:pt x="20756" y="4277"/>
                    <a:pt x="20756" y="4277"/>
                  </a:cubicBezTo>
                  <a:lnTo>
                    <a:pt x="20756" y="2074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08" name="Freeform 135">
              <a:extLst>
                <a:ext uri="{FF2B5EF4-FFF2-40B4-BE49-F238E27FC236}">
                  <a16:creationId xmlns:a16="http://schemas.microsoft.com/office/drawing/2014/main" id="{EFB50F21-0040-4B5C-9923-8EF10AADA800}"/>
                </a:ext>
              </a:extLst>
            </p:cNvPr>
            <p:cNvSpPr/>
            <p:nvPr/>
          </p:nvSpPr>
          <p:spPr>
            <a:xfrm>
              <a:off x="9423259" y="2469302"/>
              <a:ext cx="81835" cy="80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185" extrusionOk="0">
                  <a:moveTo>
                    <a:pt x="623" y="623"/>
                  </a:moveTo>
                  <a:cubicBezTo>
                    <a:pt x="-208" y="1454"/>
                    <a:pt x="-208" y="2284"/>
                    <a:pt x="623" y="3115"/>
                  </a:cubicBezTo>
                  <a:cubicBezTo>
                    <a:pt x="8100" y="10592"/>
                    <a:pt x="8100" y="10592"/>
                    <a:pt x="8100" y="10592"/>
                  </a:cubicBezTo>
                  <a:cubicBezTo>
                    <a:pt x="623" y="18069"/>
                    <a:pt x="623" y="18069"/>
                    <a:pt x="623" y="18069"/>
                  </a:cubicBezTo>
                  <a:cubicBezTo>
                    <a:pt x="-208" y="18900"/>
                    <a:pt x="-208" y="19730"/>
                    <a:pt x="623" y="20561"/>
                  </a:cubicBezTo>
                  <a:cubicBezTo>
                    <a:pt x="1454" y="21392"/>
                    <a:pt x="2284" y="21392"/>
                    <a:pt x="3115" y="20561"/>
                  </a:cubicBezTo>
                  <a:cubicBezTo>
                    <a:pt x="10592" y="13084"/>
                    <a:pt x="10592" y="13084"/>
                    <a:pt x="10592" y="13084"/>
                  </a:cubicBezTo>
                  <a:cubicBezTo>
                    <a:pt x="18069" y="20561"/>
                    <a:pt x="18069" y="20561"/>
                    <a:pt x="18069" y="20561"/>
                  </a:cubicBezTo>
                  <a:cubicBezTo>
                    <a:pt x="18900" y="21392"/>
                    <a:pt x="19730" y="21392"/>
                    <a:pt x="20561" y="20561"/>
                  </a:cubicBezTo>
                  <a:cubicBezTo>
                    <a:pt x="21392" y="19730"/>
                    <a:pt x="21392" y="18900"/>
                    <a:pt x="20561" y="18069"/>
                  </a:cubicBezTo>
                  <a:cubicBezTo>
                    <a:pt x="13084" y="10592"/>
                    <a:pt x="13084" y="10592"/>
                    <a:pt x="13084" y="10592"/>
                  </a:cubicBezTo>
                  <a:cubicBezTo>
                    <a:pt x="20561" y="3115"/>
                    <a:pt x="20561" y="3115"/>
                    <a:pt x="20561" y="3115"/>
                  </a:cubicBezTo>
                  <a:cubicBezTo>
                    <a:pt x="21392" y="2284"/>
                    <a:pt x="21392" y="1454"/>
                    <a:pt x="20561" y="623"/>
                  </a:cubicBezTo>
                  <a:cubicBezTo>
                    <a:pt x="19730" y="-208"/>
                    <a:pt x="18900" y="-208"/>
                    <a:pt x="18069" y="623"/>
                  </a:cubicBezTo>
                  <a:cubicBezTo>
                    <a:pt x="10592" y="8100"/>
                    <a:pt x="10592" y="8100"/>
                    <a:pt x="10592" y="8100"/>
                  </a:cubicBezTo>
                  <a:cubicBezTo>
                    <a:pt x="3115" y="623"/>
                    <a:pt x="3115" y="623"/>
                    <a:pt x="3115" y="623"/>
                  </a:cubicBezTo>
                  <a:cubicBezTo>
                    <a:pt x="2284" y="-208"/>
                    <a:pt x="1454" y="-208"/>
                    <a:pt x="623" y="62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09" name="组合 308">
            <a:extLst>
              <a:ext uri="{FF2B5EF4-FFF2-40B4-BE49-F238E27FC236}">
                <a16:creationId xmlns:a16="http://schemas.microsoft.com/office/drawing/2014/main" id="{C51DC021-E9F3-4BF4-9EB5-983EC4531692}"/>
              </a:ext>
            </a:extLst>
          </p:cNvPr>
          <p:cNvGrpSpPr/>
          <p:nvPr/>
        </p:nvGrpSpPr>
        <p:grpSpPr>
          <a:xfrm>
            <a:off x="10128999" y="1461858"/>
            <a:ext cx="300113" cy="407776"/>
            <a:chOff x="10128999" y="1461858"/>
            <a:chExt cx="300113" cy="407776"/>
          </a:xfrm>
        </p:grpSpPr>
        <p:sp>
          <p:nvSpPr>
            <p:cNvPr id="310" name="Freeform 155">
              <a:extLst>
                <a:ext uri="{FF2B5EF4-FFF2-40B4-BE49-F238E27FC236}">
                  <a16:creationId xmlns:a16="http://schemas.microsoft.com/office/drawing/2014/main" id="{BB586D3F-8C19-42B2-B661-CCCD7681CA24}"/>
                </a:ext>
              </a:extLst>
            </p:cNvPr>
            <p:cNvSpPr/>
            <p:nvPr/>
          </p:nvSpPr>
          <p:spPr>
            <a:xfrm>
              <a:off x="10128999" y="1461858"/>
              <a:ext cx="300113" cy="407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70" y="4725"/>
                  </a:moveTo>
                  <a:cubicBezTo>
                    <a:pt x="15166" y="0"/>
                    <a:pt x="15166" y="0"/>
                    <a:pt x="15166" y="0"/>
                  </a:cubicBezTo>
                  <a:cubicBezTo>
                    <a:pt x="14936" y="0"/>
                    <a:pt x="14936" y="0"/>
                    <a:pt x="14706" y="0"/>
                  </a:cubicBezTo>
                  <a:cubicBezTo>
                    <a:pt x="1379" y="0"/>
                    <a:pt x="1379" y="0"/>
                    <a:pt x="1379" y="0"/>
                  </a:cubicBezTo>
                  <a:cubicBezTo>
                    <a:pt x="689" y="0"/>
                    <a:pt x="0" y="337"/>
                    <a:pt x="0" y="1012"/>
                  </a:cubicBezTo>
                  <a:cubicBezTo>
                    <a:pt x="0" y="20588"/>
                    <a:pt x="0" y="20588"/>
                    <a:pt x="0" y="20588"/>
                  </a:cubicBezTo>
                  <a:cubicBezTo>
                    <a:pt x="0" y="21094"/>
                    <a:pt x="689" y="21600"/>
                    <a:pt x="1379" y="21600"/>
                  </a:cubicBezTo>
                  <a:cubicBezTo>
                    <a:pt x="20221" y="21600"/>
                    <a:pt x="20221" y="21600"/>
                    <a:pt x="20221" y="21600"/>
                  </a:cubicBezTo>
                  <a:cubicBezTo>
                    <a:pt x="20911" y="21600"/>
                    <a:pt x="21600" y="21094"/>
                    <a:pt x="21600" y="20588"/>
                  </a:cubicBezTo>
                  <a:cubicBezTo>
                    <a:pt x="21600" y="4894"/>
                    <a:pt x="21600" y="4894"/>
                    <a:pt x="21600" y="4894"/>
                  </a:cubicBezTo>
                  <a:cubicBezTo>
                    <a:pt x="21600" y="4894"/>
                    <a:pt x="21370" y="4725"/>
                    <a:pt x="21370" y="4725"/>
                  </a:cubicBezTo>
                  <a:close/>
                  <a:moveTo>
                    <a:pt x="14706" y="844"/>
                  </a:moveTo>
                  <a:cubicBezTo>
                    <a:pt x="20221" y="4894"/>
                    <a:pt x="20221" y="4894"/>
                    <a:pt x="20221" y="4894"/>
                  </a:cubicBezTo>
                  <a:cubicBezTo>
                    <a:pt x="14706" y="4894"/>
                    <a:pt x="14706" y="4894"/>
                    <a:pt x="14706" y="4894"/>
                  </a:cubicBezTo>
                  <a:lnTo>
                    <a:pt x="14706" y="844"/>
                  </a:lnTo>
                  <a:close/>
                  <a:moveTo>
                    <a:pt x="20451" y="20756"/>
                  </a:moveTo>
                  <a:cubicBezTo>
                    <a:pt x="1149" y="20756"/>
                    <a:pt x="1149" y="20756"/>
                    <a:pt x="1149" y="20756"/>
                  </a:cubicBezTo>
                  <a:cubicBezTo>
                    <a:pt x="1149" y="675"/>
                    <a:pt x="1149" y="675"/>
                    <a:pt x="1149" y="675"/>
                  </a:cubicBezTo>
                  <a:cubicBezTo>
                    <a:pt x="13787" y="675"/>
                    <a:pt x="13787" y="675"/>
                    <a:pt x="13787" y="675"/>
                  </a:cubicBezTo>
                  <a:cubicBezTo>
                    <a:pt x="13787" y="4725"/>
                    <a:pt x="13787" y="4725"/>
                    <a:pt x="13787" y="4725"/>
                  </a:cubicBezTo>
                  <a:cubicBezTo>
                    <a:pt x="13787" y="5231"/>
                    <a:pt x="14247" y="5737"/>
                    <a:pt x="15166" y="5737"/>
                  </a:cubicBezTo>
                  <a:cubicBezTo>
                    <a:pt x="20451" y="5737"/>
                    <a:pt x="20451" y="5737"/>
                    <a:pt x="20451" y="5737"/>
                  </a:cubicBezTo>
                  <a:lnTo>
                    <a:pt x="20451" y="2075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11" name="Freeform 156">
              <a:extLst>
                <a:ext uri="{FF2B5EF4-FFF2-40B4-BE49-F238E27FC236}">
                  <a16:creationId xmlns:a16="http://schemas.microsoft.com/office/drawing/2014/main" id="{9E04B8DA-A55E-4A7B-8F37-9CCFB31A7EDC}"/>
                </a:ext>
              </a:extLst>
            </p:cNvPr>
            <p:cNvSpPr/>
            <p:nvPr/>
          </p:nvSpPr>
          <p:spPr>
            <a:xfrm>
              <a:off x="10272999" y="1611241"/>
              <a:ext cx="12113" cy="60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200" y="21600"/>
                    <a:pt x="21600" y="20463"/>
                    <a:pt x="21600" y="19326"/>
                  </a:cubicBezTo>
                  <a:cubicBezTo>
                    <a:pt x="21600" y="2274"/>
                    <a:pt x="21600" y="2274"/>
                    <a:pt x="21600" y="2274"/>
                  </a:cubicBezTo>
                  <a:cubicBezTo>
                    <a:pt x="21600" y="1137"/>
                    <a:pt x="16200" y="0"/>
                    <a:pt x="10800" y="0"/>
                  </a:cubicBezTo>
                  <a:cubicBezTo>
                    <a:pt x="5400" y="0"/>
                    <a:pt x="0" y="1137"/>
                    <a:pt x="0" y="2274"/>
                  </a:cubicBezTo>
                  <a:cubicBezTo>
                    <a:pt x="0" y="19326"/>
                    <a:pt x="0" y="19326"/>
                    <a:pt x="0" y="19326"/>
                  </a:cubicBezTo>
                  <a:cubicBezTo>
                    <a:pt x="0" y="20463"/>
                    <a:pt x="540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12" name="Freeform 157">
              <a:extLst>
                <a:ext uri="{FF2B5EF4-FFF2-40B4-BE49-F238E27FC236}">
                  <a16:creationId xmlns:a16="http://schemas.microsoft.com/office/drawing/2014/main" id="{81DF0089-01D4-4AD9-9E42-65D734BFBD37}"/>
                </a:ext>
              </a:extLst>
            </p:cNvPr>
            <p:cNvSpPr/>
            <p:nvPr/>
          </p:nvSpPr>
          <p:spPr>
            <a:xfrm>
              <a:off x="10247429" y="1709484"/>
              <a:ext cx="63253" cy="8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800"/>
                  </a:moveTo>
                  <a:cubicBezTo>
                    <a:pt x="12960" y="800"/>
                    <a:pt x="11880" y="0"/>
                    <a:pt x="10800" y="0"/>
                  </a:cubicBezTo>
                  <a:cubicBezTo>
                    <a:pt x="9720" y="0"/>
                    <a:pt x="8640" y="800"/>
                    <a:pt x="8640" y="800"/>
                  </a:cubicBezTo>
                  <a:cubicBezTo>
                    <a:pt x="2160" y="9600"/>
                    <a:pt x="2160" y="9600"/>
                    <a:pt x="2160" y="9600"/>
                  </a:cubicBezTo>
                  <a:cubicBezTo>
                    <a:pt x="1080" y="11200"/>
                    <a:pt x="0" y="12800"/>
                    <a:pt x="0" y="13600"/>
                  </a:cubicBezTo>
                  <a:cubicBezTo>
                    <a:pt x="0" y="18400"/>
                    <a:pt x="5400" y="21600"/>
                    <a:pt x="10800" y="21600"/>
                  </a:cubicBezTo>
                  <a:cubicBezTo>
                    <a:pt x="16200" y="21600"/>
                    <a:pt x="21600" y="18400"/>
                    <a:pt x="21600" y="13600"/>
                  </a:cubicBezTo>
                  <a:cubicBezTo>
                    <a:pt x="21600" y="12800"/>
                    <a:pt x="20520" y="11200"/>
                    <a:pt x="19440" y="10400"/>
                  </a:cubicBezTo>
                  <a:lnTo>
                    <a:pt x="12960" y="800"/>
                  </a:lnTo>
                  <a:close/>
                  <a:moveTo>
                    <a:pt x="10800" y="17600"/>
                  </a:moveTo>
                  <a:cubicBezTo>
                    <a:pt x="7560" y="17600"/>
                    <a:pt x="5400" y="16000"/>
                    <a:pt x="5400" y="13600"/>
                  </a:cubicBezTo>
                  <a:cubicBezTo>
                    <a:pt x="5400" y="12800"/>
                    <a:pt x="5400" y="12800"/>
                    <a:pt x="6480" y="12000"/>
                  </a:cubicBezTo>
                  <a:cubicBezTo>
                    <a:pt x="10800" y="5600"/>
                    <a:pt x="10800" y="5600"/>
                    <a:pt x="10800" y="5600"/>
                  </a:cubicBezTo>
                  <a:cubicBezTo>
                    <a:pt x="16200" y="12000"/>
                    <a:pt x="16200" y="12000"/>
                    <a:pt x="16200" y="12000"/>
                  </a:cubicBezTo>
                  <a:cubicBezTo>
                    <a:pt x="16200" y="12800"/>
                    <a:pt x="16200" y="12800"/>
                    <a:pt x="16200" y="13600"/>
                  </a:cubicBezTo>
                  <a:cubicBezTo>
                    <a:pt x="16200" y="16000"/>
                    <a:pt x="14040" y="17600"/>
                    <a:pt x="10800" y="17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13" name="组合 312">
            <a:extLst>
              <a:ext uri="{FF2B5EF4-FFF2-40B4-BE49-F238E27FC236}">
                <a16:creationId xmlns:a16="http://schemas.microsoft.com/office/drawing/2014/main" id="{2E9F1355-D110-4D85-A178-830FC062BA8E}"/>
              </a:ext>
            </a:extLst>
          </p:cNvPr>
          <p:cNvGrpSpPr/>
          <p:nvPr/>
        </p:nvGrpSpPr>
        <p:grpSpPr>
          <a:xfrm>
            <a:off x="9314794" y="1461858"/>
            <a:ext cx="298768" cy="407776"/>
            <a:chOff x="9314794" y="1461858"/>
            <a:chExt cx="298768" cy="407776"/>
          </a:xfrm>
        </p:grpSpPr>
        <p:sp>
          <p:nvSpPr>
            <p:cNvPr id="314" name="Freeform 158">
              <a:extLst>
                <a:ext uri="{FF2B5EF4-FFF2-40B4-BE49-F238E27FC236}">
                  <a16:creationId xmlns:a16="http://schemas.microsoft.com/office/drawing/2014/main" id="{E7BF2F47-3D75-4B6F-AD7B-A75ECB1B6EDA}"/>
                </a:ext>
              </a:extLst>
            </p:cNvPr>
            <p:cNvSpPr/>
            <p:nvPr/>
          </p:nvSpPr>
          <p:spPr>
            <a:xfrm>
              <a:off x="9314794" y="1461858"/>
              <a:ext cx="298768" cy="407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70" y="4725"/>
                  </a:moveTo>
                  <a:cubicBezTo>
                    <a:pt x="15166" y="0"/>
                    <a:pt x="15166" y="0"/>
                    <a:pt x="15166" y="0"/>
                  </a:cubicBezTo>
                  <a:cubicBezTo>
                    <a:pt x="14936" y="0"/>
                    <a:pt x="14936" y="0"/>
                    <a:pt x="14706" y="0"/>
                  </a:cubicBezTo>
                  <a:cubicBezTo>
                    <a:pt x="1379" y="0"/>
                    <a:pt x="1379" y="0"/>
                    <a:pt x="1379" y="0"/>
                  </a:cubicBezTo>
                  <a:cubicBezTo>
                    <a:pt x="689" y="0"/>
                    <a:pt x="0" y="337"/>
                    <a:pt x="0" y="1012"/>
                  </a:cubicBezTo>
                  <a:cubicBezTo>
                    <a:pt x="0" y="20588"/>
                    <a:pt x="0" y="20588"/>
                    <a:pt x="0" y="20588"/>
                  </a:cubicBezTo>
                  <a:cubicBezTo>
                    <a:pt x="0" y="21094"/>
                    <a:pt x="689" y="21600"/>
                    <a:pt x="1379" y="21600"/>
                  </a:cubicBezTo>
                  <a:cubicBezTo>
                    <a:pt x="20221" y="21600"/>
                    <a:pt x="20221" y="21600"/>
                    <a:pt x="20221" y="21600"/>
                  </a:cubicBezTo>
                  <a:cubicBezTo>
                    <a:pt x="20911" y="21600"/>
                    <a:pt x="21600" y="21094"/>
                    <a:pt x="21600" y="20588"/>
                  </a:cubicBezTo>
                  <a:cubicBezTo>
                    <a:pt x="21600" y="4894"/>
                    <a:pt x="21600" y="4894"/>
                    <a:pt x="21600" y="4894"/>
                  </a:cubicBezTo>
                  <a:cubicBezTo>
                    <a:pt x="21600" y="4894"/>
                    <a:pt x="21370" y="4725"/>
                    <a:pt x="21370" y="4725"/>
                  </a:cubicBezTo>
                  <a:close/>
                  <a:moveTo>
                    <a:pt x="14706" y="844"/>
                  </a:moveTo>
                  <a:cubicBezTo>
                    <a:pt x="20221" y="4894"/>
                    <a:pt x="20221" y="4894"/>
                    <a:pt x="20221" y="4894"/>
                  </a:cubicBezTo>
                  <a:cubicBezTo>
                    <a:pt x="14706" y="4894"/>
                    <a:pt x="14706" y="4894"/>
                    <a:pt x="14706" y="4894"/>
                  </a:cubicBezTo>
                  <a:lnTo>
                    <a:pt x="14706" y="844"/>
                  </a:lnTo>
                  <a:close/>
                  <a:moveTo>
                    <a:pt x="20451" y="20756"/>
                  </a:moveTo>
                  <a:cubicBezTo>
                    <a:pt x="1149" y="20756"/>
                    <a:pt x="1149" y="20756"/>
                    <a:pt x="1149" y="20756"/>
                  </a:cubicBezTo>
                  <a:cubicBezTo>
                    <a:pt x="1149" y="675"/>
                    <a:pt x="1149" y="675"/>
                    <a:pt x="1149" y="675"/>
                  </a:cubicBezTo>
                  <a:cubicBezTo>
                    <a:pt x="13787" y="675"/>
                    <a:pt x="13787" y="675"/>
                    <a:pt x="13787" y="675"/>
                  </a:cubicBezTo>
                  <a:cubicBezTo>
                    <a:pt x="13787" y="4725"/>
                    <a:pt x="13787" y="4725"/>
                    <a:pt x="13787" y="4725"/>
                  </a:cubicBezTo>
                  <a:cubicBezTo>
                    <a:pt x="13787" y="5231"/>
                    <a:pt x="14247" y="5737"/>
                    <a:pt x="15166" y="5737"/>
                  </a:cubicBezTo>
                  <a:cubicBezTo>
                    <a:pt x="20451" y="5737"/>
                    <a:pt x="20451" y="5737"/>
                    <a:pt x="20451" y="5737"/>
                  </a:cubicBezTo>
                  <a:lnTo>
                    <a:pt x="20451" y="2075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15" name="Freeform 159">
              <a:extLst>
                <a:ext uri="{FF2B5EF4-FFF2-40B4-BE49-F238E27FC236}">
                  <a16:creationId xmlns:a16="http://schemas.microsoft.com/office/drawing/2014/main" id="{9B78EF33-5195-4788-88DE-110623463AE0}"/>
                </a:ext>
              </a:extLst>
            </p:cNvPr>
            <p:cNvSpPr/>
            <p:nvPr/>
          </p:nvSpPr>
          <p:spPr>
            <a:xfrm>
              <a:off x="9410345" y="1632774"/>
              <a:ext cx="121123" cy="150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74" y="0"/>
                  </a:moveTo>
                  <a:cubicBezTo>
                    <a:pt x="1137" y="0"/>
                    <a:pt x="0" y="460"/>
                    <a:pt x="0" y="1379"/>
                  </a:cubicBezTo>
                  <a:cubicBezTo>
                    <a:pt x="0" y="20221"/>
                    <a:pt x="0" y="20221"/>
                    <a:pt x="0" y="20221"/>
                  </a:cubicBezTo>
                  <a:cubicBezTo>
                    <a:pt x="0" y="21140"/>
                    <a:pt x="1137" y="21600"/>
                    <a:pt x="2274" y="21600"/>
                  </a:cubicBezTo>
                  <a:cubicBezTo>
                    <a:pt x="2842" y="21600"/>
                    <a:pt x="2842" y="21600"/>
                    <a:pt x="3411" y="21600"/>
                  </a:cubicBezTo>
                  <a:cubicBezTo>
                    <a:pt x="21032" y="11949"/>
                    <a:pt x="21032" y="11949"/>
                    <a:pt x="21032" y="11949"/>
                  </a:cubicBezTo>
                  <a:cubicBezTo>
                    <a:pt x="21600" y="11949"/>
                    <a:pt x="21600" y="11489"/>
                    <a:pt x="21600" y="10570"/>
                  </a:cubicBezTo>
                  <a:cubicBezTo>
                    <a:pt x="21600" y="10111"/>
                    <a:pt x="21600" y="9651"/>
                    <a:pt x="21032" y="9651"/>
                  </a:cubicBezTo>
                  <a:cubicBezTo>
                    <a:pt x="3411" y="0"/>
                    <a:pt x="3411" y="0"/>
                    <a:pt x="3411" y="0"/>
                  </a:cubicBezTo>
                  <a:cubicBezTo>
                    <a:pt x="2842" y="0"/>
                    <a:pt x="2842" y="0"/>
                    <a:pt x="2274" y="0"/>
                  </a:cubicBezTo>
                  <a:close/>
                  <a:moveTo>
                    <a:pt x="2842" y="19302"/>
                  </a:moveTo>
                  <a:cubicBezTo>
                    <a:pt x="2842" y="2298"/>
                    <a:pt x="2842" y="2298"/>
                    <a:pt x="2842" y="2298"/>
                  </a:cubicBezTo>
                  <a:cubicBezTo>
                    <a:pt x="18758" y="10570"/>
                    <a:pt x="18758" y="10570"/>
                    <a:pt x="18758" y="10570"/>
                  </a:cubicBezTo>
                  <a:lnTo>
                    <a:pt x="2842" y="1930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16" name="组合 315">
            <a:extLst>
              <a:ext uri="{FF2B5EF4-FFF2-40B4-BE49-F238E27FC236}">
                <a16:creationId xmlns:a16="http://schemas.microsoft.com/office/drawing/2014/main" id="{FC5F0EAE-4A9B-42ED-8E0C-B59C12CCD440}"/>
              </a:ext>
            </a:extLst>
          </p:cNvPr>
          <p:cNvGrpSpPr/>
          <p:nvPr/>
        </p:nvGrpSpPr>
        <p:grpSpPr>
          <a:xfrm>
            <a:off x="8485750" y="5585939"/>
            <a:ext cx="406336" cy="362082"/>
            <a:chOff x="2774741" y="5585939"/>
            <a:chExt cx="406336" cy="362082"/>
          </a:xfrm>
        </p:grpSpPr>
        <p:sp>
          <p:nvSpPr>
            <p:cNvPr id="317" name="Freeform 80">
              <a:extLst>
                <a:ext uri="{FF2B5EF4-FFF2-40B4-BE49-F238E27FC236}">
                  <a16:creationId xmlns:a16="http://schemas.microsoft.com/office/drawing/2014/main" id="{F93052D7-467D-4B81-97F8-55DFEF2843DB}"/>
                </a:ext>
              </a:extLst>
            </p:cNvPr>
            <p:cNvSpPr/>
            <p:nvPr/>
          </p:nvSpPr>
          <p:spPr>
            <a:xfrm>
              <a:off x="2774741" y="5585939"/>
              <a:ext cx="406336" cy="362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7" y="0"/>
                  </a:moveTo>
                  <a:cubicBezTo>
                    <a:pt x="1013" y="0"/>
                    <a:pt x="1013" y="0"/>
                    <a:pt x="1013" y="0"/>
                  </a:cubicBezTo>
                  <a:cubicBezTo>
                    <a:pt x="506" y="0"/>
                    <a:pt x="0" y="568"/>
                    <a:pt x="0" y="1137"/>
                  </a:cubicBezTo>
                  <a:cubicBezTo>
                    <a:pt x="0" y="20463"/>
                    <a:pt x="0" y="20463"/>
                    <a:pt x="0" y="20463"/>
                  </a:cubicBezTo>
                  <a:cubicBezTo>
                    <a:pt x="0" y="21032"/>
                    <a:pt x="506" y="21600"/>
                    <a:pt x="1013" y="21600"/>
                  </a:cubicBezTo>
                  <a:cubicBezTo>
                    <a:pt x="20587" y="21600"/>
                    <a:pt x="20587" y="21600"/>
                    <a:pt x="20587" y="21600"/>
                  </a:cubicBezTo>
                  <a:cubicBezTo>
                    <a:pt x="21094" y="21600"/>
                    <a:pt x="21600" y="21032"/>
                    <a:pt x="21600" y="20463"/>
                  </a:cubicBezTo>
                  <a:cubicBezTo>
                    <a:pt x="21600" y="1137"/>
                    <a:pt x="21600" y="1137"/>
                    <a:pt x="21600" y="1137"/>
                  </a:cubicBezTo>
                  <a:cubicBezTo>
                    <a:pt x="21600" y="568"/>
                    <a:pt x="21094" y="0"/>
                    <a:pt x="20587" y="0"/>
                  </a:cubicBezTo>
                  <a:close/>
                  <a:moveTo>
                    <a:pt x="20756" y="20653"/>
                  </a:moveTo>
                  <a:cubicBezTo>
                    <a:pt x="844" y="20653"/>
                    <a:pt x="844" y="20653"/>
                    <a:pt x="844" y="20653"/>
                  </a:cubicBezTo>
                  <a:cubicBezTo>
                    <a:pt x="844" y="5116"/>
                    <a:pt x="844" y="5116"/>
                    <a:pt x="844" y="5116"/>
                  </a:cubicBezTo>
                  <a:cubicBezTo>
                    <a:pt x="20756" y="5116"/>
                    <a:pt x="20756" y="5116"/>
                    <a:pt x="20756" y="5116"/>
                  </a:cubicBezTo>
                  <a:lnTo>
                    <a:pt x="20756" y="20653"/>
                  </a:lnTo>
                  <a:close/>
                  <a:moveTo>
                    <a:pt x="20756" y="4358"/>
                  </a:moveTo>
                  <a:cubicBezTo>
                    <a:pt x="844" y="4358"/>
                    <a:pt x="844" y="4358"/>
                    <a:pt x="844" y="4358"/>
                  </a:cubicBezTo>
                  <a:cubicBezTo>
                    <a:pt x="844" y="947"/>
                    <a:pt x="844" y="947"/>
                    <a:pt x="844" y="947"/>
                  </a:cubicBezTo>
                  <a:cubicBezTo>
                    <a:pt x="20756" y="947"/>
                    <a:pt x="20756" y="947"/>
                    <a:pt x="20756" y="947"/>
                  </a:cubicBezTo>
                  <a:lnTo>
                    <a:pt x="20756" y="435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18" name="Oval 81">
              <a:extLst>
                <a:ext uri="{FF2B5EF4-FFF2-40B4-BE49-F238E27FC236}">
                  <a16:creationId xmlns:a16="http://schemas.microsoft.com/office/drawing/2014/main" id="{58FCD331-A6BC-46BC-BADD-0BA2CF9A25C8}"/>
                </a:ext>
              </a:extLst>
            </p:cNvPr>
            <p:cNvSpPr/>
            <p:nvPr/>
          </p:nvSpPr>
          <p:spPr>
            <a:xfrm>
              <a:off x="2823018" y="5618124"/>
              <a:ext cx="21457" cy="21458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19" name="Oval 82">
              <a:extLst>
                <a:ext uri="{FF2B5EF4-FFF2-40B4-BE49-F238E27FC236}">
                  <a16:creationId xmlns:a16="http://schemas.microsoft.com/office/drawing/2014/main" id="{15677A18-443B-4BEC-A971-459E7F4DB699}"/>
                </a:ext>
              </a:extLst>
            </p:cNvPr>
            <p:cNvSpPr/>
            <p:nvPr/>
          </p:nvSpPr>
          <p:spPr>
            <a:xfrm>
              <a:off x="2876659" y="5618124"/>
              <a:ext cx="22799" cy="21458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20" name="Oval 83">
              <a:extLst>
                <a:ext uri="{FF2B5EF4-FFF2-40B4-BE49-F238E27FC236}">
                  <a16:creationId xmlns:a16="http://schemas.microsoft.com/office/drawing/2014/main" id="{3F595DC0-C75B-4D11-AAF7-7EC23FC4CD45}"/>
                </a:ext>
              </a:extLst>
            </p:cNvPr>
            <p:cNvSpPr/>
            <p:nvPr/>
          </p:nvSpPr>
          <p:spPr>
            <a:xfrm>
              <a:off x="2934325" y="5618124"/>
              <a:ext cx="21457" cy="21458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21" name="Freeform 84">
              <a:extLst>
                <a:ext uri="{FF2B5EF4-FFF2-40B4-BE49-F238E27FC236}">
                  <a16:creationId xmlns:a16="http://schemas.microsoft.com/office/drawing/2014/main" id="{590EE54C-CD70-450E-BC52-DC185A990F4A}"/>
                </a:ext>
              </a:extLst>
            </p:cNvPr>
            <p:cNvSpPr/>
            <p:nvPr/>
          </p:nvSpPr>
          <p:spPr>
            <a:xfrm>
              <a:off x="2899458" y="5725407"/>
              <a:ext cx="158243" cy="155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" y="11461"/>
                  </a:moveTo>
                  <a:cubicBezTo>
                    <a:pt x="9936" y="11461"/>
                    <a:pt x="9936" y="11461"/>
                    <a:pt x="9936" y="11461"/>
                  </a:cubicBezTo>
                  <a:cubicBezTo>
                    <a:pt x="9936" y="20278"/>
                    <a:pt x="9936" y="20278"/>
                    <a:pt x="9936" y="20278"/>
                  </a:cubicBezTo>
                  <a:cubicBezTo>
                    <a:pt x="9936" y="21159"/>
                    <a:pt x="10368" y="21600"/>
                    <a:pt x="10800" y="21600"/>
                  </a:cubicBezTo>
                  <a:cubicBezTo>
                    <a:pt x="11232" y="21600"/>
                    <a:pt x="11664" y="21159"/>
                    <a:pt x="11664" y="20278"/>
                  </a:cubicBezTo>
                  <a:cubicBezTo>
                    <a:pt x="11664" y="11461"/>
                    <a:pt x="11664" y="11461"/>
                    <a:pt x="11664" y="11461"/>
                  </a:cubicBezTo>
                  <a:cubicBezTo>
                    <a:pt x="20304" y="11461"/>
                    <a:pt x="20304" y="11461"/>
                    <a:pt x="20304" y="11461"/>
                  </a:cubicBezTo>
                  <a:cubicBezTo>
                    <a:pt x="20736" y="11461"/>
                    <a:pt x="21600" y="11020"/>
                    <a:pt x="21600" y="10580"/>
                  </a:cubicBezTo>
                  <a:cubicBezTo>
                    <a:pt x="21600" y="10139"/>
                    <a:pt x="20736" y="9698"/>
                    <a:pt x="20304" y="9698"/>
                  </a:cubicBezTo>
                  <a:cubicBezTo>
                    <a:pt x="11664" y="9698"/>
                    <a:pt x="11664" y="9698"/>
                    <a:pt x="11664" y="9698"/>
                  </a:cubicBezTo>
                  <a:cubicBezTo>
                    <a:pt x="11664" y="882"/>
                    <a:pt x="11664" y="882"/>
                    <a:pt x="11664" y="882"/>
                  </a:cubicBezTo>
                  <a:cubicBezTo>
                    <a:pt x="11664" y="441"/>
                    <a:pt x="11232" y="0"/>
                    <a:pt x="10800" y="0"/>
                  </a:cubicBezTo>
                  <a:cubicBezTo>
                    <a:pt x="10368" y="0"/>
                    <a:pt x="9936" y="441"/>
                    <a:pt x="9936" y="882"/>
                  </a:cubicBezTo>
                  <a:cubicBezTo>
                    <a:pt x="9936" y="9698"/>
                    <a:pt x="9936" y="9698"/>
                    <a:pt x="9936" y="9698"/>
                  </a:cubicBezTo>
                  <a:cubicBezTo>
                    <a:pt x="1296" y="9698"/>
                    <a:pt x="1296" y="9698"/>
                    <a:pt x="1296" y="9698"/>
                  </a:cubicBezTo>
                  <a:cubicBezTo>
                    <a:pt x="432" y="9698"/>
                    <a:pt x="0" y="10139"/>
                    <a:pt x="0" y="10580"/>
                  </a:cubicBezTo>
                  <a:cubicBezTo>
                    <a:pt x="0" y="11020"/>
                    <a:pt x="432" y="11461"/>
                    <a:pt x="1296" y="1146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22" name="组合 321">
            <a:extLst>
              <a:ext uri="{FF2B5EF4-FFF2-40B4-BE49-F238E27FC236}">
                <a16:creationId xmlns:a16="http://schemas.microsoft.com/office/drawing/2014/main" id="{F5616341-EDA3-44AF-B9A9-29BE1841A9B0}"/>
              </a:ext>
            </a:extLst>
          </p:cNvPr>
          <p:cNvGrpSpPr/>
          <p:nvPr/>
        </p:nvGrpSpPr>
        <p:grpSpPr>
          <a:xfrm>
            <a:off x="7674421" y="5563142"/>
            <a:ext cx="406336" cy="406336"/>
            <a:chOff x="1963412" y="5563142"/>
            <a:chExt cx="406336" cy="406336"/>
          </a:xfrm>
        </p:grpSpPr>
        <p:sp>
          <p:nvSpPr>
            <p:cNvPr id="323" name="Oval 85">
              <a:extLst>
                <a:ext uri="{FF2B5EF4-FFF2-40B4-BE49-F238E27FC236}">
                  <a16:creationId xmlns:a16="http://schemas.microsoft.com/office/drawing/2014/main" id="{22A9ED2B-8F18-43A5-8590-5F4580B3BB33}"/>
                </a:ext>
              </a:extLst>
            </p:cNvPr>
            <p:cNvSpPr/>
            <p:nvPr/>
          </p:nvSpPr>
          <p:spPr>
            <a:xfrm>
              <a:off x="2010348" y="5595327"/>
              <a:ext cx="22799" cy="22799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24" name="Oval 86">
              <a:extLst>
                <a:ext uri="{FF2B5EF4-FFF2-40B4-BE49-F238E27FC236}">
                  <a16:creationId xmlns:a16="http://schemas.microsoft.com/office/drawing/2014/main" id="{8A32D48A-CB64-435C-ABFE-1A9FFC956B21}"/>
                </a:ext>
              </a:extLst>
            </p:cNvPr>
            <p:cNvSpPr/>
            <p:nvPr/>
          </p:nvSpPr>
          <p:spPr>
            <a:xfrm>
              <a:off x="2065331" y="5595327"/>
              <a:ext cx="21458" cy="22799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25" name="Oval 87">
              <a:extLst>
                <a:ext uri="{FF2B5EF4-FFF2-40B4-BE49-F238E27FC236}">
                  <a16:creationId xmlns:a16="http://schemas.microsoft.com/office/drawing/2014/main" id="{01B24E17-CE87-4120-99E8-5B994FFD1BF2}"/>
                </a:ext>
              </a:extLst>
            </p:cNvPr>
            <p:cNvSpPr/>
            <p:nvPr/>
          </p:nvSpPr>
          <p:spPr>
            <a:xfrm>
              <a:off x="2121654" y="5595327"/>
              <a:ext cx="22799" cy="22799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26" name="Freeform 88">
              <a:extLst>
                <a:ext uri="{FF2B5EF4-FFF2-40B4-BE49-F238E27FC236}">
                  <a16:creationId xmlns:a16="http://schemas.microsoft.com/office/drawing/2014/main" id="{C7E661CF-322C-4DC8-A941-613F0FBA0811}"/>
                </a:ext>
              </a:extLst>
            </p:cNvPr>
            <p:cNvSpPr/>
            <p:nvPr/>
          </p:nvSpPr>
          <p:spPr>
            <a:xfrm>
              <a:off x="1963412" y="5563142"/>
              <a:ext cx="406336" cy="406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7" y="3713"/>
                  </a:moveTo>
                  <a:cubicBezTo>
                    <a:pt x="19069" y="3713"/>
                    <a:pt x="19069" y="3713"/>
                    <a:pt x="19069" y="3713"/>
                  </a:cubicBezTo>
                  <a:cubicBezTo>
                    <a:pt x="19069" y="1013"/>
                    <a:pt x="19069" y="1013"/>
                    <a:pt x="19069" y="1013"/>
                  </a:cubicBezTo>
                  <a:cubicBezTo>
                    <a:pt x="19069" y="506"/>
                    <a:pt x="18562" y="0"/>
                    <a:pt x="18056" y="0"/>
                  </a:cubicBezTo>
                  <a:cubicBezTo>
                    <a:pt x="1013" y="0"/>
                    <a:pt x="1013" y="0"/>
                    <a:pt x="1013" y="0"/>
                  </a:cubicBezTo>
                  <a:cubicBezTo>
                    <a:pt x="506" y="0"/>
                    <a:pt x="0" y="506"/>
                    <a:pt x="0" y="1013"/>
                  </a:cubicBezTo>
                  <a:cubicBezTo>
                    <a:pt x="0" y="16875"/>
                    <a:pt x="0" y="16875"/>
                    <a:pt x="0" y="16875"/>
                  </a:cubicBezTo>
                  <a:cubicBezTo>
                    <a:pt x="0" y="17381"/>
                    <a:pt x="506" y="17887"/>
                    <a:pt x="1013" y="17887"/>
                  </a:cubicBezTo>
                  <a:cubicBezTo>
                    <a:pt x="2531" y="17887"/>
                    <a:pt x="2531" y="17887"/>
                    <a:pt x="2531" y="17887"/>
                  </a:cubicBezTo>
                  <a:cubicBezTo>
                    <a:pt x="2531" y="20587"/>
                    <a:pt x="2531" y="20587"/>
                    <a:pt x="2531" y="20587"/>
                  </a:cubicBezTo>
                  <a:cubicBezTo>
                    <a:pt x="2531" y="21094"/>
                    <a:pt x="3038" y="21600"/>
                    <a:pt x="3544" y="21600"/>
                  </a:cubicBezTo>
                  <a:cubicBezTo>
                    <a:pt x="20587" y="21600"/>
                    <a:pt x="20587" y="21600"/>
                    <a:pt x="20587" y="21600"/>
                  </a:cubicBezTo>
                  <a:cubicBezTo>
                    <a:pt x="21094" y="21600"/>
                    <a:pt x="21600" y="21094"/>
                    <a:pt x="21600" y="20587"/>
                  </a:cubicBezTo>
                  <a:cubicBezTo>
                    <a:pt x="21600" y="4725"/>
                    <a:pt x="21600" y="4725"/>
                    <a:pt x="21600" y="4725"/>
                  </a:cubicBezTo>
                  <a:cubicBezTo>
                    <a:pt x="21600" y="4219"/>
                    <a:pt x="21094" y="3713"/>
                    <a:pt x="20587" y="3713"/>
                  </a:cubicBezTo>
                  <a:close/>
                  <a:moveTo>
                    <a:pt x="2531" y="17044"/>
                  </a:moveTo>
                  <a:cubicBezTo>
                    <a:pt x="844" y="17044"/>
                    <a:pt x="844" y="17044"/>
                    <a:pt x="844" y="17044"/>
                  </a:cubicBezTo>
                  <a:cubicBezTo>
                    <a:pt x="844" y="4556"/>
                    <a:pt x="844" y="4556"/>
                    <a:pt x="844" y="4556"/>
                  </a:cubicBezTo>
                  <a:cubicBezTo>
                    <a:pt x="2531" y="4556"/>
                    <a:pt x="2531" y="4556"/>
                    <a:pt x="2531" y="4556"/>
                  </a:cubicBezTo>
                  <a:lnTo>
                    <a:pt x="2531" y="17044"/>
                  </a:lnTo>
                  <a:close/>
                  <a:moveTo>
                    <a:pt x="844" y="3713"/>
                  </a:moveTo>
                  <a:cubicBezTo>
                    <a:pt x="844" y="844"/>
                    <a:pt x="844" y="844"/>
                    <a:pt x="844" y="844"/>
                  </a:cubicBezTo>
                  <a:cubicBezTo>
                    <a:pt x="18394" y="844"/>
                    <a:pt x="18394" y="844"/>
                    <a:pt x="18394" y="844"/>
                  </a:cubicBezTo>
                  <a:cubicBezTo>
                    <a:pt x="18394" y="3713"/>
                    <a:pt x="18394" y="3713"/>
                    <a:pt x="18394" y="3713"/>
                  </a:cubicBezTo>
                  <a:lnTo>
                    <a:pt x="844" y="3713"/>
                  </a:lnTo>
                  <a:close/>
                  <a:moveTo>
                    <a:pt x="20756" y="20756"/>
                  </a:moveTo>
                  <a:cubicBezTo>
                    <a:pt x="3206" y="20756"/>
                    <a:pt x="3206" y="20756"/>
                    <a:pt x="3206" y="20756"/>
                  </a:cubicBezTo>
                  <a:cubicBezTo>
                    <a:pt x="3206" y="8269"/>
                    <a:pt x="3206" y="8269"/>
                    <a:pt x="3206" y="8269"/>
                  </a:cubicBezTo>
                  <a:cubicBezTo>
                    <a:pt x="20756" y="8269"/>
                    <a:pt x="20756" y="8269"/>
                    <a:pt x="20756" y="8269"/>
                  </a:cubicBezTo>
                  <a:lnTo>
                    <a:pt x="20756" y="20756"/>
                  </a:lnTo>
                  <a:close/>
                  <a:moveTo>
                    <a:pt x="20756" y="7425"/>
                  </a:moveTo>
                  <a:cubicBezTo>
                    <a:pt x="3206" y="7425"/>
                    <a:pt x="3206" y="7425"/>
                    <a:pt x="3206" y="7425"/>
                  </a:cubicBezTo>
                  <a:cubicBezTo>
                    <a:pt x="3206" y="4556"/>
                    <a:pt x="3206" y="4556"/>
                    <a:pt x="3206" y="4556"/>
                  </a:cubicBezTo>
                  <a:cubicBezTo>
                    <a:pt x="20756" y="4556"/>
                    <a:pt x="20756" y="4556"/>
                    <a:pt x="20756" y="4556"/>
                  </a:cubicBezTo>
                  <a:lnTo>
                    <a:pt x="20756" y="74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27" name="Oval 89">
              <a:extLst>
                <a:ext uri="{FF2B5EF4-FFF2-40B4-BE49-F238E27FC236}">
                  <a16:creationId xmlns:a16="http://schemas.microsoft.com/office/drawing/2014/main" id="{58E6363F-7A3B-4E20-B9FA-EB3FEA86A100}"/>
                </a:ext>
              </a:extLst>
            </p:cNvPr>
            <p:cNvSpPr/>
            <p:nvPr/>
          </p:nvSpPr>
          <p:spPr>
            <a:xfrm>
              <a:off x="2058626" y="5665061"/>
              <a:ext cx="22799" cy="22799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28" name="Oval 90">
              <a:extLst>
                <a:ext uri="{FF2B5EF4-FFF2-40B4-BE49-F238E27FC236}">
                  <a16:creationId xmlns:a16="http://schemas.microsoft.com/office/drawing/2014/main" id="{4ACE36AB-A76D-4D57-B662-C12EC4A56BF5}"/>
                </a:ext>
              </a:extLst>
            </p:cNvPr>
            <p:cNvSpPr/>
            <p:nvPr/>
          </p:nvSpPr>
          <p:spPr>
            <a:xfrm>
              <a:off x="2112267" y="5665061"/>
              <a:ext cx="22799" cy="22799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29" name="Oval 91">
              <a:extLst>
                <a:ext uri="{FF2B5EF4-FFF2-40B4-BE49-F238E27FC236}">
                  <a16:creationId xmlns:a16="http://schemas.microsoft.com/office/drawing/2014/main" id="{187AD086-F86E-4598-A7B1-D00C5A35EBA2}"/>
                </a:ext>
              </a:extLst>
            </p:cNvPr>
            <p:cNvSpPr/>
            <p:nvPr/>
          </p:nvSpPr>
          <p:spPr>
            <a:xfrm>
              <a:off x="2169932" y="5665061"/>
              <a:ext cx="21458" cy="22799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30" name="组合 329">
            <a:extLst>
              <a:ext uri="{FF2B5EF4-FFF2-40B4-BE49-F238E27FC236}">
                <a16:creationId xmlns:a16="http://schemas.microsoft.com/office/drawing/2014/main" id="{67366755-660C-4654-9EC6-4A8C996B9514}"/>
              </a:ext>
            </a:extLst>
          </p:cNvPr>
          <p:cNvGrpSpPr/>
          <p:nvPr/>
        </p:nvGrpSpPr>
        <p:grpSpPr>
          <a:xfrm>
            <a:off x="6863092" y="5585939"/>
            <a:ext cx="404994" cy="362082"/>
            <a:chOff x="1152083" y="5585939"/>
            <a:chExt cx="404994" cy="362082"/>
          </a:xfrm>
        </p:grpSpPr>
        <p:sp>
          <p:nvSpPr>
            <p:cNvPr id="331" name="Freeform 92">
              <a:extLst>
                <a:ext uri="{FF2B5EF4-FFF2-40B4-BE49-F238E27FC236}">
                  <a16:creationId xmlns:a16="http://schemas.microsoft.com/office/drawing/2014/main" id="{6EBE8E6D-3AF2-4C4D-8D8B-2775B2AE0B03}"/>
                </a:ext>
              </a:extLst>
            </p:cNvPr>
            <p:cNvSpPr/>
            <p:nvPr/>
          </p:nvSpPr>
          <p:spPr>
            <a:xfrm>
              <a:off x="1152083" y="5585939"/>
              <a:ext cx="404994" cy="362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8" y="0"/>
                  </a:moveTo>
                  <a:cubicBezTo>
                    <a:pt x="1012" y="0"/>
                    <a:pt x="1012" y="0"/>
                    <a:pt x="1012" y="0"/>
                  </a:cubicBezTo>
                  <a:cubicBezTo>
                    <a:pt x="506" y="0"/>
                    <a:pt x="0" y="568"/>
                    <a:pt x="0" y="1137"/>
                  </a:cubicBezTo>
                  <a:cubicBezTo>
                    <a:pt x="0" y="20463"/>
                    <a:pt x="0" y="20463"/>
                    <a:pt x="0" y="20463"/>
                  </a:cubicBezTo>
                  <a:cubicBezTo>
                    <a:pt x="0" y="21032"/>
                    <a:pt x="506" y="21600"/>
                    <a:pt x="1012" y="21600"/>
                  </a:cubicBezTo>
                  <a:cubicBezTo>
                    <a:pt x="20588" y="21600"/>
                    <a:pt x="20588" y="21600"/>
                    <a:pt x="20588" y="21600"/>
                  </a:cubicBezTo>
                  <a:cubicBezTo>
                    <a:pt x="21094" y="21600"/>
                    <a:pt x="21600" y="21032"/>
                    <a:pt x="21600" y="20463"/>
                  </a:cubicBezTo>
                  <a:cubicBezTo>
                    <a:pt x="21600" y="1137"/>
                    <a:pt x="21600" y="1137"/>
                    <a:pt x="21600" y="1137"/>
                  </a:cubicBezTo>
                  <a:cubicBezTo>
                    <a:pt x="21600" y="568"/>
                    <a:pt x="21094" y="0"/>
                    <a:pt x="20588" y="0"/>
                  </a:cubicBezTo>
                  <a:close/>
                  <a:moveTo>
                    <a:pt x="20756" y="20653"/>
                  </a:moveTo>
                  <a:cubicBezTo>
                    <a:pt x="844" y="20653"/>
                    <a:pt x="844" y="20653"/>
                    <a:pt x="844" y="20653"/>
                  </a:cubicBezTo>
                  <a:cubicBezTo>
                    <a:pt x="844" y="5116"/>
                    <a:pt x="844" y="5116"/>
                    <a:pt x="844" y="5116"/>
                  </a:cubicBezTo>
                  <a:cubicBezTo>
                    <a:pt x="20756" y="5116"/>
                    <a:pt x="20756" y="5116"/>
                    <a:pt x="20756" y="5116"/>
                  </a:cubicBezTo>
                  <a:lnTo>
                    <a:pt x="20756" y="20653"/>
                  </a:lnTo>
                  <a:close/>
                  <a:moveTo>
                    <a:pt x="20756" y="4358"/>
                  </a:moveTo>
                  <a:cubicBezTo>
                    <a:pt x="844" y="4358"/>
                    <a:pt x="844" y="4358"/>
                    <a:pt x="844" y="4358"/>
                  </a:cubicBezTo>
                  <a:cubicBezTo>
                    <a:pt x="844" y="947"/>
                    <a:pt x="844" y="947"/>
                    <a:pt x="844" y="947"/>
                  </a:cubicBezTo>
                  <a:cubicBezTo>
                    <a:pt x="20756" y="947"/>
                    <a:pt x="20756" y="947"/>
                    <a:pt x="20756" y="947"/>
                  </a:cubicBezTo>
                  <a:lnTo>
                    <a:pt x="20756" y="435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32" name="Oval 93">
              <a:extLst>
                <a:ext uri="{FF2B5EF4-FFF2-40B4-BE49-F238E27FC236}">
                  <a16:creationId xmlns:a16="http://schemas.microsoft.com/office/drawing/2014/main" id="{CF5FBF91-BFEE-4ECE-A36D-AB0FFF79491D}"/>
                </a:ext>
              </a:extLst>
            </p:cNvPr>
            <p:cNvSpPr/>
            <p:nvPr/>
          </p:nvSpPr>
          <p:spPr>
            <a:xfrm>
              <a:off x="1199019" y="5618124"/>
              <a:ext cx="22799" cy="21458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33" name="Oval 94">
              <a:extLst>
                <a:ext uri="{FF2B5EF4-FFF2-40B4-BE49-F238E27FC236}">
                  <a16:creationId xmlns:a16="http://schemas.microsoft.com/office/drawing/2014/main" id="{075A0CD1-395D-408D-A2AD-8CB19F93BB54}"/>
                </a:ext>
              </a:extLst>
            </p:cNvPr>
            <p:cNvSpPr/>
            <p:nvPr/>
          </p:nvSpPr>
          <p:spPr>
            <a:xfrm>
              <a:off x="1252661" y="5618124"/>
              <a:ext cx="22799" cy="21458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34" name="Oval 95">
              <a:extLst>
                <a:ext uri="{FF2B5EF4-FFF2-40B4-BE49-F238E27FC236}">
                  <a16:creationId xmlns:a16="http://schemas.microsoft.com/office/drawing/2014/main" id="{D7CA3284-F3D8-4627-9D16-05372AFF45B2}"/>
                </a:ext>
              </a:extLst>
            </p:cNvPr>
            <p:cNvSpPr/>
            <p:nvPr/>
          </p:nvSpPr>
          <p:spPr>
            <a:xfrm>
              <a:off x="1310326" y="5618124"/>
              <a:ext cx="21457" cy="21458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35" name="Freeform 105">
            <a:extLst>
              <a:ext uri="{FF2B5EF4-FFF2-40B4-BE49-F238E27FC236}">
                <a16:creationId xmlns:a16="http://schemas.microsoft.com/office/drawing/2014/main" id="{5BD6F2BA-60EE-4747-82DB-12C2A7D4CC67}"/>
              </a:ext>
            </a:extLst>
          </p:cNvPr>
          <p:cNvSpPr/>
          <p:nvPr/>
        </p:nvSpPr>
        <p:spPr>
          <a:xfrm>
            <a:off x="8485750" y="4775651"/>
            <a:ext cx="406336" cy="359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58" extrusionOk="0">
                <a:moveTo>
                  <a:pt x="17044" y="7626"/>
                </a:moveTo>
                <a:cubicBezTo>
                  <a:pt x="21094" y="3079"/>
                  <a:pt x="21094" y="3079"/>
                  <a:pt x="21094" y="3079"/>
                </a:cubicBezTo>
                <a:cubicBezTo>
                  <a:pt x="21431" y="2700"/>
                  <a:pt x="21600" y="2321"/>
                  <a:pt x="21600" y="1753"/>
                </a:cubicBezTo>
                <a:cubicBezTo>
                  <a:pt x="21600" y="1374"/>
                  <a:pt x="21431" y="805"/>
                  <a:pt x="21094" y="426"/>
                </a:cubicBezTo>
                <a:cubicBezTo>
                  <a:pt x="20419" y="-142"/>
                  <a:pt x="19406" y="-142"/>
                  <a:pt x="18731" y="426"/>
                </a:cubicBezTo>
                <a:cubicBezTo>
                  <a:pt x="14681" y="4974"/>
                  <a:pt x="14681" y="4974"/>
                  <a:pt x="14681" y="4974"/>
                </a:cubicBezTo>
                <a:cubicBezTo>
                  <a:pt x="1013" y="4974"/>
                  <a:pt x="1013" y="4974"/>
                  <a:pt x="1013" y="4974"/>
                </a:cubicBezTo>
                <a:cubicBezTo>
                  <a:pt x="506" y="4974"/>
                  <a:pt x="0" y="5542"/>
                  <a:pt x="0" y="6111"/>
                </a:cubicBezTo>
                <a:cubicBezTo>
                  <a:pt x="0" y="20321"/>
                  <a:pt x="0" y="20321"/>
                  <a:pt x="0" y="20321"/>
                </a:cubicBezTo>
                <a:cubicBezTo>
                  <a:pt x="0" y="20890"/>
                  <a:pt x="506" y="21458"/>
                  <a:pt x="1013" y="21458"/>
                </a:cubicBezTo>
                <a:cubicBezTo>
                  <a:pt x="16031" y="21458"/>
                  <a:pt x="16031" y="21458"/>
                  <a:pt x="16031" y="21458"/>
                </a:cubicBezTo>
                <a:cubicBezTo>
                  <a:pt x="16537" y="21458"/>
                  <a:pt x="17044" y="20890"/>
                  <a:pt x="17044" y="20321"/>
                </a:cubicBezTo>
                <a:lnTo>
                  <a:pt x="17044" y="7626"/>
                </a:lnTo>
                <a:close/>
                <a:moveTo>
                  <a:pt x="16200" y="20511"/>
                </a:moveTo>
                <a:cubicBezTo>
                  <a:pt x="844" y="20511"/>
                  <a:pt x="844" y="20511"/>
                  <a:pt x="844" y="20511"/>
                </a:cubicBezTo>
                <a:cubicBezTo>
                  <a:pt x="844" y="5921"/>
                  <a:pt x="844" y="5921"/>
                  <a:pt x="844" y="5921"/>
                </a:cubicBezTo>
                <a:cubicBezTo>
                  <a:pt x="14006" y="5921"/>
                  <a:pt x="14006" y="5921"/>
                  <a:pt x="14006" y="5921"/>
                </a:cubicBezTo>
                <a:cubicBezTo>
                  <a:pt x="10631" y="9711"/>
                  <a:pt x="10631" y="9711"/>
                  <a:pt x="10631" y="9711"/>
                </a:cubicBezTo>
                <a:cubicBezTo>
                  <a:pt x="10462" y="9711"/>
                  <a:pt x="10462" y="9900"/>
                  <a:pt x="10462" y="10090"/>
                </a:cubicBezTo>
                <a:cubicBezTo>
                  <a:pt x="10462" y="11984"/>
                  <a:pt x="10462" y="11984"/>
                  <a:pt x="10462" y="11984"/>
                </a:cubicBezTo>
                <a:cubicBezTo>
                  <a:pt x="10462" y="12174"/>
                  <a:pt x="10462" y="12174"/>
                  <a:pt x="10631" y="12363"/>
                </a:cubicBezTo>
                <a:cubicBezTo>
                  <a:pt x="10631" y="12363"/>
                  <a:pt x="10800" y="12363"/>
                  <a:pt x="10800" y="12363"/>
                </a:cubicBezTo>
                <a:cubicBezTo>
                  <a:pt x="12656" y="12363"/>
                  <a:pt x="12656" y="12363"/>
                  <a:pt x="12656" y="12363"/>
                </a:cubicBezTo>
                <a:cubicBezTo>
                  <a:pt x="12656" y="12363"/>
                  <a:pt x="12825" y="12363"/>
                  <a:pt x="12825" y="12363"/>
                </a:cubicBezTo>
                <a:cubicBezTo>
                  <a:pt x="12825" y="12363"/>
                  <a:pt x="12825" y="12363"/>
                  <a:pt x="12825" y="12363"/>
                </a:cubicBezTo>
                <a:cubicBezTo>
                  <a:pt x="16200" y="8574"/>
                  <a:pt x="16200" y="8574"/>
                  <a:pt x="16200" y="8574"/>
                </a:cubicBezTo>
                <a:lnTo>
                  <a:pt x="16200" y="20511"/>
                </a:lnTo>
                <a:close/>
                <a:moveTo>
                  <a:pt x="12487" y="11605"/>
                </a:moveTo>
                <a:cubicBezTo>
                  <a:pt x="11306" y="11605"/>
                  <a:pt x="11306" y="11605"/>
                  <a:pt x="11306" y="11605"/>
                </a:cubicBezTo>
                <a:cubicBezTo>
                  <a:pt x="11306" y="10279"/>
                  <a:pt x="11306" y="10279"/>
                  <a:pt x="11306" y="10279"/>
                </a:cubicBezTo>
                <a:cubicBezTo>
                  <a:pt x="19406" y="995"/>
                  <a:pt x="19406" y="995"/>
                  <a:pt x="19406" y="995"/>
                </a:cubicBezTo>
                <a:cubicBezTo>
                  <a:pt x="19575" y="805"/>
                  <a:pt x="19912" y="805"/>
                  <a:pt x="19912" y="805"/>
                </a:cubicBezTo>
                <a:cubicBezTo>
                  <a:pt x="20081" y="805"/>
                  <a:pt x="20419" y="805"/>
                  <a:pt x="20587" y="995"/>
                </a:cubicBezTo>
                <a:cubicBezTo>
                  <a:pt x="20925" y="1374"/>
                  <a:pt x="20925" y="2132"/>
                  <a:pt x="20587" y="2511"/>
                </a:cubicBezTo>
                <a:lnTo>
                  <a:pt x="12487" y="11605"/>
                </a:ln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336" name="组合 335">
            <a:extLst>
              <a:ext uri="{FF2B5EF4-FFF2-40B4-BE49-F238E27FC236}">
                <a16:creationId xmlns:a16="http://schemas.microsoft.com/office/drawing/2014/main" id="{8C37C5CD-9592-4D1F-ABC4-0D687E33DCD4}"/>
              </a:ext>
            </a:extLst>
          </p:cNvPr>
          <p:cNvGrpSpPr/>
          <p:nvPr/>
        </p:nvGrpSpPr>
        <p:grpSpPr>
          <a:xfrm>
            <a:off x="7697218" y="4751813"/>
            <a:ext cx="360741" cy="404995"/>
            <a:chOff x="1986209" y="4751813"/>
            <a:chExt cx="360741" cy="404995"/>
          </a:xfrm>
        </p:grpSpPr>
        <p:sp>
          <p:nvSpPr>
            <p:cNvPr id="337" name="Freeform 106">
              <a:extLst>
                <a:ext uri="{FF2B5EF4-FFF2-40B4-BE49-F238E27FC236}">
                  <a16:creationId xmlns:a16="http://schemas.microsoft.com/office/drawing/2014/main" id="{8D263D70-C2FA-43EA-AB4D-55D7E33A33D7}"/>
                </a:ext>
              </a:extLst>
            </p:cNvPr>
            <p:cNvSpPr/>
            <p:nvPr/>
          </p:nvSpPr>
          <p:spPr>
            <a:xfrm>
              <a:off x="1986209" y="4751813"/>
              <a:ext cx="360741" cy="404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05" y="2025"/>
                  </a:moveTo>
                  <a:cubicBezTo>
                    <a:pt x="11179" y="2025"/>
                    <a:pt x="11179" y="2025"/>
                    <a:pt x="11179" y="2025"/>
                  </a:cubicBezTo>
                  <a:cubicBezTo>
                    <a:pt x="11179" y="337"/>
                    <a:pt x="11179" y="337"/>
                    <a:pt x="11179" y="337"/>
                  </a:cubicBezTo>
                  <a:cubicBezTo>
                    <a:pt x="11179" y="169"/>
                    <a:pt x="10989" y="0"/>
                    <a:pt x="10800" y="0"/>
                  </a:cubicBezTo>
                  <a:cubicBezTo>
                    <a:pt x="10611" y="0"/>
                    <a:pt x="10421" y="169"/>
                    <a:pt x="10421" y="337"/>
                  </a:cubicBezTo>
                  <a:cubicBezTo>
                    <a:pt x="10421" y="2025"/>
                    <a:pt x="10421" y="2025"/>
                    <a:pt x="10421" y="2025"/>
                  </a:cubicBezTo>
                  <a:cubicBezTo>
                    <a:pt x="1895" y="2025"/>
                    <a:pt x="1895" y="2025"/>
                    <a:pt x="1895" y="2025"/>
                  </a:cubicBezTo>
                  <a:cubicBezTo>
                    <a:pt x="947" y="2025"/>
                    <a:pt x="0" y="2869"/>
                    <a:pt x="0" y="3712"/>
                  </a:cubicBezTo>
                  <a:cubicBezTo>
                    <a:pt x="0" y="4387"/>
                    <a:pt x="379" y="4894"/>
                    <a:pt x="1137" y="5231"/>
                  </a:cubicBezTo>
                  <a:cubicBezTo>
                    <a:pt x="1326" y="5231"/>
                    <a:pt x="1326" y="5231"/>
                    <a:pt x="1326" y="5231"/>
                  </a:cubicBezTo>
                  <a:cubicBezTo>
                    <a:pt x="1326" y="14344"/>
                    <a:pt x="1326" y="14344"/>
                    <a:pt x="1326" y="14344"/>
                  </a:cubicBezTo>
                  <a:cubicBezTo>
                    <a:pt x="1326" y="14850"/>
                    <a:pt x="1705" y="15356"/>
                    <a:pt x="2463" y="15356"/>
                  </a:cubicBezTo>
                  <a:cubicBezTo>
                    <a:pt x="10421" y="15356"/>
                    <a:pt x="10421" y="15356"/>
                    <a:pt x="10421" y="15356"/>
                  </a:cubicBezTo>
                  <a:cubicBezTo>
                    <a:pt x="10421" y="17213"/>
                    <a:pt x="10421" y="17213"/>
                    <a:pt x="10421" y="17213"/>
                  </a:cubicBezTo>
                  <a:cubicBezTo>
                    <a:pt x="4737" y="20925"/>
                    <a:pt x="4737" y="20925"/>
                    <a:pt x="4737" y="20925"/>
                  </a:cubicBezTo>
                  <a:cubicBezTo>
                    <a:pt x="4547" y="21094"/>
                    <a:pt x="4547" y="21263"/>
                    <a:pt x="4737" y="21431"/>
                  </a:cubicBezTo>
                  <a:cubicBezTo>
                    <a:pt x="4926" y="21600"/>
                    <a:pt x="5116" y="21600"/>
                    <a:pt x="5305" y="21600"/>
                  </a:cubicBezTo>
                  <a:cubicBezTo>
                    <a:pt x="10421" y="18225"/>
                    <a:pt x="10421" y="18225"/>
                    <a:pt x="10421" y="18225"/>
                  </a:cubicBezTo>
                  <a:cubicBezTo>
                    <a:pt x="10421" y="21263"/>
                    <a:pt x="10421" y="21263"/>
                    <a:pt x="10421" y="21263"/>
                  </a:cubicBezTo>
                  <a:cubicBezTo>
                    <a:pt x="10421" y="21431"/>
                    <a:pt x="10611" y="21600"/>
                    <a:pt x="10800" y="21600"/>
                  </a:cubicBezTo>
                  <a:cubicBezTo>
                    <a:pt x="10989" y="21600"/>
                    <a:pt x="11179" y="21431"/>
                    <a:pt x="11179" y="21263"/>
                  </a:cubicBezTo>
                  <a:cubicBezTo>
                    <a:pt x="11179" y="18225"/>
                    <a:pt x="11179" y="18225"/>
                    <a:pt x="11179" y="18225"/>
                  </a:cubicBezTo>
                  <a:cubicBezTo>
                    <a:pt x="16295" y="21600"/>
                    <a:pt x="16295" y="21600"/>
                    <a:pt x="16295" y="21600"/>
                  </a:cubicBezTo>
                  <a:cubicBezTo>
                    <a:pt x="16484" y="21600"/>
                    <a:pt x="16674" y="21600"/>
                    <a:pt x="16863" y="21431"/>
                  </a:cubicBezTo>
                  <a:cubicBezTo>
                    <a:pt x="17053" y="21431"/>
                    <a:pt x="17053" y="21263"/>
                    <a:pt x="17053" y="21094"/>
                  </a:cubicBezTo>
                  <a:cubicBezTo>
                    <a:pt x="17053" y="21094"/>
                    <a:pt x="16863" y="20925"/>
                    <a:pt x="16863" y="20925"/>
                  </a:cubicBezTo>
                  <a:cubicBezTo>
                    <a:pt x="11179" y="17213"/>
                    <a:pt x="11179" y="17213"/>
                    <a:pt x="11179" y="17213"/>
                  </a:cubicBezTo>
                  <a:cubicBezTo>
                    <a:pt x="11179" y="15356"/>
                    <a:pt x="11179" y="15356"/>
                    <a:pt x="11179" y="15356"/>
                  </a:cubicBezTo>
                  <a:cubicBezTo>
                    <a:pt x="19137" y="15356"/>
                    <a:pt x="19137" y="15356"/>
                    <a:pt x="19137" y="15356"/>
                  </a:cubicBezTo>
                  <a:cubicBezTo>
                    <a:pt x="19895" y="15356"/>
                    <a:pt x="20274" y="14850"/>
                    <a:pt x="20274" y="14344"/>
                  </a:cubicBezTo>
                  <a:cubicBezTo>
                    <a:pt x="20274" y="5231"/>
                    <a:pt x="20274" y="5231"/>
                    <a:pt x="20274" y="5231"/>
                  </a:cubicBezTo>
                  <a:cubicBezTo>
                    <a:pt x="20463" y="5231"/>
                    <a:pt x="20463" y="5231"/>
                    <a:pt x="20463" y="5231"/>
                  </a:cubicBezTo>
                  <a:cubicBezTo>
                    <a:pt x="21221" y="4894"/>
                    <a:pt x="21600" y="4387"/>
                    <a:pt x="21600" y="3712"/>
                  </a:cubicBezTo>
                  <a:cubicBezTo>
                    <a:pt x="21600" y="2869"/>
                    <a:pt x="20653" y="2025"/>
                    <a:pt x="19705" y="2025"/>
                  </a:cubicBezTo>
                  <a:close/>
                  <a:moveTo>
                    <a:pt x="19516" y="14681"/>
                  </a:moveTo>
                  <a:cubicBezTo>
                    <a:pt x="2084" y="14681"/>
                    <a:pt x="2084" y="14681"/>
                    <a:pt x="2084" y="14681"/>
                  </a:cubicBezTo>
                  <a:cubicBezTo>
                    <a:pt x="2084" y="5400"/>
                    <a:pt x="2084" y="5400"/>
                    <a:pt x="2084" y="5400"/>
                  </a:cubicBezTo>
                  <a:cubicBezTo>
                    <a:pt x="19516" y="5400"/>
                    <a:pt x="19516" y="5400"/>
                    <a:pt x="19516" y="5400"/>
                  </a:cubicBezTo>
                  <a:lnTo>
                    <a:pt x="19516" y="14681"/>
                  </a:lnTo>
                  <a:close/>
                  <a:moveTo>
                    <a:pt x="19705" y="4556"/>
                  </a:moveTo>
                  <a:cubicBezTo>
                    <a:pt x="1895" y="4556"/>
                    <a:pt x="1895" y="4556"/>
                    <a:pt x="1895" y="4556"/>
                  </a:cubicBezTo>
                  <a:cubicBezTo>
                    <a:pt x="1326" y="4556"/>
                    <a:pt x="947" y="4219"/>
                    <a:pt x="947" y="3712"/>
                  </a:cubicBezTo>
                  <a:cubicBezTo>
                    <a:pt x="947" y="3206"/>
                    <a:pt x="1326" y="2869"/>
                    <a:pt x="1895" y="2869"/>
                  </a:cubicBezTo>
                  <a:cubicBezTo>
                    <a:pt x="19705" y="2869"/>
                    <a:pt x="19705" y="2869"/>
                    <a:pt x="19705" y="2869"/>
                  </a:cubicBezTo>
                  <a:cubicBezTo>
                    <a:pt x="20274" y="2869"/>
                    <a:pt x="20653" y="3206"/>
                    <a:pt x="20653" y="3712"/>
                  </a:cubicBezTo>
                  <a:cubicBezTo>
                    <a:pt x="20653" y="4219"/>
                    <a:pt x="20274" y="4556"/>
                    <a:pt x="19705" y="455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38" name="Freeform 107">
              <a:extLst>
                <a:ext uri="{FF2B5EF4-FFF2-40B4-BE49-F238E27FC236}">
                  <a16:creationId xmlns:a16="http://schemas.microsoft.com/office/drawing/2014/main" id="{2B12AD67-67F3-4BAA-B7F1-AAB3511593BF}"/>
                </a:ext>
              </a:extLst>
            </p:cNvPr>
            <p:cNvSpPr/>
            <p:nvPr/>
          </p:nvSpPr>
          <p:spPr>
            <a:xfrm>
              <a:off x="2082212" y="4885372"/>
              <a:ext cx="168736" cy="100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262" extrusionOk="0">
                  <a:moveTo>
                    <a:pt x="1500" y="20756"/>
                  </a:moveTo>
                  <a:cubicBezTo>
                    <a:pt x="5900" y="13331"/>
                    <a:pt x="5900" y="13331"/>
                    <a:pt x="5900" y="13331"/>
                  </a:cubicBezTo>
                  <a:cubicBezTo>
                    <a:pt x="9500" y="20081"/>
                    <a:pt x="9500" y="20081"/>
                    <a:pt x="9500" y="20081"/>
                  </a:cubicBezTo>
                  <a:cubicBezTo>
                    <a:pt x="9900" y="20756"/>
                    <a:pt x="10700" y="20756"/>
                    <a:pt x="11100" y="20081"/>
                  </a:cubicBezTo>
                  <a:cubicBezTo>
                    <a:pt x="21100" y="3206"/>
                    <a:pt x="21100" y="3206"/>
                    <a:pt x="21100" y="3206"/>
                  </a:cubicBezTo>
                  <a:cubicBezTo>
                    <a:pt x="21500" y="2531"/>
                    <a:pt x="21500" y="1181"/>
                    <a:pt x="21100" y="506"/>
                  </a:cubicBezTo>
                  <a:cubicBezTo>
                    <a:pt x="20700" y="-169"/>
                    <a:pt x="20300" y="-169"/>
                    <a:pt x="19900" y="506"/>
                  </a:cubicBezTo>
                  <a:cubicBezTo>
                    <a:pt x="10300" y="16706"/>
                    <a:pt x="10300" y="16706"/>
                    <a:pt x="10300" y="16706"/>
                  </a:cubicBezTo>
                  <a:cubicBezTo>
                    <a:pt x="6700" y="9956"/>
                    <a:pt x="6700" y="9956"/>
                    <a:pt x="6700" y="9956"/>
                  </a:cubicBezTo>
                  <a:cubicBezTo>
                    <a:pt x="6300" y="9956"/>
                    <a:pt x="5900" y="9956"/>
                    <a:pt x="5900" y="9956"/>
                  </a:cubicBezTo>
                  <a:cubicBezTo>
                    <a:pt x="5500" y="9956"/>
                    <a:pt x="5500" y="9956"/>
                    <a:pt x="5100" y="9956"/>
                  </a:cubicBezTo>
                  <a:cubicBezTo>
                    <a:pt x="300" y="18731"/>
                    <a:pt x="300" y="18731"/>
                    <a:pt x="300" y="18731"/>
                  </a:cubicBezTo>
                  <a:cubicBezTo>
                    <a:pt x="-100" y="19406"/>
                    <a:pt x="-100" y="20081"/>
                    <a:pt x="300" y="20756"/>
                  </a:cubicBezTo>
                  <a:cubicBezTo>
                    <a:pt x="700" y="21431"/>
                    <a:pt x="1100" y="21431"/>
                    <a:pt x="1500" y="2075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39" name="Freeform 108">
            <a:extLst>
              <a:ext uri="{FF2B5EF4-FFF2-40B4-BE49-F238E27FC236}">
                <a16:creationId xmlns:a16="http://schemas.microsoft.com/office/drawing/2014/main" id="{F384DCC4-7EC6-408E-B41A-101DA40A1B9B}"/>
              </a:ext>
            </a:extLst>
          </p:cNvPr>
          <p:cNvSpPr/>
          <p:nvPr/>
        </p:nvSpPr>
        <p:spPr>
          <a:xfrm>
            <a:off x="6884548" y="4751813"/>
            <a:ext cx="362081" cy="404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74" y="5231"/>
                </a:moveTo>
                <a:cubicBezTo>
                  <a:pt x="20463" y="5231"/>
                  <a:pt x="20463" y="5231"/>
                  <a:pt x="20463" y="5231"/>
                </a:cubicBezTo>
                <a:cubicBezTo>
                  <a:pt x="21221" y="4894"/>
                  <a:pt x="21600" y="4387"/>
                  <a:pt x="21600" y="3712"/>
                </a:cubicBezTo>
                <a:cubicBezTo>
                  <a:pt x="21600" y="2869"/>
                  <a:pt x="20653" y="2025"/>
                  <a:pt x="19705" y="2025"/>
                </a:cubicBezTo>
                <a:cubicBezTo>
                  <a:pt x="11179" y="2025"/>
                  <a:pt x="11179" y="2025"/>
                  <a:pt x="11179" y="2025"/>
                </a:cubicBezTo>
                <a:cubicBezTo>
                  <a:pt x="11179" y="337"/>
                  <a:pt x="11179" y="337"/>
                  <a:pt x="11179" y="337"/>
                </a:cubicBezTo>
                <a:cubicBezTo>
                  <a:pt x="11179" y="169"/>
                  <a:pt x="10989" y="0"/>
                  <a:pt x="10800" y="0"/>
                </a:cubicBezTo>
                <a:cubicBezTo>
                  <a:pt x="10611" y="0"/>
                  <a:pt x="10421" y="169"/>
                  <a:pt x="10421" y="337"/>
                </a:cubicBezTo>
                <a:cubicBezTo>
                  <a:pt x="10421" y="2025"/>
                  <a:pt x="10421" y="2025"/>
                  <a:pt x="10421" y="2025"/>
                </a:cubicBezTo>
                <a:cubicBezTo>
                  <a:pt x="1895" y="2025"/>
                  <a:pt x="1895" y="2025"/>
                  <a:pt x="1895" y="2025"/>
                </a:cubicBezTo>
                <a:cubicBezTo>
                  <a:pt x="947" y="2025"/>
                  <a:pt x="0" y="2869"/>
                  <a:pt x="0" y="3712"/>
                </a:cubicBezTo>
                <a:cubicBezTo>
                  <a:pt x="0" y="4387"/>
                  <a:pt x="379" y="4894"/>
                  <a:pt x="1137" y="5231"/>
                </a:cubicBezTo>
                <a:cubicBezTo>
                  <a:pt x="1326" y="5231"/>
                  <a:pt x="1326" y="5231"/>
                  <a:pt x="1326" y="5231"/>
                </a:cubicBezTo>
                <a:cubicBezTo>
                  <a:pt x="1326" y="14344"/>
                  <a:pt x="1326" y="14344"/>
                  <a:pt x="1326" y="14344"/>
                </a:cubicBezTo>
                <a:cubicBezTo>
                  <a:pt x="1326" y="14850"/>
                  <a:pt x="1705" y="15356"/>
                  <a:pt x="2463" y="15356"/>
                </a:cubicBezTo>
                <a:cubicBezTo>
                  <a:pt x="10421" y="15356"/>
                  <a:pt x="10421" y="15356"/>
                  <a:pt x="10421" y="15356"/>
                </a:cubicBezTo>
                <a:cubicBezTo>
                  <a:pt x="10421" y="17213"/>
                  <a:pt x="10421" y="17213"/>
                  <a:pt x="10421" y="17213"/>
                </a:cubicBezTo>
                <a:cubicBezTo>
                  <a:pt x="4737" y="20925"/>
                  <a:pt x="4737" y="20925"/>
                  <a:pt x="4737" y="20925"/>
                </a:cubicBezTo>
                <a:cubicBezTo>
                  <a:pt x="4547" y="21094"/>
                  <a:pt x="4547" y="21263"/>
                  <a:pt x="4737" y="21431"/>
                </a:cubicBezTo>
                <a:cubicBezTo>
                  <a:pt x="4926" y="21600"/>
                  <a:pt x="5116" y="21600"/>
                  <a:pt x="5305" y="21600"/>
                </a:cubicBezTo>
                <a:cubicBezTo>
                  <a:pt x="10421" y="18225"/>
                  <a:pt x="10421" y="18225"/>
                  <a:pt x="10421" y="18225"/>
                </a:cubicBezTo>
                <a:cubicBezTo>
                  <a:pt x="10421" y="21263"/>
                  <a:pt x="10421" y="21263"/>
                  <a:pt x="10421" y="21263"/>
                </a:cubicBezTo>
                <a:cubicBezTo>
                  <a:pt x="10421" y="21431"/>
                  <a:pt x="10611" y="21600"/>
                  <a:pt x="10800" y="21600"/>
                </a:cubicBezTo>
                <a:cubicBezTo>
                  <a:pt x="10989" y="21600"/>
                  <a:pt x="11179" y="21431"/>
                  <a:pt x="11179" y="21263"/>
                </a:cubicBezTo>
                <a:cubicBezTo>
                  <a:pt x="11179" y="18225"/>
                  <a:pt x="11179" y="18225"/>
                  <a:pt x="11179" y="18225"/>
                </a:cubicBezTo>
                <a:cubicBezTo>
                  <a:pt x="16295" y="21600"/>
                  <a:pt x="16295" y="21600"/>
                  <a:pt x="16295" y="21600"/>
                </a:cubicBezTo>
                <a:cubicBezTo>
                  <a:pt x="16484" y="21600"/>
                  <a:pt x="16674" y="21600"/>
                  <a:pt x="16863" y="21431"/>
                </a:cubicBezTo>
                <a:cubicBezTo>
                  <a:pt x="17053" y="21263"/>
                  <a:pt x="17053" y="21094"/>
                  <a:pt x="16863" y="20925"/>
                </a:cubicBezTo>
                <a:cubicBezTo>
                  <a:pt x="11179" y="17213"/>
                  <a:pt x="11179" y="17213"/>
                  <a:pt x="11179" y="17213"/>
                </a:cubicBezTo>
                <a:cubicBezTo>
                  <a:pt x="11179" y="15356"/>
                  <a:pt x="11179" y="15356"/>
                  <a:pt x="11179" y="15356"/>
                </a:cubicBezTo>
                <a:cubicBezTo>
                  <a:pt x="19137" y="15356"/>
                  <a:pt x="19137" y="15356"/>
                  <a:pt x="19137" y="15356"/>
                </a:cubicBezTo>
                <a:cubicBezTo>
                  <a:pt x="19895" y="15356"/>
                  <a:pt x="20274" y="14850"/>
                  <a:pt x="20274" y="14344"/>
                </a:cubicBezTo>
                <a:lnTo>
                  <a:pt x="20274" y="5231"/>
                </a:lnTo>
                <a:close/>
                <a:moveTo>
                  <a:pt x="19516" y="14681"/>
                </a:moveTo>
                <a:cubicBezTo>
                  <a:pt x="2084" y="14681"/>
                  <a:pt x="2084" y="14681"/>
                  <a:pt x="2084" y="14681"/>
                </a:cubicBezTo>
                <a:cubicBezTo>
                  <a:pt x="2084" y="5400"/>
                  <a:pt x="2084" y="5400"/>
                  <a:pt x="2084" y="5400"/>
                </a:cubicBezTo>
                <a:cubicBezTo>
                  <a:pt x="19516" y="5400"/>
                  <a:pt x="19516" y="5400"/>
                  <a:pt x="19516" y="5400"/>
                </a:cubicBezTo>
                <a:lnTo>
                  <a:pt x="19516" y="14681"/>
                </a:lnTo>
                <a:close/>
                <a:moveTo>
                  <a:pt x="19705" y="4556"/>
                </a:moveTo>
                <a:cubicBezTo>
                  <a:pt x="1895" y="4556"/>
                  <a:pt x="1895" y="4556"/>
                  <a:pt x="1895" y="4556"/>
                </a:cubicBezTo>
                <a:cubicBezTo>
                  <a:pt x="1326" y="4556"/>
                  <a:pt x="947" y="4219"/>
                  <a:pt x="947" y="3712"/>
                </a:cubicBezTo>
                <a:cubicBezTo>
                  <a:pt x="947" y="3206"/>
                  <a:pt x="1326" y="2869"/>
                  <a:pt x="1895" y="2869"/>
                </a:cubicBezTo>
                <a:cubicBezTo>
                  <a:pt x="19705" y="2869"/>
                  <a:pt x="19705" y="2869"/>
                  <a:pt x="19705" y="2869"/>
                </a:cubicBezTo>
                <a:cubicBezTo>
                  <a:pt x="20274" y="2869"/>
                  <a:pt x="20653" y="3206"/>
                  <a:pt x="20653" y="3712"/>
                </a:cubicBezTo>
                <a:cubicBezTo>
                  <a:pt x="20653" y="4219"/>
                  <a:pt x="20274" y="4556"/>
                  <a:pt x="19705" y="4556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340" name="Freeform 126">
            <a:extLst>
              <a:ext uri="{FF2B5EF4-FFF2-40B4-BE49-F238E27FC236}">
                <a16:creationId xmlns:a16="http://schemas.microsoft.com/office/drawing/2014/main" id="{9944DCC3-1B5F-4F46-9FBB-1F84FA221512}"/>
              </a:ext>
            </a:extLst>
          </p:cNvPr>
          <p:cNvSpPr/>
          <p:nvPr/>
        </p:nvSpPr>
        <p:spPr>
          <a:xfrm>
            <a:off x="8511230" y="3939143"/>
            <a:ext cx="343307" cy="406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00" y="2531"/>
                </a:moveTo>
                <a:cubicBezTo>
                  <a:pt x="2000" y="2531"/>
                  <a:pt x="2000" y="2531"/>
                  <a:pt x="2000" y="2531"/>
                </a:cubicBezTo>
                <a:cubicBezTo>
                  <a:pt x="1400" y="2531"/>
                  <a:pt x="1000" y="2194"/>
                  <a:pt x="1000" y="1688"/>
                </a:cubicBezTo>
                <a:cubicBezTo>
                  <a:pt x="1000" y="1181"/>
                  <a:pt x="1400" y="844"/>
                  <a:pt x="2000" y="844"/>
                </a:cubicBezTo>
                <a:cubicBezTo>
                  <a:pt x="21200" y="844"/>
                  <a:pt x="21200" y="844"/>
                  <a:pt x="21200" y="844"/>
                </a:cubicBezTo>
                <a:cubicBezTo>
                  <a:pt x="21400" y="844"/>
                  <a:pt x="21600" y="675"/>
                  <a:pt x="21600" y="338"/>
                </a:cubicBezTo>
                <a:cubicBezTo>
                  <a:pt x="21600" y="169"/>
                  <a:pt x="21400" y="0"/>
                  <a:pt x="21200" y="0"/>
                </a:cubicBezTo>
                <a:cubicBezTo>
                  <a:pt x="2000" y="0"/>
                  <a:pt x="2000" y="0"/>
                  <a:pt x="2000" y="0"/>
                </a:cubicBezTo>
                <a:cubicBezTo>
                  <a:pt x="800" y="0"/>
                  <a:pt x="0" y="675"/>
                  <a:pt x="0" y="1688"/>
                </a:cubicBezTo>
                <a:cubicBezTo>
                  <a:pt x="0" y="19912"/>
                  <a:pt x="0" y="19912"/>
                  <a:pt x="0" y="19912"/>
                </a:cubicBezTo>
                <a:cubicBezTo>
                  <a:pt x="0" y="20925"/>
                  <a:pt x="800" y="21600"/>
                  <a:pt x="2000" y="21600"/>
                </a:cubicBezTo>
                <a:cubicBezTo>
                  <a:pt x="21200" y="21600"/>
                  <a:pt x="21200" y="21600"/>
                  <a:pt x="21200" y="21600"/>
                </a:cubicBezTo>
                <a:cubicBezTo>
                  <a:pt x="21400" y="21600"/>
                  <a:pt x="21600" y="21431"/>
                  <a:pt x="21600" y="21262"/>
                </a:cubicBezTo>
                <a:cubicBezTo>
                  <a:pt x="21600" y="2869"/>
                  <a:pt x="21600" y="2869"/>
                  <a:pt x="21600" y="2869"/>
                </a:cubicBezTo>
                <a:cubicBezTo>
                  <a:pt x="21600" y="2700"/>
                  <a:pt x="21400" y="2531"/>
                  <a:pt x="21200" y="2531"/>
                </a:cubicBezTo>
                <a:close/>
                <a:moveTo>
                  <a:pt x="4400" y="20756"/>
                </a:moveTo>
                <a:cubicBezTo>
                  <a:pt x="2000" y="20756"/>
                  <a:pt x="2000" y="20756"/>
                  <a:pt x="2000" y="20756"/>
                </a:cubicBezTo>
                <a:cubicBezTo>
                  <a:pt x="1400" y="20756"/>
                  <a:pt x="1000" y="20419"/>
                  <a:pt x="1000" y="19912"/>
                </a:cubicBezTo>
                <a:cubicBezTo>
                  <a:pt x="1000" y="3038"/>
                  <a:pt x="1000" y="3038"/>
                  <a:pt x="1000" y="3038"/>
                </a:cubicBezTo>
                <a:cubicBezTo>
                  <a:pt x="1200" y="3206"/>
                  <a:pt x="1200" y="3206"/>
                  <a:pt x="1200" y="3206"/>
                </a:cubicBezTo>
                <a:cubicBezTo>
                  <a:pt x="1600" y="3206"/>
                  <a:pt x="1800" y="3206"/>
                  <a:pt x="2000" y="3206"/>
                </a:cubicBezTo>
                <a:cubicBezTo>
                  <a:pt x="4400" y="3206"/>
                  <a:pt x="4400" y="3206"/>
                  <a:pt x="4400" y="3206"/>
                </a:cubicBezTo>
                <a:lnTo>
                  <a:pt x="4400" y="20756"/>
                </a:lnTo>
                <a:close/>
                <a:moveTo>
                  <a:pt x="20800" y="20756"/>
                </a:moveTo>
                <a:cubicBezTo>
                  <a:pt x="5400" y="20756"/>
                  <a:pt x="5400" y="20756"/>
                  <a:pt x="5400" y="20756"/>
                </a:cubicBezTo>
                <a:cubicBezTo>
                  <a:pt x="5400" y="3206"/>
                  <a:pt x="5400" y="3206"/>
                  <a:pt x="5400" y="3206"/>
                </a:cubicBezTo>
                <a:cubicBezTo>
                  <a:pt x="20800" y="3206"/>
                  <a:pt x="20800" y="3206"/>
                  <a:pt x="20800" y="3206"/>
                </a:cubicBezTo>
                <a:lnTo>
                  <a:pt x="20800" y="20756"/>
                </a:ln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341" name="Freeform 127">
            <a:extLst>
              <a:ext uri="{FF2B5EF4-FFF2-40B4-BE49-F238E27FC236}">
                <a16:creationId xmlns:a16="http://schemas.microsoft.com/office/drawing/2014/main" id="{39A1ECB2-41BE-48A7-8E56-4B16B5BAF8E9}"/>
              </a:ext>
            </a:extLst>
          </p:cNvPr>
          <p:cNvSpPr/>
          <p:nvPr/>
        </p:nvSpPr>
        <p:spPr>
          <a:xfrm>
            <a:off x="7699900" y="3939143"/>
            <a:ext cx="341966" cy="406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00" y="2531"/>
                </a:moveTo>
                <a:cubicBezTo>
                  <a:pt x="2000" y="2531"/>
                  <a:pt x="2000" y="2531"/>
                  <a:pt x="2000" y="2531"/>
                </a:cubicBezTo>
                <a:cubicBezTo>
                  <a:pt x="1400" y="2531"/>
                  <a:pt x="1000" y="2194"/>
                  <a:pt x="1000" y="1688"/>
                </a:cubicBezTo>
                <a:cubicBezTo>
                  <a:pt x="1000" y="1181"/>
                  <a:pt x="1400" y="844"/>
                  <a:pt x="2000" y="844"/>
                </a:cubicBezTo>
                <a:cubicBezTo>
                  <a:pt x="21200" y="844"/>
                  <a:pt x="21200" y="844"/>
                  <a:pt x="21200" y="844"/>
                </a:cubicBezTo>
                <a:cubicBezTo>
                  <a:pt x="21400" y="844"/>
                  <a:pt x="21600" y="675"/>
                  <a:pt x="21600" y="338"/>
                </a:cubicBezTo>
                <a:cubicBezTo>
                  <a:pt x="21600" y="169"/>
                  <a:pt x="21400" y="0"/>
                  <a:pt x="21200" y="0"/>
                </a:cubicBezTo>
                <a:cubicBezTo>
                  <a:pt x="2000" y="0"/>
                  <a:pt x="2000" y="0"/>
                  <a:pt x="2000" y="0"/>
                </a:cubicBezTo>
                <a:cubicBezTo>
                  <a:pt x="800" y="0"/>
                  <a:pt x="0" y="675"/>
                  <a:pt x="0" y="1688"/>
                </a:cubicBezTo>
                <a:cubicBezTo>
                  <a:pt x="0" y="19912"/>
                  <a:pt x="0" y="19912"/>
                  <a:pt x="0" y="19912"/>
                </a:cubicBezTo>
                <a:cubicBezTo>
                  <a:pt x="0" y="20925"/>
                  <a:pt x="800" y="21600"/>
                  <a:pt x="2000" y="21600"/>
                </a:cubicBezTo>
                <a:cubicBezTo>
                  <a:pt x="21200" y="21600"/>
                  <a:pt x="21200" y="21600"/>
                  <a:pt x="21200" y="21600"/>
                </a:cubicBezTo>
                <a:cubicBezTo>
                  <a:pt x="21400" y="21600"/>
                  <a:pt x="21600" y="21431"/>
                  <a:pt x="21600" y="21262"/>
                </a:cubicBezTo>
                <a:cubicBezTo>
                  <a:pt x="21600" y="2869"/>
                  <a:pt x="21600" y="2869"/>
                  <a:pt x="21600" y="2869"/>
                </a:cubicBezTo>
                <a:cubicBezTo>
                  <a:pt x="21600" y="2700"/>
                  <a:pt x="21400" y="2531"/>
                  <a:pt x="21200" y="2531"/>
                </a:cubicBezTo>
                <a:close/>
                <a:moveTo>
                  <a:pt x="20800" y="20756"/>
                </a:moveTo>
                <a:cubicBezTo>
                  <a:pt x="2000" y="20756"/>
                  <a:pt x="2000" y="20756"/>
                  <a:pt x="2000" y="20756"/>
                </a:cubicBezTo>
                <a:cubicBezTo>
                  <a:pt x="1400" y="20756"/>
                  <a:pt x="1000" y="20419"/>
                  <a:pt x="1000" y="19912"/>
                </a:cubicBezTo>
                <a:cubicBezTo>
                  <a:pt x="1000" y="3038"/>
                  <a:pt x="1000" y="3038"/>
                  <a:pt x="1000" y="3038"/>
                </a:cubicBezTo>
                <a:cubicBezTo>
                  <a:pt x="1200" y="3206"/>
                  <a:pt x="1200" y="3206"/>
                  <a:pt x="1200" y="3206"/>
                </a:cubicBezTo>
                <a:cubicBezTo>
                  <a:pt x="1600" y="3206"/>
                  <a:pt x="1800" y="3206"/>
                  <a:pt x="2000" y="3206"/>
                </a:cubicBezTo>
                <a:cubicBezTo>
                  <a:pt x="20800" y="3206"/>
                  <a:pt x="20800" y="3206"/>
                  <a:pt x="20800" y="3206"/>
                </a:cubicBezTo>
                <a:lnTo>
                  <a:pt x="20800" y="20756"/>
                </a:ln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342" name="组合 341">
            <a:extLst>
              <a:ext uri="{FF2B5EF4-FFF2-40B4-BE49-F238E27FC236}">
                <a16:creationId xmlns:a16="http://schemas.microsoft.com/office/drawing/2014/main" id="{DE93BEA7-277B-4FB4-89BA-6A6362D893C6}"/>
              </a:ext>
            </a:extLst>
          </p:cNvPr>
          <p:cNvGrpSpPr/>
          <p:nvPr/>
        </p:nvGrpSpPr>
        <p:grpSpPr>
          <a:xfrm>
            <a:off x="6863092" y="3992784"/>
            <a:ext cx="404994" cy="297712"/>
            <a:chOff x="1152083" y="3992784"/>
            <a:chExt cx="404994" cy="297712"/>
          </a:xfrm>
        </p:grpSpPr>
        <p:sp>
          <p:nvSpPr>
            <p:cNvPr id="343" name="Freeform 128">
              <a:extLst>
                <a:ext uri="{FF2B5EF4-FFF2-40B4-BE49-F238E27FC236}">
                  <a16:creationId xmlns:a16="http://schemas.microsoft.com/office/drawing/2014/main" id="{6CB89F34-C549-4D20-9ECF-D1981CFF6C08}"/>
                </a:ext>
              </a:extLst>
            </p:cNvPr>
            <p:cNvSpPr/>
            <p:nvPr/>
          </p:nvSpPr>
          <p:spPr>
            <a:xfrm>
              <a:off x="1252661" y="4062518"/>
              <a:ext cx="250776" cy="16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7" y="21600"/>
                  </a:moveTo>
                  <a:cubicBezTo>
                    <a:pt x="20780" y="21600"/>
                    <a:pt x="20780" y="21600"/>
                    <a:pt x="20780" y="21600"/>
                  </a:cubicBezTo>
                  <a:cubicBezTo>
                    <a:pt x="21327" y="21600"/>
                    <a:pt x="21600" y="17280"/>
                    <a:pt x="21600" y="12960"/>
                  </a:cubicBezTo>
                  <a:cubicBezTo>
                    <a:pt x="21600" y="4320"/>
                    <a:pt x="21327" y="0"/>
                    <a:pt x="20780" y="0"/>
                  </a:cubicBezTo>
                  <a:cubicBezTo>
                    <a:pt x="547" y="0"/>
                    <a:pt x="547" y="0"/>
                    <a:pt x="547" y="0"/>
                  </a:cubicBezTo>
                  <a:cubicBezTo>
                    <a:pt x="273" y="0"/>
                    <a:pt x="0" y="4320"/>
                    <a:pt x="0" y="12960"/>
                  </a:cubicBezTo>
                  <a:cubicBezTo>
                    <a:pt x="0" y="17280"/>
                    <a:pt x="273" y="21600"/>
                    <a:pt x="547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44" name="Freeform 129">
              <a:extLst>
                <a:ext uri="{FF2B5EF4-FFF2-40B4-BE49-F238E27FC236}">
                  <a16:creationId xmlns:a16="http://schemas.microsoft.com/office/drawing/2014/main" id="{F9D50224-2313-493B-9D4C-4849CFB2E374}"/>
                </a:ext>
              </a:extLst>
            </p:cNvPr>
            <p:cNvSpPr/>
            <p:nvPr/>
          </p:nvSpPr>
          <p:spPr>
            <a:xfrm>
              <a:off x="1252661" y="4110796"/>
              <a:ext cx="108626" cy="10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1" y="21600"/>
                  </a:moveTo>
                  <a:cubicBezTo>
                    <a:pt x="20329" y="21600"/>
                    <a:pt x="20329" y="21600"/>
                    <a:pt x="20329" y="21600"/>
                  </a:cubicBezTo>
                  <a:cubicBezTo>
                    <a:pt x="20965" y="21600"/>
                    <a:pt x="21600" y="20983"/>
                    <a:pt x="21600" y="19749"/>
                  </a:cubicBezTo>
                  <a:cubicBezTo>
                    <a:pt x="21600" y="1851"/>
                    <a:pt x="21600" y="1851"/>
                    <a:pt x="21600" y="1851"/>
                  </a:cubicBezTo>
                  <a:cubicBezTo>
                    <a:pt x="21600" y="617"/>
                    <a:pt x="20965" y="0"/>
                    <a:pt x="20329" y="0"/>
                  </a:cubicBezTo>
                  <a:cubicBezTo>
                    <a:pt x="1271" y="0"/>
                    <a:pt x="1271" y="0"/>
                    <a:pt x="1271" y="0"/>
                  </a:cubicBezTo>
                  <a:cubicBezTo>
                    <a:pt x="635" y="0"/>
                    <a:pt x="0" y="617"/>
                    <a:pt x="0" y="1851"/>
                  </a:cubicBezTo>
                  <a:cubicBezTo>
                    <a:pt x="0" y="19749"/>
                    <a:pt x="0" y="19749"/>
                    <a:pt x="0" y="19749"/>
                  </a:cubicBezTo>
                  <a:cubicBezTo>
                    <a:pt x="0" y="20983"/>
                    <a:pt x="635" y="21600"/>
                    <a:pt x="1271" y="21600"/>
                  </a:cubicBezTo>
                  <a:close/>
                  <a:moveTo>
                    <a:pt x="3176" y="3086"/>
                  </a:moveTo>
                  <a:cubicBezTo>
                    <a:pt x="19059" y="3086"/>
                    <a:pt x="19059" y="3086"/>
                    <a:pt x="19059" y="3086"/>
                  </a:cubicBezTo>
                  <a:cubicBezTo>
                    <a:pt x="19059" y="18514"/>
                    <a:pt x="19059" y="18514"/>
                    <a:pt x="19059" y="18514"/>
                  </a:cubicBezTo>
                  <a:cubicBezTo>
                    <a:pt x="3176" y="18514"/>
                    <a:pt x="3176" y="18514"/>
                    <a:pt x="3176" y="18514"/>
                  </a:cubicBezTo>
                  <a:lnTo>
                    <a:pt x="3176" y="308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45" name="Freeform 130">
              <a:extLst>
                <a:ext uri="{FF2B5EF4-FFF2-40B4-BE49-F238E27FC236}">
                  <a16:creationId xmlns:a16="http://schemas.microsoft.com/office/drawing/2014/main" id="{074DA7D7-EEE6-4D37-B2C9-5CF2862A4222}"/>
                </a:ext>
              </a:extLst>
            </p:cNvPr>
            <p:cNvSpPr/>
            <p:nvPr/>
          </p:nvSpPr>
          <p:spPr>
            <a:xfrm>
              <a:off x="1396152" y="4110796"/>
              <a:ext cx="107284" cy="1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94" y="0"/>
                  </a:moveTo>
                  <a:cubicBezTo>
                    <a:pt x="1271" y="0"/>
                    <a:pt x="1271" y="0"/>
                    <a:pt x="1271" y="0"/>
                  </a:cubicBezTo>
                  <a:cubicBezTo>
                    <a:pt x="635" y="0"/>
                    <a:pt x="0" y="4320"/>
                    <a:pt x="0" y="12960"/>
                  </a:cubicBezTo>
                  <a:cubicBezTo>
                    <a:pt x="0" y="17280"/>
                    <a:pt x="635" y="21600"/>
                    <a:pt x="1271" y="21600"/>
                  </a:cubicBezTo>
                  <a:cubicBezTo>
                    <a:pt x="19694" y="21600"/>
                    <a:pt x="19694" y="21600"/>
                    <a:pt x="19694" y="21600"/>
                  </a:cubicBezTo>
                  <a:cubicBezTo>
                    <a:pt x="20965" y="21600"/>
                    <a:pt x="21600" y="17280"/>
                    <a:pt x="21600" y="12960"/>
                  </a:cubicBezTo>
                  <a:cubicBezTo>
                    <a:pt x="21600" y="4320"/>
                    <a:pt x="20965" y="0"/>
                    <a:pt x="1969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46" name="Freeform 131">
              <a:extLst>
                <a:ext uri="{FF2B5EF4-FFF2-40B4-BE49-F238E27FC236}">
                  <a16:creationId xmlns:a16="http://schemas.microsoft.com/office/drawing/2014/main" id="{6542AB34-8B34-4675-A989-D807268B7984}"/>
                </a:ext>
              </a:extLst>
            </p:cNvPr>
            <p:cNvSpPr/>
            <p:nvPr/>
          </p:nvSpPr>
          <p:spPr>
            <a:xfrm>
              <a:off x="1396152" y="4157733"/>
              <a:ext cx="107284" cy="16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94" y="0"/>
                  </a:moveTo>
                  <a:cubicBezTo>
                    <a:pt x="1271" y="0"/>
                    <a:pt x="1271" y="0"/>
                    <a:pt x="1271" y="0"/>
                  </a:cubicBezTo>
                  <a:cubicBezTo>
                    <a:pt x="635" y="0"/>
                    <a:pt x="0" y="4320"/>
                    <a:pt x="0" y="8640"/>
                  </a:cubicBezTo>
                  <a:cubicBezTo>
                    <a:pt x="0" y="17280"/>
                    <a:pt x="635" y="21600"/>
                    <a:pt x="1271" y="21600"/>
                  </a:cubicBezTo>
                  <a:cubicBezTo>
                    <a:pt x="19694" y="21600"/>
                    <a:pt x="19694" y="21600"/>
                    <a:pt x="19694" y="21600"/>
                  </a:cubicBezTo>
                  <a:cubicBezTo>
                    <a:pt x="20965" y="21600"/>
                    <a:pt x="21600" y="17280"/>
                    <a:pt x="21600" y="8640"/>
                  </a:cubicBezTo>
                  <a:cubicBezTo>
                    <a:pt x="21600" y="4320"/>
                    <a:pt x="20965" y="0"/>
                    <a:pt x="1969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47" name="Freeform 132">
              <a:extLst>
                <a:ext uri="{FF2B5EF4-FFF2-40B4-BE49-F238E27FC236}">
                  <a16:creationId xmlns:a16="http://schemas.microsoft.com/office/drawing/2014/main" id="{1A9B92BB-398D-4F67-9255-F5C3F267E809}"/>
                </a:ext>
              </a:extLst>
            </p:cNvPr>
            <p:cNvSpPr/>
            <p:nvPr/>
          </p:nvSpPr>
          <p:spPr>
            <a:xfrm>
              <a:off x="1396152" y="4204669"/>
              <a:ext cx="107284" cy="16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94" y="0"/>
                  </a:moveTo>
                  <a:cubicBezTo>
                    <a:pt x="1271" y="0"/>
                    <a:pt x="1271" y="0"/>
                    <a:pt x="1271" y="0"/>
                  </a:cubicBezTo>
                  <a:cubicBezTo>
                    <a:pt x="635" y="0"/>
                    <a:pt x="0" y="4320"/>
                    <a:pt x="0" y="8640"/>
                  </a:cubicBezTo>
                  <a:cubicBezTo>
                    <a:pt x="0" y="17280"/>
                    <a:pt x="635" y="21600"/>
                    <a:pt x="1271" y="21600"/>
                  </a:cubicBezTo>
                  <a:cubicBezTo>
                    <a:pt x="19694" y="21600"/>
                    <a:pt x="19694" y="21600"/>
                    <a:pt x="19694" y="21600"/>
                  </a:cubicBezTo>
                  <a:cubicBezTo>
                    <a:pt x="20965" y="21600"/>
                    <a:pt x="21600" y="17280"/>
                    <a:pt x="21600" y="8640"/>
                  </a:cubicBezTo>
                  <a:cubicBezTo>
                    <a:pt x="21600" y="4320"/>
                    <a:pt x="20965" y="0"/>
                    <a:pt x="1969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48" name="Freeform 133">
              <a:extLst>
                <a:ext uri="{FF2B5EF4-FFF2-40B4-BE49-F238E27FC236}">
                  <a16:creationId xmlns:a16="http://schemas.microsoft.com/office/drawing/2014/main" id="{80701AD8-2060-4874-8C56-C98B8D822D8B}"/>
                </a:ext>
              </a:extLst>
            </p:cNvPr>
            <p:cNvSpPr/>
            <p:nvPr/>
          </p:nvSpPr>
          <p:spPr>
            <a:xfrm>
              <a:off x="1152083" y="3992784"/>
              <a:ext cx="404994" cy="297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63" y="0"/>
                  </a:moveTo>
                  <a:cubicBezTo>
                    <a:pt x="2869" y="0"/>
                    <a:pt x="2869" y="0"/>
                    <a:pt x="2869" y="0"/>
                  </a:cubicBezTo>
                  <a:cubicBezTo>
                    <a:pt x="2700" y="0"/>
                    <a:pt x="2531" y="230"/>
                    <a:pt x="2531" y="460"/>
                  </a:cubicBezTo>
                  <a:cubicBezTo>
                    <a:pt x="2531" y="19302"/>
                    <a:pt x="2531" y="19302"/>
                    <a:pt x="2531" y="19302"/>
                  </a:cubicBezTo>
                  <a:cubicBezTo>
                    <a:pt x="2531" y="19991"/>
                    <a:pt x="2194" y="20451"/>
                    <a:pt x="1687" y="20451"/>
                  </a:cubicBezTo>
                  <a:cubicBezTo>
                    <a:pt x="1181" y="20451"/>
                    <a:pt x="844" y="19991"/>
                    <a:pt x="844" y="19302"/>
                  </a:cubicBezTo>
                  <a:cubicBezTo>
                    <a:pt x="844" y="3217"/>
                    <a:pt x="844" y="3217"/>
                    <a:pt x="844" y="3217"/>
                  </a:cubicBezTo>
                  <a:cubicBezTo>
                    <a:pt x="844" y="2757"/>
                    <a:pt x="675" y="2528"/>
                    <a:pt x="337" y="2528"/>
                  </a:cubicBezTo>
                  <a:cubicBezTo>
                    <a:pt x="169" y="2528"/>
                    <a:pt x="0" y="2757"/>
                    <a:pt x="0" y="3217"/>
                  </a:cubicBezTo>
                  <a:cubicBezTo>
                    <a:pt x="0" y="19302"/>
                    <a:pt x="0" y="19302"/>
                    <a:pt x="0" y="19302"/>
                  </a:cubicBezTo>
                  <a:cubicBezTo>
                    <a:pt x="0" y="20451"/>
                    <a:pt x="675" y="21600"/>
                    <a:pt x="1687" y="21600"/>
                  </a:cubicBezTo>
                  <a:cubicBezTo>
                    <a:pt x="19913" y="21600"/>
                    <a:pt x="19913" y="21600"/>
                    <a:pt x="19913" y="21600"/>
                  </a:cubicBezTo>
                  <a:cubicBezTo>
                    <a:pt x="20925" y="21600"/>
                    <a:pt x="21600" y="20451"/>
                    <a:pt x="21600" y="19302"/>
                  </a:cubicBezTo>
                  <a:cubicBezTo>
                    <a:pt x="21600" y="460"/>
                    <a:pt x="21600" y="460"/>
                    <a:pt x="21600" y="460"/>
                  </a:cubicBezTo>
                  <a:cubicBezTo>
                    <a:pt x="21600" y="230"/>
                    <a:pt x="21431" y="0"/>
                    <a:pt x="21263" y="0"/>
                  </a:cubicBezTo>
                  <a:close/>
                  <a:moveTo>
                    <a:pt x="20756" y="19302"/>
                  </a:moveTo>
                  <a:cubicBezTo>
                    <a:pt x="20756" y="19991"/>
                    <a:pt x="20419" y="20451"/>
                    <a:pt x="19913" y="20451"/>
                  </a:cubicBezTo>
                  <a:cubicBezTo>
                    <a:pt x="3037" y="20451"/>
                    <a:pt x="3037" y="20451"/>
                    <a:pt x="3037" y="20451"/>
                  </a:cubicBezTo>
                  <a:cubicBezTo>
                    <a:pt x="3206" y="19991"/>
                    <a:pt x="3206" y="19991"/>
                    <a:pt x="3206" y="19991"/>
                  </a:cubicBezTo>
                  <a:cubicBezTo>
                    <a:pt x="3206" y="19762"/>
                    <a:pt x="3206" y="19532"/>
                    <a:pt x="3206" y="19302"/>
                  </a:cubicBezTo>
                  <a:cubicBezTo>
                    <a:pt x="3206" y="1149"/>
                    <a:pt x="3206" y="1149"/>
                    <a:pt x="3206" y="1149"/>
                  </a:cubicBezTo>
                  <a:cubicBezTo>
                    <a:pt x="20756" y="1149"/>
                    <a:pt x="20756" y="1149"/>
                    <a:pt x="20756" y="1149"/>
                  </a:cubicBezTo>
                  <a:lnTo>
                    <a:pt x="20756" y="1930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49" name="组合 348">
            <a:extLst>
              <a:ext uri="{FF2B5EF4-FFF2-40B4-BE49-F238E27FC236}">
                <a16:creationId xmlns:a16="http://schemas.microsoft.com/office/drawing/2014/main" id="{4B4F291F-7B0A-4A19-AB45-67C33B3D4746}"/>
              </a:ext>
            </a:extLst>
          </p:cNvPr>
          <p:cNvGrpSpPr/>
          <p:nvPr/>
        </p:nvGrpSpPr>
        <p:grpSpPr>
          <a:xfrm>
            <a:off x="8540732" y="3126472"/>
            <a:ext cx="297712" cy="406337"/>
            <a:chOff x="2829723" y="3126472"/>
            <a:chExt cx="297712" cy="406337"/>
          </a:xfrm>
        </p:grpSpPr>
        <p:sp>
          <p:nvSpPr>
            <p:cNvPr id="350" name="Oval 176">
              <a:extLst>
                <a:ext uri="{FF2B5EF4-FFF2-40B4-BE49-F238E27FC236}">
                  <a16:creationId xmlns:a16="http://schemas.microsoft.com/office/drawing/2014/main" id="{51BBF4EB-6048-468E-A359-3BF524DB4549}"/>
                </a:ext>
              </a:extLst>
            </p:cNvPr>
            <p:cNvSpPr/>
            <p:nvPr/>
          </p:nvSpPr>
          <p:spPr>
            <a:xfrm>
              <a:off x="2965168" y="3479167"/>
              <a:ext cx="25482" cy="21458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51" name="Freeform 177">
              <a:extLst>
                <a:ext uri="{FF2B5EF4-FFF2-40B4-BE49-F238E27FC236}">
                  <a16:creationId xmlns:a16="http://schemas.microsoft.com/office/drawing/2014/main" id="{9DD32C8A-A22D-4294-BF80-55E483D90CA1}"/>
                </a:ext>
              </a:extLst>
            </p:cNvPr>
            <p:cNvSpPr/>
            <p:nvPr/>
          </p:nvSpPr>
          <p:spPr>
            <a:xfrm>
              <a:off x="2829723" y="3126472"/>
              <a:ext cx="297712" cy="40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21" y="0"/>
                  </a:moveTo>
                  <a:cubicBezTo>
                    <a:pt x="1379" y="0"/>
                    <a:pt x="1379" y="0"/>
                    <a:pt x="1379" y="0"/>
                  </a:cubicBezTo>
                  <a:cubicBezTo>
                    <a:pt x="689" y="0"/>
                    <a:pt x="0" y="506"/>
                    <a:pt x="0" y="1013"/>
                  </a:cubicBezTo>
                  <a:cubicBezTo>
                    <a:pt x="0" y="20587"/>
                    <a:pt x="0" y="20587"/>
                    <a:pt x="0" y="20587"/>
                  </a:cubicBezTo>
                  <a:cubicBezTo>
                    <a:pt x="0" y="21094"/>
                    <a:pt x="689" y="21600"/>
                    <a:pt x="1379" y="21600"/>
                  </a:cubicBezTo>
                  <a:cubicBezTo>
                    <a:pt x="20221" y="21600"/>
                    <a:pt x="20221" y="21600"/>
                    <a:pt x="20221" y="21600"/>
                  </a:cubicBezTo>
                  <a:cubicBezTo>
                    <a:pt x="20911" y="21600"/>
                    <a:pt x="21600" y="21094"/>
                    <a:pt x="21600" y="20587"/>
                  </a:cubicBezTo>
                  <a:cubicBezTo>
                    <a:pt x="21600" y="1013"/>
                    <a:pt x="21600" y="1013"/>
                    <a:pt x="21600" y="1013"/>
                  </a:cubicBezTo>
                  <a:cubicBezTo>
                    <a:pt x="21600" y="506"/>
                    <a:pt x="20911" y="0"/>
                    <a:pt x="20221" y="0"/>
                  </a:cubicBezTo>
                  <a:close/>
                  <a:moveTo>
                    <a:pt x="20451" y="20756"/>
                  </a:moveTo>
                  <a:cubicBezTo>
                    <a:pt x="1149" y="20756"/>
                    <a:pt x="1149" y="20756"/>
                    <a:pt x="1149" y="20756"/>
                  </a:cubicBezTo>
                  <a:cubicBezTo>
                    <a:pt x="1149" y="17887"/>
                    <a:pt x="1149" y="17887"/>
                    <a:pt x="1149" y="17887"/>
                  </a:cubicBezTo>
                  <a:cubicBezTo>
                    <a:pt x="20451" y="17887"/>
                    <a:pt x="20451" y="17887"/>
                    <a:pt x="20451" y="17887"/>
                  </a:cubicBezTo>
                  <a:lnTo>
                    <a:pt x="20451" y="20756"/>
                  </a:lnTo>
                  <a:close/>
                  <a:moveTo>
                    <a:pt x="20451" y="17044"/>
                  </a:moveTo>
                  <a:cubicBezTo>
                    <a:pt x="1149" y="17044"/>
                    <a:pt x="1149" y="17044"/>
                    <a:pt x="1149" y="17044"/>
                  </a:cubicBezTo>
                  <a:cubicBezTo>
                    <a:pt x="1149" y="3206"/>
                    <a:pt x="1149" y="3206"/>
                    <a:pt x="1149" y="3206"/>
                  </a:cubicBezTo>
                  <a:cubicBezTo>
                    <a:pt x="20451" y="3206"/>
                    <a:pt x="20451" y="3206"/>
                    <a:pt x="20451" y="3206"/>
                  </a:cubicBezTo>
                  <a:lnTo>
                    <a:pt x="20451" y="17044"/>
                  </a:lnTo>
                  <a:close/>
                  <a:moveTo>
                    <a:pt x="20451" y="2531"/>
                  </a:moveTo>
                  <a:cubicBezTo>
                    <a:pt x="1149" y="2531"/>
                    <a:pt x="1149" y="2531"/>
                    <a:pt x="1149" y="2531"/>
                  </a:cubicBezTo>
                  <a:cubicBezTo>
                    <a:pt x="1149" y="844"/>
                    <a:pt x="1149" y="844"/>
                    <a:pt x="1149" y="844"/>
                  </a:cubicBezTo>
                  <a:cubicBezTo>
                    <a:pt x="20451" y="844"/>
                    <a:pt x="20451" y="844"/>
                    <a:pt x="20451" y="844"/>
                  </a:cubicBezTo>
                  <a:lnTo>
                    <a:pt x="20451" y="2531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52" name="组合 351">
            <a:extLst>
              <a:ext uri="{FF2B5EF4-FFF2-40B4-BE49-F238E27FC236}">
                <a16:creationId xmlns:a16="http://schemas.microsoft.com/office/drawing/2014/main" id="{D22C54FE-2207-4FF9-9E46-C0AF22029F88}"/>
              </a:ext>
            </a:extLst>
          </p:cNvPr>
          <p:cNvGrpSpPr/>
          <p:nvPr/>
        </p:nvGrpSpPr>
        <p:grpSpPr>
          <a:xfrm>
            <a:off x="7753542" y="3126472"/>
            <a:ext cx="248093" cy="406337"/>
            <a:chOff x="2042533" y="3126472"/>
            <a:chExt cx="248093" cy="406337"/>
          </a:xfrm>
        </p:grpSpPr>
        <p:sp>
          <p:nvSpPr>
            <p:cNvPr id="353" name="Freeform 178">
              <a:extLst>
                <a:ext uri="{FF2B5EF4-FFF2-40B4-BE49-F238E27FC236}">
                  <a16:creationId xmlns:a16="http://schemas.microsoft.com/office/drawing/2014/main" id="{159015CB-FD87-429B-8154-E1A18DD29C31}"/>
                </a:ext>
              </a:extLst>
            </p:cNvPr>
            <p:cNvSpPr/>
            <p:nvPr/>
          </p:nvSpPr>
          <p:spPr>
            <a:xfrm>
              <a:off x="2042533" y="3126472"/>
              <a:ext cx="248093" cy="40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38" y="0"/>
                  </a:moveTo>
                  <a:cubicBezTo>
                    <a:pt x="1662" y="0"/>
                    <a:pt x="1662" y="0"/>
                    <a:pt x="1662" y="0"/>
                  </a:cubicBezTo>
                  <a:cubicBezTo>
                    <a:pt x="554" y="0"/>
                    <a:pt x="0" y="506"/>
                    <a:pt x="0" y="1013"/>
                  </a:cubicBezTo>
                  <a:cubicBezTo>
                    <a:pt x="0" y="20587"/>
                    <a:pt x="0" y="20587"/>
                    <a:pt x="0" y="20587"/>
                  </a:cubicBezTo>
                  <a:cubicBezTo>
                    <a:pt x="0" y="21094"/>
                    <a:pt x="554" y="21600"/>
                    <a:pt x="1662" y="21600"/>
                  </a:cubicBezTo>
                  <a:cubicBezTo>
                    <a:pt x="19938" y="21600"/>
                    <a:pt x="19938" y="21600"/>
                    <a:pt x="19938" y="21600"/>
                  </a:cubicBezTo>
                  <a:cubicBezTo>
                    <a:pt x="21046" y="21600"/>
                    <a:pt x="21600" y="21094"/>
                    <a:pt x="21600" y="20587"/>
                  </a:cubicBezTo>
                  <a:cubicBezTo>
                    <a:pt x="21600" y="1013"/>
                    <a:pt x="21600" y="1013"/>
                    <a:pt x="21600" y="1013"/>
                  </a:cubicBezTo>
                  <a:cubicBezTo>
                    <a:pt x="21600" y="506"/>
                    <a:pt x="21046" y="0"/>
                    <a:pt x="19938" y="0"/>
                  </a:cubicBezTo>
                  <a:close/>
                  <a:moveTo>
                    <a:pt x="20492" y="20756"/>
                  </a:moveTo>
                  <a:cubicBezTo>
                    <a:pt x="1108" y="20756"/>
                    <a:pt x="1108" y="20756"/>
                    <a:pt x="1108" y="20756"/>
                  </a:cubicBezTo>
                  <a:cubicBezTo>
                    <a:pt x="1108" y="16537"/>
                    <a:pt x="1108" y="16537"/>
                    <a:pt x="1108" y="16537"/>
                  </a:cubicBezTo>
                  <a:cubicBezTo>
                    <a:pt x="20492" y="16537"/>
                    <a:pt x="20492" y="16537"/>
                    <a:pt x="20492" y="16537"/>
                  </a:cubicBezTo>
                  <a:lnTo>
                    <a:pt x="20492" y="20756"/>
                  </a:lnTo>
                  <a:close/>
                  <a:moveTo>
                    <a:pt x="20492" y="15862"/>
                  </a:moveTo>
                  <a:cubicBezTo>
                    <a:pt x="1108" y="15862"/>
                    <a:pt x="1108" y="15862"/>
                    <a:pt x="1108" y="15862"/>
                  </a:cubicBezTo>
                  <a:cubicBezTo>
                    <a:pt x="1108" y="3206"/>
                    <a:pt x="1108" y="3206"/>
                    <a:pt x="1108" y="3206"/>
                  </a:cubicBezTo>
                  <a:cubicBezTo>
                    <a:pt x="20492" y="3206"/>
                    <a:pt x="20492" y="3206"/>
                    <a:pt x="20492" y="3206"/>
                  </a:cubicBezTo>
                  <a:lnTo>
                    <a:pt x="20492" y="15862"/>
                  </a:lnTo>
                  <a:close/>
                  <a:moveTo>
                    <a:pt x="20492" y="2531"/>
                  </a:moveTo>
                  <a:cubicBezTo>
                    <a:pt x="1108" y="2531"/>
                    <a:pt x="1108" y="2531"/>
                    <a:pt x="1108" y="2531"/>
                  </a:cubicBezTo>
                  <a:cubicBezTo>
                    <a:pt x="1108" y="844"/>
                    <a:pt x="1108" y="844"/>
                    <a:pt x="1108" y="844"/>
                  </a:cubicBezTo>
                  <a:cubicBezTo>
                    <a:pt x="20492" y="844"/>
                    <a:pt x="20492" y="844"/>
                    <a:pt x="20492" y="844"/>
                  </a:cubicBezTo>
                  <a:lnTo>
                    <a:pt x="20492" y="2531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54" name="Oval 179">
              <a:extLst>
                <a:ext uri="{FF2B5EF4-FFF2-40B4-BE49-F238E27FC236}">
                  <a16:creationId xmlns:a16="http://schemas.microsoft.com/office/drawing/2014/main" id="{C1EB1B35-1408-41E2-8F8A-1BB5C22DABE3}"/>
                </a:ext>
              </a:extLst>
            </p:cNvPr>
            <p:cNvSpPr/>
            <p:nvPr/>
          </p:nvSpPr>
          <p:spPr>
            <a:xfrm>
              <a:off x="2153839" y="3465756"/>
              <a:ext cx="25482" cy="25482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55" name="组合 354">
            <a:extLst>
              <a:ext uri="{FF2B5EF4-FFF2-40B4-BE49-F238E27FC236}">
                <a16:creationId xmlns:a16="http://schemas.microsoft.com/office/drawing/2014/main" id="{5059B1DD-027E-4B0B-B1AF-3812500C73B6}"/>
              </a:ext>
            </a:extLst>
          </p:cNvPr>
          <p:cNvGrpSpPr/>
          <p:nvPr/>
        </p:nvGrpSpPr>
        <p:grpSpPr>
          <a:xfrm>
            <a:off x="6951600" y="3126472"/>
            <a:ext cx="227977" cy="406337"/>
            <a:chOff x="1240591" y="3126472"/>
            <a:chExt cx="227977" cy="406337"/>
          </a:xfrm>
        </p:grpSpPr>
        <p:sp>
          <p:nvSpPr>
            <p:cNvPr id="356" name="Freeform 180">
              <a:extLst>
                <a:ext uri="{FF2B5EF4-FFF2-40B4-BE49-F238E27FC236}">
                  <a16:creationId xmlns:a16="http://schemas.microsoft.com/office/drawing/2014/main" id="{AF63B84D-31F2-4BF3-A223-F63FCFB08042}"/>
                </a:ext>
              </a:extLst>
            </p:cNvPr>
            <p:cNvSpPr/>
            <p:nvPr/>
          </p:nvSpPr>
          <p:spPr>
            <a:xfrm>
              <a:off x="1240591" y="3126472"/>
              <a:ext cx="227977" cy="40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00" y="0"/>
                  </a:moveTo>
                  <a:cubicBezTo>
                    <a:pt x="1800" y="0"/>
                    <a:pt x="1800" y="0"/>
                    <a:pt x="1800" y="0"/>
                  </a:cubicBezTo>
                  <a:cubicBezTo>
                    <a:pt x="900" y="0"/>
                    <a:pt x="0" y="506"/>
                    <a:pt x="0" y="1013"/>
                  </a:cubicBezTo>
                  <a:cubicBezTo>
                    <a:pt x="0" y="20587"/>
                    <a:pt x="0" y="20587"/>
                    <a:pt x="0" y="20587"/>
                  </a:cubicBezTo>
                  <a:cubicBezTo>
                    <a:pt x="0" y="21094"/>
                    <a:pt x="900" y="21600"/>
                    <a:pt x="1800" y="21600"/>
                  </a:cubicBezTo>
                  <a:cubicBezTo>
                    <a:pt x="19800" y="21600"/>
                    <a:pt x="19800" y="21600"/>
                    <a:pt x="19800" y="21600"/>
                  </a:cubicBezTo>
                  <a:cubicBezTo>
                    <a:pt x="20700" y="21600"/>
                    <a:pt x="21600" y="21094"/>
                    <a:pt x="21600" y="20587"/>
                  </a:cubicBezTo>
                  <a:cubicBezTo>
                    <a:pt x="21600" y="1013"/>
                    <a:pt x="21600" y="1013"/>
                    <a:pt x="21600" y="1013"/>
                  </a:cubicBezTo>
                  <a:cubicBezTo>
                    <a:pt x="21600" y="506"/>
                    <a:pt x="20700" y="0"/>
                    <a:pt x="19800" y="0"/>
                  </a:cubicBezTo>
                  <a:close/>
                  <a:moveTo>
                    <a:pt x="20100" y="20756"/>
                  </a:moveTo>
                  <a:cubicBezTo>
                    <a:pt x="1500" y="20756"/>
                    <a:pt x="1500" y="20756"/>
                    <a:pt x="1500" y="20756"/>
                  </a:cubicBezTo>
                  <a:cubicBezTo>
                    <a:pt x="1500" y="10294"/>
                    <a:pt x="1500" y="10294"/>
                    <a:pt x="1500" y="10294"/>
                  </a:cubicBezTo>
                  <a:cubicBezTo>
                    <a:pt x="20100" y="10294"/>
                    <a:pt x="20100" y="10294"/>
                    <a:pt x="20100" y="10294"/>
                  </a:cubicBezTo>
                  <a:lnTo>
                    <a:pt x="20100" y="20756"/>
                  </a:lnTo>
                  <a:close/>
                  <a:moveTo>
                    <a:pt x="20100" y="9619"/>
                  </a:moveTo>
                  <a:cubicBezTo>
                    <a:pt x="1500" y="9619"/>
                    <a:pt x="1500" y="9619"/>
                    <a:pt x="1500" y="9619"/>
                  </a:cubicBezTo>
                  <a:cubicBezTo>
                    <a:pt x="1500" y="844"/>
                    <a:pt x="1500" y="844"/>
                    <a:pt x="1500" y="844"/>
                  </a:cubicBezTo>
                  <a:cubicBezTo>
                    <a:pt x="20100" y="844"/>
                    <a:pt x="20100" y="844"/>
                    <a:pt x="20100" y="844"/>
                  </a:cubicBezTo>
                  <a:lnTo>
                    <a:pt x="20100" y="9619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57" name="Freeform 181">
              <a:extLst>
                <a:ext uri="{FF2B5EF4-FFF2-40B4-BE49-F238E27FC236}">
                  <a16:creationId xmlns:a16="http://schemas.microsoft.com/office/drawing/2014/main" id="{46B422A7-A9C9-4AF5-A634-3E13A49D54D1}"/>
                </a:ext>
              </a:extLst>
            </p:cNvPr>
            <p:cNvSpPr/>
            <p:nvPr/>
          </p:nvSpPr>
          <p:spPr>
            <a:xfrm>
              <a:off x="1287528" y="3354449"/>
              <a:ext cx="134105" cy="130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457" y="21600"/>
                    <a:pt x="21600" y="16859"/>
                    <a:pt x="21600" y="10537"/>
                  </a:cubicBezTo>
                  <a:cubicBezTo>
                    <a:pt x="21600" y="4741"/>
                    <a:pt x="16457" y="0"/>
                    <a:pt x="10800" y="0"/>
                  </a:cubicBezTo>
                  <a:cubicBezTo>
                    <a:pt x="5143" y="0"/>
                    <a:pt x="0" y="4741"/>
                    <a:pt x="0" y="10537"/>
                  </a:cubicBezTo>
                  <a:cubicBezTo>
                    <a:pt x="0" y="16859"/>
                    <a:pt x="5143" y="21600"/>
                    <a:pt x="10800" y="21600"/>
                  </a:cubicBezTo>
                  <a:close/>
                  <a:moveTo>
                    <a:pt x="10800" y="2107"/>
                  </a:moveTo>
                  <a:cubicBezTo>
                    <a:pt x="15429" y="2107"/>
                    <a:pt x="19029" y="5795"/>
                    <a:pt x="19029" y="10537"/>
                  </a:cubicBezTo>
                  <a:cubicBezTo>
                    <a:pt x="19029" y="15278"/>
                    <a:pt x="15429" y="19493"/>
                    <a:pt x="10800" y="19493"/>
                  </a:cubicBezTo>
                  <a:cubicBezTo>
                    <a:pt x="6171" y="19493"/>
                    <a:pt x="2571" y="15278"/>
                    <a:pt x="2571" y="10537"/>
                  </a:cubicBezTo>
                  <a:cubicBezTo>
                    <a:pt x="2571" y="5795"/>
                    <a:pt x="6171" y="2107"/>
                    <a:pt x="10800" y="210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58" name="Freeform 207">
            <a:extLst>
              <a:ext uri="{FF2B5EF4-FFF2-40B4-BE49-F238E27FC236}">
                <a16:creationId xmlns:a16="http://schemas.microsoft.com/office/drawing/2014/main" id="{1202321E-EE3F-49E2-B37B-B45D006625AD}"/>
              </a:ext>
            </a:extLst>
          </p:cNvPr>
          <p:cNvSpPr/>
          <p:nvPr/>
        </p:nvSpPr>
        <p:spPr>
          <a:xfrm>
            <a:off x="8499160" y="2313803"/>
            <a:ext cx="380856" cy="406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" y="13669"/>
                </a:moveTo>
                <a:cubicBezTo>
                  <a:pt x="3060" y="13669"/>
                  <a:pt x="3060" y="13669"/>
                  <a:pt x="3060" y="13669"/>
                </a:cubicBezTo>
                <a:cubicBezTo>
                  <a:pt x="3060" y="13837"/>
                  <a:pt x="3060" y="13837"/>
                  <a:pt x="3060" y="13837"/>
                </a:cubicBezTo>
                <a:cubicBezTo>
                  <a:pt x="4500" y="18394"/>
                  <a:pt x="9000" y="21600"/>
                  <a:pt x="14040" y="21600"/>
                </a:cubicBezTo>
                <a:cubicBezTo>
                  <a:pt x="16740" y="21600"/>
                  <a:pt x="19260" y="20756"/>
                  <a:pt x="21240" y="19237"/>
                </a:cubicBezTo>
                <a:cubicBezTo>
                  <a:pt x="21420" y="19069"/>
                  <a:pt x="21420" y="19069"/>
                  <a:pt x="21420" y="19069"/>
                </a:cubicBezTo>
                <a:cubicBezTo>
                  <a:pt x="21600" y="19069"/>
                  <a:pt x="21600" y="18900"/>
                  <a:pt x="21600" y="18731"/>
                </a:cubicBezTo>
                <a:cubicBezTo>
                  <a:pt x="21600" y="18562"/>
                  <a:pt x="21240" y="18225"/>
                  <a:pt x="21060" y="18562"/>
                </a:cubicBezTo>
                <a:cubicBezTo>
                  <a:pt x="21060" y="18562"/>
                  <a:pt x="21060" y="18562"/>
                  <a:pt x="21060" y="18562"/>
                </a:cubicBezTo>
                <a:cubicBezTo>
                  <a:pt x="20160" y="19237"/>
                  <a:pt x="19260" y="19744"/>
                  <a:pt x="18180" y="20081"/>
                </a:cubicBezTo>
                <a:cubicBezTo>
                  <a:pt x="15660" y="21094"/>
                  <a:pt x="12600" y="21094"/>
                  <a:pt x="9900" y="20081"/>
                </a:cubicBezTo>
                <a:cubicBezTo>
                  <a:pt x="8640" y="19575"/>
                  <a:pt x="7560" y="18900"/>
                  <a:pt x="6480" y="17887"/>
                </a:cubicBezTo>
                <a:cubicBezTo>
                  <a:pt x="5580" y="17044"/>
                  <a:pt x="4860" y="15862"/>
                  <a:pt x="4320" y="14681"/>
                </a:cubicBezTo>
                <a:cubicBezTo>
                  <a:pt x="4140" y="14512"/>
                  <a:pt x="3960" y="14344"/>
                  <a:pt x="3960" y="14006"/>
                </a:cubicBezTo>
                <a:cubicBezTo>
                  <a:pt x="3780" y="13669"/>
                  <a:pt x="3780" y="13669"/>
                  <a:pt x="3780" y="13669"/>
                </a:cubicBezTo>
                <a:cubicBezTo>
                  <a:pt x="16380" y="13669"/>
                  <a:pt x="16380" y="13669"/>
                  <a:pt x="16380" y="13669"/>
                </a:cubicBezTo>
                <a:cubicBezTo>
                  <a:pt x="16560" y="13669"/>
                  <a:pt x="16740" y="13500"/>
                  <a:pt x="16740" y="13331"/>
                </a:cubicBezTo>
                <a:cubicBezTo>
                  <a:pt x="16740" y="13162"/>
                  <a:pt x="16560" y="12994"/>
                  <a:pt x="16380" y="12994"/>
                </a:cubicBezTo>
                <a:cubicBezTo>
                  <a:pt x="3600" y="12994"/>
                  <a:pt x="3600" y="12994"/>
                  <a:pt x="3600" y="12994"/>
                </a:cubicBezTo>
                <a:cubicBezTo>
                  <a:pt x="3600" y="12825"/>
                  <a:pt x="3600" y="12825"/>
                  <a:pt x="3600" y="12825"/>
                </a:cubicBezTo>
                <a:cubicBezTo>
                  <a:pt x="3420" y="12150"/>
                  <a:pt x="3420" y="11475"/>
                  <a:pt x="3420" y="10800"/>
                </a:cubicBezTo>
                <a:cubicBezTo>
                  <a:pt x="3420" y="10631"/>
                  <a:pt x="3420" y="10462"/>
                  <a:pt x="3420" y="10125"/>
                </a:cubicBezTo>
                <a:cubicBezTo>
                  <a:pt x="3420" y="9956"/>
                  <a:pt x="3420" y="9956"/>
                  <a:pt x="3420" y="9956"/>
                </a:cubicBezTo>
                <a:cubicBezTo>
                  <a:pt x="17640" y="9956"/>
                  <a:pt x="17640" y="9956"/>
                  <a:pt x="17640" y="9956"/>
                </a:cubicBezTo>
                <a:cubicBezTo>
                  <a:pt x="17820" y="9956"/>
                  <a:pt x="18000" y="9787"/>
                  <a:pt x="18000" y="9619"/>
                </a:cubicBezTo>
                <a:cubicBezTo>
                  <a:pt x="18000" y="9450"/>
                  <a:pt x="17820" y="9281"/>
                  <a:pt x="17640" y="9281"/>
                </a:cubicBezTo>
                <a:cubicBezTo>
                  <a:pt x="3600" y="9281"/>
                  <a:pt x="3600" y="9281"/>
                  <a:pt x="3600" y="9281"/>
                </a:cubicBezTo>
                <a:cubicBezTo>
                  <a:pt x="3600" y="8944"/>
                  <a:pt x="3600" y="8944"/>
                  <a:pt x="3600" y="8944"/>
                </a:cubicBezTo>
                <a:cubicBezTo>
                  <a:pt x="3780" y="8269"/>
                  <a:pt x="3960" y="7594"/>
                  <a:pt x="4320" y="6919"/>
                </a:cubicBezTo>
                <a:cubicBezTo>
                  <a:pt x="4860" y="5737"/>
                  <a:pt x="5580" y="4725"/>
                  <a:pt x="6480" y="3713"/>
                </a:cubicBezTo>
                <a:cubicBezTo>
                  <a:pt x="7560" y="2869"/>
                  <a:pt x="8640" y="2025"/>
                  <a:pt x="9900" y="1519"/>
                </a:cubicBezTo>
                <a:cubicBezTo>
                  <a:pt x="12600" y="506"/>
                  <a:pt x="15660" y="506"/>
                  <a:pt x="18180" y="1519"/>
                </a:cubicBezTo>
                <a:cubicBezTo>
                  <a:pt x="19260" y="2025"/>
                  <a:pt x="20160" y="2531"/>
                  <a:pt x="20880" y="3206"/>
                </a:cubicBezTo>
                <a:cubicBezTo>
                  <a:pt x="21060" y="3206"/>
                  <a:pt x="21060" y="3206"/>
                  <a:pt x="21060" y="3206"/>
                </a:cubicBezTo>
                <a:cubicBezTo>
                  <a:pt x="21060" y="3206"/>
                  <a:pt x="21240" y="3206"/>
                  <a:pt x="21240" y="3206"/>
                </a:cubicBezTo>
                <a:cubicBezTo>
                  <a:pt x="21420" y="3206"/>
                  <a:pt x="21600" y="3038"/>
                  <a:pt x="21600" y="2869"/>
                </a:cubicBezTo>
                <a:cubicBezTo>
                  <a:pt x="21600" y="2700"/>
                  <a:pt x="21600" y="2700"/>
                  <a:pt x="21420" y="2531"/>
                </a:cubicBezTo>
                <a:cubicBezTo>
                  <a:pt x="21240" y="2363"/>
                  <a:pt x="21240" y="2363"/>
                  <a:pt x="21240" y="2363"/>
                </a:cubicBezTo>
                <a:cubicBezTo>
                  <a:pt x="19260" y="844"/>
                  <a:pt x="16740" y="0"/>
                  <a:pt x="14040" y="0"/>
                </a:cubicBezTo>
                <a:cubicBezTo>
                  <a:pt x="8460" y="0"/>
                  <a:pt x="3780" y="3881"/>
                  <a:pt x="2700" y="8944"/>
                </a:cubicBezTo>
                <a:cubicBezTo>
                  <a:pt x="2700" y="9281"/>
                  <a:pt x="2700" y="9281"/>
                  <a:pt x="2700" y="9281"/>
                </a:cubicBezTo>
                <a:cubicBezTo>
                  <a:pt x="360" y="9281"/>
                  <a:pt x="360" y="9281"/>
                  <a:pt x="360" y="9281"/>
                </a:cubicBezTo>
                <a:cubicBezTo>
                  <a:pt x="180" y="9281"/>
                  <a:pt x="0" y="9450"/>
                  <a:pt x="0" y="9619"/>
                </a:cubicBezTo>
                <a:cubicBezTo>
                  <a:pt x="0" y="9787"/>
                  <a:pt x="180" y="9956"/>
                  <a:pt x="360" y="9956"/>
                </a:cubicBezTo>
                <a:cubicBezTo>
                  <a:pt x="2700" y="9956"/>
                  <a:pt x="2700" y="9956"/>
                  <a:pt x="2700" y="9956"/>
                </a:cubicBezTo>
                <a:cubicBezTo>
                  <a:pt x="2520" y="10294"/>
                  <a:pt x="2520" y="10294"/>
                  <a:pt x="2520" y="10294"/>
                </a:cubicBezTo>
                <a:cubicBezTo>
                  <a:pt x="2520" y="10462"/>
                  <a:pt x="2520" y="10631"/>
                  <a:pt x="2520" y="10800"/>
                </a:cubicBezTo>
                <a:cubicBezTo>
                  <a:pt x="2520" y="11475"/>
                  <a:pt x="2700" y="12150"/>
                  <a:pt x="2700" y="12656"/>
                </a:cubicBezTo>
                <a:cubicBezTo>
                  <a:pt x="2880" y="12994"/>
                  <a:pt x="2880" y="12994"/>
                  <a:pt x="2880" y="12994"/>
                </a:cubicBezTo>
                <a:cubicBezTo>
                  <a:pt x="360" y="12994"/>
                  <a:pt x="360" y="12994"/>
                  <a:pt x="360" y="12994"/>
                </a:cubicBezTo>
                <a:cubicBezTo>
                  <a:pt x="180" y="12994"/>
                  <a:pt x="0" y="13162"/>
                  <a:pt x="0" y="13331"/>
                </a:cubicBezTo>
                <a:cubicBezTo>
                  <a:pt x="0" y="13500"/>
                  <a:pt x="180" y="13669"/>
                  <a:pt x="360" y="13669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359" name="Freeform 208">
            <a:extLst>
              <a:ext uri="{FF2B5EF4-FFF2-40B4-BE49-F238E27FC236}">
                <a16:creationId xmlns:a16="http://schemas.microsoft.com/office/drawing/2014/main" id="{3587EFD4-946D-49EC-8C5B-6DD822F11D02}"/>
              </a:ext>
            </a:extLst>
          </p:cNvPr>
          <p:cNvSpPr/>
          <p:nvPr/>
        </p:nvSpPr>
        <p:spPr>
          <a:xfrm>
            <a:off x="7725380" y="2313803"/>
            <a:ext cx="304417" cy="406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50" y="17381"/>
                </a:moveTo>
                <a:cubicBezTo>
                  <a:pt x="11250" y="17381"/>
                  <a:pt x="11250" y="17381"/>
                  <a:pt x="11250" y="17381"/>
                </a:cubicBezTo>
                <a:cubicBezTo>
                  <a:pt x="11250" y="14344"/>
                  <a:pt x="11250" y="14344"/>
                  <a:pt x="11250" y="14344"/>
                </a:cubicBezTo>
                <a:cubicBezTo>
                  <a:pt x="16650" y="14344"/>
                  <a:pt x="16650" y="14344"/>
                  <a:pt x="16650" y="14344"/>
                </a:cubicBezTo>
                <a:cubicBezTo>
                  <a:pt x="17100" y="14344"/>
                  <a:pt x="17325" y="14175"/>
                  <a:pt x="17325" y="14006"/>
                </a:cubicBezTo>
                <a:cubicBezTo>
                  <a:pt x="17325" y="13669"/>
                  <a:pt x="17100" y="13500"/>
                  <a:pt x="16650" y="13500"/>
                </a:cubicBezTo>
                <a:cubicBezTo>
                  <a:pt x="11475" y="13500"/>
                  <a:pt x="11475" y="13500"/>
                  <a:pt x="11475" y="13500"/>
                </a:cubicBezTo>
                <a:cubicBezTo>
                  <a:pt x="21600" y="675"/>
                  <a:pt x="21600" y="675"/>
                  <a:pt x="21600" y="675"/>
                </a:cubicBezTo>
                <a:cubicBezTo>
                  <a:pt x="21600" y="506"/>
                  <a:pt x="21600" y="506"/>
                  <a:pt x="21600" y="506"/>
                </a:cubicBezTo>
                <a:cubicBezTo>
                  <a:pt x="21600" y="169"/>
                  <a:pt x="21375" y="0"/>
                  <a:pt x="21150" y="0"/>
                </a:cubicBezTo>
                <a:cubicBezTo>
                  <a:pt x="20925" y="0"/>
                  <a:pt x="20700" y="169"/>
                  <a:pt x="20700" y="338"/>
                </a:cubicBezTo>
                <a:cubicBezTo>
                  <a:pt x="10800" y="12994"/>
                  <a:pt x="10800" y="12994"/>
                  <a:pt x="10800" y="12994"/>
                </a:cubicBezTo>
                <a:cubicBezTo>
                  <a:pt x="900" y="338"/>
                  <a:pt x="900" y="338"/>
                  <a:pt x="900" y="338"/>
                </a:cubicBezTo>
                <a:cubicBezTo>
                  <a:pt x="900" y="169"/>
                  <a:pt x="675" y="0"/>
                  <a:pt x="450" y="0"/>
                </a:cubicBezTo>
                <a:cubicBezTo>
                  <a:pt x="225" y="0"/>
                  <a:pt x="0" y="169"/>
                  <a:pt x="0" y="506"/>
                </a:cubicBezTo>
                <a:cubicBezTo>
                  <a:pt x="0" y="506"/>
                  <a:pt x="0" y="506"/>
                  <a:pt x="0" y="506"/>
                </a:cubicBezTo>
                <a:cubicBezTo>
                  <a:pt x="10125" y="13500"/>
                  <a:pt x="10125" y="13500"/>
                  <a:pt x="10125" y="13500"/>
                </a:cubicBezTo>
                <a:cubicBezTo>
                  <a:pt x="4950" y="13500"/>
                  <a:pt x="4950" y="13500"/>
                  <a:pt x="4950" y="13500"/>
                </a:cubicBezTo>
                <a:cubicBezTo>
                  <a:pt x="4500" y="13500"/>
                  <a:pt x="4275" y="13669"/>
                  <a:pt x="4275" y="14006"/>
                </a:cubicBezTo>
                <a:cubicBezTo>
                  <a:pt x="4275" y="14175"/>
                  <a:pt x="4500" y="14344"/>
                  <a:pt x="4950" y="14344"/>
                </a:cubicBezTo>
                <a:cubicBezTo>
                  <a:pt x="10350" y="14344"/>
                  <a:pt x="10350" y="14344"/>
                  <a:pt x="10350" y="14344"/>
                </a:cubicBezTo>
                <a:cubicBezTo>
                  <a:pt x="10350" y="17381"/>
                  <a:pt x="10350" y="17381"/>
                  <a:pt x="10350" y="17381"/>
                </a:cubicBezTo>
                <a:cubicBezTo>
                  <a:pt x="4950" y="17381"/>
                  <a:pt x="4950" y="17381"/>
                  <a:pt x="4950" y="17381"/>
                </a:cubicBezTo>
                <a:cubicBezTo>
                  <a:pt x="4500" y="17381"/>
                  <a:pt x="4275" y="17550"/>
                  <a:pt x="4275" y="17719"/>
                </a:cubicBezTo>
                <a:cubicBezTo>
                  <a:pt x="4275" y="18056"/>
                  <a:pt x="4500" y="18225"/>
                  <a:pt x="4950" y="18225"/>
                </a:cubicBezTo>
                <a:cubicBezTo>
                  <a:pt x="10350" y="18225"/>
                  <a:pt x="10350" y="18225"/>
                  <a:pt x="10350" y="18225"/>
                </a:cubicBezTo>
                <a:cubicBezTo>
                  <a:pt x="10350" y="21262"/>
                  <a:pt x="10350" y="21262"/>
                  <a:pt x="10350" y="21262"/>
                </a:cubicBezTo>
                <a:cubicBezTo>
                  <a:pt x="10350" y="21431"/>
                  <a:pt x="10575" y="21600"/>
                  <a:pt x="10800" y="21600"/>
                </a:cubicBezTo>
                <a:cubicBezTo>
                  <a:pt x="11025" y="21600"/>
                  <a:pt x="11250" y="21431"/>
                  <a:pt x="11250" y="21262"/>
                </a:cubicBezTo>
                <a:cubicBezTo>
                  <a:pt x="11250" y="18225"/>
                  <a:pt x="11250" y="18225"/>
                  <a:pt x="11250" y="18225"/>
                </a:cubicBezTo>
                <a:cubicBezTo>
                  <a:pt x="16650" y="18225"/>
                  <a:pt x="16650" y="18225"/>
                  <a:pt x="16650" y="18225"/>
                </a:cubicBezTo>
                <a:cubicBezTo>
                  <a:pt x="17100" y="18225"/>
                  <a:pt x="17325" y="18056"/>
                  <a:pt x="17325" y="17719"/>
                </a:cubicBezTo>
                <a:cubicBezTo>
                  <a:pt x="17325" y="17550"/>
                  <a:pt x="17100" y="17381"/>
                  <a:pt x="16650" y="17381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360" name="Freeform 209">
            <a:extLst>
              <a:ext uri="{FF2B5EF4-FFF2-40B4-BE49-F238E27FC236}">
                <a16:creationId xmlns:a16="http://schemas.microsoft.com/office/drawing/2014/main" id="{8913A77D-C60A-42BD-9C23-0D060105E1D4}"/>
              </a:ext>
            </a:extLst>
          </p:cNvPr>
          <p:cNvSpPr/>
          <p:nvPr/>
        </p:nvSpPr>
        <p:spPr>
          <a:xfrm>
            <a:off x="6916733" y="2313803"/>
            <a:ext cx="297711" cy="406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409" y="0"/>
                </a:moveTo>
                <a:cubicBezTo>
                  <a:pt x="3906" y="0"/>
                  <a:pt x="3906" y="0"/>
                  <a:pt x="3906" y="0"/>
                </a:cubicBezTo>
                <a:cubicBezTo>
                  <a:pt x="3677" y="0"/>
                  <a:pt x="3447" y="169"/>
                  <a:pt x="3447" y="506"/>
                </a:cubicBezTo>
                <a:cubicBezTo>
                  <a:pt x="3447" y="12487"/>
                  <a:pt x="3447" y="12487"/>
                  <a:pt x="3447" y="12487"/>
                </a:cubicBezTo>
                <a:cubicBezTo>
                  <a:pt x="689" y="12487"/>
                  <a:pt x="689" y="12487"/>
                  <a:pt x="689" y="12487"/>
                </a:cubicBezTo>
                <a:cubicBezTo>
                  <a:pt x="230" y="12487"/>
                  <a:pt x="0" y="12656"/>
                  <a:pt x="0" y="12994"/>
                </a:cubicBezTo>
                <a:cubicBezTo>
                  <a:pt x="0" y="13162"/>
                  <a:pt x="230" y="13331"/>
                  <a:pt x="689" y="13331"/>
                </a:cubicBezTo>
                <a:cubicBezTo>
                  <a:pt x="3447" y="13331"/>
                  <a:pt x="3447" y="13331"/>
                  <a:pt x="3447" y="13331"/>
                </a:cubicBezTo>
                <a:cubicBezTo>
                  <a:pt x="3447" y="17381"/>
                  <a:pt x="3447" y="17381"/>
                  <a:pt x="3447" y="17381"/>
                </a:cubicBezTo>
                <a:cubicBezTo>
                  <a:pt x="689" y="17381"/>
                  <a:pt x="689" y="17381"/>
                  <a:pt x="689" y="17381"/>
                </a:cubicBezTo>
                <a:cubicBezTo>
                  <a:pt x="230" y="17381"/>
                  <a:pt x="0" y="17550"/>
                  <a:pt x="0" y="17719"/>
                </a:cubicBezTo>
                <a:cubicBezTo>
                  <a:pt x="0" y="17887"/>
                  <a:pt x="230" y="18056"/>
                  <a:pt x="689" y="18056"/>
                </a:cubicBezTo>
                <a:cubicBezTo>
                  <a:pt x="3447" y="18056"/>
                  <a:pt x="3447" y="18056"/>
                  <a:pt x="3447" y="18056"/>
                </a:cubicBezTo>
                <a:cubicBezTo>
                  <a:pt x="3447" y="21262"/>
                  <a:pt x="3447" y="21262"/>
                  <a:pt x="3447" y="21262"/>
                </a:cubicBezTo>
                <a:cubicBezTo>
                  <a:pt x="3447" y="21431"/>
                  <a:pt x="3677" y="21600"/>
                  <a:pt x="3906" y="21600"/>
                </a:cubicBezTo>
                <a:cubicBezTo>
                  <a:pt x="4366" y="21600"/>
                  <a:pt x="4596" y="21431"/>
                  <a:pt x="4596" y="21262"/>
                </a:cubicBezTo>
                <a:cubicBezTo>
                  <a:pt x="4596" y="18056"/>
                  <a:pt x="4596" y="18056"/>
                  <a:pt x="4596" y="18056"/>
                </a:cubicBezTo>
                <a:cubicBezTo>
                  <a:pt x="15855" y="18056"/>
                  <a:pt x="15855" y="18056"/>
                  <a:pt x="15855" y="18056"/>
                </a:cubicBezTo>
                <a:cubicBezTo>
                  <a:pt x="16085" y="18056"/>
                  <a:pt x="16545" y="17887"/>
                  <a:pt x="16545" y="17719"/>
                </a:cubicBezTo>
                <a:cubicBezTo>
                  <a:pt x="16545" y="17550"/>
                  <a:pt x="16085" y="17381"/>
                  <a:pt x="15855" y="17381"/>
                </a:cubicBezTo>
                <a:cubicBezTo>
                  <a:pt x="4596" y="17381"/>
                  <a:pt x="4596" y="17381"/>
                  <a:pt x="4596" y="17381"/>
                </a:cubicBezTo>
                <a:cubicBezTo>
                  <a:pt x="4596" y="13331"/>
                  <a:pt x="4596" y="13331"/>
                  <a:pt x="4596" y="13331"/>
                </a:cubicBezTo>
                <a:cubicBezTo>
                  <a:pt x="12409" y="13331"/>
                  <a:pt x="12409" y="13331"/>
                  <a:pt x="12409" y="13331"/>
                </a:cubicBezTo>
                <a:cubicBezTo>
                  <a:pt x="17464" y="13331"/>
                  <a:pt x="21600" y="10294"/>
                  <a:pt x="21600" y="6750"/>
                </a:cubicBezTo>
                <a:cubicBezTo>
                  <a:pt x="21600" y="3038"/>
                  <a:pt x="17464" y="0"/>
                  <a:pt x="12409" y="0"/>
                </a:cubicBezTo>
                <a:close/>
                <a:moveTo>
                  <a:pt x="18153" y="10800"/>
                </a:moveTo>
                <a:cubicBezTo>
                  <a:pt x="16545" y="11981"/>
                  <a:pt x="14706" y="12487"/>
                  <a:pt x="12409" y="12487"/>
                </a:cubicBezTo>
                <a:cubicBezTo>
                  <a:pt x="4596" y="12487"/>
                  <a:pt x="4596" y="12487"/>
                  <a:pt x="4596" y="12487"/>
                </a:cubicBezTo>
                <a:cubicBezTo>
                  <a:pt x="4596" y="844"/>
                  <a:pt x="4596" y="844"/>
                  <a:pt x="4596" y="844"/>
                </a:cubicBezTo>
                <a:cubicBezTo>
                  <a:pt x="12409" y="844"/>
                  <a:pt x="12409" y="844"/>
                  <a:pt x="12409" y="844"/>
                </a:cubicBezTo>
                <a:cubicBezTo>
                  <a:pt x="14706" y="844"/>
                  <a:pt x="16545" y="1350"/>
                  <a:pt x="18153" y="2531"/>
                </a:cubicBezTo>
                <a:cubicBezTo>
                  <a:pt x="19762" y="3713"/>
                  <a:pt x="20451" y="5063"/>
                  <a:pt x="20451" y="6750"/>
                </a:cubicBezTo>
                <a:cubicBezTo>
                  <a:pt x="20451" y="8269"/>
                  <a:pt x="19762" y="9787"/>
                  <a:pt x="18153" y="1080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361" name="Freeform 235">
            <a:extLst>
              <a:ext uri="{FF2B5EF4-FFF2-40B4-BE49-F238E27FC236}">
                <a16:creationId xmlns:a16="http://schemas.microsoft.com/office/drawing/2014/main" id="{D37E581E-50BF-4F30-91BA-ADEB3EA2E546}"/>
              </a:ext>
            </a:extLst>
          </p:cNvPr>
          <p:cNvSpPr/>
          <p:nvPr/>
        </p:nvSpPr>
        <p:spPr>
          <a:xfrm>
            <a:off x="8485750" y="1544468"/>
            <a:ext cx="406336" cy="318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81" extrusionOk="0">
                <a:moveTo>
                  <a:pt x="21600" y="19556"/>
                </a:moveTo>
                <a:cubicBezTo>
                  <a:pt x="21600" y="309"/>
                  <a:pt x="21600" y="309"/>
                  <a:pt x="21600" y="309"/>
                </a:cubicBezTo>
                <a:cubicBezTo>
                  <a:pt x="21600" y="95"/>
                  <a:pt x="21431" y="95"/>
                  <a:pt x="21262" y="95"/>
                </a:cubicBezTo>
                <a:cubicBezTo>
                  <a:pt x="21262" y="95"/>
                  <a:pt x="21094" y="95"/>
                  <a:pt x="21094" y="95"/>
                </a:cubicBezTo>
                <a:cubicBezTo>
                  <a:pt x="16200" y="1592"/>
                  <a:pt x="16200" y="1592"/>
                  <a:pt x="16200" y="1592"/>
                </a:cubicBezTo>
                <a:cubicBezTo>
                  <a:pt x="10969" y="95"/>
                  <a:pt x="10969" y="95"/>
                  <a:pt x="10969" y="95"/>
                </a:cubicBezTo>
                <a:cubicBezTo>
                  <a:pt x="10800" y="-119"/>
                  <a:pt x="10800" y="95"/>
                  <a:pt x="10631" y="95"/>
                </a:cubicBezTo>
                <a:cubicBezTo>
                  <a:pt x="5400" y="1592"/>
                  <a:pt x="5400" y="1592"/>
                  <a:pt x="5400" y="1592"/>
                </a:cubicBezTo>
                <a:cubicBezTo>
                  <a:pt x="506" y="95"/>
                  <a:pt x="506" y="95"/>
                  <a:pt x="506" y="95"/>
                </a:cubicBezTo>
                <a:cubicBezTo>
                  <a:pt x="506" y="95"/>
                  <a:pt x="338" y="95"/>
                  <a:pt x="338" y="95"/>
                </a:cubicBezTo>
                <a:cubicBezTo>
                  <a:pt x="169" y="95"/>
                  <a:pt x="0" y="95"/>
                  <a:pt x="0" y="309"/>
                </a:cubicBezTo>
                <a:cubicBezTo>
                  <a:pt x="0" y="19770"/>
                  <a:pt x="0" y="19770"/>
                  <a:pt x="0" y="19770"/>
                </a:cubicBezTo>
                <a:cubicBezTo>
                  <a:pt x="0" y="19770"/>
                  <a:pt x="169" y="19984"/>
                  <a:pt x="338" y="19984"/>
                </a:cubicBezTo>
                <a:cubicBezTo>
                  <a:pt x="5400" y="21481"/>
                  <a:pt x="5400" y="21481"/>
                  <a:pt x="5400" y="21481"/>
                </a:cubicBezTo>
                <a:cubicBezTo>
                  <a:pt x="5569" y="21481"/>
                  <a:pt x="5569" y="21481"/>
                  <a:pt x="5569" y="21481"/>
                </a:cubicBezTo>
                <a:cubicBezTo>
                  <a:pt x="10631" y="19984"/>
                  <a:pt x="10631" y="19984"/>
                  <a:pt x="10631" y="19984"/>
                </a:cubicBezTo>
                <a:cubicBezTo>
                  <a:pt x="10631" y="19984"/>
                  <a:pt x="10800" y="19984"/>
                  <a:pt x="10800" y="19984"/>
                </a:cubicBezTo>
                <a:cubicBezTo>
                  <a:pt x="10800" y="19984"/>
                  <a:pt x="10969" y="19984"/>
                  <a:pt x="10969" y="19984"/>
                </a:cubicBezTo>
                <a:cubicBezTo>
                  <a:pt x="16031" y="21481"/>
                  <a:pt x="16031" y="21481"/>
                  <a:pt x="16031" y="21481"/>
                </a:cubicBezTo>
                <a:cubicBezTo>
                  <a:pt x="16031" y="21481"/>
                  <a:pt x="16031" y="21481"/>
                  <a:pt x="16200" y="21481"/>
                </a:cubicBezTo>
                <a:cubicBezTo>
                  <a:pt x="21262" y="19984"/>
                  <a:pt x="21262" y="19984"/>
                  <a:pt x="21262" y="19984"/>
                </a:cubicBezTo>
                <a:cubicBezTo>
                  <a:pt x="21431" y="19984"/>
                  <a:pt x="21600" y="19770"/>
                  <a:pt x="21600" y="19556"/>
                </a:cubicBezTo>
                <a:close/>
                <a:moveTo>
                  <a:pt x="5231" y="20412"/>
                </a:moveTo>
                <a:cubicBezTo>
                  <a:pt x="675" y="19129"/>
                  <a:pt x="675" y="19129"/>
                  <a:pt x="675" y="19129"/>
                </a:cubicBezTo>
                <a:cubicBezTo>
                  <a:pt x="675" y="1164"/>
                  <a:pt x="675" y="1164"/>
                  <a:pt x="675" y="1164"/>
                </a:cubicBezTo>
                <a:cubicBezTo>
                  <a:pt x="5231" y="2447"/>
                  <a:pt x="5231" y="2447"/>
                  <a:pt x="5231" y="2447"/>
                </a:cubicBezTo>
                <a:lnTo>
                  <a:pt x="5231" y="20412"/>
                </a:lnTo>
                <a:close/>
                <a:moveTo>
                  <a:pt x="10462" y="19129"/>
                </a:moveTo>
                <a:cubicBezTo>
                  <a:pt x="5906" y="20412"/>
                  <a:pt x="5906" y="20412"/>
                  <a:pt x="5906" y="20412"/>
                </a:cubicBezTo>
                <a:cubicBezTo>
                  <a:pt x="5906" y="2447"/>
                  <a:pt x="5906" y="2447"/>
                  <a:pt x="5906" y="2447"/>
                </a:cubicBezTo>
                <a:cubicBezTo>
                  <a:pt x="10462" y="1164"/>
                  <a:pt x="10462" y="1164"/>
                  <a:pt x="10462" y="1164"/>
                </a:cubicBezTo>
                <a:lnTo>
                  <a:pt x="10462" y="19129"/>
                </a:lnTo>
                <a:close/>
                <a:moveTo>
                  <a:pt x="15694" y="20412"/>
                </a:moveTo>
                <a:cubicBezTo>
                  <a:pt x="11137" y="19129"/>
                  <a:pt x="11137" y="19129"/>
                  <a:pt x="11137" y="19129"/>
                </a:cubicBezTo>
                <a:cubicBezTo>
                  <a:pt x="11137" y="1164"/>
                  <a:pt x="11137" y="1164"/>
                  <a:pt x="11137" y="1164"/>
                </a:cubicBezTo>
                <a:cubicBezTo>
                  <a:pt x="15694" y="2447"/>
                  <a:pt x="15694" y="2447"/>
                  <a:pt x="15694" y="2447"/>
                </a:cubicBezTo>
                <a:lnTo>
                  <a:pt x="15694" y="20412"/>
                </a:lnTo>
                <a:close/>
                <a:moveTo>
                  <a:pt x="20925" y="19129"/>
                </a:moveTo>
                <a:cubicBezTo>
                  <a:pt x="16369" y="20412"/>
                  <a:pt x="16369" y="20412"/>
                  <a:pt x="16369" y="20412"/>
                </a:cubicBezTo>
                <a:cubicBezTo>
                  <a:pt x="16369" y="2447"/>
                  <a:pt x="16369" y="2447"/>
                  <a:pt x="16369" y="2447"/>
                </a:cubicBezTo>
                <a:cubicBezTo>
                  <a:pt x="20925" y="1164"/>
                  <a:pt x="20925" y="1164"/>
                  <a:pt x="20925" y="1164"/>
                </a:cubicBezTo>
                <a:lnTo>
                  <a:pt x="20925" y="19129"/>
                </a:lnTo>
                <a:close/>
              </a:path>
            </a:pathLst>
          </a:custGeom>
          <a:solidFill>
            <a:srgbClr val="FFFFFF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362" name="组合 361">
            <a:extLst>
              <a:ext uri="{FF2B5EF4-FFF2-40B4-BE49-F238E27FC236}">
                <a16:creationId xmlns:a16="http://schemas.microsoft.com/office/drawing/2014/main" id="{CDAAC9EA-B22F-4A07-B4BF-017D8A4816D3}"/>
              </a:ext>
            </a:extLst>
          </p:cNvPr>
          <p:cNvGrpSpPr/>
          <p:nvPr/>
        </p:nvGrpSpPr>
        <p:grpSpPr>
          <a:xfrm>
            <a:off x="7721357" y="1501133"/>
            <a:ext cx="311121" cy="406336"/>
            <a:chOff x="2010348" y="1501133"/>
            <a:chExt cx="311121" cy="406336"/>
          </a:xfrm>
        </p:grpSpPr>
        <p:sp>
          <p:nvSpPr>
            <p:cNvPr id="363" name="Freeform 236">
              <a:extLst>
                <a:ext uri="{FF2B5EF4-FFF2-40B4-BE49-F238E27FC236}">
                  <a16:creationId xmlns:a16="http://schemas.microsoft.com/office/drawing/2014/main" id="{6E9EDE6D-DC10-45DD-8FE6-D0394DEEBA3A}"/>
                </a:ext>
              </a:extLst>
            </p:cNvPr>
            <p:cNvSpPr/>
            <p:nvPr/>
          </p:nvSpPr>
          <p:spPr>
            <a:xfrm>
              <a:off x="2010348" y="1501133"/>
              <a:ext cx="311121" cy="406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94" y="2363"/>
                  </a:moveTo>
                  <a:cubicBezTo>
                    <a:pt x="16310" y="844"/>
                    <a:pt x="13665" y="0"/>
                    <a:pt x="10800" y="0"/>
                  </a:cubicBezTo>
                  <a:cubicBezTo>
                    <a:pt x="7935" y="0"/>
                    <a:pt x="5290" y="844"/>
                    <a:pt x="3306" y="2363"/>
                  </a:cubicBezTo>
                  <a:cubicBezTo>
                    <a:pt x="1102" y="3881"/>
                    <a:pt x="0" y="6075"/>
                    <a:pt x="0" y="8269"/>
                  </a:cubicBezTo>
                  <a:cubicBezTo>
                    <a:pt x="0" y="10294"/>
                    <a:pt x="1763" y="13162"/>
                    <a:pt x="5069" y="16706"/>
                  </a:cubicBezTo>
                  <a:cubicBezTo>
                    <a:pt x="6171" y="18056"/>
                    <a:pt x="7494" y="19237"/>
                    <a:pt x="8376" y="19912"/>
                  </a:cubicBezTo>
                  <a:cubicBezTo>
                    <a:pt x="8816" y="20419"/>
                    <a:pt x="9257" y="20756"/>
                    <a:pt x="9478" y="20925"/>
                  </a:cubicBezTo>
                  <a:cubicBezTo>
                    <a:pt x="9478" y="21094"/>
                    <a:pt x="9698" y="21094"/>
                    <a:pt x="9698" y="21262"/>
                  </a:cubicBezTo>
                  <a:cubicBezTo>
                    <a:pt x="9698" y="21262"/>
                    <a:pt x="9918" y="21262"/>
                    <a:pt x="9918" y="21262"/>
                  </a:cubicBezTo>
                  <a:cubicBezTo>
                    <a:pt x="9918" y="21431"/>
                    <a:pt x="9918" y="21431"/>
                    <a:pt x="9918" y="21431"/>
                  </a:cubicBezTo>
                  <a:cubicBezTo>
                    <a:pt x="10139" y="21431"/>
                    <a:pt x="10580" y="21600"/>
                    <a:pt x="10800" y="21600"/>
                  </a:cubicBezTo>
                  <a:cubicBezTo>
                    <a:pt x="10800" y="21600"/>
                    <a:pt x="10800" y="21600"/>
                    <a:pt x="10800" y="21600"/>
                  </a:cubicBezTo>
                  <a:cubicBezTo>
                    <a:pt x="11020" y="21600"/>
                    <a:pt x="11461" y="21431"/>
                    <a:pt x="11682" y="21431"/>
                  </a:cubicBezTo>
                  <a:cubicBezTo>
                    <a:pt x="11682" y="21262"/>
                    <a:pt x="11682" y="21262"/>
                    <a:pt x="11682" y="21262"/>
                  </a:cubicBezTo>
                  <a:cubicBezTo>
                    <a:pt x="11682" y="21262"/>
                    <a:pt x="11902" y="21262"/>
                    <a:pt x="11902" y="21262"/>
                  </a:cubicBezTo>
                  <a:cubicBezTo>
                    <a:pt x="12122" y="20925"/>
                    <a:pt x="12122" y="20925"/>
                    <a:pt x="12122" y="20925"/>
                  </a:cubicBezTo>
                  <a:cubicBezTo>
                    <a:pt x="12343" y="20756"/>
                    <a:pt x="12784" y="20419"/>
                    <a:pt x="13224" y="19912"/>
                  </a:cubicBezTo>
                  <a:cubicBezTo>
                    <a:pt x="14106" y="19237"/>
                    <a:pt x="15429" y="18056"/>
                    <a:pt x="16531" y="16706"/>
                  </a:cubicBezTo>
                  <a:cubicBezTo>
                    <a:pt x="19837" y="13162"/>
                    <a:pt x="21600" y="10294"/>
                    <a:pt x="21600" y="8269"/>
                  </a:cubicBezTo>
                  <a:cubicBezTo>
                    <a:pt x="21600" y="6075"/>
                    <a:pt x="20498" y="3881"/>
                    <a:pt x="18294" y="2363"/>
                  </a:cubicBezTo>
                  <a:close/>
                  <a:moveTo>
                    <a:pt x="15869" y="16200"/>
                  </a:moveTo>
                  <a:cubicBezTo>
                    <a:pt x="13665" y="18562"/>
                    <a:pt x="11241" y="20587"/>
                    <a:pt x="11020" y="20756"/>
                  </a:cubicBezTo>
                  <a:cubicBezTo>
                    <a:pt x="10800" y="20925"/>
                    <a:pt x="10800" y="20925"/>
                    <a:pt x="10800" y="20925"/>
                  </a:cubicBezTo>
                  <a:cubicBezTo>
                    <a:pt x="10580" y="20756"/>
                    <a:pt x="10580" y="20756"/>
                    <a:pt x="10580" y="20756"/>
                  </a:cubicBezTo>
                  <a:cubicBezTo>
                    <a:pt x="10359" y="20587"/>
                    <a:pt x="7935" y="18562"/>
                    <a:pt x="5731" y="16200"/>
                  </a:cubicBezTo>
                  <a:cubicBezTo>
                    <a:pt x="2645" y="12825"/>
                    <a:pt x="1102" y="10125"/>
                    <a:pt x="1102" y="8269"/>
                  </a:cubicBezTo>
                  <a:cubicBezTo>
                    <a:pt x="1102" y="6244"/>
                    <a:pt x="1984" y="4388"/>
                    <a:pt x="3967" y="2869"/>
                  </a:cubicBezTo>
                  <a:cubicBezTo>
                    <a:pt x="5731" y="1519"/>
                    <a:pt x="8155" y="844"/>
                    <a:pt x="10800" y="844"/>
                  </a:cubicBezTo>
                  <a:cubicBezTo>
                    <a:pt x="13445" y="844"/>
                    <a:pt x="15869" y="1519"/>
                    <a:pt x="17633" y="2869"/>
                  </a:cubicBezTo>
                  <a:cubicBezTo>
                    <a:pt x="19616" y="4388"/>
                    <a:pt x="20498" y="6244"/>
                    <a:pt x="20498" y="8269"/>
                  </a:cubicBezTo>
                  <a:cubicBezTo>
                    <a:pt x="20498" y="10125"/>
                    <a:pt x="18955" y="12825"/>
                    <a:pt x="15869" y="162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64" name="Freeform 237">
              <a:extLst>
                <a:ext uri="{FF2B5EF4-FFF2-40B4-BE49-F238E27FC236}">
                  <a16:creationId xmlns:a16="http://schemas.microsoft.com/office/drawing/2014/main" id="{F1F9B0C4-973F-4419-BE4E-B7E893C86FE7}"/>
                </a:ext>
              </a:extLst>
            </p:cNvPr>
            <p:cNvSpPr/>
            <p:nvPr/>
          </p:nvSpPr>
          <p:spPr>
            <a:xfrm>
              <a:off x="2100198" y="1586959"/>
              <a:ext cx="132764" cy="134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143" y="0"/>
                    <a:pt x="0" y="4629"/>
                    <a:pt x="0" y="10800"/>
                  </a:cubicBezTo>
                  <a:cubicBezTo>
                    <a:pt x="0" y="16457"/>
                    <a:pt x="5143" y="21600"/>
                    <a:pt x="10800" y="21600"/>
                  </a:cubicBezTo>
                  <a:cubicBezTo>
                    <a:pt x="16457" y="21600"/>
                    <a:pt x="21600" y="16457"/>
                    <a:pt x="21600" y="10800"/>
                  </a:cubicBezTo>
                  <a:cubicBezTo>
                    <a:pt x="21600" y="4629"/>
                    <a:pt x="16457" y="0"/>
                    <a:pt x="10800" y="0"/>
                  </a:cubicBezTo>
                  <a:close/>
                  <a:moveTo>
                    <a:pt x="16457" y="16457"/>
                  </a:moveTo>
                  <a:cubicBezTo>
                    <a:pt x="14914" y="18000"/>
                    <a:pt x="12857" y="19029"/>
                    <a:pt x="10800" y="19029"/>
                  </a:cubicBezTo>
                  <a:cubicBezTo>
                    <a:pt x="6171" y="19029"/>
                    <a:pt x="2571" y="15429"/>
                    <a:pt x="2571" y="10800"/>
                  </a:cubicBezTo>
                  <a:cubicBezTo>
                    <a:pt x="2571" y="6171"/>
                    <a:pt x="6171" y="2571"/>
                    <a:pt x="10800" y="2571"/>
                  </a:cubicBezTo>
                  <a:cubicBezTo>
                    <a:pt x="12857" y="2571"/>
                    <a:pt x="14914" y="3086"/>
                    <a:pt x="16457" y="4629"/>
                  </a:cubicBezTo>
                  <a:cubicBezTo>
                    <a:pt x="18514" y="6171"/>
                    <a:pt x="19029" y="8229"/>
                    <a:pt x="19029" y="10800"/>
                  </a:cubicBezTo>
                  <a:cubicBezTo>
                    <a:pt x="19029" y="12857"/>
                    <a:pt x="18514" y="14914"/>
                    <a:pt x="16457" y="1645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65" name="组合 364">
            <a:extLst>
              <a:ext uri="{FF2B5EF4-FFF2-40B4-BE49-F238E27FC236}">
                <a16:creationId xmlns:a16="http://schemas.microsoft.com/office/drawing/2014/main" id="{758ECC2D-77C2-4450-B186-D53533EAB375}"/>
              </a:ext>
            </a:extLst>
          </p:cNvPr>
          <p:cNvGrpSpPr/>
          <p:nvPr/>
        </p:nvGrpSpPr>
        <p:grpSpPr>
          <a:xfrm>
            <a:off x="6923439" y="1501133"/>
            <a:ext cx="284301" cy="406336"/>
            <a:chOff x="1212430" y="1501133"/>
            <a:chExt cx="284301" cy="406336"/>
          </a:xfrm>
        </p:grpSpPr>
        <p:sp>
          <p:nvSpPr>
            <p:cNvPr id="366" name="Freeform 238">
              <a:extLst>
                <a:ext uri="{FF2B5EF4-FFF2-40B4-BE49-F238E27FC236}">
                  <a16:creationId xmlns:a16="http://schemas.microsoft.com/office/drawing/2014/main" id="{1BBC5B6C-3656-4026-969D-EE16B210256F}"/>
                </a:ext>
              </a:extLst>
            </p:cNvPr>
            <p:cNvSpPr/>
            <p:nvPr/>
          </p:nvSpPr>
          <p:spPr>
            <a:xfrm>
              <a:off x="1212430" y="1501133"/>
              <a:ext cx="284301" cy="406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80" y="2363"/>
                  </a:moveTo>
                  <a:cubicBezTo>
                    <a:pt x="17520" y="1688"/>
                    <a:pt x="16320" y="1013"/>
                    <a:pt x="14880" y="675"/>
                  </a:cubicBezTo>
                  <a:cubicBezTo>
                    <a:pt x="13680" y="169"/>
                    <a:pt x="12240" y="0"/>
                    <a:pt x="10800" y="0"/>
                  </a:cubicBezTo>
                  <a:cubicBezTo>
                    <a:pt x="9360" y="0"/>
                    <a:pt x="7920" y="169"/>
                    <a:pt x="6720" y="675"/>
                  </a:cubicBezTo>
                  <a:cubicBezTo>
                    <a:pt x="5280" y="1013"/>
                    <a:pt x="4080" y="1688"/>
                    <a:pt x="3120" y="2363"/>
                  </a:cubicBezTo>
                  <a:cubicBezTo>
                    <a:pt x="1200" y="4050"/>
                    <a:pt x="0" y="6075"/>
                    <a:pt x="0" y="8269"/>
                  </a:cubicBezTo>
                  <a:cubicBezTo>
                    <a:pt x="0" y="10294"/>
                    <a:pt x="1440" y="12825"/>
                    <a:pt x="4080" y="15862"/>
                  </a:cubicBezTo>
                  <a:cubicBezTo>
                    <a:pt x="6240" y="18225"/>
                    <a:pt x="8400" y="20250"/>
                    <a:pt x="9600" y="21262"/>
                  </a:cubicBezTo>
                  <a:cubicBezTo>
                    <a:pt x="10080" y="21431"/>
                    <a:pt x="10320" y="21600"/>
                    <a:pt x="10800" y="21600"/>
                  </a:cubicBezTo>
                  <a:cubicBezTo>
                    <a:pt x="10800" y="21600"/>
                    <a:pt x="10800" y="21600"/>
                    <a:pt x="10800" y="21600"/>
                  </a:cubicBezTo>
                  <a:cubicBezTo>
                    <a:pt x="11280" y="21600"/>
                    <a:pt x="11520" y="21431"/>
                    <a:pt x="12000" y="21262"/>
                  </a:cubicBezTo>
                  <a:cubicBezTo>
                    <a:pt x="13200" y="20250"/>
                    <a:pt x="15360" y="18225"/>
                    <a:pt x="17520" y="15862"/>
                  </a:cubicBezTo>
                  <a:cubicBezTo>
                    <a:pt x="20160" y="12825"/>
                    <a:pt x="21600" y="10294"/>
                    <a:pt x="21600" y="8269"/>
                  </a:cubicBezTo>
                  <a:cubicBezTo>
                    <a:pt x="21600" y="6075"/>
                    <a:pt x="20400" y="4050"/>
                    <a:pt x="18480" y="2363"/>
                  </a:cubicBezTo>
                  <a:close/>
                  <a:moveTo>
                    <a:pt x="16560" y="15525"/>
                  </a:moveTo>
                  <a:cubicBezTo>
                    <a:pt x="14640" y="17719"/>
                    <a:pt x="12240" y="19744"/>
                    <a:pt x="11040" y="20756"/>
                  </a:cubicBezTo>
                  <a:cubicBezTo>
                    <a:pt x="10800" y="20925"/>
                    <a:pt x="10800" y="20925"/>
                    <a:pt x="10800" y="20925"/>
                  </a:cubicBezTo>
                  <a:cubicBezTo>
                    <a:pt x="10560" y="20756"/>
                    <a:pt x="10560" y="20756"/>
                    <a:pt x="10560" y="20756"/>
                  </a:cubicBezTo>
                  <a:cubicBezTo>
                    <a:pt x="9360" y="19744"/>
                    <a:pt x="6960" y="17887"/>
                    <a:pt x="5040" y="15525"/>
                  </a:cubicBezTo>
                  <a:cubicBezTo>
                    <a:pt x="3840" y="14175"/>
                    <a:pt x="2880" y="12994"/>
                    <a:pt x="2400" y="11812"/>
                  </a:cubicBezTo>
                  <a:cubicBezTo>
                    <a:pt x="1440" y="10462"/>
                    <a:pt x="1200" y="9281"/>
                    <a:pt x="1200" y="8269"/>
                  </a:cubicBezTo>
                  <a:cubicBezTo>
                    <a:pt x="1200" y="4050"/>
                    <a:pt x="5520" y="844"/>
                    <a:pt x="10800" y="844"/>
                  </a:cubicBezTo>
                  <a:cubicBezTo>
                    <a:pt x="16080" y="844"/>
                    <a:pt x="20400" y="4050"/>
                    <a:pt x="20400" y="8269"/>
                  </a:cubicBezTo>
                  <a:cubicBezTo>
                    <a:pt x="20400" y="9281"/>
                    <a:pt x="20160" y="10462"/>
                    <a:pt x="19200" y="11812"/>
                  </a:cubicBezTo>
                  <a:cubicBezTo>
                    <a:pt x="18720" y="12994"/>
                    <a:pt x="17760" y="14175"/>
                    <a:pt x="16560" y="1552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67" name="Freeform 239">
              <a:extLst>
                <a:ext uri="{FF2B5EF4-FFF2-40B4-BE49-F238E27FC236}">
                  <a16:creationId xmlns:a16="http://schemas.microsoft.com/office/drawing/2014/main" id="{3EA67397-95E2-47BB-B1E4-6FADB11FC5A3}"/>
                </a:ext>
              </a:extLst>
            </p:cNvPr>
            <p:cNvSpPr/>
            <p:nvPr/>
          </p:nvSpPr>
          <p:spPr>
            <a:xfrm>
              <a:off x="1287528" y="1586959"/>
              <a:ext cx="134105" cy="134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143" y="0"/>
                    <a:pt x="0" y="5143"/>
                    <a:pt x="0" y="10800"/>
                  </a:cubicBezTo>
                  <a:cubicBezTo>
                    <a:pt x="0" y="16971"/>
                    <a:pt x="5143" y="21600"/>
                    <a:pt x="10800" y="21600"/>
                  </a:cubicBezTo>
                  <a:cubicBezTo>
                    <a:pt x="16457" y="21600"/>
                    <a:pt x="21600" y="16971"/>
                    <a:pt x="21600" y="10800"/>
                  </a:cubicBezTo>
                  <a:cubicBezTo>
                    <a:pt x="21600" y="5143"/>
                    <a:pt x="16457" y="0"/>
                    <a:pt x="10800" y="0"/>
                  </a:cubicBezTo>
                  <a:close/>
                  <a:moveTo>
                    <a:pt x="10800" y="19029"/>
                  </a:moveTo>
                  <a:cubicBezTo>
                    <a:pt x="6171" y="19029"/>
                    <a:pt x="2571" y="15429"/>
                    <a:pt x="2571" y="10800"/>
                  </a:cubicBezTo>
                  <a:cubicBezTo>
                    <a:pt x="2571" y="6171"/>
                    <a:pt x="6171" y="2571"/>
                    <a:pt x="10800" y="2571"/>
                  </a:cubicBezTo>
                  <a:cubicBezTo>
                    <a:pt x="15429" y="2571"/>
                    <a:pt x="19029" y="6171"/>
                    <a:pt x="19029" y="10800"/>
                  </a:cubicBezTo>
                  <a:cubicBezTo>
                    <a:pt x="19029" y="15429"/>
                    <a:pt x="15429" y="19029"/>
                    <a:pt x="10800" y="1902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15262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AA2707E-545B-4511-B928-A352B16CBDB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可替换的</a:t>
            </a:r>
            <a:r>
              <a:rPr lang="en-US" altLang="zh-CN" dirty="0"/>
              <a:t>icon</a:t>
            </a:r>
            <a:endParaRPr lang="zh-CN" altLang="en-US" dirty="0"/>
          </a:p>
        </p:txBody>
      </p:sp>
      <p:sp>
        <p:nvSpPr>
          <p:cNvPr id="268" name="Freeform 5">
            <a:extLst>
              <a:ext uri="{FF2B5EF4-FFF2-40B4-BE49-F238E27FC236}">
                <a16:creationId xmlns:a16="http://schemas.microsoft.com/office/drawing/2014/main" id="{92A155A9-E0D1-4B2B-A2E2-26320601BF99}"/>
              </a:ext>
            </a:extLst>
          </p:cNvPr>
          <p:cNvSpPr/>
          <p:nvPr/>
        </p:nvSpPr>
        <p:spPr>
          <a:xfrm>
            <a:off x="10887082" y="4798175"/>
            <a:ext cx="406336" cy="311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478"/>
                </a:moveTo>
                <a:cubicBezTo>
                  <a:pt x="18562" y="441"/>
                  <a:pt x="18562" y="441"/>
                  <a:pt x="18562" y="441"/>
                </a:cubicBezTo>
                <a:cubicBezTo>
                  <a:pt x="18562" y="220"/>
                  <a:pt x="18394" y="0"/>
                  <a:pt x="18225" y="0"/>
                </a:cubicBezTo>
                <a:cubicBezTo>
                  <a:pt x="3375" y="0"/>
                  <a:pt x="3375" y="0"/>
                  <a:pt x="3375" y="0"/>
                </a:cubicBezTo>
                <a:cubicBezTo>
                  <a:pt x="3206" y="0"/>
                  <a:pt x="3038" y="220"/>
                  <a:pt x="3038" y="441"/>
                </a:cubicBezTo>
                <a:cubicBezTo>
                  <a:pt x="0" y="9478"/>
                  <a:pt x="0" y="9478"/>
                  <a:pt x="0" y="9478"/>
                </a:cubicBezTo>
                <a:cubicBezTo>
                  <a:pt x="0" y="9698"/>
                  <a:pt x="0" y="9698"/>
                  <a:pt x="0" y="9698"/>
                </a:cubicBezTo>
                <a:cubicBezTo>
                  <a:pt x="0" y="9698"/>
                  <a:pt x="0" y="9698"/>
                  <a:pt x="0" y="9698"/>
                </a:cubicBezTo>
                <a:cubicBezTo>
                  <a:pt x="0" y="20939"/>
                  <a:pt x="0" y="20939"/>
                  <a:pt x="0" y="20939"/>
                </a:cubicBezTo>
                <a:cubicBezTo>
                  <a:pt x="0" y="21380"/>
                  <a:pt x="169" y="21600"/>
                  <a:pt x="338" y="21600"/>
                </a:cubicBezTo>
                <a:cubicBezTo>
                  <a:pt x="21262" y="21600"/>
                  <a:pt x="21262" y="21600"/>
                  <a:pt x="21262" y="21600"/>
                </a:cubicBezTo>
                <a:cubicBezTo>
                  <a:pt x="21431" y="21600"/>
                  <a:pt x="21600" y="21380"/>
                  <a:pt x="21600" y="20939"/>
                </a:cubicBezTo>
                <a:cubicBezTo>
                  <a:pt x="21600" y="9698"/>
                  <a:pt x="21600" y="9698"/>
                  <a:pt x="21600" y="9698"/>
                </a:cubicBezTo>
                <a:cubicBezTo>
                  <a:pt x="21600" y="9698"/>
                  <a:pt x="21600" y="9698"/>
                  <a:pt x="21600" y="9698"/>
                </a:cubicBezTo>
                <a:lnTo>
                  <a:pt x="21600" y="9478"/>
                </a:lnTo>
                <a:close/>
                <a:moveTo>
                  <a:pt x="20756" y="20498"/>
                </a:moveTo>
                <a:cubicBezTo>
                  <a:pt x="844" y="20498"/>
                  <a:pt x="844" y="20498"/>
                  <a:pt x="844" y="20498"/>
                </a:cubicBezTo>
                <a:cubicBezTo>
                  <a:pt x="844" y="11020"/>
                  <a:pt x="844" y="11020"/>
                  <a:pt x="844" y="11020"/>
                </a:cubicBezTo>
                <a:cubicBezTo>
                  <a:pt x="4725" y="11020"/>
                  <a:pt x="4725" y="11020"/>
                  <a:pt x="4725" y="11020"/>
                </a:cubicBezTo>
                <a:cubicBezTo>
                  <a:pt x="5400" y="13886"/>
                  <a:pt x="5400" y="13886"/>
                  <a:pt x="5400" y="13886"/>
                </a:cubicBezTo>
                <a:cubicBezTo>
                  <a:pt x="5569" y="14106"/>
                  <a:pt x="5569" y="14106"/>
                  <a:pt x="5737" y="14106"/>
                </a:cubicBezTo>
                <a:cubicBezTo>
                  <a:pt x="15862" y="14106"/>
                  <a:pt x="15862" y="14106"/>
                  <a:pt x="15862" y="14106"/>
                </a:cubicBezTo>
                <a:cubicBezTo>
                  <a:pt x="16031" y="14106"/>
                  <a:pt x="16200" y="14106"/>
                  <a:pt x="16200" y="13886"/>
                </a:cubicBezTo>
                <a:cubicBezTo>
                  <a:pt x="16875" y="11020"/>
                  <a:pt x="16875" y="11020"/>
                  <a:pt x="16875" y="11020"/>
                </a:cubicBezTo>
                <a:cubicBezTo>
                  <a:pt x="20756" y="11020"/>
                  <a:pt x="20756" y="11020"/>
                  <a:pt x="20756" y="11020"/>
                </a:cubicBezTo>
                <a:lnTo>
                  <a:pt x="20756" y="20498"/>
                </a:lnTo>
                <a:close/>
                <a:moveTo>
                  <a:pt x="16706" y="9918"/>
                </a:moveTo>
                <a:cubicBezTo>
                  <a:pt x="16537" y="9918"/>
                  <a:pt x="16369" y="10139"/>
                  <a:pt x="16200" y="10359"/>
                </a:cubicBezTo>
                <a:cubicBezTo>
                  <a:pt x="15525" y="13224"/>
                  <a:pt x="15525" y="13224"/>
                  <a:pt x="15525" y="13224"/>
                </a:cubicBezTo>
                <a:cubicBezTo>
                  <a:pt x="6075" y="13224"/>
                  <a:pt x="6075" y="13224"/>
                  <a:pt x="6075" y="13224"/>
                </a:cubicBezTo>
                <a:cubicBezTo>
                  <a:pt x="5400" y="10359"/>
                  <a:pt x="5400" y="10359"/>
                  <a:pt x="5400" y="10359"/>
                </a:cubicBezTo>
                <a:cubicBezTo>
                  <a:pt x="5231" y="10139"/>
                  <a:pt x="5063" y="9918"/>
                  <a:pt x="4894" y="9918"/>
                </a:cubicBezTo>
                <a:cubicBezTo>
                  <a:pt x="675" y="9918"/>
                  <a:pt x="675" y="9918"/>
                  <a:pt x="675" y="9918"/>
                </a:cubicBezTo>
                <a:cubicBezTo>
                  <a:pt x="3544" y="1102"/>
                  <a:pt x="3544" y="1102"/>
                  <a:pt x="3544" y="1102"/>
                </a:cubicBezTo>
                <a:cubicBezTo>
                  <a:pt x="18056" y="1102"/>
                  <a:pt x="18056" y="1102"/>
                  <a:pt x="18056" y="1102"/>
                </a:cubicBezTo>
                <a:cubicBezTo>
                  <a:pt x="20925" y="9918"/>
                  <a:pt x="20925" y="9918"/>
                  <a:pt x="20925" y="9918"/>
                </a:cubicBezTo>
                <a:lnTo>
                  <a:pt x="16706" y="9918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269" name="组合 268">
            <a:extLst>
              <a:ext uri="{FF2B5EF4-FFF2-40B4-BE49-F238E27FC236}">
                <a16:creationId xmlns:a16="http://schemas.microsoft.com/office/drawing/2014/main" id="{B58724F6-4DA5-4FBD-9314-59FEC0795FE8}"/>
              </a:ext>
            </a:extLst>
          </p:cNvPr>
          <p:cNvGrpSpPr/>
          <p:nvPr/>
        </p:nvGrpSpPr>
        <p:grpSpPr>
          <a:xfrm>
            <a:off x="10887082" y="5576539"/>
            <a:ext cx="406336" cy="355376"/>
            <a:chOff x="8458066" y="6401292"/>
            <a:chExt cx="406336" cy="355376"/>
          </a:xfrm>
          <a:solidFill>
            <a:schemeClr val="tx1"/>
          </a:solidFill>
        </p:grpSpPr>
        <p:sp>
          <p:nvSpPr>
            <p:cNvPr id="270" name="Freeform 9">
              <a:extLst>
                <a:ext uri="{FF2B5EF4-FFF2-40B4-BE49-F238E27FC236}">
                  <a16:creationId xmlns:a16="http://schemas.microsoft.com/office/drawing/2014/main" id="{DAF088C0-17FE-40AA-BF14-EAA154725A58}"/>
                </a:ext>
              </a:extLst>
            </p:cNvPr>
            <p:cNvSpPr/>
            <p:nvPr/>
          </p:nvSpPr>
          <p:spPr>
            <a:xfrm>
              <a:off x="8582783" y="6589037"/>
              <a:ext cx="158243" cy="63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20" y="21600"/>
                  </a:moveTo>
                  <a:cubicBezTo>
                    <a:pt x="17280" y="21600"/>
                    <a:pt x="17280" y="21600"/>
                    <a:pt x="17280" y="21600"/>
                  </a:cubicBezTo>
                  <a:cubicBezTo>
                    <a:pt x="19440" y="21600"/>
                    <a:pt x="21600" y="16200"/>
                    <a:pt x="21600" y="10800"/>
                  </a:cubicBezTo>
                  <a:cubicBezTo>
                    <a:pt x="21600" y="5400"/>
                    <a:pt x="19440" y="0"/>
                    <a:pt x="17280" y="0"/>
                  </a:cubicBezTo>
                  <a:cubicBezTo>
                    <a:pt x="4320" y="0"/>
                    <a:pt x="4320" y="0"/>
                    <a:pt x="4320" y="0"/>
                  </a:cubicBezTo>
                  <a:cubicBezTo>
                    <a:pt x="2160" y="0"/>
                    <a:pt x="0" y="5400"/>
                    <a:pt x="0" y="10800"/>
                  </a:cubicBezTo>
                  <a:cubicBezTo>
                    <a:pt x="0" y="16200"/>
                    <a:pt x="2160" y="21600"/>
                    <a:pt x="4320" y="21600"/>
                  </a:cubicBezTo>
                  <a:close/>
                  <a:moveTo>
                    <a:pt x="4320" y="5400"/>
                  </a:moveTo>
                  <a:cubicBezTo>
                    <a:pt x="17280" y="5400"/>
                    <a:pt x="17280" y="5400"/>
                    <a:pt x="17280" y="5400"/>
                  </a:cubicBezTo>
                  <a:cubicBezTo>
                    <a:pt x="18576" y="5400"/>
                    <a:pt x="19440" y="7560"/>
                    <a:pt x="19440" y="10800"/>
                  </a:cubicBezTo>
                  <a:cubicBezTo>
                    <a:pt x="19440" y="14040"/>
                    <a:pt x="18576" y="16200"/>
                    <a:pt x="17280" y="16200"/>
                  </a:cubicBezTo>
                  <a:cubicBezTo>
                    <a:pt x="4320" y="16200"/>
                    <a:pt x="4320" y="16200"/>
                    <a:pt x="4320" y="16200"/>
                  </a:cubicBezTo>
                  <a:cubicBezTo>
                    <a:pt x="3024" y="16200"/>
                    <a:pt x="2160" y="14040"/>
                    <a:pt x="2160" y="10800"/>
                  </a:cubicBezTo>
                  <a:cubicBezTo>
                    <a:pt x="2160" y="7560"/>
                    <a:pt x="3024" y="5400"/>
                    <a:pt x="4320" y="54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71" name="Freeform 10">
              <a:extLst>
                <a:ext uri="{FF2B5EF4-FFF2-40B4-BE49-F238E27FC236}">
                  <a16:creationId xmlns:a16="http://schemas.microsoft.com/office/drawing/2014/main" id="{CA5BF465-1076-45B6-8613-C953731BDAB3}"/>
                </a:ext>
              </a:extLst>
            </p:cNvPr>
            <p:cNvSpPr/>
            <p:nvPr/>
          </p:nvSpPr>
          <p:spPr>
            <a:xfrm>
              <a:off x="8458066" y="6401292"/>
              <a:ext cx="406336" cy="355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293"/>
                  </a:moveTo>
                  <a:cubicBezTo>
                    <a:pt x="21600" y="8293"/>
                    <a:pt x="21600" y="8293"/>
                    <a:pt x="21600" y="8293"/>
                  </a:cubicBezTo>
                  <a:cubicBezTo>
                    <a:pt x="18562" y="193"/>
                    <a:pt x="18562" y="193"/>
                    <a:pt x="18562" y="193"/>
                  </a:cubicBezTo>
                  <a:cubicBezTo>
                    <a:pt x="18562" y="0"/>
                    <a:pt x="18394" y="0"/>
                    <a:pt x="18225" y="0"/>
                  </a:cubicBezTo>
                  <a:cubicBezTo>
                    <a:pt x="3375" y="0"/>
                    <a:pt x="3375" y="0"/>
                    <a:pt x="3375" y="0"/>
                  </a:cubicBezTo>
                  <a:cubicBezTo>
                    <a:pt x="3206" y="0"/>
                    <a:pt x="3038" y="0"/>
                    <a:pt x="3038" y="193"/>
                  </a:cubicBezTo>
                  <a:cubicBezTo>
                    <a:pt x="0" y="8293"/>
                    <a:pt x="0" y="8293"/>
                    <a:pt x="0" y="8293"/>
                  </a:cubicBezTo>
                  <a:cubicBezTo>
                    <a:pt x="0" y="8293"/>
                    <a:pt x="0" y="8293"/>
                    <a:pt x="0" y="8293"/>
                  </a:cubicBezTo>
                  <a:cubicBezTo>
                    <a:pt x="0" y="8293"/>
                    <a:pt x="0" y="8486"/>
                    <a:pt x="0" y="8486"/>
                  </a:cubicBezTo>
                  <a:cubicBezTo>
                    <a:pt x="0" y="21214"/>
                    <a:pt x="0" y="21214"/>
                    <a:pt x="0" y="21214"/>
                  </a:cubicBezTo>
                  <a:cubicBezTo>
                    <a:pt x="0" y="21407"/>
                    <a:pt x="169" y="21600"/>
                    <a:pt x="338" y="21600"/>
                  </a:cubicBezTo>
                  <a:cubicBezTo>
                    <a:pt x="21262" y="21600"/>
                    <a:pt x="21262" y="21600"/>
                    <a:pt x="21262" y="21600"/>
                  </a:cubicBezTo>
                  <a:cubicBezTo>
                    <a:pt x="21431" y="21600"/>
                    <a:pt x="21600" y="21407"/>
                    <a:pt x="21600" y="21214"/>
                  </a:cubicBezTo>
                  <a:cubicBezTo>
                    <a:pt x="21600" y="8486"/>
                    <a:pt x="21600" y="8486"/>
                    <a:pt x="21600" y="8486"/>
                  </a:cubicBezTo>
                  <a:cubicBezTo>
                    <a:pt x="21600" y="8486"/>
                    <a:pt x="21600" y="8293"/>
                    <a:pt x="21600" y="8293"/>
                  </a:cubicBezTo>
                  <a:close/>
                  <a:moveTo>
                    <a:pt x="20756" y="20829"/>
                  </a:moveTo>
                  <a:cubicBezTo>
                    <a:pt x="844" y="20829"/>
                    <a:pt x="844" y="20829"/>
                    <a:pt x="844" y="20829"/>
                  </a:cubicBezTo>
                  <a:cubicBezTo>
                    <a:pt x="844" y="9450"/>
                    <a:pt x="844" y="9450"/>
                    <a:pt x="844" y="9450"/>
                  </a:cubicBezTo>
                  <a:cubicBezTo>
                    <a:pt x="20756" y="9450"/>
                    <a:pt x="20756" y="9450"/>
                    <a:pt x="20756" y="9450"/>
                  </a:cubicBezTo>
                  <a:lnTo>
                    <a:pt x="20756" y="20829"/>
                  </a:lnTo>
                  <a:close/>
                  <a:moveTo>
                    <a:pt x="675" y="8679"/>
                  </a:moveTo>
                  <a:cubicBezTo>
                    <a:pt x="3544" y="771"/>
                    <a:pt x="3544" y="771"/>
                    <a:pt x="3544" y="771"/>
                  </a:cubicBezTo>
                  <a:cubicBezTo>
                    <a:pt x="18056" y="771"/>
                    <a:pt x="18056" y="771"/>
                    <a:pt x="18056" y="771"/>
                  </a:cubicBezTo>
                  <a:cubicBezTo>
                    <a:pt x="20925" y="8679"/>
                    <a:pt x="20925" y="8679"/>
                    <a:pt x="20925" y="8679"/>
                  </a:cubicBezTo>
                  <a:lnTo>
                    <a:pt x="675" y="8679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72" name="组合 271">
            <a:extLst>
              <a:ext uri="{FF2B5EF4-FFF2-40B4-BE49-F238E27FC236}">
                <a16:creationId xmlns:a16="http://schemas.microsoft.com/office/drawing/2014/main" id="{DB666EC6-6C43-4D13-81E9-EA64262AF362}"/>
              </a:ext>
            </a:extLst>
          </p:cNvPr>
          <p:cNvGrpSpPr/>
          <p:nvPr/>
        </p:nvGrpSpPr>
        <p:grpSpPr>
          <a:xfrm>
            <a:off x="10887753" y="3992785"/>
            <a:ext cx="404995" cy="299052"/>
            <a:chOff x="6835408" y="6429454"/>
            <a:chExt cx="404995" cy="299052"/>
          </a:xfrm>
          <a:solidFill>
            <a:schemeClr val="tx1"/>
          </a:solidFill>
        </p:grpSpPr>
        <p:sp>
          <p:nvSpPr>
            <p:cNvPr id="273" name="Freeform 15">
              <a:extLst>
                <a:ext uri="{FF2B5EF4-FFF2-40B4-BE49-F238E27FC236}">
                  <a16:creationId xmlns:a16="http://schemas.microsoft.com/office/drawing/2014/main" id="{71BA62CA-4282-4DEE-B8F6-7DF35A969F02}"/>
                </a:ext>
              </a:extLst>
            </p:cNvPr>
            <p:cNvSpPr/>
            <p:nvPr/>
          </p:nvSpPr>
          <p:spPr>
            <a:xfrm>
              <a:off x="6835408" y="6429454"/>
              <a:ext cx="404995" cy="134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57"/>
                  </a:moveTo>
                  <a:cubicBezTo>
                    <a:pt x="12656" y="2057"/>
                    <a:pt x="14513" y="3086"/>
                    <a:pt x="16200" y="5143"/>
                  </a:cubicBezTo>
                  <a:cubicBezTo>
                    <a:pt x="17888" y="7200"/>
                    <a:pt x="19406" y="9771"/>
                    <a:pt x="20756" y="13371"/>
                  </a:cubicBezTo>
                  <a:cubicBezTo>
                    <a:pt x="20756" y="13371"/>
                    <a:pt x="20756" y="13371"/>
                    <a:pt x="20756" y="13371"/>
                  </a:cubicBezTo>
                  <a:cubicBezTo>
                    <a:pt x="20756" y="13371"/>
                    <a:pt x="20756" y="13371"/>
                    <a:pt x="20756" y="13371"/>
                  </a:cubicBezTo>
                  <a:cubicBezTo>
                    <a:pt x="20756" y="13886"/>
                    <a:pt x="20756" y="13886"/>
                    <a:pt x="20756" y="14400"/>
                  </a:cubicBezTo>
                  <a:cubicBezTo>
                    <a:pt x="20756" y="14400"/>
                    <a:pt x="20756" y="14400"/>
                    <a:pt x="20756" y="14914"/>
                  </a:cubicBezTo>
                  <a:cubicBezTo>
                    <a:pt x="19406" y="19029"/>
                    <a:pt x="19406" y="19029"/>
                    <a:pt x="19406" y="19029"/>
                  </a:cubicBezTo>
                  <a:cubicBezTo>
                    <a:pt x="19406" y="19029"/>
                    <a:pt x="19406" y="19029"/>
                    <a:pt x="19406" y="19029"/>
                  </a:cubicBezTo>
                  <a:cubicBezTo>
                    <a:pt x="19238" y="19543"/>
                    <a:pt x="19238" y="19543"/>
                    <a:pt x="19238" y="19543"/>
                  </a:cubicBezTo>
                  <a:cubicBezTo>
                    <a:pt x="19069" y="19543"/>
                    <a:pt x="19069" y="19029"/>
                    <a:pt x="19069" y="19029"/>
                  </a:cubicBezTo>
                  <a:cubicBezTo>
                    <a:pt x="18056" y="16457"/>
                    <a:pt x="16875" y="14400"/>
                    <a:pt x="15694" y="12857"/>
                  </a:cubicBezTo>
                  <a:cubicBezTo>
                    <a:pt x="14175" y="10800"/>
                    <a:pt x="12488" y="9771"/>
                    <a:pt x="10800" y="9771"/>
                  </a:cubicBezTo>
                  <a:cubicBezTo>
                    <a:pt x="9112" y="9771"/>
                    <a:pt x="7425" y="10800"/>
                    <a:pt x="5906" y="12857"/>
                  </a:cubicBezTo>
                  <a:cubicBezTo>
                    <a:pt x="4725" y="14400"/>
                    <a:pt x="3544" y="16457"/>
                    <a:pt x="2531" y="19029"/>
                  </a:cubicBezTo>
                  <a:cubicBezTo>
                    <a:pt x="2531" y="19543"/>
                    <a:pt x="2531" y="19543"/>
                    <a:pt x="2362" y="19543"/>
                  </a:cubicBezTo>
                  <a:cubicBezTo>
                    <a:pt x="2362" y="19543"/>
                    <a:pt x="2362" y="19543"/>
                    <a:pt x="2362" y="19543"/>
                  </a:cubicBezTo>
                  <a:cubicBezTo>
                    <a:pt x="844" y="14914"/>
                    <a:pt x="844" y="14914"/>
                    <a:pt x="844" y="14914"/>
                  </a:cubicBezTo>
                  <a:cubicBezTo>
                    <a:pt x="844" y="14400"/>
                    <a:pt x="844" y="14400"/>
                    <a:pt x="844" y="14400"/>
                  </a:cubicBezTo>
                  <a:cubicBezTo>
                    <a:pt x="844" y="13886"/>
                    <a:pt x="844" y="13886"/>
                    <a:pt x="844" y="13371"/>
                  </a:cubicBezTo>
                  <a:cubicBezTo>
                    <a:pt x="844" y="13371"/>
                    <a:pt x="844" y="13371"/>
                    <a:pt x="844" y="13371"/>
                  </a:cubicBezTo>
                  <a:cubicBezTo>
                    <a:pt x="844" y="13371"/>
                    <a:pt x="844" y="13371"/>
                    <a:pt x="844" y="13371"/>
                  </a:cubicBezTo>
                  <a:cubicBezTo>
                    <a:pt x="2194" y="9771"/>
                    <a:pt x="3712" y="7200"/>
                    <a:pt x="5400" y="5143"/>
                  </a:cubicBezTo>
                  <a:cubicBezTo>
                    <a:pt x="7087" y="3086"/>
                    <a:pt x="8944" y="2057"/>
                    <a:pt x="10800" y="2057"/>
                  </a:cubicBezTo>
                  <a:close/>
                  <a:moveTo>
                    <a:pt x="10800" y="0"/>
                  </a:moveTo>
                  <a:cubicBezTo>
                    <a:pt x="8944" y="0"/>
                    <a:pt x="6919" y="1029"/>
                    <a:pt x="5231" y="3086"/>
                  </a:cubicBezTo>
                  <a:cubicBezTo>
                    <a:pt x="3375" y="5143"/>
                    <a:pt x="1856" y="7714"/>
                    <a:pt x="337" y="11829"/>
                  </a:cubicBezTo>
                  <a:cubicBezTo>
                    <a:pt x="169" y="12343"/>
                    <a:pt x="0" y="13371"/>
                    <a:pt x="0" y="14400"/>
                  </a:cubicBezTo>
                  <a:cubicBezTo>
                    <a:pt x="0" y="14914"/>
                    <a:pt x="169" y="15943"/>
                    <a:pt x="337" y="16457"/>
                  </a:cubicBezTo>
                  <a:cubicBezTo>
                    <a:pt x="1856" y="21086"/>
                    <a:pt x="1856" y="21086"/>
                    <a:pt x="1856" y="21086"/>
                  </a:cubicBezTo>
                  <a:cubicBezTo>
                    <a:pt x="2025" y="21600"/>
                    <a:pt x="2194" y="21600"/>
                    <a:pt x="2362" y="21600"/>
                  </a:cubicBezTo>
                  <a:cubicBezTo>
                    <a:pt x="2700" y="21600"/>
                    <a:pt x="2869" y="21600"/>
                    <a:pt x="3037" y="21086"/>
                  </a:cubicBezTo>
                  <a:cubicBezTo>
                    <a:pt x="4050" y="18514"/>
                    <a:pt x="5062" y="16457"/>
                    <a:pt x="6244" y="14914"/>
                  </a:cubicBezTo>
                  <a:cubicBezTo>
                    <a:pt x="7594" y="13371"/>
                    <a:pt x="9281" y="12343"/>
                    <a:pt x="10800" y="12343"/>
                  </a:cubicBezTo>
                  <a:cubicBezTo>
                    <a:pt x="12488" y="12343"/>
                    <a:pt x="14006" y="13371"/>
                    <a:pt x="15356" y="14914"/>
                  </a:cubicBezTo>
                  <a:cubicBezTo>
                    <a:pt x="16538" y="16457"/>
                    <a:pt x="17550" y="18514"/>
                    <a:pt x="18563" y="21086"/>
                  </a:cubicBezTo>
                  <a:cubicBezTo>
                    <a:pt x="18731" y="21600"/>
                    <a:pt x="19069" y="21600"/>
                    <a:pt x="19238" y="21600"/>
                  </a:cubicBezTo>
                  <a:cubicBezTo>
                    <a:pt x="19406" y="21600"/>
                    <a:pt x="19575" y="21600"/>
                    <a:pt x="19744" y="21086"/>
                  </a:cubicBezTo>
                  <a:cubicBezTo>
                    <a:pt x="19913" y="21086"/>
                    <a:pt x="19913" y="21086"/>
                    <a:pt x="19913" y="21086"/>
                  </a:cubicBezTo>
                  <a:cubicBezTo>
                    <a:pt x="21263" y="16457"/>
                    <a:pt x="21263" y="16457"/>
                    <a:pt x="21263" y="16457"/>
                  </a:cubicBezTo>
                  <a:cubicBezTo>
                    <a:pt x="21431" y="15943"/>
                    <a:pt x="21600" y="14914"/>
                    <a:pt x="21600" y="14400"/>
                  </a:cubicBezTo>
                  <a:cubicBezTo>
                    <a:pt x="21600" y="13371"/>
                    <a:pt x="21431" y="12343"/>
                    <a:pt x="21263" y="11829"/>
                  </a:cubicBezTo>
                  <a:cubicBezTo>
                    <a:pt x="19744" y="7714"/>
                    <a:pt x="18225" y="5143"/>
                    <a:pt x="16369" y="3086"/>
                  </a:cubicBezTo>
                  <a:cubicBezTo>
                    <a:pt x="14681" y="1029"/>
                    <a:pt x="12656" y="0"/>
                    <a:pt x="10800" y="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74" name="Freeform 16">
              <a:extLst>
                <a:ext uri="{FF2B5EF4-FFF2-40B4-BE49-F238E27FC236}">
                  <a16:creationId xmlns:a16="http://schemas.microsoft.com/office/drawing/2014/main" id="{347898CB-61B4-48DB-A3B1-9C46EAC7B802}"/>
                </a:ext>
              </a:extLst>
            </p:cNvPr>
            <p:cNvSpPr/>
            <p:nvPr/>
          </p:nvSpPr>
          <p:spPr>
            <a:xfrm>
              <a:off x="6907824" y="6538078"/>
              <a:ext cx="260162" cy="104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618"/>
                  </a:moveTo>
                  <a:cubicBezTo>
                    <a:pt x="12644" y="2618"/>
                    <a:pt x="14224" y="3273"/>
                    <a:pt x="15805" y="5236"/>
                  </a:cubicBezTo>
                  <a:cubicBezTo>
                    <a:pt x="17385" y="6545"/>
                    <a:pt x="18966" y="8509"/>
                    <a:pt x="20020" y="11127"/>
                  </a:cubicBezTo>
                  <a:cubicBezTo>
                    <a:pt x="20283" y="11127"/>
                    <a:pt x="20283" y="11782"/>
                    <a:pt x="20283" y="11782"/>
                  </a:cubicBezTo>
                  <a:cubicBezTo>
                    <a:pt x="20283" y="11782"/>
                    <a:pt x="20283" y="12436"/>
                    <a:pt x="20283" y="12436"/>
                  </a:cubicBezTo>
                  <a:cubicBezTo>
                    <a:pt x="17912" y="18327"/>
                    <a:pt x="17912" y="18327"/>
                    <a:pt x="17912" y="18327"/>
                  </a:cubicBezTo>
                  <a:cubicBezTo>
                    <a:pt x="17912" y="18327"/>
                    <a:pt x="17912" y="18327"/>
                    <a:pt x="17649" y="18327"/>
                  </a:cubicBezTo>
                  <a:cubicBezTo>
                    <a:pt x="17649" y="18327"/>
                    <a:pt x="17649" y="18327"/>
                    <a:pt x="17385" y="18327"/>
                  </a:cubicBezTo>
                  <a:cubicBezTo>
                    <a:pt x="15541" y="14400"/>
                    <a:pt x="13171" y="12436"/>
                    <a:pt x="10800" y="12436"/>
                  </a:cubicBezTo>
                  <a:cubicBezTo>
                    <a:pt x="8429" y="12436"/>
                    <a:pt x="6059" y="14400"/>
                    <a:pt x="4215" y="18327"/>
                  </a:cubicBezTo>
                  <a:cubicBezTo>
                    <a:pt x="3951" y="18327"/>
                    <a:pt x="3951" y="18327"/>
                    <a:pt x="3951" y="18327"/>
                  </a:cubicBezTo>
                  <a:cubicBezTo>
                    <a:pt x="3951" y="18327"/>
                    <a:pt x="3688" y="18327"/>
                    <a:pt x="3688" y="18327"/>
                  </a:cubicBezTo>
                  <a:cubicBezTo>
                    <a:pt x="1580" y="12436"/>
                    <a:pt x="1580" y="12436"/>
                    <a:pt x="1580" y="12436"/>
                  </a:cubicBezTo>
                  <a:cubicBezTo>
                    <a:pt x="1317" y="12436"/>
                    <a:pt x="1317" y="11782"/>
                    <a:pt x="1317" y="11782"/>
                  </a:cubicBezTo>
                  <a:cubicBezTo>
                    <a:pt x="1317" y="11782"/>
                    <a:pt x="1317" y="11127"/>
                    <a:pt x="1580" y="11127"/>
                  </a:cubicBezTo>
                  <a:cubicBezTo>
                    <a:pt x="2898" y="8509"/>
                    <a:pt x="4215" y="6545"/>
                    <a:pt x="5795" y="5236"/>
                  </a:cubicBezTo>
                  <a:cubicBezTo>
                    <a:pt x="7376" y="3273"/>
                    <a:pt x="8956" y="2618"/>
                    <a:pt x="10800" y="2618"/>
                  </a:cubicBezTo>
                  <a:close/>
                  <a:moveTo>
                    <a:pt x="10800" y="0"/>
                  </a:moveTo>
                  <a:cubicBezTo>
                    <a:pt x="8956" y="0"/>
                    <a:pt x="7112" y="655"/>
                    <a:pt x="5268" y="1964"/>
                  </a:cubicBezTo>
                  <a:cubicBezTo>
                    <a:pt x="3688" y="3927"/>
                    <a:pt x="2107" y="5891"/>
                    <a:pt x="790" y="8509"/>
                  </a:cubicBezTo>
                  <a:cubicBezTo>
                    <a:pt x="263" y="9818"/>
                    <a:pt x="0" y="10473"/>
                    <a:pt x="0" y="11782"/>
                  </a:cubicBezTo>
                  <a:cubicBezTo>
                    <a:pt x="0" y="12436"/>
                    <a:pt x="527" y="14400"/>
                    <a:pt x="527" y="14400"/>
                  </a:cubicBezTo>
                  <a:cubicBezTo>
                    <a:pt x="2898" y="20945"/>
                    <a:pt x="2898" y="20945"/>
                    <a:pt x="2898" y="20945"/>
                  </a:cubicBezTo>
                  <a:cubicBezTo>
                    <a:pt x="3161" y="20945"/>
                    <a:pt x="3688" y="21600"/>
                    <a:pt x="3951" y="21600"/>
                  </a:cubicBezTo>
                  <a:cubicBezTo>
                    <a:pt x="4215" y="21600"/>
                    <a:pt x="4478" y="20945"/>
                    <a:pt x="4741" y="20291"/>
                  </a:cubicBezTo>
                  <a:cubicBezTo>
                    <a:pt x="6585" y="17018"/>
                    <a:pt x="8693" y="15709"/>
                    <a:pt x="10800" y="15709"/>
                  </a:cubicBezTo>
                  <a:cubicBezTo>
                    <a:pt x="12907" y="15709"/>
                    <a:pt x="15015" y="17018"/>
                    <a:pt x="16595" y="20291"/>
                  </a:cubicBezTo>
                  <a:cubicBezTo>
                    <a:pt x="17122" y="20945"/>
                    <a:pt x="17385" y="21600"/>
                    <a:pt x="17649" y="21600"/>
                  </a:cubicBezTo>
                  <a:cubicBezTo>
                    <a:pt x="18176" y="21600"/>
                    <a:pt x="18439" y="20945"/>
                    <a:pt x="18702" y="20945"/>
                  </a:cubicBezTo>
                  <a:cubicBezTo>
                    <a:pt x="21073" y="14400"/>
                    <a:pt x="21073" y="14400"/>
                    <a:pt x="21073" y="14400"/>
                  </a:cubicBezTo>
                  <a:cubicBezTo>
                    <a:pt x="21337" y="13745"/>
                    <a:pt x="21600" y="12436"/>
                    <a:pt x="21600" y="11782"/>
                  </a:cubicBezTo>
                  <a:cubicBezTo>
                    <a:pt x="21600" y="10473"/>
                    <a:pt x="21337" y="9818"/>
                    <a:pt x="20810" y="8509"/>
                  </a:cubicBezTo>
                  <a:cubicBezTo>
                    <a:pt x="19493" y="5891"/>
                    <a:pt x="17912" y="3927"/>
                    <a:pt x="16332" y="1964"/>
                  </a:cubicBezTo>
                  <a:cubicBezTo>
                    <a:pt x="14488" y="655"/>
                    <a:pt x="12644" y="0"/>
                    <a:pt x="10800" y="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75" name="Freeform 17">
              <a:extLst>
                <a:ext uri="{FF2B5EF4-FFF2-40B4-BE49-F238E27FC236}">
                  <a16:creationId xmlns:a16="http://schemas.microsoft.com/office/drawing/2014/main" id="{47DB51CB-0DCA-4218-BBBE-5E92216EF4F1}"/>
                </a:ext>
              </a:extLst>
            </p:cNvPr>
            <p:cNvSpPr/>
            <p:nvPr/>
          </p:nvSpPr>
          <p:spPr>
            <a:xfrm>
              <a:off x="6984264" y="6642679"/>
              <a:ext cx="107284" cy="85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000"/>
                  </a:moveTo>
                  <a:cubicBezTo>
                    <a:pt x="13341" y="4000"/>
                    <a:pt x="16518" y="4800"/>
                    <a:pt x="18424" y="6400"/>
                  </a:cubicBezTo>
                  <a:cubicBezTo>
                    <a:pt x="18424" y="6400"/>
                    <a:pt x="19059" y="7200"/>
                    <a:pt x="19059" y="7200"/>
                  </a:cubicBezTo>
                  <a:cubicBezTo>
                    <a:pt x="19059" y="8000"/>
                    <a:pt x="19059" y="8000"/>
                    <a:pt x="19059" y="8000"/>
                  </a:cubicBezTo>
                  <a:cubicBezTo>
                    <a:pt x="11435" y="17600"/>
                    <a:pt x="11435" y="17600"/>
                    <a:pt x="11435" y="17600"/>
                  </a:cubicBezTo>
                  <a:cubicBezTo>
                    <a:pt x="11435" y="17600"/>
                    <a:pt x="10800" y="18400"/>
                    <a:pt x="10800" y="18400"/>
                  </a:cubicBezTo>
                  <a:cubicBezTo>
                    <a:pt x="10800" y="18400"/>
                    <a:pt x="10165" y="17600"/>
                    <a:pt x="10165" y="17600"/>
                  </a:cubicBezTo>
                  <a:cubicBezTo>
                    <a:pt x="3176" y="8000"/>
                    <a:pt x="3176" y="8000"/>
                    <a:pt x="3176" y="8000"/>
                  </a:cubicBezTo>
                  <a:cubicBezTo>
                    <a:pt x="3176" y="8000"/>
                    <a:pt x="3176" y="8000"/>
                    <a:pt x="3176" y="8000"/>
                  </a:cubicBezTo>
                  <a:cubicBezTo>
                    <a:pt x="3176" y="8000"/>
                    <a:pt x="3176" y="8000"/>
                    <a:pt x="3176" y="8000"/>
                  </a:cubicBezTo>
                  <a:cubicBezTo>
                    <a:pt x="2541" y="8000"/>
                    <a:pt x="2541" y="8000"/>
                    <a:pt x="2541" y="7200"/>
                  </a:cubicBezTo>
                  <a:cubicBezTo>
                    <a:pt x="2541" y="7200"/>
                    <a:pt x="3176" y="6400"/>
                    <a:pt x="3176" y="6400"/>
                  </a:cubicBezTo>
                  <a:cubicBezTo>
                    <a:pt x="5718" y="4800"/>
                    <a:pt x="8259" y="4000"/>
                    <a:pt x="10800" y="4000"/>
                  </a:cubicBezTo>
                  <a:close/>
                  <a:moveTo>
                    <a:pt x="10800" y="0"/>
                  </a:moveTo>
                  <a:cubicBezTo>
                    <a:pt x="7624" y="0"/>
                    <a:pt x="4447" y="1600"/>
                    <a:pt x="1906" y="3200"/>
                  </a:cubicBezTo>
                  <a:cubicBezTo>
                    <a:pt x="635" y="4800"/>
                    <a:pt x="0" y="5600"/>
                    <a:pt x="0" y="7200"/>
                  </a:cubicBezTo>
                  <a:cubicBezTo>
                    <a:pt x="0" y="8800"/>
                    <a:pt x="0" y="9600"/>
                    <a:pt x="635" y="10400"/>
                  </a:cubicBezTo>
                  <a:cubicBezTo>
                    <a:pt x="635" y="10400"/>
                    <a:pt x="635" y="10400"/>
                    <a:pt x="635" y="10400"/>
                  </a:cubicBezTo>
                  <a:cubicBezTo>
                    <a:pt x="7624" y="20000"/>
                    <a:pt x="7624" y="20000"/>
                    <a:pt x="7624" y="20000"/>
                  </a:cubicBezTo>
                  <a:cubicBezTo>
                    <a:pt x="8894" y="20800"/>
                    <a:pt x="9529" y="21600"/>
                    <a:pt x="10800" y="21600"/>
                  </a:cubicBezTo>
                  <a:cubicBezTo>
                    <a:pt x="10800" y="21600"/>
                    <a:pt x="10800" y="21600"/>
                    <a:pt x="10800" y="21600"/>
                  </a:cubicBezTo>
                  <a:cubicBezTo>
                    <a:pt x="12071" y="21600"/>
                    <a:pt x="12706" y="20800"/>
                    <a:pt x="13976" y="20000"/>
                  </a:cubicBezTo>
                  <a:cubicBezTo>
                    <a:pt x="20965" y="10400"/>
                    <a:pt x="20965" y="10400"/>
                    <a:pt x="20965" y="10400"/>
                  </a:cubicBezTo>
                  <a:cubicBezTo>
                    <a:pt x="21600" y="9600"/>
                    <a:pt x="21600" y="8800"/>
                    <a:pt x="21600" y="7200"/>
                  </a:cubicBezTo>
                  <a:cubicBezTo>
                    <a:pt x="21600" y="5600"/>
                    <a:pt x="20965" y="4800"/>
                    <a:pt x="20329" y="3200"/>
                  </a:cubicBezTo>
                  <a:cubicBezTo>
                    <a:pt x="17153" y="1600"/>
                    <a:pt x="13976" y="0"/>
                    <a:pt x="10800" y="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76" name="组合 275">
            <a:extLst>
              <a:ext uri="{FF2B5EF4-FFF2-40B4-BE49-F238E27FC236}">
                <a16:creationId xmlns:a16="http://schemas.microsoft.com/office/drawing/2014/main" id="{959318A1-E9A5-4BF2-93EC-96D68FA67073}"/>
              </a:ext>
            </a:extLst>
          </p:cNvPr>
          <p:cNvGrpSpPr/>
          <p:nvPr/>
        </p:nvGrpSpPr>
        <p:grpSpPr>
          <a:xfrm>
            <a:off x="10887082" y="3151953"/>
            <a:ext cx="406336" cy="380856"/>
            <a:chOff x="2774741" y="6389223"/>
            <a:chExt cx="406336" cy="380856"/>
          </a:xfrm>
          <a:solidFill>
            <a:schemeClr val="tx1"/>
          </a:solidFill>
        </p:grpSpPr>
        <p:sp>
          <p:nvSpPr>
            <p:cNvPr id="277" name="Freeform 34">
              <a:extLst>
                <a:ext uri="{FF2B5EF4-FFF2-40B4-BE49-F238E27FC236}">
                  <a16:creationId xmlns:a16="http://schemas.microsoft.com/office/drawing/2014/main" id="{70A42AAF-2B7F-4A17-8D3B-6CE04482CE49}"/>
                </a:ext>
              </a:extLst>
            </p:cNvPr>
            <p:cNvSpPr/>
            <p:nvPr/>
          </p:nvSpPr>
          <p:spPr>
            <a:xfrm>
              <a:off x="2774741" y="6389223"/>
              <a:ext cx="406336" cy="380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569" y="0"/>
                    <a:pt x="0" y="1260"/>
                    <a:pt x="0" y="3780"/>
                  </a:cubicBezTo>
                  <a:cubicBezTo>
                    <a:pt x="0" y="17820"/>
                    <a:pt x="0" y="17820"/>
                    <a:pt x="0" y="17820"/>
                  </a:cubicBezTo>
                  <a:cubicBezTo>
                    <a:pt x="0" y="20340"/>
                    <a:pt x="5569" y="21600"/>
                    <a:pt x="10800" y="21600"/>
                  </a:cubicBezTo>
                  <a:cubicBezTo>
                    <a:pt x="13162" y="21600"/>
                    <a:pt x="15525" y="21420"/>
                    <a:pt x="17381" y="20880"/>
                  </a:cubicBezTo>
                  <a:cubicBezTo>
                    <a:pt x="19912" y="20340"/>
                    <a:pt x="21600" y="18000"/>
                    <a:pt x="21600" y="15300"/>
                  </a:cubicBezTo>
                  <a:cubicBezTo>
                    <a:pt x="21600" y="3780"/>
                    <a:pt x="21600" y="3780"/>
                    <a:pt x="21600" y="3780"/>
                  </a:cubicBezTo>
                  <a:cubicBezTo>
                    <a:pt x="21600" y="1260"/>
                    <a:pt x="16031" y="0"/>
                    <a:pt x="10800" y="0"/>
                  </a:cubicBezTo>
                  <a:close/>
                  <a:moveTo>
                    <a:pt x="844" y="9900"/>
                  </a:moveTo>
                  <a:cubicBezTo>
                    <a:pt x="1181" y="10260"/>
                    <a:pt x="1181" y="10260"/>
                    <a:pt x="1181" y="10260"/>
                  </a:cubicBezTo>
                  <a:cubicBezTo>
                    <a:pt x="2869" y="11520"/>
                    <a:pt x="6581" y="12240"/>
                    <a:pt x="10800" y="12240"/>
                  </a:cubicBezTo>
                  <a:cubicBezTo>
                    <a:pt x="11644" y="12240"/>
                    <a:pt x="11644" y="12240"/>
                    <a:pt x="11644" y="12240"/>
                  </a:cubicBezTo>
                  <a:cubicBezTo>
                    <a:pt x="11475" y="12600"/>
                    <a:pt x="11475" y="12600"/>
                    <a:pt x="11475" y="12600"/>
                  </a:cubicBezTo>
                  <a:cubicBezTo>
                    <a:pt x="10969" y="13500"/>
                    <a:pt x="10800" y="14400"/>
                    <a:pt x="10800" y="15300"/>
                  </a:cubicBezTo>
                  <a:cubicBezTo>
                    <a:pt x="10800" y="15480"/>
                    <a:pt x="10800" y="15660"/>
                    <a:pt x="10800" y="15840"/>
                  </a:cubicBezTo>
                  <a:cubicBezTo>
                    <a:pt x="10800" y="16200"/>
                    <a:pt x="10800" y="16200"/>
                    <a:pt x="10800" y="16200"/>
                  </a:cubicBezTo>
                  <a:cubicBezTo>
                    <a:pt x="10631" y="16200"/>
                    <a:pt x="10631" y="16200"/>
                    <a:pt x="10631" y="16200"/>
                  </a:cubicBezTo>
                  <a:cubicBezTo>
                    <a:pt x="7931" y="16200"/>
                    <a:pt x="5400" y="15840"/>
                    <a:pt x="3544" y="15120"/>
                  </a:cubicBezTo>
                  <a:cubicBezTo>
                    <a:pt x="1856" y="14580"/>
                    <a:pt x="844" y="13860"/>
                    <a:pt x="844" y="13140"/>
                  </a:cubicBezTo>
                  <a:lnTo>
                    <a:pt x="844" y="9900"/>
                  </a:lnTo>
                  <a:close/>
                  <a:moveTo>
                    <a:pt x="13331" y="20700"/>
                  </a:moveTo>
                  <a:cubicBezTo>
                    <a:pt x="12487" y="20700"/>
                    <a:pt x="11644" y="20880"/>
                    <a:pt x="10800" y="20880"/>
                  </a:cubicBezTo>
                  <a:cubicBezTo>
                    <a:pt x="8100" y="20880"/>
                    <a:pt x="5400" y="20520"/>
                    <a:pt x="3544" y="19800"/>
                  </a:cubicBezTo>
                  <a:cubicBezTo>
                    <a:pt x="1856" y="19260"/>
                    <a:pt x="844" y="18540"/>
                    <a:pt x="844" y="17820"/>
                  </a:cubicBezTo>
                  <a:cubicBezTo>
                    <a:pt x="844" y="14580"/>
                    <a:pt x="844" y="14580"/>
                    <a:pt x="844" y="14580"/>
                  </a:cubicBezTo>
                  <a:cubicBezTo>
                    <a:pt x="1181" y="14940"/>
                    <a:pt x="1181" y="14940"/>
                    <a:pt x="1181" y="14940"/>
                  </a:cubicBezTo>
                  <a:cubicBezTo>
                    <a:pt x="2869" y="16200"/>
                    <a:pt x="6581" y="16920"/>
                    <a:pt x="10800" y="16920"/>
                  </a:cubicBezTo>
                  <a:cubicBezTo>
                    <a:pt x="10969" y="16920"/>
                    <a:pt x="10969" y="16920"/>
                    <a:pt x="10969" y="16920"/>
                  </a:cubicBezTo>
                  <a:cubicBezTo>
                    <a:pt x="11137" y="17100"/>
                    <a:pt x="11137" y="17100"/>
                    <a:pt x="11137" y="17100"/>
                  </a:cubicBezTo>
                  <a:cubicBezTo>
                    <a:pt x="11475" y="18360"/>
                    <a:pt x="12319" y="19440"/>
                    <a:pt x="13500" y="20160"/>
                  </a:cubicBezTo>
                  <a:cubicBezTo>
                    <a:pt x="14175" y="20700"/>
                    <a:pt x="14175" y="20700"/>
                    <a:pt x="14175" y="20700"/>
                  </a:cubicBezTo>
                  <a:lnTo>
                    <a:pt x="13331" y="20700"/>
                  </a:lnTo>
                  <a:close/>
                  <a:moveTo>
                    <a:pt x="19406" y="18720"/>
                  </a:moveTo>
                  <a:cubicBezTo>
                    <a:pt x="18562" y="19620"/>
                    <a:pt x="17381" y="20160"/>
                    <a:pt x="16200" y="20160"/>
                  </a:cubicBezTo>
                  <a:cubicBezTo>
                    <a:pt x="15019" y="20160"/>
                    <a:pt x="13837" y="19620"/>
                    <a:pt x="12994" y="18720"/>
                  </a:cubicBezTo>
                  <a:cubicBezTo>
                    <a:pt x="12150" y="17820"/>
                    <a:pt x="11644" y="16560"/>
                    <a:pt x="11644" y="15300"/>
                  </a:cubicBezTo>
                  <a:cubicBezTo>
                    <a:pt x="11644" y="13860"/>
                    <a:pt x="12150" y="12780"/>
                    <a:pt x="12994" y="11700"/>
                  </a:cubicBezTo>
                  <a:cubicBezTo>
                    <a:pt x="13837" y="10800"/>
                    <a:pt x="15019" y="10260"/>
                    <a:pt x="16200" y="10260"/>
                  </a:cubicBezTo>
                  <a:cubicBezTo>
                    <a:pt x="17381" y="10260"/>
                    <a:pt x="18562" y="10800"/>
                    <a:pt x="19406" y="11700"/>
                  </a:cubicBezTo>
                  <a:cubicBezTo>
                    <a:pt x="20419" y="12780"/>
                    <a:pt x="20756" y="13860"/>
                    <a:pt x="20756" y="15300"/>
                  </a:cubicBezTo>
                  <a:cubicBezTo>
                    <a:pt x="20756" y="16560"/>
                    <a:pt x="20419" y="17820"/>
                    <a:pt x="19406" y="18720"/>
                  </a:cubicBezTo>
                  <a:close/>
                  <a:moveTo>
                    <a:pt x="20756" y="12240"/>
                  </a:moveTo>
                  <a:cubicBezTo>
                    <a:pt x="20419" y="11700"/>
                    <a:pt x="20419" y="11700"/>
                    <a:pt x="20419" y="11700"/>
                  </a:cubicBezTo>
                  <a:cubicBezTo>
                    <a:pt x="19406" y="10260"/>
                    <a:pt x="17887" y="9540"/>
                    <a:pt x="16200" y="9540"/>
                  </a:cubicBezTo>
                  <a:cubicBezTo>
                    <a:pt x="14681" y="9540"/>
                    <a:pt x="13331" y="10260"/>
                    <a:pt x="12319" y="11340"/>
                  </a:cubicBezTo>
                  <a:cubicBezTo>
                    <a:pt x="12150" y="11520"/>
                    <a:pt x="12150" y="11520"/>
                    <a:pt x="12150" y="11520"/>
                  </a:cubicBezTo>
                  <a:cubicBezTo>
                    <a:pt x="12150" y="11520"/>
                    <a:pt x="12150" y="11520"/>
                    <a:pt x="12150" y="11520"/>
                  </a:cubicBezTo>
                  <a:cubicBezTo>
                    <a:pt x="11644" y="11520"/>
                    <a:pt x="11306" y="11520"/>
                    <a:pt x="10800" y="11520"/>
                  </a:cubicBezTo>
                  <a:cubicBezTo>
                    <a:pt x="8100" y="11520"/>
                    <a:pt x="5400" y="11160"/>
                    <a:pt x="3544" y="10440"/>
                  </a:cubicBezTo>
                  <a:cubicBezTo>
                    <a:pt x="1856" y="9900"/>
                    <a:pt x="844" y="9180"/>
                    <a:pt x="844" y="8460"/>
                  </a:cubicBezTo>
                  <a:cubicBezTo>
                    <a:pt x="844" y="5220"/>
                    <a:pt x="844" y="5220"/>
                    <a:pt x="844" y="5220"/>
                  </a:cubicBezTo>
                  <a:cubicBezTo>
                    <a:pt x="1181" y="5580"/>
                    <a:pt x="1181" y="5580"/>
                    <a:pt x="1181" y="5580"/>
                  </a:cubicBezTo>
                  <a:cubicBezTo>
                    <a:pt x="2869" y="6840"/>
                    <a:pt x="6581" y="7560"/>
                    <a:pt x="10800" y="7560"/>
                  </a:cubicBezTo>
                  <a:cubicBezTo>
                    <a:pt x="15019" y="7560"/>
                    <a:pt x="18731" y="6840"/>
                    <a:pt x="20419" y="5580"/>
                  </a:cubicBezTo>
                  <a:cubicBezTo>
                    <a:pt x="20756" y="5220"/>
                    <a:pt x="20756" y="5220"/>
                    <a:pt x="20756" y="5220"/>
                  </a:cubicBezTo>
                  <a:lnTo>
                    <a:pt x="20756" y="12240"/>
                  </a:lnTo>
                  <a:close/>
                  <a:moveTo>
                    <a:pt x="20250" y="4860"/>
                  </a:moveTo>
                  <a:cubicBezTo>
                    <a:pt x="19744" y="5220"/>
                    <a:pt x="18900" y="5580"/>
                    <a:pt x="18056" y="5760"/>
                  </a:cubicBezTo>
                  <a:cubicBezTo>
                    <a:pt x="16200" y="6480"/>
                    <a:pt x="13500" y="6840"/>
                    <a:pt x="10800" y="6840"/>
                  </a:cubicBezTo>
                  <a:cubicBezTo>
                    <a:pt x="8100" y="6840"/>
                    <a:pt x="5400" y="6480"/>
                    <a:pt x="3544" y="5760"/>
                  </a:cubicBezTo>
                  <a:cubicBezTo>
                    <a:pt x="1856" y="5220"/>
                    <a:pt x="844" y="4500"/>
                    <a:pt x="844" y="3780"/>
                  </a:cubicBezTo>
                  <a:cubicBezTo>
                    <a:pt x="844" y="3420"/>
                    <a:pt x="1013" y="3060"/>
                    <a:pt x="1350" y="2880"/>
                  </a:cubicBezTo>
                  <a:cubicBezTo>
                    <a:pt x="1856" y="2340"/>
                    <a:pt x="2700" y="2160"/>
                    <a:pt x="3544" y="1800"/>
                  </a:cubicBezTo>
                  <a:cubicBezTo>
                    <a:pt x="5400" y="1080"/>
                    <a:pt x="8100" y="720"/>
                    <a:pt x="10800" y="720"/>
                  </a:cubicBezTo>
                  <a:cubicBezTo>
                    <a:pt x="13500" y="720"/>
                    <a:pt x="16200" y="1080"/>
                    <a:pt x="18056" y="1800"/>
                  </a:cubicBezTo>
                  <a:cubicBezTo>
                    <a:pt x="19744" y="2340"/>
                    <a:pt x="20756" y="3060"/>
                    <a:pt x="20756" y="3780"/>
                  </a:cubicBezTo>
                  <a:cubicBezTo>
                    <a:pt x="20756" y="4140"/>
                    <a:pt x="20587" y="4500"/>
                    <a:pt x="20250" y="486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78" name="Freeform 35">
              <a:extLst>
                <a:ext uri="{FF2B5EF4-FFF2-40B4-BE49-F238E27FC236}">
                  <a16:creationId xmlns:a16="http://schemas.microsoft.com/office/drawing/2014/main" id="{9880EC17-8EE7-4FE0-8EFC-0E09F77D6C48}"/>
                </a:ext>
              </a:extLst>
            </p:cNvPr>
            <p:cNvSpPr/>
            <p:nvPr/>
          </p:nvSpPr>
          <p:spPr>
            <a:xfrm>
              <a:off x="3038926" y="6649385"/>
              <a:ext cx="85827" cy="16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00" y="0"/>
                  </a:moveTo>
                  <a:cubicBezTo>
                    <a:pt x="1600" y="0"/>
                    <a:pt x="1600" y="0"/>
                    <a:pt x="1600" y="0"/>
                  </a:cubicBezTo>
                  <a:cubicBezTo>
                    <a:pt x="800" y="0"/>
                    <a:pt x="0" y="8640"/>
                    <a:pt x="0" y="12960"/>
                  </a:cubicBezTo>
                  <a:cubicBezTo>
                    <a:pt x="0" y="17280"/>
                    <a:pt x="800" y="21600"/>
                    <a:pt x="1600" y="21600"/>
                  </a:cubicBezTo>
                  <a:cubicBezTo>
                    <a:pt x="19200" y="21600"/>
                    <a:pt x="19200" y="21600"/>
                    <a:pt x="19200" y="21600"/>
                  </a:cubicBezTo>
                  <a:cubicBezTo>
                    <a:pt x="20800" y="21600"/>
                    <a:pt x="21600" y="17280"/>
                    <a:pt x="21600" y="12960"/>
                  </a:cubicBezTo>
                  <a:cubicBezTo>
                    <a:pt x="21600" y="8640"/>
                    <a:pt x="20800" y="0"/>
                    <a:pt x="19200" y="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79" name="组合 278">
            <a:extLst>
              <a:ext uri="{FF2B5EF4-FFF2-40B4-BE49-F238E27FC236}">
                <a16:creationId xmlns:a16="http://schemas.microsoft.com/office/drawing/2014/main" id="{CA351E13-F3B9-4477-8390-9862A21776D5}"/>
              </a:ext>
            </a:extLst>
          </p:cNvPr>
          <p:cNvGrpSpPr/>
          <p:nvPr/>
        </p:nvGrpSpPr>
        <p:grpSpPr>
          <a:xfrm>
            <a:off x="10887082" y="2322600"/>
            <a:ext cx="406336" cy="380856"/>
            <a:chOff x="1963412" y="6389223"/>
            <a:chExt cx="406336" cy="380856"/>
          </a:xfrm>
          <a:solidFill>
            <a:schemeClr val="tx1"/>
          </a:solidFill>
        </p:grpSpPr>
        <p:sp>
          <p:nvSpPr>
            <p:cNvPr id="280" name="Freeform 36">
              <a:extLst>
                <a:ext uri="{FF2B5EF4-FFF2-40B4-BE49-F238E27FC236}">
                  <a16:creationId xmlns:a16="http://schemas.microsoft.com/office/drawing/2014/main" id="{F2F06344-02A0-4B13-AD74-CF53DF0ABB40}"/>
                </a:ext>
              </a:extLst>
            </p:cNvPr>
            <p:cNvSpPr/>
            <p:nvPr/>
          </p:nvSpPr>
          <p:spPr>
            <a:xfrm>
              <a:off x="1963412" y="6389223"/>
              <a:ext cx="406336" cy="380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569" y="0"/>
                    <a:pt x="0" y="1260"/>
                    <a:pt x="0" y="3780"/>
                  </a:cubicBezTo>
                  <a:cubicBezTo>
                    <a:pt x="0" y="17820"/>
                    <a:pt x="0" y="17820"/>
                    <a:pt x="0" y="17820"/>
                  </a:cubicBezTo>
                  <a:cubicBezTo>
                    <a:pt x="0" y="20340"/>
                    <a:pt x="5569" y="21600"/>
                    <a:pt x="10800" y="21600"/>
                  </a:cubicBezTo>
                  <a:cubicBezTo>
                    <a:pt x="13162" y="21600"/>
                    <a:pt x="15525" y="21420"/>
                    <a:pt x="17381" y="20880"/>
                  </a:cubicBezTo>
                  <a:cubicBezTo>
                    <a:pt x="19912" y="20340"/>
                    <a:pt x="21600" y="18000"/>
                    <a:pt x="21600" y="15300"/>
                  </a:cubicBezTo>
                  <a:cubicBezTo>
                    <a:pt x="21600" y="3780"/>
                    <a:pt x="21600" y="3780"/>
                    <a:pt x="21600" y="3780"/>
                  </a:cubicBezTo>
                  <a:cubicBezTo>
                    <a:pt x="21600" y="1260"/>
                    <a:pt x="16031" y="0"/>
                    <a:pt x="10800" y="0"/>
                  </a:cubicBezTo>
                  <a:close/>
                  <a:moveTo>
                    <a:pt x="844" y="9900"/>
                  </a:moveTo>
                  <a:cubicBezTo>
                    <a:pt x="1181" y="10260"/>
                    <a:pt x="1181" y="10260"/>
                    <a:pt x="1181" y="10260"/>
                  </a:cubicBezTo>
                  <a:cubicBezTo>
                    <a:pt x="2869" y="11520"/>
                    <a:pt x="6581" y="12240"/>
                    <a:pt x="10800" y="12240"/>
                  </a:cubicBezTo>
                  <a:cubicBezTo>
                    <a:pt x="11644" y="12240"/>
                    <a:pt x="11644" y="12240"/>
                    <a:pt x="11644" y="12240"/>
                  </a:cubicBezTo>
                  <a:cubicBezTo>
                    <a:pt x="11475" y="12600"/>
                    <a:pt x="11475" y="12600"/>
                    <a:pt x="11475" y="12600"/>
                  </a:cubicBezTo>
                  <a:cubicBezTo>
                    <a:pt x="10969" y="13500"/>
                    <a:pt x="10800" y="14400"/>
                    <a:pt x="10800" y="15300"/>
                  </a:cubicBezTo>
                  <a:cubicBezTo>
                    <a:pt x="10800" y="15480"/>
                    <a:pt x="10800" y="15660"/>
                    <a:pt x="10800" y="15840"/>
                  </a:cubicBezTo>
                  <a:cubicBezTo>
                    <a:pt x="10800" y="16200"/>
                    <a:pt x="10800" y="16200"/>
                    <a:pt x="10800" y="16200"/>
                  </a:cubicBezTo>
                  <a:cubicBezTo>
                    <a:pt x="10631" y="16200"/>
                    <a:pt x="10631" y="16200"/>
                    <a:pt x="10631" y="16200"/>
                  </a:cubicBezTo>
                  <a:cubicBezTo>
                    <a:pt x="7931" y="16200"/>
                    <a:pt x="5400" y="15840"/>
                    <a:pt x="3544" y="15120"/>
                  </a:cubicBezTo>
                  <a:cubicBezTo>
                    <a:pt x="1856" y="14580"/>
                    <a:pt x="844" y="13860"/>
                    <a:pt x="844" y="13140"/>
                  </a:cubicBezTo>
                  <a:lnTo>
                    <a:pt x="844" y="9900"/>
                  </a:lnTo>
                  <a:close/>
                  <a:moveTo>
                    <a:pt x="13331" y="20700"/>
                  </a:moveTo>
                  <a:cubicBezTo>
                    <a:pt x="12487" y="20700"/>
                    <a:pt x="11644" y="20880"/>
                    <a:pt x="10800" y="20880"/>
                  </a:cubicBezTo>
                  <a:cubicBezTo>
                    <a:pt x="8100" y="20880"/>
                    <a:pt x="5400" y="20520"/>
                    <a:pt x="3544" y="19800"/>
                  </a:cubicBezTo>
                  <a:cubicBezTo>
                    <a:pt x="1856" y="19260"/>
                    <a:pt x="844" y="18540"/>
                    <a:pt x="844" y="17820"/>
                  </a:cubicBezTo>
                  <a:cubicBezTo>
                    <a:pt x="844" y="14580"/>
                    <a:pt x="844" y="14580"/>
                    <a:pt x="844" y="14580"/>
                  </a:cubicBezTo>
                  <a:cubicBezTo>
                    <a:pt x="1181" y="14940"/>
                    <a:pt x="1181" y="14940"/>
                    <a:pt x="1181" y="14940"/>
                  </a:cubicBezTo>
                  <a:cubicBezTo>
                    <a:pt x="2869" y="16200"/>
                    <a:pt x="6581" y="16920"/>
                    <a:pt x="10800" y="16920"/>
                  </a:cubicBezTo>
                  <a:cubicBezTo>
                    <a:pt x="10969" y="16920"/>
                    <a:pt x="10969" y="16920"/>
                    <a:pt x="10969" y="16920"/>
                  </a:cubicBezTo>
                  <a:cubicBezTo>
                    <a:pt x="11137" y="17100"/>
                    <a:pt x="11137" y="17100"/>
                    <a:pt x="11137" y="17100"/>
                  </a:cubicBezTo>
                  <a:cubicBezTo>
                    <a:pt x="11475" y="18360"/>
                    <a:pt x="12319" y="19440"/>
                    <a:pt x="13500" y="20160"/>
                  </a:cubicBezTo>
                  <a:cubicBezTo>
                    <a:pt x="14175" y="20700"/>
                    <a:pt x="14175" y="20700"/>
                    <a:pt x="14175" y="20700"/>
                  </a:cubicBezTo>
                  <a:lnTo>
                    <a:pt x="13331" y="20700"/>
                  </a:lnTo>
                  <a:close/>
                  <a:moveTo>
                    <a:pt x="19406" y="18720"/>
                  </a:moveTo>
                  <a:cubicBezTo>
                    <a:pt x="18562" y="19620"/>
                    <a:pt x="17381" y="20160"/>
                    <a:pt x="16200" y="20160"/>
                  </a:cubicBezTo>
                  <a:cubicBezTo>
                    <a:pt x="15019" y="20160"/>
                    <a:pt x="13837" y="19620"/>
                    <a:pt x="12994" y="18720"/>
                  </a:cubicBezTo>
                  <a:cubicBezTo>
                    <a:pt x="12150" y="17820"/>
                    <a:pt x="11644" y="16560"/>
                    <a:pt x="11644" y="15300"/>
                  </a:cubicBezTo>
                  <a:cubicBezTo>
                    <a:pt x="11644" y="13860"/>
                    <a:pt x="12150" y="12780"/>
                    <a:pt x="12994" y="11700"/>
                  </a:cubicBezTo>
                  <a:cubicBezTo>
                    <a:pt x="13837" y="10800"/>
                    <a:pt x="15019" y="10260"/>
                    <a:pt x="16200" y="10260"/>
                  </a:cubicBezTo>
                  <a:cubicBezTo>
                    <a:pt x="17381" y="10260"/>
                    <a:pt x="18562" y="10800"/>
                    <a:pt x="19406" y="11700"/>
                  </a:cubicBezTo>
                  <a:cubicBezTo>
                    <a:pt x="20419" y="12780"/>
                    <a:pt x="20756" y="13860"/>
                    <a:pt x="20756" y="15300"/>
                  </a:cubicBezTo>
                  <a:cubicBezTo>
                    <a:pt x="20756" y="16560"/>
                    <a:pt x="20419" y="17820"/>
                    <a:pt x="19406" y="18720"/>
                  </a:cubicBezTo>
                  <a:close/>
                  <a:moveTo>
                    <a:pt x="20756" y="12240"/>
                  </a:moveTo>
                  <a:cubicBezTo>
                    <a:pt x="20419" y="11700"/>
                    <a:pt x="20419" y="11700"/>
                    <a:pt x="20419" y="11700"/>
                  </a:cubicBezTo>
                  <a:cubicBezTo>
                    <a:pt x="19406" y="10260"/>
                    <a:pt x="17887" y="9540"/>
                    <a:pt x="16200" y="9540"/>
                  </a:cubicBezTo>
                  <a:cubicBezTo>
                    <a:pt x="14681" y="9540"/>
                    <a:pt x="13331" y="10260"/>
                    <a:pt x="12319" y="11340"/>
                  </a:cubicBezTo>
                  <a:cubicBezTo>
                    <a:pt x="12150" y="11520"/>
                    <a:pt x="12150" y="11520"/>
                    <a:pt x="12150" y="11520"/>
                  </a:cubicBezTo>
                  <a:cubicBezTo>
                    <a:pt x="12150" y="11520"/>
                    <a:pt x="12150" y="11520"/>
                    <a:pt x="12150" y="11520"/>
                  </a:cubicBezTo>
                  <a:cubicBezTo>
                    <a:pt x="11644" y="11520"/>
                    <a:pt x="11306" y="11520"/>
                    <a:pt x="10800" y="11520"/>
                  </a:cubicBezTo>
                  <a:cubicBezTo>
                    <a:pt x="8100" y="11520"/>
                    <a:pt x="5400" y="11160"/>
                    <a:pt x="3544" y="10440"/>
                  </a:cubicBezTo>
                  <a:cubicBezTo>
                    <a:pt x="1856" y="9900"/>
                    <a:pt x="844" y="9180"/>
                    <a:pt x="844" y="8460"/>
                  </a:cubicBezTo>
                  <a:cubicBezTo>
                    <a:pt x="844" y="5220"/>
                    <a:pt x="844" y="5220"/>
                    <a:pt x="844" y="5220"/>
                  </a:cubicBezTo>
                  <a:cubicBezTo>
                    <a:pt x="1181" y="5580"/>
                    <a:pt x="1181" y="5580"/>
                    <a:pt x="1181" y="5580"/>
                  </a:cubicBezTo>
                  <a:cubicBezTo>
                    <a:pt x="2869" y="6840"/>
                    <a:pt x="6581" y="7560"/>
                    <a:pt x="10800" y="7560"/>
                  </a:cubicBezTo>
                  <a:cubicBezTo>
                    <a:pt x="15019" y="7560"/>
                    <a:pt x="18731" y="6840"/>
                    <a:pt x="20419" y="5580"/>
                  </a:cubicBezTo>
                  <a:cubicBezTo>
                    <a:pt x="20756" y="5220"/>
                    <a:pt x="20756" y="5220"/>
                    <a:pt x="20756" y="5220"/>
                  </a:cubicBezTo>
                  <a:lnTo>
                    <a:pt x="20756" y="12240"/>
                  </a:lnTo>
                  <a:close/>
                  <a:moveTo>
                    <a:pt x="20250" y="4860"/>
                  </a:moveTo>
                  <a:cubicBezTo>
                    <a:pt x="19744" y="5220"/>
                    <a:pt x="18900" y="5580"/>
                    <a:pt x="18056" y="5760"/>
                  </a:cubicBezTo>
                  <a:cubicBezTo>
                    <a:pt x="16200" y="6480"/>
                    <a:pt x="13500" y="6840"/>
                    <a:pt x="10800" y="6840"/>
                  </a:cubicBezTo>
                  <a:cubicBezTo>
                    <a:pt x="8100" y="6840"/>
                    <a:pt x="5400" y="6480"/>
                    <a:pt x="3544" y="5760"/>
                  </a:cubicBezTo>
                  <a:cubicBezTo>
                    <a:pt x="1856" y="5220"/>
                    <a:pt x="844" y="4500"/>
                    <a:pt x="844" y="3780"/>
                  </a:cubicBezTo>
                  <a:cubicBezTo>
                    <a:pt x="844" y="3420"/>
                    <a:pt x="1013" y="3060"/>
                    <a:pt x="1350" y="2880"/>
                  </a:cubicBezTo>
                  <a:cubicBezTo>
                    <a:pt x="1856" y="2340"/>
                    <a:pt x="2700" y="2160"/>
                    <a:pt x="3544" y="1800"/>
                  </a:cubicBezTo>
                  <a:cubicBezTo>
                    <a:pt x="5400" y="1080"/>
                    <a:pt x="8100" y="720"/>
                    <a:pt x="10800" y="720"/>
                  </a:cubicBezTo>
                  <a:cubicBezTo>
                    <a:pt x="13500" y="720"/>
                    <a:pt x="16200" y="1080"/>
                    <a:pt x="18056" y="1800"/>
                  </a:cubicBezTo>
                  <a:cubicBezTo>
                    <a:pt x="19744" y="2340"/>
                    <a:pt x="20756" y="3060"/>
                    <a:pt x="20756" y="3780"/>
                  </a:cubicBezTo>
                  <a:cubicBezTo>
                    <a:pt x="20756" y="4140"/>
                    <a:pt x="20587" y="4500"/>
                    <a:pt x="20250" y="486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81" name="Freeform 37">
              <a:extLst>
                <a:ext uri="{FF2B5EF4-FFF2-40B4-BE49-F238E27FC236}">
                  <a16:creationId xmlns:a16="http://schemas.microsoft.com/office/drawing/2014/main" id="{34BD69A1-64B4-4756-8798-1FF887BBE3A5}"/>
                </a:ext>
              </a:extLst>
            </p:cNvPr>
            <p:cNvSpPr/>
            <p:nvPr/>
          </p:nvSpPr>
          <p:spPr>
            <a:xfrm>
              <a:off x="2226256" y="6614518"/>
              <a:ext cx="85827" cy="85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00" y="8800"/>
                  </a:moveTo>
                  <a:cubicBezTo>
                    <a:pt x="12000" y="8800"/>
                    <a:pt x="12000" y="8800"/>
                    <a:pt x="12000" y="8800"/>
                  </a:cubicBezTo>
                  <a:cubicBezTo>
                    <a:pt x="12000" y="2400"/>
                    <a:pt x="12000" y="2400"/>
                    <a:pt x="12000" y="2400"/>
                  </a:cubicBezTo>
                  <a:cubicBezTo>
                    <a:pt x="12000" y="800"/>
                    <a:pt x="11200" y="0"/>
                    <a:pt x="10400" y="0"/>
                  </a:cubicBezTo>
                  <a:cubicBezTo>
                    <a:pt x="9600" y="0"/>
                    <a:pt x="8800" y="800"/>
                    <a:pt x="8800" y="2400"/>
                  </a:cubicBezTo>
                  <a:cubicBezTo>
                    <a:pt x="8800" y="8800"/>
                    <a:pt x="8800" y="8800"/>
                    <a:pt x="8800" y="8800"/>
                  </a:cubicBezTo>
                  <a:cubicBezTo>
                    <a:pt x="1600" y="8800"/>
                    <a:pt x="1600" y="8800"/>
                    <a:pt x="1600" y="8800"/>
                  </a:cubicBezTo>
                  <a:cubicBezTo>
                    <a:pt x="800" y="8800"/>
                    <a:pt x="0" y="10400"/>
                    <a:pt x="0" y="11200"/>
                  </a:cubicBezTo>
                  <a:cubicBezTo>
                    <a:pt x="0" y="12000"/>
                    <a:pt x="800" y="12800"/>
                    <a:pt x="1600" y="12800"/>
                  </a:cubicBezTo>
                  <a:cubicBezTo>
                    <a:pt x="8800" y="12800"/>
                    <a:pt x="8800" y="12800"/>
                    <a:pt x="8800" y="12800"/>
                  </a:cubicBezTo>
                  <a:cubicBezTo>
                    <a:pt x="8800" y="20000"/>
                    <a:pt x="8800" y="20000"/>
                    <a:pt x="8800" y="20000"/>
                  </a:cubicBezTo>
                  <a:cubicBezTo>
                    <a:pt x="8800" y="20800"/>
                    <a:pt x="9600" y="21600"/>
                    <a:pt x="10400" y="21600"/>
                  </a:cubicBezTo>
                  <a:cubicBezTo>
                    <a:pt x="11200" y="21600"/>
                    <a:pt x="12000" y="20800"/>
                    <a:pt x="12000" y="20000"/>
                  </a:cubicBezTo>
                  <a:cubicBezTo>
                    <a:pt x="12000" y="12800"/>
                    <a:pt x="12000" y="12800"/>
                    <a:pt x="12000" y="12800"/>
                  </a:cubicBezTo>
                  <a:cubicBezTo>
                    <a:pt x="19200" y="12800"/>
                    <a:pt x="19200" y="12800"/>
                    <a:pt x="19200" y="12800"/>
                  </a:cubicBezTo>
                  <a:cubicBezTo>
                    <a:pt x="20000" y="12800"/>
                    <a:pt x="21600" y="12000"/>
                    <a:pt x="21600" y="11200"/>
                  </a:cubicBezTo>
                  <a:cubicBezTo>
                    <a:pt x="21600" y="10400"/>
                    <a:pt x="20000" y="8800"/>
                    <a:pt x="19200" y="88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82" name="Freeform 38">
            <a:extLst>
              <a:ext uri="{FF2B5EF4-FFF2-40B4-BE49-F238E27FC236}">
                <a16:creationId xmlns:a16="http://schemas.microsoft.com/office/drawing/2014/main" id="{398A08DC-10BB-40AA-9D61-D7DF432C652C}"/>
              </a:ext>
            </a:extLst>
          </p:cNvPr>
          <p:cNvSpPr/>
          <p:nvPr/>
        </p:nvSpPr>
        <p:spPr>
          <a:xfrm>
            <a:off x="10887753" y="1513413"/>
            <a:ext cx="404994" cy="380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820"/>
                </a:moveTo>
                <a:cubicBezTo>
                  <a:pt x="21600" y="3780"/>
                  <a:pt x="21600" y="3780"/>
                  <a:pt x="21600" y="3780"/>
                </a:cubicBezTo>
                <a:cubicBezTo>
                  <a:pt x="21600" y="1260"/>
                  <a:pt x="16031" y="0"/>
                  <a:pt x="10800" y="0"/>
                </a:cubicBezTo>
                <a:cubicBezTo>
                  <a:pt x="5569" y="0"/>
                  <a:pt x="0" y="1260"/>
                  <a:pt x="0" y="3780"/>
                </a:cubicBezTo>
                <a:cubicBezTo>
                  <a:pt x="0" y="17820"/>
                  <a:pt x="0" y="17820"/>
                  <a:pt x="0" y="17820"/>
                </a:cubicBezTo>
                <a:cubicBezTo>
                  <a:pt x="0" y="20340"/>
                  <a:pt x="5569" y="21600"/>
                  <a:pt x="10800" y="21600"/>
                </a:cubicBezTo>
                <a:cubicBezTo>
                  <a:pt x="16031" y="21600"/>
                  <a:pt x="21431" y="20340"/>
                  <a:pt x="21600" y="17820"/>
                </a:cubicBezTo>
                <a:close/>
                <a:moveTo>
                  <a:pt x="20756" y="17820"/>
                </a:moveTo>
                <a:cubicBezTo>
                  <a:pt x="20756" y="18180"/>
                  <a:pt x="20588" y="18540"/>
                  <a:pt x="20250" y="18720"/>
                </a:cubicBezTo>
                <a:cubicBezTo>
                  <a:pt x="19744" y="19260"/>
                  <a:pt x="18900" y="19440"/>
                  <a:pt x="18056" y="19800"/>
                </a:cubicBezTo>
                <a:cubicBezTo>
                  <a:pt x="16200" y="20520"/>
                  <a:pt x="13500" y="20880"/>
                  <a:pt x="10800" y="20880"/>
                </a:cubicBezTo>
                <a:cubicBezTo>
                  <a:pt x="8100" y="20880"/>
                  <a:pt x="5400" y="20520"/>
                  <a:pt x="3544" y="19800"/>
                </a:cubicBezTo>
                <a:cubicBezTo>
                  <a:pt x="1856" y="19260"/>
                  <a:pt x="844" y="18540"/>
                  <a:pt x="844" y="17820"/>
                </a:cubicBezTo>
                <a:cubicBezTo>
                  <a:pt x="844" y="14580"/>
                  <a:pt x="844" y="14580"/>
                  <a:pt x="844" y="14580"/>
                </a:cubicBezTo>
                <a:cubicBezTo>
                  <a:pt x="1181" y="14940"/>
                  <a:pt x="1181" y="14940"/>
                  <a:pt x="1181" y="14940"/>
                </a:cubicBezTo>
                <a:cubicBezTo>
                  <a:pt x="2869" y="16200"/>
                  <a:pt x="6581" y="16920"/>
                  <a:pt x="10800" y="16920"/>
                </a:cubicBezTo>
                <a:cubicBezTo>
                  <a:pt x="15019" y="16920"/>
                  <a:pt x="18731" y="16200"/>
                  <a:pt x="20419" y="14940"/>
                </a:cubicBezTo>
                <a:cubicBezTo>
                  <a:pt x="20756" y="14580"/>
                  <a:pt x="20756" y="14580"/>
                  <a:pt x="20756" y="14580"/>
                </a:cubicBezTo>
                <a:lnTo>
                  <a:pt x="20756" y="17820"/>
                </a:lnTo>
                <a:close/>
                <a:moveTo>
                  <a:pt x="20756" y="13140"/>
                </a:moveTo>
                <a:cubicBezTo>
                  <a:pt x="20756" y="13500"/>
                  <a:pt x="20588" y="13860"/>
                  <a:pt x="20250" y="14040"/>
                </a:cubicBezTo>
                <a:cubicBezTo>
                  <a:pt x="19744" y="14580"/>
                  <a:pt x="18900" y="14940"/>
                  <a:pt x="18056" y="15120"/>
                </a:cubicBezTo>
                <a:cubicBezTo>
                  <a:pt x="16200" y="15840"/>
                  <a:pt x="13500" y="16200"/>
                  <a:pt x="10800" y="16200"/>
                </a:cubicBezTo>
                <a:cubicBezTo>
                  <a:pt x="8100" y="16200"/>
                  <a:pt x="5400" y="15840"/>
                  <a:pt x="3544" y="15120"/>
                </a:cubicBezTo>
                <a:cubicBezTo>
                  <a:pt x="1856" y="14580"/>
                  <a:pt x="844" y="13860"/>
                  <a:pt x="844" y="13140"/>
                </a:cubicBezTo>
                <a:cubicBezTo>
                  <a:pt x="844" y="9900"/>
                  <a:pt x="844" y="9900"/>
                  <a:pt x="844" y="9900"/>
                </a:cubicBezTo>
                <a:cubicBezTo>
                  <a:pt x="1181" y="10260"/>
                  <a:pt x="1181" y="10260"/>
                  <a:pt x="1181" y="10260"/>
                </a:cubicBezTo>
                <a:cubicBezTo>
                  <a:pt x="2869" y="11520"/>
                  <a:pt x="6581" y="12240"/>
                  <a:pt x="10800" y="12240"/>
                </a:cubicBezTo>
                <a:cubicBezTo>
                  <a:pt x="15019" y="12240"/>
                  <a:pt x="18731" y="11520"/>
                  <a:pt x="20419" y="10260"/>
                </a:cubicBezTo>
                <a:cubicBezTo>
                  <a:pt x="20756" y="9900"/>
                  <a:pt x="20756" y="9900"/>
                  <a:pt x="20756" y="9900"/>
                </a:cubicBezTo>
                <a:lnTo>
                  <a:pt x="20756" y="13140"/>
                </a:lnTo>
                <a:close/>
                <a:moveTo>
                  <a:pt x="20756" y="8460"/>
                </a:moveTo>
                <a:cubicBezTo>
                  <a:pt x="20756" y="8820"/>
                  <a:pt x="20588" y="9180"/>
                  <a:pt x="20250" y="9540"/>
                </a:cubicBezTo>
                <a:cubicBezTo>
                  <a:pt x="19744" y="9900"/>
                  <a:pt x="18900" y="10260"/>
                  <a:pt x="18056" y="10440"/>
                </a:cubicBezTo>
                <a:cubicBezTo>
                  <a:pt x="16200" y="11160"/>
                  <a:pt x="13500" y="11520"/>
                  <a:pt x="10800" y="11520"/>
                </a:cubicBezTo>
                <a:cubicBezTo>
                  <a:pt x="8100" y="11520"/>
                  <a:pt x="5400" y="11160"/>
                  <a:pt x="3544" y="10440"/>
                </a:cubicBezTo>
                <a:cubicBezTo>
                  <a:pt x="1856" y="9900"/>
                  <a:pt x="844" y="9180"/>
                  <a:pt x="844" y="8460"/>
                </a:cubicBezTo>
                <a:cubicBezTo>
                  <a:pt x="844" y="5220"/>
                  <a:pt x="844" y="5220"/>
                  <a:pt x="844" y="5220"/>
                </a:cubicBezTo>
                <a:cubicBezTo>
                  <a:pt x="1181" y="5580"/>
                  <a:pt x="1181" y="5580"/>
                  <a:pt x="1181" y="5580"/>
                </a:cubicBezTo>
                <a:cubicBezTo>
                  <a:pt x="2869" y="6840"/>
                  <a:pt x="6581" y="7560"/>
                  <a:pt x="10800" y="7560"/>
                </a:cubicBezTo>
                <a:cubicBezTo>
                  <a:pt x="15019" y="7560"/>
                  <a:pt x="18731" y="6840"/>
                  <a:pt x="20419" y="5580"/>
                </a:cubicBezTo>
                <a:cubicBezTo>
                  <a:pt x="20756" y="5220"/>
                  <a:pt x="20756" y="5220"/>
                  <a:pt x="20756" y="5220"/>
                </a:cubicBezTo>
                <a:lnTo>
                  <a:pt x="20756" y="8460"/>
                </a:lnTo>
                <a:close/>
                <a:moveTo>
                  <a:pt x="20250" y="4860"/>
                </a:moveTo>
                <a:cubicBezTo>
                  <a:pt x="19744" y="5220"/>
                  <a:pt x="18900" y="5580"/>
                  <a:pt x="18056" y="5760"/>
                </a:cubicBezTo>
                <a:cubicBezTo>
                  <a:pt x="16200" y="6480"/>
                  <a:pt x="13500" y="6840"/>
                  <a:pt x="10800" y="6840"/>
                </a:cubicBezTo>
                <a:cubicBezTo>
                  <a:pt x="8100" y="6840"/>
                  <a:pt x="5400" y="6480"/>
                  <a:pt x="3544" y="5760"/>
                </a:cubicBezTo>
                <a:cubicBezTo>
                  <a:pt x="1856" y="5220"/>
                  <a:pt x="844" y="4500"/>
                  <a:pt x="844" y="3780"/>
                </a:cubicBezTo>
                <a:cubicBezTo>
                  <a:pt x="844" y="3420"/>
                  <a:pt x="1012" y="3060"/>
                  <a:pt x="1350" y="2880"/>
                </a:cubicBezTo>
                <a:cubicBezTo>
                  <a:pt x="1856" y="2340"/>
                  <a:pt x="2700" y="2160"/>
                  <a:pt x="3544" y="1800"/>
                </a:cubicBezTo>
                <a:cubicBezTo>
                  <a:pt x="5400" y="1080"/>
                  <a:pt x="8100" y="720"/>
                  <a:pt x="10800" y="720"/>
                </a:cubicBezTo>
                <a:cubicBezTo>
                  <a:pt x="13500" y="720"/>
                  <a:pt x="16200" y="1080"/>
                  <a:pt x="18056" y="1800"/>
                </a:cubicBezTo>
                <a:cubicBezTo>
                  <a:pt x="19744" y="2340"/>
                  <a:pt x="20756" y="3060"/>
                  <a:pt x="20756" y="3780"/>
                </a:cubicBezTo>
                <a:cubicBezTo>
                  <a:pt x="20756" y="4140"/>
                  <a:pt x="20588" y="4500"/>
                  <a:pt x="20250" y="4860"/>
                </a:cubicBez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283" name="组合 282">
            <a:extLst>
              <a:ext uri="{FF2B5EF4-FFF2-40B4-BE49-F238E27FC236}">
                <a16:creationId xmlns:a16="http://schemas.microsoft.com/office/drawing/2014/main" id="{D075E130-376E-4FC1-93EC-2ACADF9639B0}"/>
              </a:ext>
            </a:extLst>
          </p:cNvPr>
          <p:cNvGrpSpPr/>
          <p:nvPr/>
        </p:nvGrpSpPr>
        <p:grpSpPr>
          <a:xfrm>
            <a:off x="10082065" y="5585939"/>
            <a:ext cx="406336" cy="362082"/>
            <a:chOff x="10082065" y="5585939"/>
            <a:chExt cx="406336" cy="362082"/>
          </a:xfrm>
          <a:solidFill>
            <a:schemeClr val="tx1"/>
          </a:solidFill>
        </p:grpSpPr>
        <p:sp>
          <p:nvSpPr>
            <p:cNvPr id="284" name="Freeform 39">
              <a:extLst>
                <a:ext uri="{FF2B5EF4-FFF2-40B4-BE49-F238E27FC236}">
                  <a16:creationId xmlns:a16="http://schemas.microsoft.com/office/drawing/2014/main" id="{0A01C423-E105-4014-ADF3-11A10B839468}"/>
                </a:ext>
              </a:extLst>
            </p:cNvPr>
            <p:cNvSpPr/>
            <p:nvPr/>
          </p:nvSpPr>
          <p:spPr>
            <a:xfrm>
              <a:off x="10082065" y="5585939"/>
              <a:ext cx="406336" cy="362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7" y="0"/>
                  </a:moveTo>
                  <a:cubicBezTo>
                    <a:pt x="1013" y="0"/>
                    <a:pt x="1013" y="0"/>
                    <a:pt x="1013" y="0"/>
                  </a:cubicBezTo>
                  <a:cubicBezTo>
                    <a:pt x="506" y="0"/>
                    <a:pt x="0" y="568"/>
                    <a:pt x="0" y="1137"/>
                  </a:cubicBezTo>
                  <a:cubicBezTo>
                    <a:pt x="0" y="20463"/>
                    <a:pt x="0" y="20463"/>
                    <a:pt x="0" y="20463"/>
                  </a:cubicBezTo>
                  <a:cubicBezTo>
                    <a:pt x="0" y="21032"/>
                    <a:pt x="506" y="21600"/>
                    <a:pt x="1013" y="21600"/>
                  </a:cubicBezTo>
                  <a:cubicBezTo>
                    <a:pt x="20587" y="21600"/>
                    <a:pt x="20587" y="21600"/>
                    <a:pt x="20587" y="21600"/>
                  </a:cubicBezTo>
                  <a:cubicBezTo>
                    <a:pt x="21094" y="21600"/>
                    <a:pt x="21600" y="21032"/>
                    <a:pt x="21600" y="20463"/>
                  </a:cubicBezTo>
                  <a:cubicBezTo>
                    <a:pt x="21600" y="1137"/>
                    <a:pt x="21600" y="1137"/>
                    <a:pt x="21600" y="1137"/>
                  </a:cubicBezTo>
                  <a:cubicBezTo>
                    <a:pt x="21600" y="568"/>
                    <a:pt x="21094" y="0"/>
                    <a:pt x="20587" y="0"/>
                  </a:cubicBezTo>
                  <a:close/>
                  <a:moveTo>
                    <a:pt x="6244" y="20653"/>
                  </a:moveTo>
                  <a:cubicBezTo>
                    <a:pt x="844" y="20653"/>
                    <a:pt x="844" y="20653"/>
                    <a:pt x="844" y="20653"/>
                  </a:cubicBezTo>
                  <a:cubicBezTo>
                    <a:pt x="844" y="5116"/>
                    <a:pt x="844" y="5116"/>
                    <a:pt x="844" y="5116"/>
                  </a:cubicBezTo>
                  <a:cubicBezTo>
                    <a:pt x="6244" y="5116"/>
                    <a:pt x="6244" y="5116"/>
                    <a:pt x="6244" y="5116"/>
                  </a:cubicBezTo>
                  <a:lnTo>
                    <a:pt x="6244" y="20653"/>
                  </a:lnTo>
                  <a:close/>
                  <a:moveTo>
                    <a:pt x="20756" y="20653"/>
                  </a:moveTo>
                  <a:cubicBezTo>
                    <a:pt x="7088" y="20653"/>
                    <a:pt x="7088" y="20653"/>
                    <a:pt x="7088" y="20653"/>
                  </a:cubicBezTo>
                  <a:cubicBezTo>
                    <a:pt x="7088" y="13263"/>
                    <a:pt x="7088" y="13263"/>
                    <a:pt x="7088" y="13263"/>
                  </a:cubicBezTo>
                  <a:cubicBezTo>
                    <a:pt x="20756" y="13263"/>
                    <a:pt x="20756" y="13263"/>
                    <a:pt x="20756" y="13263"/>
                  </a:cubicBezTo>
                  <a:lnTo>
                    <a:pt x="20756" y="20653"/>
                  </a:lnTo>
                  <a:close/>
                  <a:moveTo>
                    <a:pt x="20756" y="12505"/>
                  </a:moveTo>
                  <a:cubicBezTo>
                    <a:pt x="7088" y="12505"/>
                    <a:pt x="7088" y="12505"/>
                    <a:pt x="7088" y="12505"/>
                  </a:cubicBezTo>
                  <a:cubicBezTo>
                    <a:pt x="7088" y="5116"/>
                    <a:pt x="7088" y="5116"/>
                    <a:pt x="7088" y="5116"/>
                  </a:cubicBezTo>
                  <a:cubicBezTo>
                    <a:pt x="20756" y="5116"/>
                    <a:pt x="20756" y="5116"/>
                    <a:pt x="20756" y="5116"/>
                  </a:cubicBezTo>
                  <a:lnTo>
                    <a:pt x="20756" y="12505"/>
                  </a:lnTo>
                  <a:close/>
                  <a:moveTo>
                    <a:pt x="20756" y="4358"/>
                  </a:moveTo>
                  <a:cubicBezTo>
                    <a:pt x="844" y="4358"/>
                    <a:pt x="844" y="4358"/>
                    <a:pt x="844" y="4358"/>
                  </a:cubicBezTo>
                  <a:cubicBezTo>
                    <a:pt x="844" y="947"/>
                    <a:pt x="844" y="947"/>
                    <a:pt x="844" y="947"/>
                  </a:cubicBezTo>
                  <a:cubicBezTo>
                    <a:pt x="20756" y="947"/>
                    <a:pt x="20756" y="947"/>
                    <a:pt x="20756" y="947"/>
                  </a:cubicBezTo>
                  <a:lnTo>
                    <a:pt x="20756" y="4358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85" name="Oval 40">
              <a:extLst>
                <a:ext uri="{FF2B5EF4-FFF2-40B4-BE49-F238E27FC236}">
                  <a16:creationId xmlns:a16="http://schemas.microsoft.com/office/drawing/2014/main" id="{9776BF3D-9B30-400D-884D-25CF5B0CC674}"/>
                </a:ext>
              </a:extLst>
            </p:cNvPr>
            <p:cNvSpPr/>
            <p:nvPr/>
          </p:nvSpPr>
          <p:spPr>
            <a:xfrm>
              <a:off x="10130343" y="5618124"/>
              <a:ext cx="21457" cy="21458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86" name="Oval 41">
              <a:extLst>
                <a:ext uri="{FF2B5EF4-FFF2-40B4-BE49-F238E27FC236}">
                  <a16:creationId xmlns:a16="http://schemas.microsoft.com/office/drawing/2014/main" id="{58B166AB-5BE1-484F-A65E-5745E0D1D5B0}"/>
                </a:ext>
              </a:extLst>
            </p:cNvPr>
            <p:cNvSpPr/>
            <p:nvPr/>
          </p:nvSpPr>
          <p:spPr>
            <a:xfrm>
              <a:off x="10183984" y="5618124"/>
              <a:ext cx="22799" cy="21458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87" name="Oval 42">
              <a:extLst>
                <a:ext uri="{FF2B5EF4-FFF2-40B4-BE49-F238E27FC236}">
                  <a16:creationId xmlns:a16="http://schemas.microsoft.com/office/drawing/2014/main" id="{CE7E959D-1B2E-40C9-8795-7111F458FD80}"/>
                </a:ext>
              </a:extLst>
            </p:cNvPr>
            <p:cNvSpPr/>
            <p:nvPr/>
          </p:nvSpPr>
          <p:spPr>
            <a:xfrm>
              <a:off x="10241648" y="5618124"/>
              <a:ext cx="21457" cy="21458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88" name="组合 287">
            <a:extLst>
              <a:ext uri="{FF2B5EF4-FFF2-40B4-BE49-F238E27FC236}">
                <a16:creationId xmlns:a16="http://schemas.microsoft.com/office/drawing/2014/main" id="{9B13BB51-8EB0-46A5-BA17-850CE380B0C8}"/>
              </a:ext>
            </a:extLst>
          </p:cNvPr>
          <p:cNvGrpSpPr/>
          <p:nvPr/>
        </p:nvGrpSpPr>
        <p:grpSpPr>
          <a:xfrm>
            <a:off x="9270736" y="5585939"/>
            <a:ext cx="406336" cy="362082"/>
            <a:chOff x="9270736" y="5585939"/>
            <a:chExt cx="406336" cy="362082"/>
          </a:xfrm>
          <a:solidFill>
            <a:schemeClr val="tx1"/>
          </a:solidFill>
        </p:grpSpPr>
        <p:sp>
          <p:nvSpPr>
            <p:cNvPr id="289" name="Freeform 43">
              <a:extLst>
                <a:ext uri="{FF2B5EF4-FFF2-40B4-BE49-F238E27FC236}">
                  <a16:creationId xmlns:a16="http://schemas.microsoft.com/office/drawing/2014/main" id="{C03A1406-F843-4730-9FDA-45A4B1CE1F81}"/>
                </a:ext>
              </a:extLst>
            </p:cNvPr>
            <p:cNvSpPr/>
            <p:nvPr/>
          </p:nvSpPr>
          <p:spPr>
            <a:xfrm>
              <a:off x="9270736" y="5585939"/>
              <a:ext cx="406336" cy="362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7" y="0"/>
                  </a:moveTo>
                  <a:cubicBezTo>
                    <a:pt x="1013" y="0"/>
                    <a:pt x="1013" y="0"/>
                    <a:pt x="1013" y="0"/>
                  </a:cubicBezTo>
                  <a:cubicBezTo>
                    <a:pt x="506" y="0"/>
                    <a:pt x="0" y="568"/>
                    <a:pt x="0" y="1137"/>
                  </a:cubicBezTo>
                  <a:cubicBezTo>
                    <a:pt x="0" y="20463"/>
                    <a:pt x="0" y="20463"/>
                    <a:pt x="0" y="20463"/>
                  </a:cubicBezTo>
                  <a:cubicBezTo>
                    <a:pt x="0" y="21032"/>
                    <a:pt x="506" y="21600"/>
                    <a:pt x="1013" y="21600"/>
                  </a:cubicBezTo>
                  <a:cubicBezTo>
                    <a:pt x="20587" y="21600"/>
                    <a:pt x="20587" y="21600"/>
                    <a:pt x="20587" y="21600"/>
                  </a:cubicBezTo>
                  <a:cubicBezTo>
                    <a:pt x="21094" y="21600"/>
                    <a:pt x="21600" y="21032"/>
                    <a:pt x="21600" y="20463"/>
                  </a:cubicBezTo>
                  <a:cubicBezTo>
                    <a:pt x="21600" y="1137"/>
                    <a:pt x="21600" y="1137"/>
                    <a:pt x="21600" y="1137"/>
                  </a:cubicBezTo>
                  <a:cubicBezTo>
                    <a:pt x="21600" y="568"/>
                    <a:pt x="21094" y="0"/>
                    <a:pt x="20587" y="0"/>
                  </a:cubicBezTo>
                  <a:close/>
                  <a:moveTo>
                    <a:pt x="6244" y="20653"/>
                  </a:moveTo>
                  <a:cubicBezTo>
                    <a:pt x="844" y="20653"/>
                    <a:pt x="844" y="20653"/>
                    <a:pt x="844" y="20653"/>
                  </a:cubicBezTo>
                  <a:cubicBezTo>
                    <a:pt x="844" y="5116"/>
                    <a:pt x="844" y="5116"/>
                    <a:pt x="844" y="5116"/>
                  </a:cubicBezTo>
                  <a:cubicBezTo>
                    <a:pt x="6244" y="5116"/>
                    <a:pt x="6244" y="5116"/>
                    <a:pt x="6244" y="5116"/>
                  </a:cubicBezTo>
                  <a:lnTo>
                    <a:pt x="6244" y="20653"/>
                  </a:lnTo>
                  <a:close/>
                  <a:moveTo>
                    <a:pt x="14512" y="20653"/>
                  </a:moveTo>
                  <a:cubicBezTo>
                    <a:pt x="7088" y="20653"/>
                    <a:pt x="7088" y="20653"/>
                    <a:pt x="7088" y="20653"/>
                  </a:cubicBezTo>
                  <a:cubicBezTo>
                    <a:pt x="7088" y="5116"/>
                    <a:pt x="7088" y="5116"/>
                    <a:pt x="7088" y="5116"/>
                  </a:cubicBezTo>
                  <a:cubicBezTo>
                    <a:pt x="14512" y="5116"/>
                    <a:pt x="14512" y="5116"/>
                    <a:pt x="14512" y="5116"/>
                  </a:cubicBezTo>
                  <a:lnTo>
                    <a:pt x="14512" y="20653"/>
                  </a:lnTo>
                  <a:close/>
                  <a:moveTo>
                    <a:pt x="20756" y="20653"/>
                  </a:moveTo>
                  <a:cubicBezTo>
                    <a:pt x="15356" y="20653"/>
                    <a:pt x="15356" y="20653"/>
                    <a:pt x="15356" y="20653"/>
                  </a:cubicBezTo>
                  <a:cubicBezTo>
                    <a:pt x="15356" y="5116"/>
                    <a:pt x="15356" y="5116"/>
                    <a:pt x="15356" y="5116"/>
                  </a:cubicBezTo>
                  <a:cubicBezTo>
                    <a:pt x="20756" y="5116"/>
                    <a:pt x="20756" y="5116"/>
                    <a:pt x="20756" y="5116"/>
                  </a:cubicBezTo>
                  <a:lnTo>
                    <a:pt x="20756" y="20653"/>
                  </a:lnTo>
                  <a:close/>
                  <a:moveTo>
                    <a:pt x="20756" y="4358"/>
                  </a:moveTo>
                  <a:cubicBezTo>
                    <a:pt x="844" y="4358"/>
                    <a:pt x="844" y="4358"/>
                    <a:pt x="844" y="4358"/>
                  </a:cubicBezTo>
                  <a:cubicBezTo>
                    <a:pt x="844" y="947"/>
                    <a:pt x="844" y="947"/>
                    <a:pt x="844" y="947"/>
                  </a:cubicBezTo>
                  <a:cubicBezTo>
                    <a:pt x="20756" y="947"/>
                    <a:pt x="20756" y="947"/>
                    <a:pt x="20756" y="947"/>
                  </a:cubicBezTo>
                  <a:lnTo>
                    <a:pt x="20756" y="4358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90" name="Oval 44">
              <a:extLst>
                <a:ext uri="{FF2B5EF4-FFF2-40B4-BE49-F238E27FC236}">
                  <a16:creationId xmlns:a16="http://schemas.microsoft.com/office/drawing/2014/main" id="{4F2A060D-51B5-4E4A-B689-0231C9E7E687}"/>
                </a:ext>
              </a:extLst>
            </p:cNvPr>
            <p:cNvSpPr/>
            <p:nvPr/>
          </p:nvSpPr>
          <p:spPr>
            <a:xfrm>
              <a:off x="9317672" y="5618124"/>
              <a:ext cx="22799" cy="21458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91" name="Oval 45">
              <a:extLst>
                <a:ext uri="{FF2B5EF4-FFF2-40B4-BE49-F238E27FC236}">
                  <a16:creationId xmlns:a16="http://schemas.microsoft.com/office/drawing/2014/main" id="{CCAD9446-ECD1-4850-880D-F490CA8820C4}"/>
                </a:ext>
              </a:extLst>
            </p:cNvPr>
            <p:cNvSpPr/>
            <p:nvPr/>
          </p:nvSpPr>
          <p:spPr>
            <a:xfrm>
              <a:off x="9372655" y="5618124"/>
              <a:ext cx="21457" cy="21458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92" name="Oval 46">
              <a:extLst>
                <a:ext uri="{FF2B5EF4-FFF2-40B4-BE49-F238E27FC236}">
                  <a16:creationId xmlns:a16="http://schemas.microsoft.com/office/drawing/2014/main" id="{D74371B8-E409-4199-A860-66C35B1AEA4F}"/>
                </a:ext>
              </a:extLst>
            </p:cNvPr>
            <p:cNvSpPr/>
            <p:nvPr/>
          </p:nvSpPr>
          <p:spPr>
            <a:xfrm>
              <a:off x="9428978" y="5618124"/>
              <a:ext cx="22799" cy="21458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93" name="组合 292">
            <a:extLst>
              <a:ext uri="{FF2B5EF4-FFF2-40B4-BE49-F238E27FC236}">
                <a16:creationId xmlns:a16="http://schemas.microsoft.com/office/drawing/2014/main" id="{DE00D445-D6A5-4F8B-A6EC-3248B275D677}"/>
              </a:ext>
            </a:extLst>
          </p:cNvPr>
          <p:cNvGrpSpPr/>
          <p:nvPr/>
        </p:nvGrpSpPr>
        <p:grpSpPr>
          <a:xfrm>
            <a:off x="8458066" y="5585939"/>
            <a:ext cx="406336" cy="362082"/>
            <a:chOff x="8458066" y="5585939"/>
            <a:chExt cx="406336" cy="362082"/>
          </a:xfrm>
          <a:solidFill>
            <a:schemeClr val="tx1"/>
          </a:solidFill>
        </p:grpSpPr>
        <p:sp>
          <p:nvSpPr>
            <p:cNvPr id="294" name="Freeform 47">
              <a:extLst>
                <a:ext uri="{FF2B5EF4-FFF2-40B4-BE49-F238E27FC236}">
                  <a16:creationId xmlns:a16="http://schemas.microsoft.com/office/drawing/2014/main" id="{13DEB0F5-7585-42D2-AA5D-466606F673D9}"/>
                </a:ext>
              </a:extLst>
            </p:cNvPr>
            <p:cNvSpPr/>
            <p:nvPr/>
          </p:nvSpPr>
          <p:spPr>
            <a:xfrm>
              <a:off x="8458066" y="5585939"/>
              <a:ext cx="406336" cy="362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7" y="0"/>
                  </a:moveTo>
                  <a:cubicBezTo>
                    <a:pt x="1013" y="0"/>
                    <a:pt x="1013" y="0"/>
                    <a:pt x="1013" y="0"/>
                  </a:cubicBezTo>
                  <a:cubicBezTo>
                    <a:pt x="506" y="0"/>
                    <a:pt x="0" y="568"/>
                    <a:pt x="0" y="1137"/>
                  </a:cubicBezTo>
                  <a:cubicBezTo>
                    <a:pt x="0" y="20463"/>
                    <a:pt x="0" y="20463"/>
                    <a:pt x="0" y="20463"/>
                  </a:cubicBezTo>
                  <a:cubicBezTo>
                    <a:pt x="0" y="21032"/>
                    <a:pt x="506" y="21600"/>
                    <a:pt x="1013" y="21600"/>
                  </a:cubicBezTo>
                  <a:cubicBezTo>
                    <a:pt x="20587" y="21600"/>
                    <a:pt x="20587" y="21600"/>
                    <a:pt x="20587" y="21600"/>
                  </a:cubicBezTo>
                  <a:cubicBezTo>
                    <a:pt x="21094" y="21600"/>
                    <a:pt x="21600" y="21032"/>
                    <a:pt x="21600" y="20463"/>
                  </a:cubicBezTo>
                  <a:cubicBezTo>
                    <a:pt x="21600" y="1137"/>
                    <a:pt x="21600" y="1137"/>
                    <a:pt x="21600" y="1137"/>
                  </a:cubicBezTo>
                  <a:cubicBezTo>
                    <a:pt x="21600" y="568"/>
                    <a:pt x="21094" y="0"/>
                    <a:pt x="20587" y="0"/>
                  </a:cubicBezTo>
                  <a:close/>
                  <a:moveTo>
                    <a:pt x="6244" y="20653"/>
                  </a:moveTo>
                  <a:cubicBezTo>
                    <a:pt x="844" y="20653"/>
                    <a:pt x="844" y="20653"/>
                    <a:pt x="844" y="20653"/>
                  </a:cubicBezTo>
                  <a:cubicBezTo>
                    <a:pt x="844" y="5116"/>
                    <a:pt x="844" y="5116"/>
                    <a:pt x="844" y="5116"/>
                  </a:cubicBezTo>
                  <a:cubicBezTo>
                    <a:pt x="6244" y="5116"/>
                    <a:pt x="6244" y="5116"/>
                    <a:pt x="6244" y="5116"/>
                  </a:cubicBezTo>
                  <a:lnTo>
                    <a:pt x="6244" y="20653"/>
                  </a:lnTo>
                  <a:close/>
                  <a:moveTo>
                    <a:pt x="20756" y="20653"/>
                  </a:moveTo>
                  <a:cubicBezTo>
                    <a:pt x="7088" y="20653"/>
                    <a:pt x="7088" y="20653"/>
                    <a:pt x="7088" y="20653"/>
                  </a:cubicBezTo>
                  <a:cubicBezTo>
                    <a:pt x="7088" y="5116"/>
                    <a:pt x="7088" y="5116"/>
                    <a:pt x="7088" y="5116"/>
                  </a:cubicBezTo>
                  <a:cubicBezTo>
                    <a:pt x="20756" y="5116"/>
                    <a:pt x="20756" y="5116"/>
                    <a:pt x="20756" y="5116"/>
                  </a:cubicBezTo>
                  <a:lnTo>
                    <a:pt x="20756" y="20653"/>
                  </a:lnTo>
                  <a:close/>
                  <a:moveTo>
                    <a:pt x="20756" y="4358"/>
                  </a:moveTo>
                  <a:cubicBezTo>
                    <a:pt x="844" y="4358"/>
                    <a:pt x="844" y="4358"/>
                    <a:pt x="844" y="4358"/>
                  </a:cubicBezTo>
                  <a:cubicBezTo>
                    <a:pt x="844" y="947"/>
                    <a:pt x="844" y="947"/>
                    <a:pt x="844" y="947"/>
                  </a:cubicBezTo>
                  <a:cubicBezTo>
                    <a:pt x="20756" y="947"/>
                    <a:pt x="20756" y="947"/>
                    <a:pt x="20756" y="947"/>
                  </a:cubicBezTo>
                  <a:lnTo>
                    <a:pt x="20756" y="4358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95" name="Oval 48">
              <a:extLst>
                <a:ext uri="{FF2B5EF4-FFF2-40B4-BE49-F238E27FC236}">
                  <a16:creationId xmlns:a16="http://schemas.microsoft.com/office/drawing/2014/main" id="{35585CEE-84D2-4106-BB3A-93024AF6DBBC}"/>
                </a:ext>
              </a:extLst>
            </p:cNvPr>
            <p:cNvSpPr/>
            <p:nvPr/>
          </p:nvSpPr>
          <p:spPr>
            <a:xfrm>
              <a:off x="8506343" y="5618124"/>
              <a:ext cx="21457" cy="21458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96" name="Oval 49">
              <a:extLst>
                <a:ext uri="{FF2B5EF4-FFF2-40B4-BE49-F238E27FC236}">
                  <a16:creationId xmlns:a16="http://schemas.microsoft.com/office/drawing/2014/main" id="{7F4A1BA0-A55B-42A7-9335-1B1DAC1802C9}"/>
                </a:ext>
              </a:extLst>
            </p:cNvPr>
            <p:cNvSpPr/>
            <p:nvPr/>
          </p:nvSpPr>
          <p:spPr>
            <a:xfrm>
              <a:off x="8559985" y="5618124"/>
              <a:ext cx="22799" cy="21458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297" name="Oval 50">
              <a:extLst>
                <a:ext uri="{FF2B5EF4-FFF2-40B4-BE49-F238E27FC236}">
                  <a16:creationId xmlns:a16="http://schemas.microsoft.com/office/drawing/2014/main" id="{094F7857-D16F-4566-8FB6-4C39535EC946}"/>
                </a:ext>
              </a:extLst>
            </p:cNvPr>
            <p:cNvSpPr/>
            <p:nvPr/>
          </p:nvSpPr>
          <p:spPr>
            <a:xfrm>
              <a:off x="8617650" y="5618124"/>
              <a:ext cx="21458" cy="21458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98" name="组合 297">
            <a:extLst>
              <a:ext uri="{FF2B5EF4-FFF2-40B4-BE49-F238E27FC236}">
                <a16:creationId xmlns:a16="http://schemas.microsoft.com/office/drawing/2014/main" id="{F9813986-4C28-42BC-A286-A5BFAF9A2811}"/>
              </a:ext>
            </a:extLst>
          </p:cNvPr>
          <p:cNvGrpSpPr/>
          <p:nvPr/>
        </p:nvGrpSpPr>
        <p:grpSpPr>
          <a:xfrm>
            <a:off x="7646738" y="5585939"/>
            <a:ext cx="406336" cy="362082"/>
            <a:chOff x="7646738" y="5585939"/>
            <a:chExt cx="406336" cy="362082"/>
          </a:xfrm>
          <a:solidFill>
            <a:schemeClr val="tx1"/>
          </a:solidFill>
        </p:grpSpPr>
        <p:sp>
          <p:nvSpPr>
            <p:cNvPr id="299" name="Freeform 51">
              <a:extLst>
                <a:ext uri="{FF2B5EF4-FFF2-40B4-BE49-F238E27FC236}">
                  <a16:creationId xmlns:a16="http://schemas.microsoft.com/office/drawing/2014/main" id="{59939740-1824-4F85-9C6E-46DB8ECBCCF5}"/>
                </a:ext>
              </a:extLst>
            </p:cNvPr>
            <p:cNvSpPr/>
            <p:nvPr/>
          </p:nvSpPr>
          <p:spPr>
            <a:xfrm>
              <a:off x="7646738" y="5585939"/>
              <a:ext cx="406336" cy="362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7" y="0"/>
                  </a:moveTo>
                  <a:cubicBezTo>
                    <a:pt x="1013" y="0"/>
                    <a:pt x="1013" y="0"/>
                    <a:pt x="1013" y="0"/>
                  </a:cubicBezTo>
                  <a:cubicBezTo>
                    <a:pt x="506" y="0"/>
                    <a:pt x="0" y="568"/>
                    <a:pt x="0" y="1137"/>
                  </a:cubicBezTo>
                  <a:cubicBezTo>
                    <a:pt x="0" y="20463"/>
                    <a:pt x="0" y="20463"/>
                    <a:pt x="0" y="20463"/>
                  </a:cubicBezTo>
                  <a:cubicBezTo>
                    <a:pt x="0" y="21032"/>
                    <a:pt x="506" y="21600"/>
                    <a:pt x="1013" y="21600"/>
                  </a:cubicBezTo>
                  <a:cubicBezTo>
                    <a:pt x="20587" y="21600"/>
                    <a:pt x="20587" y="21600"/>
                    <a:pt x="20587" y="21600"/>
                  </a:cubicBezTo>
                  <a:cubicBezTo>
                    <a:pt x="21094" y="21600"/>
                    <a:pt x="21600" y="21032"/>
                    <a:pt x="21600" y="20463"/>
                  </a:cubicBezTo>
                  <a:cubicBezTo>
                    <a:pt x="21600" y="1137"/>
                    <a:pt x="21600" y="1137"/>
                    <a:pt x="21600" y="1137"/>
                  </a:cubicBezTo>
                  <a:cubicBezTo>
                    <a:pt x="21600" y="568"/>
                    <a:pt x="21094" y="0"/>
                    <a:pt x="20587" y="0"/>
                  </a:cubicBezTo>
                  <a:close/>
                  <a:moveTo>
                    <a:pt x="14512" y="20653"/>
                  </a:moveTo>
                  <a:cubicBezTo>
                    <a:pt x="844" y="20653"/>
                    <a:pt x="844" y="20653"/>
                    <a:pt x="844" y="20653"/>
                  </a:cubicBezTo>
                  <a:cubicBezTo>
                    <a:pt x="844" y="5116"/>
                    <a:pt x="844" y="5116"/>
                    <a:pt x="844" y="5116"/>
                  </a:cubicBezTo>
                  <a:cubicBezTo>
                    <a:pt x="14512" y="5116"/>
                    <a:pt x="14512" y="5116"/>
                    <a:pt x="14512" y="5116"/>
                  </a:cubicBezTo>
                  <a:lnTo>
                    <a:pt x="14512" y="20653"/>
                  </a:lnTo>
                  <a:close/>
                  <a:moveTo>
                    <a:pt x="20756" y="20653"/>
                  </a:moveTo>
                  <a:cubicBezTo>
                    <a:pt x="15356" y="20653"/>
                    <a:pt x="15356" y="20653"/>
                    <a:pt x="15356" y="20653"/>
                  </a:cubicBezTo>
                  <a:cubicBezTo>
                    <a:pt x="15356" y="5116"/>
                    <a:pt x="15356" y="5116"/>
                    <a:pt x="15356" y="5116"/>
                  </a:cubicBezTo>
                  <a:cubicBezTo>
                    <a:pt x="20756" y="5116"/>
                    <a:pt x="20756" y="5116"/>
                    <a:pt x="20756" y="5116"/>
                  </a:cubicBezTo>
                  <a:lnTo>
                    <a:pt x="20756" y="20653"/>
                  </a:lnTo>
                  <a:close/>
                  <a:moveTo>
                    <a:pt x="20756" y="4358"/>
                  </a:moveTo>
                  <a:cubicBezTo>
                    <a:pt x="844" y="4358"/>
                    <a:pt x="844" y="4358"/>
                    <a:pt x="844" y="4358"/>
                  </a:cubicBezTo>
                  <a:cubicBezTo>
                    <a:pt x="844" y="947"/>
                    <a:pt x="844" y="947"/>
                    <a:pt x="844" y="947"/>
                  </a:cubicBezTo>
                  <a:cubicBezTo>
                    <a:pt x="20756" y="947"/>
                    <a:pt x="20756" y="947"/>
                    <a:pt x="20756" y="947"/>
                  </a:cubicBezTo>
                  <a:lnTo>
                    <a:pt x="20756" y="4358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00" name="Oval 52">
              <a:extLst>
                <a:ext uri="{FF2B5EF4-FFF2-40B4-BE49-F238E27FC236}">
                  <a16:creationId xmlns:a16="http://schemas.microsoft.com/office/drawing/2014/main" id="{462CFDFB-A0F7-4ED9-A775-CF9928108379}"/>
                </a:ext>
              </a:extLst>
            </p:cNvPr>
            <p:cNvSpPr/>
            <p:nvPr/>
          </p:nvSpPr>
          <p:spPr>
            <a:xfrm>
              <a:off x="7693673" y="5618124"/>
              <a:ext cx="22799" cy="21458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01" name="Oval 53">
              <a:extLst>
                <a:ext uri="{FF2B5EF4-FFF2-40B4-BE49-F238E27FC236}">
                  <a16:creationId xmlns:a16="http://schemas.microsoft.com/office/drawing/2014/main" id="{850C5A60-FC37-4AEF-9691-153C7E2E1FAF}"/>
                </a:ext>
              </a:extLst>
            </p:cNvPr>
            <p:cNvSpPr/>
            <p:nvPr/>
          </p:nvSpPr>
          <p:spPr>
            <a:xfrm>
              <a:off x="7748656" y="5618124"/>
              <a:ext cx="21458" cy="21458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02" name="Oval 54">
              <a:extLst>
                <a:ext uri="{FF2B5EF4-FFF2-40B4-BE49-F238E27FC236}">
                  <a16:creationId xmlns:a16="http://schemas.microsoft.com/office/drawing/2014/main" id="{A92C9EDF-E849-4256-BBC9-4D42F398091B}"/>
                </a:ext>
              </a:extLst>
            </p:cNvPr>
            <p:cNvSpPr/>
            <p:nvPr/>
          </p:nvSpPr>
          <p:spPr>
            <a:xfrm>
              <a:off x="7804980" y="5618124"/>
              <a:ext cx="22799" cy="21458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03" name="组合 302">
            <a:extLst>
              <a:ext uri="{FF2B5EF4-FFF2-40B4-BE49-F238E27FC236}">
                <a16:creationId xmlns:a16="http://schemas.microsoft.com/office/drawing/2014/main" id="{919F19F8-B395-4710-8A65-A26CC3E1A350}"/>
              </a:ext>
            </a:extLst>
          </p:cNvPr>
          <p:cNvGrpSpPr/>
          <p:nvPr/>
        </p:nvGrpSpPr>
        <p:grpSpPr>
          <a:xfrm>
            <a:off x="6835408" y="5585939"/>
            <a:ext cx="404995" cy="362082"/>
            <a:chOff x="6835408" y="5585939"/>
            <a:chExt cx="404995" cy="362082"/>
          </a:xfrm>
          <a:solidFill>
            <a:schemeClr val="tx1"/>
          </a:solidFill>
        </p:grpSpPr>
        <p:sp>
          <p:nvSpPr>
            <p:cNvPr id="304" name="Freeform 55">
              <a:extLst>
                <a:ext uri="{FF2B5EF4-FFF2-40B4-BE49-F238E27FC236}">
                  <a16:creationId xmlns:a16="http://schemas.microsoft.com/office/drawing/2014/main" id="{544E8FE0-CEA9-442E-83B5-9B55F13295E6}"/>
                </a:ext>
              </a:extLst>
            </p:cNvPr>
            <p:cNvSpPr/>
            <p:nvPr/>
          </p:nvSpPr>
          <p:spPr>
            <a:xfrm>
              <a:off x="6835408" y="5585939"/>
              <a:ext cx="404995" cy="362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8" y="0"/>
                  </a:moveTo>
                  <a:cubicBezTo>
                    <a:pt x="1012" y="0"/>
                    <a:pt x="1012" y="0"/>
                    <a:pt x="1012" y="0"/>
                  </a:cubicBezTo>
                  <a:cubicBezTo>
                    <a:pt x="506" y="0"/>
                    <a:pt x="0" y="568"/>
                    <a:pt x="0" y="1137"/>
                  </a:cubicBezTo>
                  <a:cubicBezTo>
                    <a:pt x="0" y="20463"/>
                    <a:pt x="0" y="20463"/>
                    <a:pt x="0" y="20463"/>
                  </a:cubicBezTo>
                  <a:cubicBezTo>
                    <a:pt x="0" y="21032"/>
                    <a:pt x="506" y="21600"/>
                    <a:pt x="1012" y="21600"/>
                  </a:cubicBezTo>
                  <a:cubicBezTo>
                    <a:pt x="20588" y="21600"/>
                    <a:pt x="20588" y="21600"/>
                    <a:pt x="20588" y="21600"/>
                  </a:cubicBezTo>
                  <a:cubicBezTo>
                    <a:pt x="21094" y="21600"/>
                    <a:pt x="21600" y="21032"/>
                    <a:pt x="21600" y="20463"/>
                  </a:cubicBezTo>
                  <a:cubicBezTo>
                    <a:pt x="21600" y="1137"/>
                    <a:pt x="21600" y="1137"/>
                    <a:pt x="21600" y="1137"/>
                  </a:cubicBezTo>
                  <a:cubicBezTo>
                    <a:pt x="21600" y="568"/>
                    <a:pt x="21094" y="0"/>
                    <a:pt x="20588" y="0"/>
                  </a:cubicBezTo>
                  <a:close/>
                  <a:moveTo>
                    <a:pt x="10462" y="20653"/>
                  </a:moveTo>
                  <a:cubicBezTo>
                    <a:pt x="844" y="20653"/>
                    <a:pt x="844" y="20653"/>
                    <a:pt x="844" y="20653"/>
                  </a:cubicBezTo>
                  <a:cubicBezTo>
                    <a:pt x="844" y="5116"/>
                    <a:pt x="844" y="5116"/>
                    <a:pt x="844" y="5116"/>
                  </a:cubicBezTo>
                  <a:cubicBezTo>
                    <a:pt x="10462" y="5116"/>
                    <a:pt x="10462" y="5116"/>
                    <a:pt x="10462" y="5116"/>
                  </a:cubicBezTo>
                  <a:lnTo>
                    <a:pt x="10462" y="20653"/>
                  </a:lnTo>
                  <a:close/>
                  <a:moveTo>
                    <a:pt x="20756" y="20653"/>
                  </a:moveTo>
                  <a:cubicBezTo>
                    <a:pt x="11138" y="20653"/>
                    <a:pt x="11138" y="20653"/>
                    <a:pt x="11138" y="20653"/>
                  </a:cubicBezTo>
                  <a:cubicBezTo>
                    <a:pt x="11138" y="5116"/>
                    <a:pt x="11138" y="5116"/>
                    <a:pt x="11138" y="5116"/>
                  </a:cubicBezTo>
                  <a:cubicBezTo>
                    <a:pt x="20756" y="5116"/>
                    <a:pt x="20756" y="5116"/>
                    <a:pt x="20756" y="5116"/>
                  </a:cubicBezTo>
                  <a:lnTo>
                    <a:pt x="20756" y="20653"/>
                  </a:lnTo>
                  <a:close/>
                  <a:moveTo>
                    <a:pt x="20756" y="4358"/>
                  </a:moveTo>
                  <a:cubicBezTo>
                    <a:pt x="844" y="4358"/>
                    <a:pt x="844" y="4358"/>
                    <a:pt x="844" y="4358"/>
                  </a:cubicBezTo>
                  <a:cubicBezTo>
                    <a:pt x="844" y="947"/>
                    <a:pt x="844" y="947"/>
                    <a:pt x="844" y="947"/>
                  </a:cubicBezTo>
                  <a:cubicBezTo>
                    <a:pt x="20756" y="947"/>
                    <a:pt x="20756" y="947"/>
                    <a:pt x="20756" y="947"/>
                  </a:cubicBezTo>
                  <a:lnTo>
                    <a:pt x="20756" y="4358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05" name="Oval 56">
              <a:extLst>
                <a:ext uri="{FF2B5EF4-FFF2-40B4-BE49-F238E27FC236}">
                  <a16:creationId xmlns:a16="http://schemas.microsoft.com/office/drawing/2014/main" id="{39600A64-631B-4550-82AD-DB14AFC49B5D}"/>
                </a:ext>
              </a:extLst>
            </p:cNvPr>
            <p:cNvSpPr/>
            <p:nvPr/>
          </p:nvSpPr>
          <p:spPr>
            <a:xfrm>
              <a:off x="6882345" y="5618124"/>
              <a:ext cx="22799" cy="21458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06" name="Oval 57">
              <a:extLst>
                <a:ext uri="{FF2B5EF4-FFF2-40B4-BE49-F238E27FC236}">
                  <a16:creationId xmlns:a16="http://schemas.microsoft.com/office/drawing/2014/main" id="{07AFF663-6585-4AEB-94CC-D2BF92EE6752}"/>
                </a:ext>
              </a:extLst>
            </p:cNvPr>
            <p:cNvSpPr/>
            <p:nvPr/>
          </p:nvSpPr>
          <p:spPr>
            <a:xfrm>
              <a:off x="6935987" y="5618124"/>
              <a:ext cx="22799" cy="21458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07" name="Oval 58">
              <a:extLst>
                <a:ext uri="{FF2B5EF4-FFF2-40B4-BE49-F238E27FC236}">
                  <a16:creationId xmlns:a16="http://schemas.microsoft.com/office/drawing/2014/main" id="{04553DC5-7CF0-444B-96D6-34DE3A0E6DFD}"/>
                </a:ext>
              </a:extLst>
            </p:cNvPr>
            <p:cNvSpPr/>
            <p:nvPr/>
          </p:nvSpPr>
          <p:spPr>
            <a:xfrm>
              <a:off x="6993650" y="5618124"/>
              <a:ext cx="21458" cy="21458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08" name="组合 307">
            <a:extLst>
              <a:ext uri="{FF2B5EF4-FFF2-40B4-BE49-F238E27FC236}">
                <a16:creationId xmlns:a16="http://schemas.microsoft.com/office/drawing/2014/main" id="{D2E282C6-C7B6-4764-86BC-5D483E7D3226}"/>
              </a:ext>
            </a:extLst>
          </p:cNvPr>
          <p:cNvGrpSpPr/>
          <p:nvPr/>
        </p:nvGrpSpPr>
        <p:grpSpPr>
          <a:xfrm>
            <a:off x="6022738" y="5585939"/>
            <a:ext cx="406336" cy="362082"/>
            <a:chOff x="6022738" y="5585939"/>
            <a:chExt cx="406336" cy="362082"/>
          </a:xfrm>
          <a:solidFill>
            <a:schemeClr val="tx1"/>
          </a:solidFill>
        </p:grpSpPr>
        <p:sp>
          <p:nvSpPr>
            <p:cNvPr id="309" name="Freeform 59">
              <a:extLst>
                <a:ext uri="{FF2B5EF4-FFF2-40B4-BE49-F238E27FC236}">
                  <a16:creationId xmlns:a16="http://schemas.microsoft.com/office/drawing/2014/main" id="{1710AE2A-E795-4B94-B4A4-01E173B6CD93}"/>
                </a:ext>
              </a:extLst>
            </p:cNvPr>
            <p:cNvSpPr/>
            <p:nvPr/>
          </p:nvSpPr>
          <p:spPr>
            <a:xfrm>
              <a:off x="6022738" y="5585939"/>
              <a:ext cx="406336" cy="362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7" y="0"/>
                  </a:moveTo>
                  <a:cubicBezTo>
                    <a:pt x="1013" y="0"/>
                    <a:pt x="1013" y="0"/>
                    <a:pt x="1013" y="0"/>
                  </a:cubicBezTo>
                  <a:cubicBezTo>
                    <a:pt x="506" y="0"/>
                    <a:pt x="0" y="568"/>
                    <a:pt x="0" y="1137"/>
                  </a:cubicBezTo>
                  <a:cubicBezTo>
                    <a:pt x="0" y="20463"/>
                    <a:pt x="0" y="20463"/>
                    <a:pt x="0" y="20463"/>
                  </a:cubicBezTo>
                  <a:cubicBezTo>
                    <a:pt x="0" y="21032"/>
                    <a:pt x="506" y="21600"/>
                    <a:pt x="1013" y="21600"/>
                  </a:cubicBezTo>
                  <a:cubicBezTo>
                    <a:pt x="20587" y="21600"/>
                    <a:pt x="20587" y="21600"/>
                    <a:pt x="20587" y="21600"/>
                  </a:cubicBezTo>
                  <a:cubicBezTo>
                    <a:pt x="21094" y="21600"/>
                    <a:pt x="21600" y="21032"/>
                    <a:pt x="21600" y="20463"/>
                  </a:cubicBezTo>
                  <a:cubicBezTo>
                    <a:pt x="21600" y="1137"/>
                    <a:pt x="21600" y="1137"/>
                    <a:pt x="21600" y="1137"/>
                  </a:cubicBezTo>
                  <a:cubicBezTo>
                    <a:pt x="21600" y="568"/>
                    <a:pt x="21094" y="0"/>
                    <a:pt x="20587" y="0"/>
                  </a:cubicBezTo>
                  <a:close/>
                  <a:moveTo>
                    <a:pt x="20756" y="20653"/>
                  </a:moveTo>
                  <a:cubicBezTo>
                    <a:pt x="844" y="20653"/>
                    <a:pt x="844" y="20653"/>
                    <a:pt x="844" y="20653"/>
                  </a:cubicBezTo>
                  <a:cubicBezTo>
                    <a:pt x="844" y="5116"/>
                    <a:pt x="844" y="5116"/>
                    <a:pt x="844" y="5116"/>
                  </a:cubicBezTo>
                  <a:cubicBezTo>
                    <a:pt x="20756" y="5116"/>
                    <a:pt x="20756" y="5116"/>
                    <a:pt x="20756" y="5116"/>
                  </a:cubicBezTo>
                  <a:lnTo>
                    <a:pt x="20756" y="20653"/>
                  </a:lnTo>
                  <a:close/>
                  <a:moveTo>
                    <a:pt x="20756" y="4358"/>
                  </a:moveTo>
                  <a:cubicBezTo>
                    <a:pt x="844" y="4358"/>
                    <a:pt x="844" y="4358"/>
                    <a:pt x="844" y="4358"/>
                  </a:cubicBezTo>
                  <a:cubicBezTo>
                    <a:pt x="844" y="947"/>
                    <a:pt x="844" y="947"/>
                    <a:pt x="844" y="947"/>
                  </a:cubicBezTo>
                  <a:cubicBezTo>
                    <a:pt x="20756" y="947"/>
                    <a:pt x="20756" y="947"/>
                    <a:pt x="20756" y="947"/>
                  </a:cubicBezTo>
                  <a:lnTo>
                    <a:pt x="20756" y="4358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10" name="Oval 60">
              <a:extLst>
                <a:ext uri="{FF2B5EF4-FFF2-40B4-BE49-F238E27FC236}">
                  <a16:creationId xmlns:a16="http://schemas.microsoft.com/office/drawing/2014/main" id="{2DCA2F22-4F87-4C84-910B-9109779DE4A1}"/>
                </a:ext>
              </a:extLst>
            </p:cNvPr>
            <p:cNvSpPr/>
            <p:nvPr/>
          </p:nvSpPr>
          <p:spPr>
            <a:xfrm>
              <a:off x="6071015" y="5618124"/>
              <a:ext cx="21457" cy="21458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11" name="Oval 61">
              <a:extLst>
                <a:ext uri="{FF2B5EF4-FFF2-40B4-BE49-F238E27FC236}">
                  <a16:creationId xmlns:a16="http://schemas.microsoft.com/office/drawing/2014/main" id="{DFA3669C-45D6-4827-8171-67639BF89F4A}"/>
                </a:ext>
              </a:extLst>
            </p:cNvPr>
            <p:cNvSpPr/>
            <p:nvPr/>
          </p:nvSpPr>
          <p:spPr>
            <a:xfrm>
              <a:off x="6124657" y="5618124"/>
              <a:ext cx="21458" cy="21458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12" name="Oval 62">
              <a:extLst>
                <a:ext uri="{FF2B5EF4-FFF2-40B4-BE49-F238E27FC236}">
                  <a16:creationId xmlns:a16="http://schemas.microsoft.com/office/drawing/2014/main" id="{0D18668C-53B0-418B-A6E1-D9DF45303959}"/>
                </a:ext>
              </a:extLst>
            </p:cNvPr>
            <p:cNvSpPr/>
            <p:nvPr/>
          </p:nvSpPr>
          <p:spPr>
            <a:xfrm>
              <a:off x="6180981" y="5618124"/>
              <a:ext cx="22799" cy="21458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13" name="Freeform 63">
              <a:extLst>
                <a:ext uri="{FF2B5EF4-FFF2-40B4-BE49-F238E27FC236}">
                  <a16:creationId xmlns:a16="http://schemas.microsoft.com/office/drawing/2014/main" id="{4EEFFB40-958D-486D-B731-7D66D1EB6B09}"/>
                </a:ext>
              </a:extLst>
            </p:cNvPr>
            <p:cNvSpPr/>
            <p:nvPr/>
          </p:nvSpPr>
          <p:spPr>
            <a:xfrm>
              <a:off x="6141532" y="5744182"/>
              <a:ext cx="64930" cy="113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450" extrusionOk="0">
                  <a:moveTo>
                    <a:pt x="772" y="21000"/>
                  </a:moveTo>
                  <a:cubicBezTo>
                    <a:pt x="1800" y="21600"/>
                    <a:pt x="3857" y="21600"/>
                    <a:pt x="4886" y="21000"/>
                  </a:cubicBezTo>
                  <a:cubicBezTo>
                    <a:pt x="4886" y="21000"/>
                    <a:pt x="20314" y="12000"/>
                    <a:pt x="20314" y="12000"/>
                  </a:cubicBezTo>
                  <a:cubicBezTo>
                    <a:pt x="21343" y="11400"/>
                    <a:pt x="21343" y="10800"/>
                    <a:pt x="21343" y="10200"/>
                  </a:cubicBezTo>
                  <a:cubicBezTo>
                    <a:pt x="20314" y="9600"/>
                    <a:pt x="11057" y="4200"/>
                    <a:pt x="4886" y="600"/>
                  </a:cubicBezTo>
                  <a:cubicBezTo>
                    <a:pt x="3857" y="0"/>
                    <a:pt x="3857" y="0"/>
                    <a:pt x="2829" y="0"/>
                  </a:cubicBezTo>
                  <a:cubicBezTo>
                    <a:pt x="1800" y="0"/>
                    <a:pt x="1800" y="0"/>
                    <a:pt x="772" y="600"/>
                  </a:cubicBezTo>
                  <a:cubicBezTo>
                    <a:pt x="-257" y="1200"/>
                    <a:pt x="-257" y="1800"/>
                    <a:pt x="772" y="2400"/>
                  </a:cubicBezTo>
                  <a:cubicBezTo>
                    <a:pt x="15172" y="10800"/>
                    <a:pt x="15172" y="10800"/>
                    <a:pt x="15172" y="10800"/>
                  </a:cubicBezTo>
                  <a:cubicBezTo>
                    <a:pt x="772" y="19200"/>
                    <a:pt x="772" y="19200"/>
                    <a:pt x="772" y="19200"/>
                  </a:cubicBezTo>
                  <a:cubicBezTo>
                    <a:pt x="-257" y="19800"/>
                    <a:pt x="-257" y="21000"/>
                    <a:pt x="772" y="210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14" name="Freeform 64">
              <a:extLst>
                <a:ext uri="{FF2B5EF4-FFF2-40B4-BE49-F238E27FC236}">
                  <a16:creationId xmlns:a16="http://schemas.microsoft.com/office/drawing/2014/main" id="{18DCE416-E867-4A76-A356-9BDB0A2375B6}"/>
                </a:ext>
              </a:extLst>
            </p:cNvPr>
            <p:cNvSpPr/>
            <p:nvPr/>
          </p:nvSpPr>
          <p:spPr>
            <a:xfrm>
              <a:off x="6215848" y="5846101"/>
              <a:ext cx="85827" cy="1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0" y="21600"/>
                  </a:moveTo>
                  <a:cubicBezTo>
                    <a:pt x="19200" y="21600"/>
                    <a:pt x="19200" y="21600"/>
                    <a:pt x="19200" y="21600"/>
                  </a:cubicBezTo>
                  <a:cubicBezTo>
                    <a:pt x="20800" y="21600"/>
                    <a:pt x="21600" y="16200"/>
                    <a:pt x="21600" y="10800"/>
                  </a:cubicBezTo>
                  <a:cubicBezTo>
                    <a:pt x="21600" y="5400"/>
                    <a:pt x="20800" y="0"/>
                    <a:pt x="19200" y="0"/>
                  </a:cubicBezTo>
                  <a:cubicBezTo>
                    <a:pt x="1600" y="0"/>
                    <a:pt x="1600" y="0"/>
                    <a:pt x="1600" y="0"/>
                  </a:cubicBezTo>
                  <a:cubicBezTo>
                    <a:pt x="800" y="0"/>
                    <a:pt x="0" y="5400"/>
                    <a:pt x="0" y="10800"/>
                  </a:cubicBezTo>
                  <a:cubicBezTo>
                    <a:pt x="0" y="16200"/>
                    <a:pt x="800" y="21600"/>
                    <a:pt x="1600" y="216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52" name="Freeform 96">
            <a:extLst>
              <a:ext uri="{FF2B5EF4-FFF2-40B4-BE49-F238E27FC236}">
                <a16:creationId xmlns:a16="http://schemas.microsoft.com/office/drawing/2014/main" id="{73C2BA2A-342C-4F85-A720-8CCEA74F2997}"/>
              </a:ext>
            </a:extLst>
          </p:cNvPr>
          <p:cNvSpPr/>
          <p:nvPr/>
        </p:nvSpPr>
        <p:spPr>
          <a:xfrm>
            <a:off x="10081758" y="4750173"/>
            <a:ext cx="406950" cy="408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1" h="21351" extrusionOk="0">
                <a:moveTo>
                  <a:pt x="20977" y="21309"/>
                </a:moveTo>
                <a:cubicBezTo>
                  <a:pt x="20977" y="21309"/>
                  <a:pt x="21143" y="21309"/>
                  <a:pt x="21143" y="21143"/>
                </a:cubicBezTo>
                <a:cubicBezTo>
                  <a:pt x="21309" y="21143"/>
                  <a:pt x="21309" y="20977"/>
                  <a:pt x="21309" y="20977"/>
                </a:cubicBezTo>
                <a:cubicBezTo>
                  <a:pt x="21309" y="17487"/>
                  <a:pt x="21309" y="17487"/>
                  <a:pt x="21309" y="17487"/>
                </a:cubicBezTo>
                <a:cubicBezTo>
                  <a:pt x="21309" y="17487"/>
                  <a:pt x="21309" y="17487"/>
                  <a:pt x="21309" y="17487"/>
                </a:cubicBezTo>
                <a:cubicBezTo>
                  <a:pt x="21309" y="17321"/>
                  <a:pt x="21309" y="17321"/>
                  <a:pt x="21143" y="17155"/>
                </a:cubicBezTo>
                <a:cubicBezTo>
                  <a:pt x="14663" y="10675"/>
                  <a:pt x="14663" y="10675"/>
                  <a:pt x="14663" y="10675"/>
                </a:cubicBezTo>
                <a:cubicBezTo>
                  <a:pt x="20977" y="4361"/>
                  <a:pt x="20977" y="4361"/>
                  <a:pt x="20977" y="4361"/>
                </a:cubicBezTo>
                <a:cubicBezTo>
                  <a:pt x="21475" y="4029"/>
                  <a:pt x="21475" y="3364"/>
                  <a:pt x="20977" y="3032"/>
                </a:cubicBezTo>
                <a:cubicBezTo>
                  <a:pt x="18318" y="373"/>
                  <a:pt x="18318" y="373"/>
                  <a:pt x="18318" y="373"/>
                </a:cubicBezTo>
                <a:cubicBezTo>
                  <a:pt x="17986" y="-125"/>
                  <a:pt x="17321" y="-125"/>
                  <a:pt x="16989" y="373"/>
                </a:cubicBezTo>
                <a:cubicBezTo>
                  <a:pt x="10675" y="6687"/>
                  <a:pt x="10675" y="6687"/>
                  <a:pt x="10675" y="6687"/>
                </a:cubicBezTo>
                <a:cubicBezTo>
                  <a:pt x="4860" y="872"/>
                  <a:pt x="4860" y="872"/>
                  <a:pt x="4860" y="872"/>
                </a:cubicBezTo>
                <a:cubicBezTo>
                  <a:pt x="4361" y="373"/>
                  <a:pt x="3697" y="41"/>
                  <a:pt x="2866" y="41"/>
                </a:cubicBezTo>
                <a:cubicBezTo>
                  <a:pt x="2201" y="41"/>
                  <a:pt x="1370" y="373"/>
                  <a:pt x="872" y="872"/>
                </a:cubicBezTo>
                <a:cubicBezTo>
                  <a:pt x="373" y="1370"/>
                  <a:pt x="41" y="2201"/>
                  <a:pt x="41" y="2866"/>
                </a:cubicBezTo>
                <a:cubicBezTo>
                  <a:pt x="41" y="3697"/>
                  <a:pt x="373" y="4361"/>
                  <a:pt x="872" y="4860"/>
                </a:cubicBezTo>
                <a:cubicBezTo>
                  <a:pt x="6687" y="10675"/>
                  <a:pt x="6687" y="10675"/>
                  <a:pt x="6687" y="10675"/>
                </a:cubicBezTo>
                <a:cubicBezTo>
                  <a:pt x="373" y="16989"/>
                  <a:pt x="373" y="16989"/>
                  <a:pt x="373" y="16989"/>
                </a:cubicBezTo>
                <a:cubicBezTo>
                  <a:pt x="-125" y="17321"/>
                  <a:pt x="-125" y="17986"/>
                  <a:pt x="373" y="18318"/>
                </a:cubicBezTo>
                <a:cubicBezTo>
                  <a:pt x="3032" y="20977"/>
                  <a:pt x="3032" y="20977"/>
                  <a:pt x="3032" y="20977"/>
                </a:cubicBezTo>
                <a:cubicBezTo>
                  <a:pt x="3364" y="21475"/>
                  <a:pt x="4029" y="21475"/>
                  <a:pt x="4361" y="20977"/>
                </a:cubicBezTo>
                <a:cubicBezTo>
                  <a:pt x="10675" y="14663"/>
                  <a:pt x="10675" y="14663"/>
                  <a:pt x="10675" y="14663"/>
                </a:cubicBezTo>
                <a:cubicBezTo>
                  <a:pt x="17155" y="21143"/>
                  <a:pt x="17155" y="21143"/>
                  <a:pt x="17155" y="21143"/>
                </a:cubicBezTo>
                <a:cubicBezTo>
                  <a:pt x="17321" y="21309"/>
                  <a:pt x="17321" y="21309"/>
                  <a:pt x="17487" y="21309"/>
                </a:cubicBezTo>
                <a:cubicBezTo>
                  <a:pt x="20977" y="21309"/>
                  <a:pt x="20977" y="21309"/>
                  <a:pt x="20977" y="21309"/>
                </a:cubicBezTo>
                <a:close/>
                <a:moveTo>
                  <a:pt x="12835" y="5524"/>
                </a:moveTo>
                <a:cubicBezTo>
                  <a:pt x="13998" y="6521"/>
                  <a:pt x="13998" y="6521"/>
                  <a:pt x="13998" y="6521"/>
                </a:cubicBezTo>
                <a:cubicBezTo>
                  <a:pt x="13998" y="6687"/>
                  <a:pt x="14330" y="6687"/>
                  <a:pt x="14497" y="6521"/>
                </a:cubicBezTo>
                <a:cubicBezTo>
                  <a:pt x="14663" y="6355"/>
                  <a:pt x="14663" y="6189"/>
                  <a:pt x="14497" y="6023"/>
                </a:cubicBezTo>
                <a:cubicBezTo>
                  <a:pt x="13500" y="5026"/>
                  <a:pt x="13500" y="5026"/>
                  <a:pt x="13500" y="5026"/>
                </a:cubicBezTo>
                <a:cubicBezTo>
                  <a:pt x="15493" y="2866"/>
                  <a:pt x="15493" y="2866"/>
                  <a:pt x="15493" y="2866"/>
                </a:cubicBezTo>
                <a:cubicBezTo>
                  <a:pt x="16490" y="3863"/>
                  <a:pt x="16490" y="3863"/>
                  <a:pt x="16490" y="3863"/>
                </a:cubicBezTo>
                <a:cubicBezTo>
                  <a:pt x="16657" y="4029"/>
                  <a:pt x="16989" y="4029"/>
                  <a:pt x="17155" y="3863"/>
                </a:cubicBezTo>
                <a:cubicBezTo>
                  <a:pt x="17155" y="3863"/>
                  <a:pt x="17155" y="3697"/>
                  <a:pt x="17155" y="3697"/>
                </a:cubicBezTo>
                <a:cubicBezTo>
                  <a:pt x="17155" y="3530"/>
                  <a:pt x="17155" y="3364"/>
                  <a:pt x="17155" y="3364"/>
                </a:cubicBezTo>
                <a:cubicBezTo>
                  <a:pt x="15992" y="2367"/>
                  <a:pt x="15992" y="2367"/>
                  <a:pt x="15992" y="2367"/>
                </a:cubicBezTo>
                <a:cubicBezTo>
                  <a:pt x="17653" y="706"/>
                  <a:pt x="17653" y="706"/>
                  <a:pt x="17653" y="706"/>
                </a:cubicBezTo>
                <a:cubicBezTo>
                  <a:pt x="20644" y="3697"/>
                  <a:pt x="20644" y="3697"/>
                  <a:pt x="20644" y="3697"/>
                </a:cubicBezTo>
                <a:cubicBezTo>
                  <a:pt x="14164" y="10177"/>
                  <a:pt x="14164" y="10177"/>
                  <a:pt x="14164" y="10177"/>
                </a:cubicBezTo>
                <a:cubicBezTo>
                  <a:pt x="11173" y="7186"/>
                  <a:pt x="11173" y="7186"/>
                  <a:pt x="11173" y="7186"/>
                </a:cubicBezTo>
                <a:lnTo>
                  <a:pt x="12835" y="5524"/>
                </a:lnTo>
                <a:close/>
                <a:moveTo>
                  <a:pt x="1537" y="4527"/>
                </a:moveTo>
                <a:cubicBezTo>
                  <a:pt x="1537" y="4361"/>
                  <a:pt x="1370" y="4361"/>
                  <a:pt x="1370" y="4361"/>
                </a:cubicBezTo>
                <a:cubicBezTo>
                  <a:pt x="1038" y="4029"/>
                  <a:pt x="872" y="3364"/>
                  <a:pt x="872" y="2866"/>
                </a:cubicBezTo>
                <a:cubicBezTo>
                  <a:pt x="872" y="2367"/>
                  <a:pt x="1038" y="1869"/>
                  <a:pt x="1370" y="1370"/>
                </a:cubicBezTo>
                <a:cubicBezTo>
                  <a:pt x="2201" y="540"/>
                  <a:pt x="3530" y="540"/>
                  <a:pt x="4361" y="1370"/>
                </a:cubicBezTo>
                <a:cubicBezTo>
                  <a:pt x="5026" y="2035"/>
                  <a:pt x="5026" y="2035"/>
                  <a:pt x="5026" y="2035"/>
                </a:cubicBezTo>
                <a:cubicBezTo>
                  <a:pt x="2035" y="5026"/>
                  <a:pt x="2035" y="5026"/>
                  <a:pt x="2035" y="5026"/>
                </a:cubicBezTo>
                <a:lnTo>
                  <a:pt x="1537" y="4527"/>
                </a:lnTo>
                <a:close/>
                <a:moveTo>
                  <a:pt x="2533" y="5524"/>
                </a:moveTo>
                <a:cubicBezTo>
                  <a:pt x="5524" y="2533"/>
                  <a:pt x="5524" y="2533"/>
                  <a:pt x="5524" y="2533"/>
                </a:cubicBezTo>
                <a:cubicBezTo>
                  <a:pt x="6687" y="3697"/>
                  <a:pt x="6687" y="3697"/>
                  <a:pt x="6687" y="3697"/>
                </a:cubicBezTo>
                <a:cubicBezTo>
                  <a:pt x="3697" y="6687"/>
                  <a:pt x="3697" y="6687"/>
                  <a:pt x="3697" y="6687"/>
                </a:cubicBezTo>
                <a:lnTo>
                  <a:pt x="2533" y="5524"/>
                </a:lnTo>
                <a:close/>
                <a:moveTo>
                  <a:pt x="3697" y="20644"/>
                </a:moveTo>
                <a:cubicBezTo>
                  <a:pt x="706" y="17653"/>
                  <a:pt x="706" y="17653"/>
                  <a:pt x="706" y="17653"/>
                </a:cubicBezTo>
                <a:cubicBezTo>
                  <a:pt x="2367" y="15992"/>
                  <a:pt x="2367" y="15992"/>
                  <a:pt x="2367" y="15992"/>
                </a:cubicBezTo>
                <a:cubicBezTo>
                  <a:pt x="3364" y="17155"/>
                  <a:pt x="3364" y="17155"/>
                  <a:pt x="3364" y="17155"/>
                </a:cubicBezTo>
                <a:cubicBezTo>
                  <a:pt x="3530" y="17321"/>
                  <a:pt x="3697" y="17321"/>
                  <a:pt x="3863" y="17155"/>
                </a:cubicBezTo>
                <a:cubicBezTo>
                  <a:pt x="4029" y="16989"/>
                  <a:pt x="4029" y="16657"/>
                  <a:pt x="3863" y="16490"/>
                </a:cubicBezTo>
                <a:cubicBezTo>
                  <a:pt x="2866" y="15493"/>
                  <a:pt x="2866" y="15493"/>
                  <a:pt x="2866" y="15493"/>
                </a:cubicBezTo>
                <a:cubicBezTo>
                  <a:pt x="5026" y="13500"/>
                  <a:pt x="5026" y="13500"/>
                  <a:pt x="5026" y="13500"/>
                </a:cubicBezTo>
                <a:cubicBezTo>
                  <a:pt x="6023" y="14497"/>
                  <a:pt x="6023" y="14497"/>
                  <a:pt x="6023" y="14497"/>
                </a:cubicBezTo>
                <a:cubicBezTo>
                  <a:pt x="6189" y="14663"/>
                  <a:pt x="6355" y="14663"/>
                  <a:pt x="6521" y="14497"/>
                </a:cubicBezTo>
                <a:cubicBezTo>
                  <a:pt x="6687" y="14330"/>
                  <a:pt x="6687" y="13998"/>
                  <a:pt x="6521" y="13998"/>
                </a:cubicBezTo>
                <a:cubicBezTo>
                  <a:pt x="5524" y="12835"/>
                  <a:pt x="5524" y="12835"/>
                  <a:pt x="5524" y="12835"/>
                </a:cubicBezTo>
                <a:cubicBezTo>
                  <a:pt x="7186" y="11173"/>
                  <a:pt x="7186" y="11173"/>
                  <a:pt x="7186" y="11173"/>
                </a:cubicBezTo>
                <a:cubicBezTo>
                  <a:pt x="10177" y="14164"/>
                  <a:pt x="10177" y="14164"/>
                  <a:pt x="10177" y="14164"/>
                </a:cubicBezTo>
                <a:lnTo>
                  <a:pt x="3697" y="20644"/>
                </a:lnTo>
                <a:close/>
                <a:moveTo>
                  <a:pt x="20478" y="20478"/>
                </a:moveTo>
                <a:cubicBezTo>
                  <a:pt x="17653" y="20478"/>
                  <a:pt x="17653" y="20478"/>
                  <a:pt x="17653" y="20478"/>
                </a:cubicBezTo>
                <a:cubicBezTo>
                  <a:pt x="4361" y="7186"/>
                  <a:pt x="4361" y="7186"/>
                  <a:pt x="4361" y="7186"/>
                </a:cubicBezTo>
                <a:cubicBezTo>
                  <a:pt x="7186" y="4361"/>
                  <a:pt x="7186" y="4361"/>
                  <a:pt x="7186" y="4361"/>
                </a:cubicBezTo>
                <a:cubicBezTo>
                  <a:pt x="7352" y="4527"/>
                  <a:pt x="7352" y="4527"/>
                  <a:pt x="7352" y="4527"/>
                </a:cubicBezTo>
                <a:cubicBezTo>
                  <a:pt x="20478" y="17653"/>
                  <a:pt x="20478" y="17653"/>
                  <a:pt x="20478" y="17653"/>
                </a:cubicBezTo>
                <a:lnTo>
                  <a:pt x="20478" y="20478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353" name="Freeform 97">
            <a:extLst>
              <a:ext uri="{FF2B5EF4-FFF2-40B4-BE49-F238E27FC236}">
                <a16:creationId xmlns:a16="http://schemas.microsoft.com/office/drawing/2014/main" id="{BCBBA054-9BB0-4936-987C-03E79812CCC1}"/>
              </a:ext>
            </a:extLst>
          </p:cNvPr>
          <p:cNvSpPr/>
          <p:nvPr/>
        </p:nvSpPr>
        <p:spPr>
          <a:xfrm>
            <a:off x="9270736" y="4751813"/>
            <a:ext cx="406336" cy="404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62" y="21600"/>
                </a:moveTo>
                <a:cubicBezTo>
                  <a:pt x="21262" y="21600"/>
                  <a:pt x="21262" y="21600"/>
                  <a:pt x="21262" y="21600"/>
                </a:cubicBezTo>
                <a:cubicBezTo>
                  <a:pt x="21262" y="21600"/>
                  <a:pt x="21431" y="21600"/>
                  <a:pt x="21431" y="21431"/>
                </a:cubicBezTo>
                <a:cubicBezTo>
                  <a:pt x="21600" y="21431"/>
                  <a:pt x="21600" y="21263"/>
                  <a:pt x="21600" y="21263"/>
                </a:cubicBezTo>
                <a:cubicBezTo>
                  <a:pt x="21600" y="17719"/>
                  <a:pt x="21600" y="17719"/>
                  <a:pt x="21600" y="17719"/>
                </a:cubicBezTo>
                <a:cubicBezTo>
                  <a:pt x="21600" y="17550"/>
                  <a:pt x="21600" y="17550"/>
                  <a:pt x="21431" y="17381"/>
                </a:cubicBezTo>
                <a:cubicBezTo>
                  <a:pt x="14344" y="10294"/>
                  <a:pt x="14344" y="10294"/>
                  <a:pt x="14344" y="10294"/>
                </a:cubicBezTo>
                <a:cubicBezTo>
                  <a:pt x="20925" y="4219"/>
                  <a:pt x="20925" y="4219"/>
                  <a:pt x="20925" y="4219"/>
                </a:cubicBezTo>
                <a:cubicBezTo>
                  <a:pt x="21262" y="3712"/>
                  <a:pt x="21600" y="3206"/>
                  <a:pt x="21600" y="2531"/>
                </a:cubicBezTo>
                <a:cubicBezTo>
                  <a:pt x="21600" y="2025"/>
                  <a:pt x="21431" y="1519"/>
                  <a:pt x="20925" y="1181"/>
                </a:cubicBezTo>
                <a:cubicBezTo>
                  <a:pt x="20250" y="337"/>
                  <a:pt x="18900" y="337"/>
                  <a:pt x="18056" y="1181"/>
                </a:cubicBezTo>
                <a:cubicBezTo>
                  <a:pt x="18056" y="1350"/>
                  <a:pt x="18056" y="1350"/>
                  <a:pt x="18056" y="1350"/>
                </a:cubicBezTo>
                <a:cubicBezTo>
                  <a:pt x="11981" y="7931"/>
                  <a:pt x="11981" y="7931"/>
                  <a:pt x="11981" y="7931"/>
                </a:cubicBezTo>
                <a:cubicBezTo>
                  <a:pt x="6919" y="2869"/>
                  <a:pt x="6919" y="2869"/>
                  <a:pt x="6919" y="2869"/>
                </a:cubicBezTo>
                <a:cubicBezTo>
                  <a:pt x="4894" y="844"/>
                  <a:pt x="4894" y="844"/>
                  <a:pt x="4894" y="844"/>
                </a:cubicBezTo>
                <a:cubicBezTo>
                  <a:pt x="4388" y="337"/>
                  <a:pt x="3713" y="0"/>
                  <a:pt x="2869" y="0"/>
                </a:cubicBezTo>
                <a:cubicBezTo>
                  <a:pt x="2194" y="0"/>
                  <a:pt x="1350" y="337"/>
                  <a:pt x="844" y="844"/>
                </a:cubicBezTo>
                <a:cubicBezTo>
                  <a:pt x="338" y="1350"/>
                  <a:pt x="0" y="2194"/>
                  <a:pt x="0" y="2869"/>
                </a:cubicBezTo>
                <a:cubicBezTo>
                  <a:pt x="0" y="3712"/>
                  <a:pt x="338" y="4387"/>
                  <a:pt x="844" y="4894"/>
                </a:cubicBezTo>
                <a:cubicBezTo>
                  <a:pt x="8100" y="12150"/>
                  <a:pt x="8100" y="12150"/>
                  <a:pt x="8100" y="12150"/>
                </a:cubicBezTo>
                <a:cubicBezTo>
                  <a:pt x="6581" y="13838"/>
                  <a:pt x="6581" y="13838"/>
                  <a:pt x="6581" y="13838"/>
                </a:cubicBezTo>
                <a:cubicBezTo>
                  <a:pt x="6244" y="13500"/>
                  <a:pt x="6244" y="13500"/>
                  <a:pt x="6244" y="13500"/>
                </a:cubicBezTo>
                <a:cubicBezTo>
                  <a:pt x="6075" y="13331"/>
                  <a:pt x="5906" y="13331"/>
                  <a:pt x="5737" y="13500"/>
                </a:cubicBezTo>
                <a:cubicBezTo>
                  <a:pt x="4725" y="14681"/>
                  <a:pt x="4725" y="14681"/>
                  <a:pt x="4725" y="14681"/>
                </a:cubicBezTo>
                <a:cubicBezTo>
                  <a:pt x="4388" y="14681"/>
                  <a:pt x="4388" y="14681"/>
                  <a:pt x="4388" y="14681"/>
                </a:cubicBezTo>
                <a:cubicBezTo>
                  <a:pt x="3881" y="14681"/>
                  <a:pt x="3206" y="14850"/>
                  <a:pt x="2700" y="15188"/>
                </a:cubicBezTo>
                <a:cubicBezTo>
                  <a:pt x="2194" y="15525"/>
                  <a:pt x="1856" y="16031"/>
                  <a:pt x="1519" y="16538"/>
                </a:cubicBezTo>
                <a:cubicBezTo>
                  <a:pt x="1350" y="16875"/>
                  <a:pt x="1350" y="17213"/>
                  <a:pt x="1181" y="17381"/>
                </a:cubicBezTo>
                <a:cubicBezTo>
                  <a:pt x="1013" y="18056"/>
                  <a:pt x="844" y="18563"/>
                  <a:pt x="338" y="19069"/>
                </a:cubicBezTo>
                <a:cubicBezTo>
                  <a:pt x="169" y="19406"/>
                  <a:pt x="0" y="19575"/>
                  <a:pt x="0" y="19913"/>
                </a:cubicBezTo>
                <a:cubicBezTo>
                  <a:pt x="0" y="20081"/>
                  <a:pt x="169" y="20419"/>
                  <a:pt x="338" y="20588"/>
                </a:cubicBezTo>
                <a:cubicBezTo>
                  <a:pt x="506" y="20756"/>
                  <a:pt x="675" y="20756"/>
                  <a:pt x="844" y="20925"/>
                </a:cubicBezTo>
                <a:cubicBezTo>
                  <a:pt x="2869" y="21094"/>
                  <a:pt x="4388" y="21094"/>
                  <a:pt x="5063" y="20756"/>
                </a:cubicBezTo>
                <a:cubicBezTo>
                  <a:pt x="5400" y="20756"/>
                  <a:pt x="5569" y="20588"/>
                  <a:pt x="5906" y="20588"/>
                </a:cubicBezTo>
                <a:cubicBezTo>
                  <a:pt x="6412" y="20250"/>
                  <a:pt x="6750" y="19913"/>
                  <a:pt x="7088" y="19406"/>
                </a:cubicBezTo>
                <a:cubicBezTo>
                  <a:pt x="7425" y="18900"/>
                  <a:pt x="7594" y="18394"/>
                  <a:pt x="7594" y="17719"/>
                </a:cubicBezTo>
                <a:cubicBezTo>
                  <a:pt x="7594" y="17550"/>
                  <a:pt x="7594" y="17550"/>
                  <a:pt x="7594" y="17550"/>
                </a:cubicBezTo>
                <a:cubicBezTo>
                  <a:pt x="8606" y="16538"/>
                  <a:pt x="8606" y="16538"/>
                  <a:pt x="8606" y="16538"/>
                </a:cubicBezTo>
                <a:cubicBezTo>
                  <a:pt x="8775" y="16369"/>
                  <a:pt x="8775" y="16031"/>
                  <a:pt x="8606" y="15863"/>
                </a:cubicBezTo>
                <a:cubicBezTo>
                  <a:pt x="8437" y="15694"/>
                  <a:pt x="8437" y="15694"/>
                  <a:pt x="8437" y="15694"/>
                </a:cubicBezTo>
                <a:cubicBezTo>
                  <a:pt x="9956" y="14175"/>
                  <a:pt x="9956" y="14175"/>
                  <a:pt x="9956" y="14175"/>
                </a:cubicBezTo>
                <a:cubicBezTo>
                  <a:pt x="17381" y="21431"/>
                  <a:pt x="17381" y="21431"/>
                  <a:pt x="17381" y="21431"/>
                </a:cubicBezTo>
                <a:cubicBezTo>
                  <a:pt x="17550" y="21600"/>
                  <a:pt x="17550" y="21600"/>
                  <a:pt x="17719" y="21600"/>
                </a:cubicBezTo>
                <a:cubicBezTo>
                  <a:pt x="17719" y="21600"/>
                  <a:pt x="17719" y="21600"/>
                  <a:pt x="17719" y="21600"/>
                </a:cubicBezTo>
                <a:lnTo>
                  <a:pt x="21262" y="21600"/>
                </a:lnTo>
                <a:close/>
                <a:moveTo>
                  <a:pt x="18562" y="1856"/>
                </a:moveTo>
                <a:cubicBezTo>
                  <a:pt x="18562" y="1687"/>
                  <a:pt x="18562" y="1687"/>
                  <a:pt x="18562" y="1687"/>
                </a:cubicBezTo>
                <a:cubicBezTo>
                  <a:pt x="18731" y="1687"/>
                  <a:pt x="18731" y="1687"/>
                  <a:pt x="18731" y="1687"/>
                </a:cubicBezTo>
                <a:cubicBezTo>
                  <a:pt x="19237" y="1181"/>
                  <a:pt x="19912" y="1181"/>
                  <a:pt x="20419" y="1687"/>
                </a:cubicBezTo>
                <a:cubicBezTo>
                  <a:pt x="20756" y="1856"/>
                  <a:pt x="20925" y="2194"/>
                  <a:pt x="20925" y="2531"/>
                </a:cubicBezTo>
                <a:cubicBezTo>
                  <a:pt x="20925" y="3037"/>
                  <a:pt x="20756" y="3375"/>
                  <a:pt x="20419" y="3544"/>
                </a:cubicBezTo>
                <a:cubicBezTo>
                  <a:pt x="13837" y="9619"/>
                  <a:pt x="13837" y="9619"/>
                  <a:pt x="13837" y="9619"/>
                </a:cubicBezTo>
                <a:cubicBezTo>
                  <a:pt x="12487" y="8437"/>
                  <a:pt x="12487" y="8437"/>
                  <a:pt x="12487" y="8437"/>
                </a:cubicBezTo>
                <a:lnTo>
                  <a:pt x="18562" y="1856"/>
                </a:lnTo>
                <a:close/>
                <a:moveTo>
                  <a:pt x="1519" y="4556"/>
                </a:moveTo>
                <a:cubicBezTo>
                  <a:pt x="1519" y="4387"/>
                  <a:pt x="1350" y="4387"/>
                  <a:pt x="1350" y="4387"/>
                </a:cubicBezTo>
                <a:cubicBezTo>
                  <a:pt x="1013" y="4050"/>
                  <a:pt x="844" y="3375"/>
                  <a:pt x="844" y="2869"/>
                </a:cubicBezTo>
                <a:cubicBezTo>
                  <a:pt x="844" y="2362"/>
                  <a:pt x="1013" y="1856"/>
                  <a:pt x="1350" y="1350"/>
                </a:cubicBezTo>
                <a:cubicBezTo>
                  <a:pt x="2194" y="506"/>
                  <a:pt x="3544" y="506"/>
                  <a:pt x="4388" y="1350"/>
                </a:cubicBezTo>
                <a:cubicBezTo>
                  <a:pt x="5063" y="2025"/>
                  <a:pt x="5063" y="2025"/>
                  <a:pt x="5063" y="2025"/>
                </a:cubicBezTo>
                <a:cubicBezTo>
                  <a:pt x="2025" y="5062"/>
                  <a:pt x="2025" y="5062"/>
                  <a:pt x="2025" y="5062"/>
                </a:cubicBezTo>
                <a:lnTo>
                  <a:pt x="1519" y="4556"/>
                </a:lnTo>
                <a:close/>
                <a:moveTo>
                  <a:pt x="2531" y="5569"/>
                </a:moveTo>
                <a:cubicBezTo>
                  <a:pt x="5569" y="2531"/>
                  <a:pt x="5569" y="2531"/>
                  <a:pt x="5569" y="2531"/>
                </a:cubicBezTo>
                <a:cubicBezTo>
                  <a:pt x="6750" y="3712"/>
                  <a:pt x="6750" y="3712"/>
                  <a:pt x="6750" y="3712"/>
                </a:cubicBezTo>
                <a:cubicBezTo>
                  <a:pt x="3713" y="6750"/>
                  <a:pt x="3713" y="6750"/>
                  <a:pt x="3713" y="6750"/>
                </a:cubicBezTo>
                <a:lnTo>
                  <a:pt x="2531" y="5569"/>
                </a:lnTo>
                <a:close/>
                <a:moveTo>
                  <a:pt x="6750" y="17213"/>
                </a:moveTo>
                <a:cubicBezTo>
                  <a:pt x="6750" y="17381"/>
                  <a:pt x="6750" y="17381"/>
                  <a:pt x="6750" y="17381"/>
                </a:cubicBezTo>
                <a:cubicBezTo>
                  <a:pt x="6750" y="17550"/>
                  <a:pt x="6750" y="17550"/>
                  <a:pt x="6750" y="17719"/>
                </a:cubicBezTo>
                <a:cubicBezTo>
                  <a:pt x="6750" y="18563"/>
                  <a:pt x="6244" y="19406"/>
                  <a:pt x="5569" y="19913"/>
                </a:cubicBezTo>
                <a:cubicBezTo>
                  <a:pt x="5231" y="19913"/>
                  <a:pt x="5063" y="20081"/>
                  <a:pt x="4894" y="20081"/>
                </a:cubicBezTo>
                <a:cubicBezTo>
                  <a:pt x="4556" y="20250"/>
                  <a:pt x="4050" y="20250"/>
                  <a:pt x="3375" y="20250"/>
                </a:cubicBezTo>
                <a:cubicBezTo>
                  <a:pt x="2700" y="20250"/>
                  <a:pt x="1856" y="20250"/>
                  <a:pt x="1013" y="20081"/>
                </a:cubicBezTo>
                <a:cubicBezTo>
                  <a:pt x="506" y="19913"/>
                  <a:pt x="506" y="19913"/>
                  <a:pt x="506" y="19913"/>
                </a:cubicBezTo>
                <a:cubicBezTo>
                  <a:pt x="844" y="19744"/>
                  <a:pt x="844" y="19744"/>
                  <a:pt x="844" y="19744"/>
                </a:cubicBezTo>
                <a:cubicBezTo>
                  <a:pt x="1519" y="19069"/>
                  <a:pt x="1688" y="18394"/>
                  <a:pt x="2025" y="17719"/>
                </a:cubicBezTo>
                <a:cubicBezTo>
                  <a:pt x="2025" y="17381"/>
                  <a:pt x="2194" y="17044"/>
                  <a:pt x="2194" y="16875"/>
                </a:cubicBezTo>
                <a:cubicBezTo>
                  <a:pt x="2363" y="16369"/>
                  <a:pt x="2700" y="16031"/>
                  <a:pt x="3038" y="15863"/>
                </a:cubicBezTo>
                <a:cubicBezTo>
                  <a:pt x="3544" y="15525"/>
                  <a:pt x="4050" y="15356"/>
                  <a:pt x="4388" y="15356"/>
                </a:cubicBezTo>
                <a:cubicBezTo>
                  <a:pt x="4556" y="15356"/>
                  <a:pt x="4894" y="15356"/>
                  <a:pt x="4894" y="15356"/>
                </a:cubicBezTo>
                <a:cubicBezTo>
                  <a:pt x="5906" y="14344"/>
                  <a:pt x="5906" y="14344"/>
                  <a:pt x="5906" y="14344"/>
                </a:cubicBezTo>
                <a:cubicBezTo>
                  <a:pt x="7762" y="16200"/>
                  <a:pt x="7762" y="16200"/>
                  <a:pt x="7762" y="16200"/>
                </a:cubicBezTo>
                <a:lnTo>
                  <a:pt x="6750" y="17213"/>
                </a:lnTo>
                <a:close/>
                <a:moveTo>
                  <a:pt x="7762" y="15188"/>
                </a:moveTo>
                <a:cubicBezTo>
                  <a:pt x="7088" y="14344"/>
                  <a:pt x="7088" y="14344"/>
                  <a:pt x="7088" y="14344"/>
                </a:cubicBezTo>
                <a:cubicBezTo>
                  <a:pt x="8606" y="12656"/>
                  <a:pt x="8606" y="12656"/>
                  <a:pt x="8606" y="12656"/>
                </a:cubicBezTo>
                <a:cubicBezTo>
                  <a:pt x="9450" y="13669"/>
                  <a:pt x="9450" y="13669"/>
                  <a:pt x="9450" y="13669"/>
                </a:cubicBezTo>
                <a:lnTo>
                  <a:pt x="7762" y="15188"/>
                </a:lnTo>
                <a:close/>
                <a:moveTo>
                  <a:pt x="4388" y="7256"/>
                </a:moveTo>
                <a:cubicBezTo>
                  <a:pt x="7256" y="4387"/>
                  <a:pt x="7256" y="4387"/>
                  <a:pt x="7256" y="4387"/>
                </a:cubicBezTo>
                <a:cubicBezTo>
                  <a:pt x="7425" y="4556"/>
                  <a:pt x="7425" y="4556"/>
                  <a:pt x="7425" y="4556"/>
                </a:cubicBezTo>
                <a:cubicBezTo>
                  <a:pt x="11812" y="8775"/>
                  <a:pt x="19406" y="16369"/>
                  <a:pt x="20756" y="17719"/>
                </a:cubicBezTo>
                <a:cubicBezTo>
                  <a:pt x="20756" y="17888"/>
                  <a:pt x="20756" y="17888"/>
                  <a:pt x="20756" y="17888"/>
                </a:cubicBezTo>
                <a:cubicBezTo>
                  <a:pt x="20756" y="20756"/>
                  <a:pt x="20756" y="20756"/>
                  <a:pt x="20756" y="20756"/>
                </a:cubicBezTo>
                <a:cubicBezTo>
                  <a:pt x="17887" y="20756"/>
                  <a:pt x="17887" y="20756"/>
                  <a:pt x="17887" y="20756"/>
                </a:cubicBezTo>
                <a:lnTo>
                  <a:pt x="4388" y="7256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354" name="Freeform 98">
            <a:extLst>
              <a:ext uri="{FF2B5EF4-FFF2-40B4-BE49-F238E27FC236}">
                <a16:creationId xmlns:a16="http://schemas.microsoft.com/office/drawing/2014/main" id="{E234A60B-416C-4D74-895B-8D293282D6C4}"/>
              </a:ext>
            </a:extLst>
          </p:cNvPr>
          <p:cNvSpPr/>
          <p:nvPr/>
        </p:nvSpPr>
        <p:spPr>
          <a:xfrm>
            <a:off x="8458244" y="4751813"/>
            <a:ext cx="406158" cy="404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9" h="21600" extrusionOk="0">
                <a:moveTo>
                  <a:pt x="21143" y="17381"/>
                </a:moveTo>
                <a:cubicBezTo>
                  <a:pt x="14995" y="10969"/>
                  <a:pt x="14995" y="10969"/>
                  <a:pt x="14995" y="10969"/>
                </a:cubicBezTo>
                <a:cubicBezTo>
                  <a:pt x="19980" y="6412"/>
                  <a:pt x="19980" y="6412"/>
                  <a:pt x="19980" y="6412"/>
                </a:cubicBezTo>
                <a:cubicBezTo>
                  <a:pt x="20146" y="6244"/>
                  <a:pt x="20146" y="6244"/>
                  <a:pt x="20312" y="6075"/>
                </a:cubicBezTo>
                <a:cubicBezTo>
                  <a:pt x="20977" y="5400"/>
                  <a:pt x="21309" y="4556"/>
                  <a:pt x="21309" y="3544"/>
                </a:cubicBezTo>
                <a:cubicBezTo>
                  <a:pt x="21309" y="2700"/>
                  <a:pt x="20977" y="1687"/>
                  <a:pt x="20312" y="1012"/>
                </a:cubicBezTo>
                <a:cubicBezTo>
                  <a:pt x="19647" y="337"/>
                  <a:pt x="18651" y="0"/>
                  <a:pt x="17820" y="0"/>
                </a:cubicBezTo>
                <a:cubicBezTo>
                  <a:pt x="16823" y="0"/>
                  <a:pt x="15992" y="337"/>
                  <a:pt x="15327" y="1012"/>
                </a:cubicBezTo>
                <a:cubicBezTo>
                  <a:pt x="15161" y="1181"/>
                  <a:pt x="15161" y="1181"/>
                  <a:pt x="15161" y="1350"/>
                </a:cubicBezTo>
                <a:cubicBezTo>
                  <a:pt x="10509" y="6412"/>
                  <a:pt x="10509" y="6412"/>
                  <a:pt x="10509" y="6412"/>
                </a:cubicBezTo>
                <a:cubicBezTo>
                  <a:pt x="4860" y="844"/>
                  <a:pt x="4860" y="844"/>
                  <a:pt x="4860" y="844"/>
                </a:cubicBezTo>
                <a:cubicBezTo>
                  <a:pt x="4361" y="337"/>
                  <a:pt x="3697" y="0"/>
                  <a:pt x="2866" y="0"/>
                </a:cubicBezTo>
                <a:cubicBezTo>
                  <a:pt x="2201" y="0"/>
                  <a:pt x="1371" y="337"/>
                  <a:pt x="872" y="844"/>
                </a:cubicBezTo>
                <a:cubicBezTo>
                  <a:pt x="-291" y="2025"/>
                  <a:pt x="-291" y="3881"/>
                  <a:pt x="872" y="4894"/>
                </a:cubicBezTo>
                <a:cubicBezTo>
                  <a:pt x="6521" y="10800"/>
                  <a:pt x="6521" y="10800"/>
                  <a:pt x="6521" y="10800"/>
                </a:cubicBezTo>
                <a:cubicBezTo>
                  <a:pt x="4029" y="13669"/>
                  <a:pt x="4029" y="13669"/>
                  <a:pt x="4029" y="13669"/>
                </a:cubicBezTo>
                <a:cubicBezTo>
                  <a:pt x="3863" y="13838"/>
                  <a:pt x="3863" y="14006"/>
                  <a:pt x="4029" y="14175"/>
                </a:cubicBezTo>
                <a:cubicBezTo>
                  <a:pt x="4195" y="14344"/>
                  <a:pt x="4195" y="14344"/>
                  <a:pt x="4195" y="14344"/>
                </a:cubicBezTo>
                <a:cubicBezTo>
                  <a:pt x="374" y="16369"/>
                  <a:pt x="374" y="16369"/>
                  <a:pt x="374" y="16369"/>
                </a:cubicBezTo>
                <a:cubicBezTo>
                  <a:pt x="207" y="16369"/>
                  <a:pt x="207" y="16369"/>
                  <a:pt x="207" y="16369"/>
                </a:cubicBezTo>
                <a:cubicBezTo>
                  <a:pt x="41" y="16538"/>
                  <a:pt x="41" y="16538"/>
                  <a:pt x="41" y="16706"/>
                </a:cubicBezTo>
                <a:cubicBezTo>
                  <a:pt x="41" y="21263"/>
                  <a:pt x="41" y="21263"/>
                  <a:pt x="41" y="21263"/>
                </a:cubicBezTo>
                <a:cubicBezTo>
                  <a:pt x="41" y="21263"/>
                  <a:pt x="41" y="21431"/>
                  <a:pt x="207" y="21431"/>
                </a:cubicBezTo>
                <a:cubicBezTo>
                  <a:pt x="207" y="21600"/>
                  <a:pt x="374" y="21600"/>
                  <a:pt x="374" y="21600"/>
                </a:cubicBezTo>
                <a:cubicBezTo>
                  <a:pt x="4860" y="21600"/>
                  <a:pt x="4860" y="21600"/>
                  <a:pt x="4860" y="21600"/>
                </a:cubicBezTo>
                <a:cubicBezTo>
                  <a:pt x="4860" y="21600"/>
                  <a:pt x="4860" y="21600"/>
                  <a:pt x="4860" y="21600"/>
                </a:cubicBezTo>
                <a:cubicBezTo>
                  <a:pt x="5026" y="21600"/>
                  <a:pt x="5026" y="21600"/>
                  <a:pt x="5192" y="21431"/>
                </a:cubicBezTo>
                <a:cubicBezTo>
                  <a:pt x="5192" y="21431"/>
                  <a:pt x="5192" y="21431"/>
                  <a:pt x="5192" y="21431"/>
                </a:cubicBezTo>
                <a:cubicBezTo>
                  <a:pt x="7186" y="17381"/>
                  <a:pt x="7186" y="17381"/>
                  <a:pt x="7186" y="17381"/>
                </a:cubicBezTo>
                <a:cubicBezTo>
                  <a:pt x="7352" y="17550"/>
                  <a:pt x="7352" y="17550"/>
                  <a:pt x="7352" y="17550"/>
                </a:cubicBezTo>
                <a:cubicBezTo>
                  <a:pt x="7518" y="17719"/>
                  <a:pt x="7684" y="17719"/>
                  <a:pt x="7851" y="17550"/>
                </a:cubicBezTo>
                <a:cubicBezTo>
                  <a:pt x="10675" y="15019"/>
                  <a:pt x="10675" y="15019"/>
                  <a:pt x="10675" y="15019"/>
                </a:cubicBezTo>
                <a:cubicBezTo>
                  <a:pt x="17155" y="21431"/>
                  <a:pt x="17155" y="21431"/>
                  <a:pt x="17155" y="21431"/>
                </a:cubicBezTo>
                <a:cubicBezTo>
                  <a:pt x="17321" y="21600"/>
                  <a:pt x="17321" y="21600"/>
                  <a:pt x="17487" y="21600"/>
                </a:cubicBezTo>
                <a:cubicBezTo>
                  <a:pt x="17487" y="21600"/>
                  <a:pt x="17487" y="21600"/>
                  <a:pt x="17487" y="21600"/>
                </a:cubicBezTo>
                <a:cubicBezTo>
                  <a:pt x="20977" y="21600"/>
                  <a:pt x="20977" y="21600"/>
                  <a:pt x="20977" y="21600"/>
                </a:cubicBezTo>
                <a:cubicBezTo>
                  <a:pt x="20977" y="21600"/>
                  <a:pt x="21143" y="21600"/>
                  <a:pt x="21143" y="21431"/>
                </a:cubicBezTo>
                <a:cubicBezTo>
                  <a:pt x="21309" y="21431"/>
                  <a:pt x="21309" y="21263"/>
                  <a:pt x="21309" y="21263"/>
                </a:cubicBezTo>
                <a:cubicBezTo>
                  <a:pt x="21309" y="17719"/>
                  <a:pt x="21309" y="17719"/>
                  <a:pt x="21309" y="17719"/>
                </a:cubicBezTo>
                <a:cubicBezTo>
                  <a:pt x="21309" y="17719"/>
                  <a:pt x="21309" y="17719"/>
                  <a:pt x="21309" y="17719"/>
                </a:cubicBezTo>
                <a:cubicBezTo>
                  <a:pt x="21309" y="17550"/>
                  <a:pt x="21309" y="17550"/>
                  <a:pt x="21143" y="17381"/>
                </a:cubicBezTo>
                <a:close/>
                <a:moveTo>
                  <a:pt x="15660" y="1856"/>
                </a:moveTo>
                <a:cubicBezTo>
                  <a:pt x="15660" y="1687"/>
                  <a:pt x="15826" y="1687"/>
                  <a:pt x="15826" y="1519"/>
                </a:cubicBezTo>
                <a:cubicBezTo>
                  <a:pt x="16324" y="1012"/>
                  <a:pt x="16989" y="844"/>
                  <a:pt x="17820" y="844"/>
                </a:cubicBezTo>
                <a:cubicBezTo>
                  <a:pt x="18484" y="844"/>
                  <a:pt x="19149" y="1012"/>
                  <a:pt x="19814" y="1519"/>
                </a:cubicBezTo>
                <a:cubicBezTo>
                  <a:pt x="20811" y="2700"/>
                  <a:pt x="20811" y="4387"/>
                  <a:pt x="19814" y="5569"/>
                </a:cubicBezTo>
                <a:cubicBezTo>
                  <a:pt x="19647" y="5569"/>
                  <a:pt x="19647" y="5737"/>
                  <a:pt x="19481" y="5737"/>
                </a:cubicBezTo>
                <a:cubicBezTo>
                  <a:pt x="14331" y="10462"/>
                  <a:pt x="14331" y="10462"/>
                  <a:pt x="14331" y="10462"/>
                </a:cubicBezTo>
                <a:cubicBezTo>
                  <a:pt x="11007" y="7087"/>
                  <a:pt x="11007" y="7087"/>
                  <a:pt x="11007" y="7087"/>
                </a:cubicBezTo>
                <a:lnTo>
                  <a:pt x="15660" y="1856"/>
                </a:lnTo>
                <a:close/>
                <a:moveTo>
                  <a:pt x="1703" y="4725"/>
                </a:moveTo>
                <a:cubicBezTo>
                  <a:pt x="1537" y="4556"/>
                  <a:pt x="1371" y="4387"/>
                  <a:pt x="1371" y="4387"/>
                </a:cubicBezTo>
                <a:cubicBezTo>
                  <a:pt x="1038" y="4050"/>
                  <a:pt x="872" y="3375"/>
                  <a:pt x="872" y="2869"/>
                </a:cubicBezTo>
                <a:cubicBezTo>
                  <a:pt x="872" y="2362"/>
                  <a:pt x="1038" y="1856"/>
                  <a:pt x="1371" y="1350"/>
                </a:cubicBezTo>
                <a:cubicBezTo>
                  <a:pt x="2201" y="506"/>
                  <a:pt x="3531" y="506"/>
                  <a:pt x="4361" y="1350"/>
                </a:cubicBezTo>
                <a:cubicBezTo>
                  <a:pt x="5026" y="2025"/>
                  <a:pt x="5026" y="2025"/>
                  <a:pt x="5026" y="2025"/>
                </a:cubicBezTo>
                <a:cubicBezTo>
                  <a:pt x="2035" y="5062"/>
                  <a:pt x="2035" y="5062"/>
                  <a:pt x="2035" y="5062"/>
                </a:cubicBezTo>
                <a:lnTo>
                  <a:pt x="1703" y="4725"/>
                </a:lnTo>
                <a:close/>
                <a:moveTo>
                  <a:pt x="2534" y="5569"/>
                </a:moveTo>
                <a:cubicBezTo>
                  <a:pt x="5524" y="2531"/>
                  <a:pt x="5524" y="2531"/>
                  <a:pt x="5524" y="2531"/>
                </a:cubicBezTo>
                <a:cubicBezTo>
                  <a:pt x="6687" y="3712"/>
                  <a:pt x="6687" y="3712"/>
                  <a:pt x="6687" y="3712"/>
                </a:cubicBezTo>
                <a:cubicBezTo>
                  <a:pt x="3697" y="6750"/>
                  <a:pt x="3697" y="6750"/>
                  <a:pt x="3697" y="6750"/>
                </a:cubicBezTo>
                <a:lnTo>
                  <a:pt x="2534" y="5569"/>
                </a:lnTo>
                <a:close/>
                <a:moveTo>
                  <a:pt x="4694" y="20756"/>
                </a:moveTo>
                <a:cubicBezTo>
                  <a:pt x="872" y="20756"/>
                  <a:pt x="872" y="20756"/>
                  <a:pt x="872" y="20756"/>
                </a:cubicBezTo>
                <a:cubicBezTo>
                  <a:pt x="872" y="16875"/>
                  <a:pt x="872" y="16875"/>
                  <a:pt x="872" y="16875"/>
                </a:cubicBezTo>
                <a:cubicBezTo>
                  <a:pt x="4860" y="14850"/>
                  <a:pt x="4860" y="14850"/>
                  <a:pt x="4860" y="14850"/>
                </a:cubicBezTo>
                <a:cubicBezTo>
                  <a:pt x="5524" y="15525"/>
                  <a:pt x="5524" y="15525"/>
                  <a:pt x="5524" y="15525"/>
                </a:cubicBezTo>
                <a:cubicBezTo>
                  <a:pt x="3364" y="17719"/>
                  <a:pt x="3364" y="17719"/>
                  <a:pt x="3364" y="17719"/>
                </a:cubicBezTo>
                <a:cubicBezTo>
                  <a:pt x="3198" y="17888"/>
                  <a:pt x="3198" y="18225"/>
                  <a:pt x="3364" y="18225"/>
                </a:cubicBezTo>
                <a:cubicBezTo>
                  <a:pt x="3364" y="18394"/>
                  <a:pt x="3697" y="18394"/>
                  <a:pt x="3863" y="18225"/>
                </a:cubicBezTo>
                <a:cubicBezTo>
                  <a:pt x="6023" y="16031"/>
                  <a:pt x="6023" y="16031"/>
                  <a:pt x="6023" y="16031"/>
                </a:cubicBezTo>
                <a:cubicBezTo>
                  <a:pt x="6687" y="16706"/>
                  <a:pt x="6687" y="16706"/>
                  <a:pt x="6687" y="16706"/>
                </a:cubicBezTo>
                <a:lnTo>
                  <a:pt x="4694" y="20756"/>
                </a:lnTo>
                <a:close/>
                <a:moveTo>
                  <a:pt x="7684" y="16706"/>
                </a:moveTo>
                <a:cubicBezTo>
                  <a:pt x="4860" y="13838"/>
                  <a:pt x="4860" y="13838"/>
                  <a:pt x="4860" y="13838"/>
                </a:cubicBezTo>
                <a:cubicBezTo>
                  <a:pt x="7186" y="11306"/>
                  <a:pt x="7186" y="11306"/>
                  <a:pt x="7186" y="11306"/>
                </a:cubicBezTo>
                <a:cubicBezTo>
                  <a:pt x="10177" y="14344"/>
                  <a:pt x="10177" y="14344"/>
                  <a:pt x="10177" y="14344"/>
                </a:cubicBezTo>
                <a:lnTo>
                  <a:pt x="7684" y="16706"/>
                </a:lnTo>
                <a:close/>
                <a:moveTo>
                  <a:pt x="20478" y="20756"/>
                </a:moveTo>
                <a:cubicBezTo>
                  <a:pt x="17654" y="20756"/>
                  <a:pt x="17654" y="20756"/>
                  <a:pt x="17654" y="20756"/>
                </a:cubicBezTo>
                <a:cubicBezTo>
                  <a:pt x="4361" y="7256"/>
                  <a:pt x="4361" y="7256"/>
                  <a:pt x="4361" y="7256"/>
                </a:cubicBezTo>
                <a:cubicBezTo>
                  <a:pt x="7186" y="4387"/>
                  <a:pt x="7186" y="4387"/>
                  <a:pt x="7186" y="4387"/>
                </a:cubicBezTo>
                <a:cubicBezTo>
                  <a:pt x="7352" y="4556"/>
                  <a:pt x="7352" y="4556"/>
                  <a:pt x="7352" y="4556"/>
                </a:cubicBezTo>
                <a:cubicBezTo>
                  <a:pt x="11672" y="8944"/>
                  <a:pt x="19149" y="16538"/>
                  <a:pt x="20478" y="17719"/>
                </a:cubicBezTo>
                <a:cubicBezTo>
                  <a:pt x="20478" y="17888"/>
                  <a:pt x="20478" y="17888"/>
                  <a:pt x="20478" y="17888"/>
                </a:cubicBezTo>
                <a:lnTo>
                  <a:pt x="20478" y="20756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355" name="Freeform 99">
            <a:extLst>
              <a:ext uri="{FF2B5EF4-FFF2-40B4-BE49-F238E27FC236}">
                <a16:creationId xmlns:a16="http://schemas.microsoft.com/office/drawing/2014/main" id="{7062BB96-C986-4BC6-8E56-69DECBA6A231}"/>
              </a:ext>
            </a:extLst>
          </p:cNvPr>
          <p:cNvSpPr/>
          <p:nvPr/>
        </p:nvSpPr>
        <p:spPr>
          <a:xfrm>
            <a:off x="7646434" y="4751813"/>
            <a:ext cx="406640" cy="406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4" h="21474" extrusionOk="0">
                <a:moveTo>
                  <a:pt x="21474" y="3684"/>
                </a:moveTo>
                <a:cubicBezTo>
                  <a:pt x="21474" y="3349"/>
                  <a:pt x="21307" y="3181"/>
                  <a:pt x="21139" y="3014"/>
                </a:cubicBezTo>
                <a:cubicBezTo>
                  <a:pt x="18460" y="335"/>
                  <a:pt x="18460" y="335"/>
                  <a:pt x="18460" y="335"/>
                </a:cubicBezTo>
                <a:cubicBezTo>
                  <a:pt x="18293" y="167"/>
                  <a:pt x="18125" y="0"/>
                  <a:pt x="17790" y="0"/>
                </a:cubicBezTo>
                <a:cubicBezTo>
                  <a:pt x="17455" y="0"/>
                  <a:pt x="17288" y="167"/>
                  <a:pt x="17121" y="335"/>
                </a:cubicBezTo>
                <a:cubicBezTo>
                  <a:pt x="376" y="17079"/>
                  <a:pt x="376" y="17079"/>
                  <a:pt x="376" y="17079"/>
                </a:cubicBezTo>
                <a:cubicBezTo>
                  <a:pt x="-126" y="17414"/>
                  <a:pt x="-126" y="18084"/>
                  <a:pt x="376" y="18419"/>
                </a:cubicBezTo>
                <a:cubicBezTo>
                  <a:pt x="3055" y="21098"/>
                  <a:pt x="3055" y="21098"/>
                  <a:pt x="3055" y="21098"/>
                </a:cubicBezTo>
                <a:cubicBezTo>
                  <a:pt x="3390" y="21600"/>
                  <a:pt x="4060" y="21600"/>
                  <a:pt x="4395" y="21098"/>
                </a:cubicBezTo>
                <a:cubicBezTo>
                  <a:pt x="21139" y="4353"/>
                  <a:pt x="21139" y="4353"/>
                  <a:pt x="21139" y="4353"/>
                </a:cubicBezTo>
                <a:cubicBezTo>
                  <a:pt x="21307" y="4186"/>
                  <a:pt x="21474" y="4019"/>
                  <a:pt x="21474" y="3684"/>
                </a:cubicBezTo>
                <a:close/>
                <a:moveTo>
                  <a:pt x="20637" y="3851"/>
                </a:moveTo>
                <a:cubicBezTo>
                  <a:pt x="3725" y="20763"/>
                  <a:pt x="3725" y="20763"/>
                  <a:pt x="3725" y="20763"/>
                </a:cubicBezTo>
                <a:cubicBezTo>
                  <a:pt x="711" y="17749"/>
                  <a:pt x="711" y="17749"/>
                  <a:pt x="711" y="17749"/>
                </a:cubicBezTo>
                <a:cubicBezTo>
                  <a:pt x="2386" y="16074"/>
                  <a:pt x="2386" y="16074"/>
                  <a:pt x="2386" y="16074"/>
                </a:cubicBezTo>
                <a:cubicBezTo>
                  <a:pt x="3390" y="17247"/>
                  <a:pt x="3390" y="17247"/>
                  <a:pt x="3390" y="17247"/>
                </a:cubicBezTo>
                <a:cubicBezTo>
                  <a:pt x="3558" y="17414"/>
                  <a:pt x="3725" y="17414"/>
                  <a:pt x="3893" y="17247"/>
                </a:cubicBezTo>
                <a:cubicBezTo>
                  <a:pt x="4060" y="17079"/>
                  <a:pt x="4060" y="17079"/>
                  <a:pt x="4060" y="16912"/>
                </a:cubicBezTo>
                <a:cubicBezTo>
                  <a:pt x="4060" y="16744"/>
                  <a:pt x="4060" y="16744"/>
                  <a:pt x="3893" y="16577"/>
                </a:cubicBezTo>
                <a:cubicBezTo>
                  <a:pt x="2888" y="15572"/>
                  <a:pt x="2888" y="15572"/>
                  <a:pt x="2888" y="15572"/>
                </a:cubicBezTo>
                <a:cubicBezTo>
                  <a:pt x="5065" y="13563"/>
                  <a:pt x="5065" y="13563"/>
                  <a:pt x="5065" y="13563"/>
                </a:cubicBezTo>
                <a:cubicBezTo>
                  <a:pt x="6069" y="14567"/>
                  <a:pt x="6069" y="14567"/>
                  <a:pt x="6069" y="14567"/>
                </a:cubicBezTo>
                <a:cubicBezTo>
                  <a:pt x="6237" y="14735"/>
                  <a:pt x="6404" y="14735"/>
                  <a:pt x="6572" y="14567"/>
                </a:cubicBezTo>
                <a:cubicBezTo>
                  <a:pt x="6739" y="14400"/>
                  <a:pt x="6739" y="14065"/>
                  <a:pt x="6572" y="14065"/>
                </a:cubicBezTo>
                <a:cubicBezTo>
                  <a:pt x="5567" y="12893"/>
                  <a:pt x="5567" y="12893"/>
                  <a:pt x="5567" y="12893"/>
                </a:cubicBezTo>
                <a:cubicBezTo>
                  <a:pt x="7576" y="10884"/>
                  <a:pt x="7576" y="10884"/>
                  <a:pt x="7576" y="10884"/>
                </a:cubicBezTo>
                <a:cubicBezTo>
                  <a:pt x="8748" y="11888"/>
                  <a:pt x="8748" y="11888"/>
                  <a:pt x="8748" y="11888"/>
                </a:cubicBezTo>
                <a:cubicBezTo>
                  <a:pt x="8916" y="12056"/>
                  <a:pt x="9083" y="12056"/>
                  <a:pt x="9251" y="11888"/>
                </a:cubicBezTo>
                <a:cubicBezTo>
                  <a:pt x="9251" y="11721"/>
                  <a:pt x="9418" y="11721"/>
                  <a:pt x="9418" y="11553"/>
                </a:cubicBezTo>
                <a:cubicBezTo>
                  <a:pt x="9418" y="11553"/>
                  <a:pt x="9251" y="11386"/>
                  <a:pt x="9251" y="11386"/>
                </a:cubicBezTo>
                <a:cubicBezTo>
                  <a:pt x="8246" y="10214"/>
                  <a:pt x="8246" y="10214"/>
                  <a:pt x="8246" y="10214"/>
                </a:cubicBezTo>
                <a:cubicBezTo>
                  <a:pt x="10255" y="8205"/>
                  <a:pt x="10255" y="8205"/>
                  <a:pt x="10255" y="8205"/>
                </a:cubicBezTo>
                <a:cubicBezTo>
                  <a:pt x="11427" y="9209"/>
                  <a:pt x="11427" y="9209"/>
                  <a:pt x="11427" y="9209"/>
                </a:cubicBezTo>
                <a:cubicBezTo>
                  <a:pt x="11595" y="9377"/>
                  <a:pt x="11762" y="9377"/>
                  <a:pt x="11930" y="9209"/>
                </a:cubicBezTo>
                <a:cubicBezTo>
                  <a:pt x="12097" y="9042"/>
                  <a:pt x="12097" y="8874"/>
                  <a:pt x="11930" y="8707"/>
                </a:cubicBezTo>
                <a:cubicBezTo>
                  <a:pt x="10925" y="7535"/>
                  <a:pt x="10925" y="7535"/>
                  <a:pt x="10925" y="7535"/>
                </a:cubicBezTo>
                <a:cubicBezTo>
                  <a:pt x="12934" y="5526"/>
                  <a:pt x="12934" y="5526"/>
                  <a:pt x="12934" y="5526"/>
                </a:cubicBezTo>
                <a:cubicBezTo>
                  <a:pt x="14107" y="6530"/>
                  <a:pt x="14107" y="6530"/>
                  <a:pt x="14107" y="6530"/>
                </a:cubicBezTo>
                <a:cubicBezTo>
                  <a:pt x="14107" y="6698"/>
                  <a:pt x="14441" y="6698"/>
                  <a:pt x="14609" y="6530"/>
                </a:cubicBezTo>
                <a:cubicBezTo>
                  <a:pt x="14776" y="6363"/>
                  <a:pt x="14776" y="6195"/>
                  <a:pt x="14609" y="6028"/>
                </a:cubicBezTo>
                <a:cubicBezTo>
                  <a:pt x="13604" y="5023"/>
                  <a:pt x="13604" y="5023"/>
                  <a:pt x="13604" y="5023"/>
                </a:cubicBezTo>
                <a:cubicBezTo>
                  <a:pt x="15614" y="2847"/>
                  <a:pt x="15614" y="2847"/>
                  <a:pt x="15614" y="2847"/>
                </a:cubicBezTo>
                <a:cubicBezTo>
                  <a:pt x="16618" y="3851"/>
                  <a:pt x="16618" y="3851"/>
                  <a:pt x="16618" y="3851"/>
                </a:cubicBezTo>
                <a:cubicBezTo>
                  <a:pt x="16786" y="4019"/>
                  <a:pt x="17121" y="4019"/>
                  <a:pt x="17288" y="3851"/>
                </a:cubicBezTo>
                <a:cubicBezTo>
                  <a:pt x="17455" y="3684"/>
                  <a:pt x="17455" y="3516"/>
                  <a:pt x="17288" y="3349"/>
                </a:cubicBezTo>
                <a:cubicBezTo>
                  <a:pt x="16116" y="2344"/>
                  <a:pt x="16116" y="2344"/>
                  <a:pt x="16116" y="2344"/>
                </a:cubicBezTo>
                <a:cubicBezTo>
                  <a:pt x="17790" y="670"/>
                  <a:pt x="17790" y="670"/>
                  <a:pt x="17790" y="670"/>
                </a:cubicBezTo>
                <a:cubicBezTo>
                  <a:pt x="20804" y="3684"/>
                  <a:pt x="20804" y="3684"/>
                  <a:pt x="20804" y="3684"/>
                </a:cubicBezTo>
                <a:lnTo>
                  <a:pt x="20637" y="3851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356" name="Freeform 100">
            <a:extLst>
              <a:ext uri="{FF2B5EF4-FFF2-40B4-BE49-F238E27FC236}">
                <a16:creationId xmlns:a16="http://schemas.microsoft.com/office/drawing/2014/main" id="{A1E8148D-EEC2-43FD-B223-0B6B9CFDC79C}"/>
              </a:ext>
            </a:extLst>
          </p:cNvPr>
          <p:cNvSpPr/>
          <p:nvPr/>
        </p:nvSpPr>
        <p:spPr>
          <a:xfrm>
            <a:off x="6835408" y="4761142"/>
            <a:ext cx="404995" cy="385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20" extrusionOk="0">
                <a:moveTo>
                  <a:pt x="21600" y="2063"/>
                </a:moveTo>
                <a:cubicBezTo>
                  <a:pt x="21600" y="1536"/>
                  <a:pt x="21431" y="1009"/>
                  <a:pt x="20925" y="658"/>
                </a:cubicBezTo>
                <a:cubicBezTo>
                  <a:pt x="20250" y="-220"/>
                  <a:pt x="18900" y="-220"/>
                  <a:pt x="18056" y="658"/>
                </a:cubicBezTo>
                <a:cubicBezTo>
                  <a:pt x="18056" y="834"/>
                  <a:pt x="18056" y="834"/>
                  <a:pt x="18056" y="834"/>
                </a:cubicBezTo>
                <a:cubicBezTo>
                  <a:pt x="6581" y="13829"/>
                  <a:pt x="6581" y="13829"/>
                  <a:pt x="6581" y="13829"/>
                </a:cubicBezTo>
                <a:cubicBezTo>
                  <a:pt x="6244" y="13478"/>
                  <a:pt x="6244" y="13478"/>
                  <a:pt x="6244" y="13478"/>
                </a:cubicBezTo>
                <a:cubicBezTo>
                  <a:pt x="6075" y="13302"/>
                  <a:pt x="5906" y="13302"/>
                  <a:pt x="5737" y="13478"/>
                </a:cubicBezTo>
                <a:cubicBezTo>
                  <a:pt x="4725" y="14707"/>
                  <a:pt x="4725" y="14707"/>
                  <a:pt x="4725" y="14707"/>
                </a:cubicBezTo>
                <a:cubicBezTo>
                  <a:pt x="4387" y="14707"/>
                  <a:pt x="4387" y="14707"/>
                  <a:pt x="4387" y="14707"/>
                </a:cubicBezTo>
                <a:cubicBezTo>
                  <a:pt x="3881" y="14707"/>
                  <a:pt x="3206" y="14882"/>
                  <a:pt x="2700" y="15234"/>
                </a:cubicBezTo>
                <a:cubicBezTo>
                  <a:pt x="2194" y="15585"/>
                  <a:pt x="1856" y="16112"/>
                  <a:pt x="1519" y="16639"/>
                </a:cubicBezTo>
                <a:cubicBezTo>
                  <a:pt x="1350" y="16990"/>
                  <a:pt x="1350" y="17341"/>
                  <a:pt x="1181" y="17517"/>
                </a:cubicBezTo>
                <a:cubicBezTo>
                  <a:pt x="1012" y="18219"/>
                  <a:pt x="844" y="18746"/>
                  <a:pt x="337" y="19273"/>
                </a:cubicBezTo>
                <a:cubicBezTo>
                  <a:pt x="169" y="19624"/>
                  <a:pt x="0" y="19800"/>
                  <a:pt x="0" y="20151"/>
                </a:cubicBezTo>
                <a:cubicBezTo>
                  <a:pt x="0" y="20326"/>
                  <a:pt x="169" y="20678"/>
                  <a:pt x="337" y="20853"/>
                </a:cubicBezTo>
                <a:cubicBezTo>
                  <a:pt x="506" y="21029"/>
                  <a:pt x="675" y="21029"/>
                  <a:pt x="844" y="21204"/>
                </a:cubicBezTo>
                <a:cubicBezTo>
                  <a:pt x="2869" y="21380"/>
                  <a:pt x="4387" y="21380"/>
                  <a:pt x="5062" y="21029"/>
                </a:cubicBezTo>
                <a:cubicBezTo>
                  <a:pt x="5400" y="21029"/>
                  <a:pt x="5569" y="20853"/>
                  <a:pt x="5906" y="20853"/>
                </a:cubicBezTo>
                <a:cubicBezTo>
                  <a:pt x="6412" y="20502"/>
                  <a:pt x="6750" y="20151"/>
                  <a:pt x="7087" y="19624"/>
                </a:cubicBezTo>
                <a:cubicBezTo>
                  <a:pt x="7425" y="19097"/>
                  <a:pt x="7594" y="18570"/>
                  <a:pt x="7594" y="17868"/>
                </a:cubicBezTo>
                <a:cubicBezTo>
                  <a:pt x="7594" y="17692"/>
                  <a:pt x="7594" y="17692"/>
                  <a:pt x="7594" y="17692"/>
                </a:cubicBezTo>
                <a:cubicBezTo>
                  <a:pt x="8606" y="16639"/>
                  <a:pt x="8606" y="16639"/>
                  <a:pt x="8606" y="16639"/>
                </a:cubicBezTo>
                <a:cubicBezTo>
                  <a:pt x="8775" y="16463"/>
                  <a:pt x="8775" y="16112"/>
                  <a:pt x="8606" y="15936"/>
                </a:cubicBezTo>
                <a:cubicBezTo>
                  <a:pt x="8437" y="15760"/>
                  <a:pt x="8437" y="15760"/>
                  <a:pt x="8437" y="15760"/>
                </a:cubicBezTo>
                <a:cubicBezTo>
                  <a:pt x="20925" y="3819"/>
                  <a:pt x="20925" y="3819"/>
                  <a:pt x="20925" y="3819"/>
                </a:cubicBezTo>
                <a:cubicBezTo>
                  <a:pt x="21263" y="3292"/>
                  <a:pt x="21600" y="2765"/>
                  <a:pt x="21600" y="2063"/>
                </a:cubicBezTo>
                <a:close/>
                <a:moveTo>
                  <a:pt x="6750" y="17341"/>
                </a:moveTo>
                <a:cubicBezTo>
                  <a:pt x="6750" y="17517"/>
                  <a:pt x="6750" y="17517"/>
                  <a:pt x="6750" y="17517"/>
                </a:cubicBezTo>
                <a:cubicBezTo>
                  <a:pt x="6750" y="17692"/>
                  <a:pt x="6750" y="17692"/>
                  <a:pt x="6750" y="17868"/>
                </a:cubicBezTo>
                <a:cubicBezTo>
                  <a:pt x="6750" y="18746"/>
                  <a:pt x="6244" y="19624"/>
                  <a:pt x="5569" y="20151"/>
                </a:cubicBezTo>
                <a:cubicBezTo>
                  <a:pt x="5231" y="20151"/>
                  <a:pt x="5062" y="20326"/>
                  <a:pt x="4894" y="20326"/>
                </a:cubicBezTo>
                <a:cubicBezTo>
                  <a:pt x="4556" y="20502"/>
                  <a:pt x="4050" y="20502"/>
                  <a:pt x="3375" y="20502"/>
                </a:cubicBezTo>
                <a:cubicBezTo>
                  <a:pt x="2700" y="20502"/>
                  <a:pt x="1856" y="20502"/>
                  <a:pt x="1012" y="20326"/>
                </a:cubicBezTo>
                <a:cubicBezTo>
                  <a:pt x="506" y="20151"/>
                  <a:pt x="506" y="20151"/>
                  <a:pt x="506" y="20151"/>
                </a:cubicBezTo>
                <a:cubicBezTo>
                  <a:pt x="844" y="19975"/>
                  <a:pt x="844" y="19975"/>
                  <a:pt x="844" y="19975"/>
                </a:cubicBezTo>
                <a:cubicBezTo>
                  <a:pt x="1519" y="19273"/>
                  <a:pt x="1687" y="18570"/>
                  <a:pt x="2025" y="17868"/>
                </a:cubicBezTo>
                <a:cubicBezTo>
                  <a:pt x="2025" y="17517"/>
                  <a:pt x="2194" y="17165"/>
                  <a:pt x="2194" y="16990"/>
                </a:cubicBezTo>
                <a:cubicBezTo>
                  <a:pt x="2362" y="16463"/>
                  <a:pt x="2700" y="16112"/>
                  <a:pt x="3037" y="15936"/>
                </a:cubicBezTo>
                <a:cubicBezTo>
                  <a:pt x="3544" y="15585"/>
                  <a:pt x="4050" y="15409"/>
                  <a:pt x="4387" y="15409"/>
                </a:cubicBezTo>
                <a:cubicBezTo>
                  <a:pt x="4556" y="15409"/>
                  <a:pt x="4894" y="15409"/>
                  <a:pt x="4894" y="15409"/>
                </a:cubicBezTo>
                <a:cubicBezTo>
                  <a:pt x="5906" y="14356"/>
                  <a:pt x="5906" y="14356"/>
                  <a:pt x="5906" y="14356"/>
                </a:cubicBezTo>
                <a:cubicBezTo>
                  <a:pt x="7762" y="16287"/>
                  <a:pt x="7762" y="16287"/>
                  <a:pt x="7762" y="16287"/>
                </a:cubicBezTo>
                <a:lnTo>
                  <a:pt x="6750" y="17341"/>
                </a:lnTo>
                <a:close/>
                <a:moveTo>
                  <a:pt x="20419" y="3117"/>
                </a:moveTo>
                <a:cubicBezTo>
                  <a:pt x="7762" y="15234"/>
                  <a:pt x="7762" y="15234"/>
                  <a:pt x="7762" y="15234"/>
                </a:cubicBezTo>
                <a:cubicBezTo>
                  <a:pt x="7087" y="14356"/>
                  <a:pt x="7087" y="14356"/>
                  <a:pt x="7087" y="14356"/>
                </a:cubicBezTo>
                <a:cubicBezTo>
                  <a:pt x="18563" y="1360"/>
                  <a:pt x="18563" y="1360"/>
                  <a:pt x="18563" y="1360"/>
                </a:cubicBezTo>
                <a:cubicBezTo>
                  <a:pt x="18563" y="1185"/>
                  <a:pt x="18563" y="1185"/>
                  <a:pt x="18563" y="1185"/>
                </a:cubicBezTo>
                <a:cubicBezTo>
                  <a:pt x="18731" y="1185"/>
                  <a:pt x="18731" y="1185"/>
                  <a:pt x="18731" y="1185"/>
                </a:cubicBezTo>
                <a:cubicBezTo>
                  <a:pt x="19238" y="658"/>
                  <a:pt x="19913" y="658"/>
                  <a:pt x="20419" y="1185"/>
                </a:cubicBezTo>
                <a:cubicBezTo>
                  <a:pt x="20756" y="1360"/>
                  <a:pt x="20925" y="1712"/>
                  <a:pt x="20925" y="2063"/>
                </a:cubicBezTo>
                <a:cubicBezTo>
                  <a:pt x="20925" y="2590"/>
                  <a:pt x="20756" y="2941"/>
                  <a:pt x="20419" y="3117"/>
                </a:cubicBez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357" name="Freeform 101">
            <a:extLst>
              <a:ext uri="{FF2B5EF4-FFF2-40B4-BE49-F238E27FC236}">
                <a16:creationId xmlns:a16="http://schemas.microsoft.com/office/drawing/2014/main" id="{C6E6EFC3-75BE-445F-9FBE-31DE4EA54830}"/>
              </a:ext>
            </a:extLst>
          </p:cNvPr>
          <p:cNvSpPr/>
          <p:nvPr/>
        </p:nvSpPr>
        <p:spPr>
          <a:xfrm>
            <a:off x="6022738" y="4751813"/>
            <a:ext cx="406336" cy="404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87" y="6075"/>
                </a:moveTo>
                <a:cubicBezTo>
                  <a:pt x="21262" y="5400"/>
                  <a:pt x="21600" y="4556"/>
                  <a:pt x="21600" y="3544"/>
                </a:cubicBezTo>
                <a:cubicBezTo>
                  <a:pt x="21600" y="2700"/>
                  <a:pt x="21262" y="1687"/>
                  <a:pt x="20587" y="1012"/>
                </a:cubicBezTo>
                <a:cubicBezTo>
                  <a:pt x="19912" y="337"/>
                  <a:pt x="18900" y="0"/>
                  <a:pt x="18056" y="0"/>
                </a:cubicBezTo>
                <a:cubicBezTo>
                  <a:pt x="17044" y="0"/>
                  <a:pt x="16200" y="337"/>
                  <a:pt x="15525" y="1012"/>
                </a:cubicBezTo>
                <a:cubicBezTo>
                  <a:pt x="15356" y="1181"/>
                  <a:pt x="15356" y="1181"/>
                  <a:pt x="15356" y="1350"/>
                </a:cubicBezTo>
                <a:cubicBezTo>
                  <a:pt x="4050" y="13669"/>
                  <a:pt x="4050" y="13669"/>
                  <a:pt x="4050" y="13669"/>
                </a:cubicBezTo>
                <a:cubicBezTo>
                  <a:pt x="3881" y="13838"/>
                  <a:pt x="3881" y="14006"/>
                  <a:pt x="4050" y="14175"/>
                </a:cubicBezTo>
                <a:cubicBezTo>
                  <a:pt x="4219" y="14344"/>
                  <a:pt x="4219" y="14344"/>
                  <a:pt x="4219" y="14344"/>
                </a:cubicBezTo>
                <a:cubicBezTo>
                  <a:pt x="338" y="16369"/>
                  <a:pt x="338" y="16369"/>
                  <a:pt x="338" y="16369"/>
                </a:cubicBezTo>
                <a:cubicBezTo>
                  <a:pt x="169" y="16369"/>
                  <a:pt x="169" y="16369"/>
                  <a:pt x="169" y="16369"/>
                </a:cubicBezTo>
                <a:cubicBezTo>
                  <a:pt x="0" y="16538"/>
                  <a:pt x="0" y="16538"/>
                  <a:pt x="0" y="16706"/>
                </a:cubicBezTo>
                <a:cubicBezTo>
                  <a:pt x="0" y="21263"/>
                  <a:pt x="0" y="21263"/>
                  <a:pt x="0" y="21263"/>
                </a:cubicBezTo>
                <a:cubicBezTo>
                  <a:pt x="0" y="21263"/>
                  <a:pt x="0" y="21431"/>
                  <a:pt x="169" y="21431"/>
                </a:cubicBezTo>
                <a:cubicBezTo>
                  <a:pt x="169" y="21600"/>
                  <a:pt x="338" y="21600"/>
                  <a:pt x="338" y="21600"/>
                </a:cubicBezTo>
                <a:cubicBezTo>
                  <a:pt x="4894" y="21600"/>
                  <a:pt x="4894" y="21600"/>
                  <a:pt x="4894" y="21600"/>
                </a:cubicBezTo>
                <a:cubicBezTo>
                  <a:pt x="4894" y="21600"/>
                  <a:pt x="4894" y="21600"/>
                  <a:pt x="4894" y="21600"/>
                </a:cubicBezTo>
                <a:cubicBezTo>
                  <a:pt x="5063" y="21600"/>
                  <a:pt x="5063" y="21600"/>
                  <a:pt x="5231" y="21431"/>
                </a:cubicBezTo>
                <a:cubicBezTo>
                  <a:pt x="5231" y="21431"/>
                  <a:pt x="5231" y="21431"/>
                  <a:pt x="5231" y="21431"/>
                </a:cubicBezTo>
                <a:cubicBezTo>
                  <a:pt x="7256" y="17381"/>
                  <a:pt x="7256" y="17381"/>
                  <a:pt x="7256" y="17381"/>
                </a:cubicBezTo>
                <a:cubicBezTo>
                  <a:pt x="7425" y="17550"/>
                  <a:pt x="7425" y="17550"/>
                  <a:pt x="7425" y="17550"/>
                </a:cubicBezTo>
                <a:cubicBezTo>
                  <a:pt x="7594" y="17719"/>
                  <a:pt x="7762" y="17719"/>
                  <a:pt x="7931" y="17550"/>
                </a:cubicBezTo>
                <a:cubicBezTo>
                  <a:pt x="20250" y="6412"/>
                  <a:pt x="20250" y="6412"/>
                  <a:pt x="20250" y="6412"/>
                </a:cubicBezTo>
                <a:cubicBezTo>
                  <a:pt x="20419" y="6244"/>
                  <a:pt x="20419" y="6244"/>
                  <a:pt x="20587" y="6075"/>
                </a:cubicBezTo>
                <a:close/>
                <a:moveTo>
                  <a:pt x="4725" y="20756"/>
                </a:moveTo>
                <a:cubicBezTo>
                  <a:pt x="844" y="20756"/>
                  <a:pt x="844" y="20756"/>
                  <a:pt x="844" y="20756"/>
                </a:cubicBezTo>
                <a:cubicBezTo>
                  <a:pt x="844" y="16875"/>
                  <a:pt x="844" y="16875"/>
                  <a:pt x="844" y="16875"/>
                </a:cubicBezTo>
                <a:cubicBezTo>
                  <a:pt x="4894" y="14850"/>
                  <a:pt x="4894" y="14850"/>
                  <a:pt x="4894" y="14850"/>
                </a:cubicBezTo>
                <a:cubicBezTo>
                  <a:pt x="5569" y="15525"/>
                  <a:pt x="5569" y="15525"/>
                  <a:pt x="5569" y="15525"/>
                </a:cubicBezTo>
                <a:cubicBezTo>
                  <a:pt x="3375" y="17719"/>
                  <a:pt x="3375" y="17719"/>
                  <a:pt x="3375" y="17719"/>
                </a:cubicBezTo>
                <a:cubicBezTo>
                  <a:pt x="3206" y="17888"/>
                  <a:pt x="3206" y="18225"/>
                  <a:pt x="3375" y="18225"/>
                </a:cubicBezTo>
                <a:cubicBezTo>
                  <a:pt x="3375" y="18394"/>
                  <a:pt x="3713" y="18394"/>
                  <a:pt x="3881" y="18225"/>
                </a:cubicBezTo>
                <a:cubicBezTo>
                  <a:pt x="6075" y="16031"/>
                  <a:pt x="6075" y="16031"/>
                  <a:pt x="6075" y="16031"/>
                </a:cubicBezTo>
                <a:cubicBezTo>
                  <a:pt x="6750" y="16706"/>
                  <a:pt x="6750" y="16706"/>
                  <a:pt x="6750" y="16706"/>
                </a:cubicBezTo>
                <a:lnTo>
                  <a:pt x="4725" y="20756"/>
                </a:lnTo>
                <a:close/>
                <a:moveTo>
                  <a:pt x="19744" y="5737"/>
                </a:moveTo>
                <a:cubicBezTo>
                  <a:pt x="7762" y="16706"/>
                  <a:pt x="7762" y="16706"/>
                  <a:pt x="7762" y="16706"/>
                </a:cubicBezTo>
                <a:cubicBezTo>
                  <a:pt x="4894" y="13838"/>
                  <a:pt x="4894" y="13838"/>
                  <a:pt x="4894" y="13838"/>
                </a:cubicBezTo>
                <a:cubicBezTo>
                  <a:pt x="15862" y="1856"/>
                  <a:pt x="15862" y="1856"/>
                  <a:pt x="15862" y="1856"/>
                </a:cubicBezTo>
                <a:cubicBezTo>
                  <a:pt x="15862" y="1687"/>
                  <a:pt x="16031" y="1687"/>
                  <a:pt x="16031" y="1519"/>
                </a:cubicBezTo>
                <a:cubicBezTo>
                  <a:pt x="16537" y="1012"/>
                  <a:pt x="17212" y="844"/>
                  <a:pt x="18056" y="844"/>
                </a:cubicBezTo>
                <a:cubicBezTo>
                  <a:pt x="18731" y="844"/>
                  <a:pt x="19406" y="1012"/>
                  <a:pt x="20081" y="1519"/>
                </a:cubicBezTo>
                <a:cubicBezTo>
                  <a:pt x="21094" y="2700"/>
                  <a:pt x="21094" y="4387"/>
                  <a:pt x="20081" y="5569"/>
                </a:cubicBezTo>
                <a:cubicBezTo>
                  <a:pt x="19912" y="5569"/>
                  <a:pt x="19912" y="5737"/>
                  <a:pt x="19744" y="5737"/>
                </a:cubicBez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366" name="Freeform 109">
            <a:extLst>
              <a:ext uri="{FF2B5EF4-FFF2-40B4-BE49-F238E27FC236}">
                <a16:creationId xmlns:a16="http://schemas.microsoft.com/office/drawing/2014/main" id="{35F6497C-F004-49D7-95E0-D7066DAD5C91}"/>
              </a:ext>
            </a:extLst>
          </p:cNvPr>
          <p:cNvSpPr/>
          <p:nvPr/>
        </p:nvSpPr>
        <p:spPr>
          <a:xfrm>
            <a:off x="10082065" y="4015583"/>
            <a:ext cx="406336" cy="253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50" y="17010"/>
                </a:moveTo>
                <a:cubicBezTo>
                  <a:pt x="17550" y="10800"/>
                  <a:pt x="17550" y="10800"/>
                  <a:pt x="17550" y="10800"/>
                </a:cubicBezTo>
                <a:cubicBezTo>
                  <a:pt x="21094" y="8370"/>
                  <a:pt x="21094" y="8370"/>
                  <a:pt x="21094" y="8370"/>
                </a:cubicBezTo>
                <a:cubicBezTo>
                  <a:pt x="21431" y="8370"/>
                  <a:pt x="21600" y="7830"/>
                  <a:pt x="21600" y="7290"/>
                </a:cubicBezTo>
                <a:cubicBezTo>
                  <a:pt x="21600" y="7020"/>
                  <a:pt x="21431" y="6480"/>
                  <a:pt x="21094" y="6210"/>
                </a:cubicBezTo>
                <a:cubicBezTo>
                  <a:pt x="10969" y="270"/>
                  <a:pt x="10969" y="270"/>
                  <a:pt x="10969" y="270"/>
                </a:cubicBezTo>
                <a:cubicBezTo>
                  <a:pt x="10969" y="0"/>
                  <a:pt x="10800" y="0"/>
                  <a:pt x="10800" y="0"/>
                </a:cubicBezTo>
                <a:cubicBezTo>
                  <a:pt x="10800" y="0"/>
                  <a:pt x="10631" y="0"/>
                  <a:pt x="10631" y="0"/>
                </a:cubicBezTo>
                <a:cubicBezTo>
                  <a:pt x="506" y="6210"/>
                  <a:pt x="506" y="6210"/>
                  <a:pt x="506" y="6210"/>
                </a:cubicBezTo>
                <a:cubicBezTo>
                  <a:pt x="169" y="6480"/>
                  <a:pt x="0" y="7020"/>
                  <a:pt x="0" y="7290"/>
                </a:cubicBezTo>
                <a:cubicBezTo>
                  <a:pt x="0" y="7830"/>
                  <a:pt x="169" y="8370"/>
                  <a:pt x="506" y="8370"/>
                </a:cubicBezTo>
                <a:cubicBezTo>
                  <a:pt x="4050" y="10800"/>
                  <a:pt x="4050" y="10800"/>
                  <a:pt x="4050" y="10800"/>
                </a:cubicBezTo>
                <a:cubicBezTo>
                  <a:pt x="4050" y="17010"/>
                  <a:pt x="4050" y="17010"/>
                  <a:pt x="4050" y="17010"/>
                </a:cubicBezTo>
                <a:cubicBezTo>
                  <a:pt x="4050" y="17550"/>
                  <a:pt x="4219" y="18360"/>
                  <a:pt x="4725" y="19170"/>
                </a:cubicBezTo>
                <a:cubicBezTo>
                  <a:pt x="5063" y="19440"/>
                  <a:pt x="5569" y="19980"/>
                  <a:pt x="6244" y="20250"/>
                </a:cubicBezTo>
                <a:cubicBezTo>
                  <a:pt x="7425" y="21060"/>
                  <a:pt x="9112" y="21600"/>
                  <a:pt x="10800" y="21600"/>
                </a:cubicBezTo>
                <a:cubicBezTo>
                  <a:pt x="12487" y="21600"/>
                  <a:pt x="14175" y="21060"/>
                  <a:pt x="15356" y="20250"/>
                </a:cubicBezTo>
                <a:cubicBezTo>
                  <a:pt x="16031" y="19980"/>
                  <a:pt x="16537" y="19440"/>
                  <a:pt x="16875" y="19170"/>
                </a:cubicBezTo>
                <a:cubicBezTo>
                  <a:pt x="17381" y="18360"/>
                  <a:pt x="17550" y="17550"/>
                  <a:pt x="17550" y="17010"/>
                </a:cubicBezTo>
                <a:close/>
                <a:moveTo>
                  <a:pt x="844" y="7290"/>
                </a:moveTo>
                <a:cubicBezTo>
                  <a:pt x="10800" y="1350"/>
                  <a:pt x="10800" y="1350"/>
                  <a:pt x="10800" y="1350"/>
                </a:cubicBezTo>
                <a:cubicBezTo>
                  <a:pt x="20756" y="7290"/>
                  <a:pt x="20756" y="7290"/>
                  <a:pt x="20756" y="7290"/>
                </a:cubicBezTo>
                <a:cubicBezTo>
                  <a:pt x="10800" y="13500"/>
                  <a:pt x="10800" y="13500"/>
                  <a:pt x="10800" y="13500"/>
                </a:cubicBezTo>
                <a:lnTo>
                  <a:pt x="844" y="7290"/>
                </a:lnTo>
                <a:close/>
                <a:moveTo>
                  <a:pt x="16706" y="17010"/>
                </a:moveTo>
                <a:cubicBezTo>
                  <a:pt x="16706" y="17820"/>
                  <a:pt x="16200" y="18630"/>
                  <a:pt x="15187" y="19170"/>
                </a:cubicBezTo>
                <a:cubicBezTo>
                  <a:pt x="14006" y="19980"/>
                  <a:pt x="12487" y="20250"/>
                  <a:pt x="10800" y="20250"/>
                </a:cubicBezTo>
                <a:cubicBezTo>
                  <a:pt x="9112" y="20250"/>
                  <a:pt x="7594" y="19980"/>
                  <a:pt x="6412" y="19170"/>
                </a:cubicBezTo>
                <a:cubicBezTo>
                  <a:pt x="5400" y="18630"/>
                  <a:pt x="4894" y="17820"/>
                  <a:pt x="4894" y="17010"/>
                </a:cubicBezTo>
                <a:cubicBezTo>
                  <a:pt x="4894" y="11070"/>
                  <a:pt x="4894" y="11070"/>
                  <a:pt x="4894" y="11070"/>
                </a:cubicBezTo>
                <a:cubicBezTo>
                  <a:pt x="10631" y="14580"/>
                  <a:pt x="10631" y="14580"/>
                  <a:pt x="10631" y="14580"/>
                </a:cubicBezTo>
                <a:cubicBezTo>
                  <a:pt x="10800" y="14850"/>
                  <a:pt x="10969" y="14850"/>
                  <a:pt x="10969" y="14580"/>
                </a:cubicBezTo>
                <a:cubicBezTo>
                  <a:pt x="16706" y="11070"/>
                  <a:pt x="16706" y="11070"/>
                  <a:pt x="16706" y="11070"/>
                </a:cubicBezTo>
                <a:lnTo>
                  <a:pt x="16706" y="17010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367" name="Freeform 110">
            <a:extLst>
              <a:ext uri="{FF2B5EF4-FFF2-40B4-BE49-F238E27FC236}">
                <a16:creationId xmlns:a16="http://schemas.microsoft.com/office/drawing/2014/main" id="{76BA199B-3C52-48E4-A31A-735DBF30FC2B}"/>
              </a:ext>
            </a:extLst>
          </p:cNvPr>
          <p:cNvSpPr/>
          <p:nvPr/>
        </p:nvSpPr>
        <p:spPr>
          <a:xfrm>
            <a:off x="9271677" y="3939143"/>
            <a:ext cx="404452" cy="406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0" h="21600" extrusionOk="0">
                <a:moveTo>
                  <a:pt x="17422" y="169"/>
                </a:moveTo>
                <a:cubicBezTo>
                  <a:pt x="17090" y="0"/>
                  <a:pt x="16758" y="0"/>
                  <a:pt x="16592" y="0"/>
                </a:cubicBezTo>
                <a:cubicBezTo>
                  <a:pt x="15927" y="0"/>
                  <a:pt x="15595" y="169"/>
                  <a:pt x="15428" y="338"/>
                </a:cubicBezTo>
                <a:cubicBezTo>
                  <a:pt x="15428" y="506"/>
                  <a:pt x="14930" y="1013"/>
                  <a:pt x="12936" y="4050"/>
                </a:cubicBezTo>
                <a:cubicBezTo>
                  <a:pt x="12770" y="4219"/>
                  <a:pt x="12770" y="4219"/>
                  <a:pt x="12770" y="4219"/>
                </a:cubicBezTo>
                <a:cubicBezTo>
                  <a:pt x="12272" y="5063"/>
                  <a:pt x="11108" y="6581"/>
                  <a:pt x="10278" y="7931"/>
                </a:cubicBezTo>
                <a:cubicBezTo>
                  <a:pt x="10112" y="7931"/>
                  <a:pt x="10112" y="7931"/>
                  <a:pt x="10112" y="7931"/>
                </a:cubicBezTo>
                <a:cubicBezTo>
                  <a:pt x="10112" y="7931"/>
                  <a:pt x="10112" y="7931"/>
                  <a:pt x="10112" y="7931"/>
                </a:cubicBezTo>
                <a:cubicBezTo>
                  <a:pt x="9447" y="8100"/>
                  <a:pt x="8948" y="8269"/>
                  <a:pt x="8616" y="8775"/>
                </a:cubicBezTo>
                <a:cubicBezTo>
                  <a:pt x="8118" y="9112"/>
                  <a:pt x="7952" y="9787"/>
                  <a:pt x="7785" y="10294"/>
                </a:cubicBezTo>
                <a:cubicBezTo>
                  <a:pt x="7785" y="10462"/>
                  <a:pt x="7785" y="10462"/>
                  <a:pt x="7785" y="10462"/>
                </a:cubicBezTo>
                <a:cubicBezTo>
                  <a:pt x="3798" y="13162"/>
                  <a:pt x="3798" y="13162"/>
                  <a:pt x="3798" y="13162"/>
                </a:cubicBezTo>
                <a:cubicBezTo>
                  <a:pt x="807" y="15525"/>
                  <a:pt x="475" y="15694"/>
                  <a:pt x="308" y="15694"/>
                </a:cubicBezTo>
                <a:cubicBezTo>
                  <a:pt x="142" y="16031"/>
                  <a:pt x="-190" y="16537"/>
                  <a:pt x="142" y="17719"/>
                </a:cubicBezTo>
                <a:cubicBezTo>
                  <a:pt x="308" y="18394"/>
                  <a:pt x="973" y="19237"/>
                  <a:pt x="1638" y="19912"/>
                </a:cubicBezTo>
                <a:cubicBezTo>
                  <a:pt x="2302" y="20587"/>
                  <a:pt x="3133" y="21262"/>
                  <a:pt x="3798" y="21431"/>
                </a:cubicBezTo>
                <a:cubicBezTo>
                  <a:pt x="4130" y="21600"/>
                  <a:pt x="4462" y="21600"/>
                  <a:pt x="4628" y="21600"/>
                </a:cubicBezTo>
                <a:cubicBezTo>
                  <a:pt x="5293" y="21600"/>
                  <a:pt x="5625" y="21431"/>
                  <a:pt x="5792" y="21262"/>
                </a:cubicBezTo>
                <a:cubicBezTo>
                  <a:pt x="5792" y="21094"/>
                  <a:pt x="5958" y="20925"/>
                  <a:pt x="7619" y="18394"/>
                </a:cubicBezTo>
                <a:cubicBezTo>
                  <a:pt x="7785" y="18225"/>
                  <a:pt x="7785" y="18225"/>
                  <a:pt x="7785" y="18225"/>
                </a:cubicBezTo>
                <a:cubicBezTo>
                  <a:pt x="8782" y="16875"/>
                  <a:pt x="9945" y="15187"/>
                  <a:pt x="10942" y="13837"/>
                </a:cubicBezTo>
                <a:cubicBezTo>
                  <a:pt x="10942" y="13669"/>
                  <a:pt x="10942" y="13669"/>
                  <a:pt x="10942" y="13669"/>
                </a:cubicBezTo>
                <a:cubicBezTo>
                  <a:pt x="11108" y="13669"/>
                  <a:pt x="11108" y="13669"/>
                  <a:pt x="11108" y="13669"/>
                </a:cubicBezTo>
                <a:cubicBezTo>
                  <a:pt x="11607" y="13500"/>
                  <a:pt x="12105" y="13331"/>
                  <a:pt x="12604" y="12825"/>
                </a:cubicBezTo>
                <a:cubicBezTo>
                  <a:pt x="13102" y="12487"/>
                  <a:pt x="13268" y="11812"/>
                  <a:pt x="13435" y="11306"/>
                </a:cubicBezTo>
                <a:cubicBezTo>
                  <a:pt x="13435" y="11137"/>
                  <a:pt x="13435" y="11137"/>
                  <a:pt x="13435" y="11137"/>
                </a:cubicBezTo>
                <a:cubicBezTo>
                  <a:pt x="13601" y="11137"/>
                  <a:pt x="13601" y="11137"/>
                  <a:pt x="13601" y="11137"/>
                </a:cubicBezTo>
                <a:cubicBezTo>
                  <a:pt x="14764" y="10125"/>
                  <a:pt x="16259" y="9112"/>
                  <a:pt x="17588" y="8100"/>
                </a:cubicBezTo>
                <a:cubicBezTo>
                  <a:pt x="20579" y="6075"/>
                  <a:pt x="20745" y="5906"/>
                  <a:pt x="20912" y="5906"/>
                </a:cubicBezTo>
                <a:cubicBezTo>
                  <a:pt x="21078" y="5569"/>
                  <a:pt x="21410" y="5063"/>
                  <a:pt x="21078" y="3881"/>
                </a:cubicBezTo>
                <a:cubicBezTo>
                  <a:pt x="20912" y="3206"/>
                  <a:pt x="20247" y="2363"/>
                  <a:pt x="19582" y="1688"/>
                </a:cubicBezTo>
                <a:cubicBezTo>
                  <a:pt x="18918" y="1013"/>
                  <a:pt x="18087" y="338"/>
                  <a:pt x="17422" y="169"/>
                </a:cubicBezTo>
                <a:close/>
                <a:moveTo>
                  <a:pt x="9779" y="13837"/>
                </a:moveTo>
                <a:cubicBezTo>
                  <a:pt x="8948" y="15187"/>
                  <a:pt x="7952" y="16537"/>
                  <a:pt x="7121" y="17887"/>
                </a:cubicBezTo>
                <a:cubicBezTo>
                  <a:pt x="7121" y="18056"/>
                  <a:pt x="7121" y="18056"/>
                  <a:pt x="7121" y="18056"/>
                </a:cubicBezTo>
                <a:cubicBezTo>
                  <a:pt x="6124" y="19237"/>
                  <a:pt x="5459" y="20419"/>
                  <a:pt x="5293" y="20587"/>
                </a:cubicBezTo>
                <a:cubicBezTo>
                  <a:pt x="5127" y="20756"/>
                  <a:pt x="5127" y="20756"/>
                  <a:pt x="5127" y="20756"/>
                </a:cubicBezTo>
                <a:cubicBezTo>
                  <a:pt x="5127" y="20756"/>
                  <a:pt x="4961" y="20756"/>
                  <a:pt x="4628" y="20756"/>
                </a:cubicBezTo>
                <a:cubicBezTo>
                  <a:pt x="4462" y="20756"/>
                  <a:pt x="4296" y="20756"/>
                  <a:pt x="4130" y="20756"/>
                </a:cubicBezTo>
                <a:cubicBezTo>
                  <a:pt x="3465" y="20419"/>
                  <a:pt x="2801" y="20081"/>
                  <a:pt x="2136" y="19406"/>
                </a:cubicBezTo>
                <a:cubicBezTo>
                  <a:pt x="1472" y="18731"/>
                  <a:pt x="1139" y="18056"/>
                  <a:pt x="807" y="17381"/>
                </a:cubicBezTo>
                <a:cubicBezTo>
                  <a:pt x="641" y="17044"/>
                  <a:pt x="641" y="16537"/>
                  <a:pt x="807" y="16369"/>
                </a:cubicBezTo>
                <a:cubicBezTo>
                  <a:pt x="973" y="16200"/>
                  <a:pt x="973" y="16200"/>
                  <a:pt x="973" y="16200"/>
                </a:cubicBezTo>
                <a:cubicBezTo>
                  <a:pt x="1305" y="16031"/>
                  <a:pt x="4628" y="13669"/>
                  <a:pt x="7453" y="11475"/>
                </a:cubicBezTo>
                <a:cubicBezTo>
                  <a:pt x="7785" y="11306"/>
                  <a:pt x="7785" y="11306"/>
                  <a:pt x="7785" y="11306"/>
                </a:cubicBezTo>
                <a:cubicBezTo>
                  <a:pt x="7952" y="11644"/>
                  <a:pt x="7952" y="11644"/>
                  <a:pt x="7952" y="11644"/>
                </a:cubicBezTo>
                <a:cubicBezTo>
                  <a:pt x="7952" y="12150"/>
                  <a:pt x="8284" y="12487"/>
                  <a:pt x="8616" y="12825"/>
                </a:cubicBezTo>
                <a:cubicBezTo>
                  <a:pt x="8948" y="13162"/>
                  <a:pt x="9281" y="13331"/>
                  <a:pt x="9779" y="13500"/>
                </a:cubicBezTo>
                <a:cubicBezTo>
                  <a:pt x="9945" y="13669"/>
                  <a:pt x="9945" y="13669"/>
                  <a:pt x="9945" y="13669"/>
                </a:cubicBezTo>
                <a:lnTo>
                  <a:pt x="9779" y="13837"/>
                </a:lnTo>
                <a:close/>
                <a:moveTo>
                  <a:pt x="12105" y="12319"/>
                </a:moveTo>
                <a:cubicBezTo>
                  <a:pt x="11773" y="12656"/>
                  <a:pt x="11108" y="12994"/>
                  <a:pt x="10610" y="12994"/>
                </a:cubicBezTo>
                <a:cubicBezTo>
                  <a:pt x="10112" y="12994"/>
                  <a:pt x="9447" y="12656"/>
                  <a:pt x="9115" y="12319"/>
                </a:cubicBezTo>
                <a:cubicBezTo>
                  <a:pt x="8284" y="11475"/>
                  <a:pt x="8284" y="10125"/>
                  <a:pt x="9115" y="9281"/>
                </a:cubicBezTo>
                <a:cubicBezTo>
                  <a:pt x="9945" y="8437"/>
                  <a:pt x="11275" y="8437"/>
                  <a:pt x="12105" y="9281"/>
                </a:cubicBezTo>
                <a:cubicBezTo>
                  <a:pt x="12936" y="10125"/>
                  <a:pt x="12936" y="11475"/>
                  <a:pt x="12105" y="12319"/>
                </a:cubicBezTo>
                <a:close/>
                <a:moveTo>
                  <a:pt x="20413" y="5231"/>
                </a:moveTo>
                <a:cubicBezTo>
                  <a:pt x="20247" y="5400"/>
                  <a:pt x="20247" y="5400"/>
                  <a:pt x="20247" y="5400"/>
                </a:cubicBezTo>
                <a:cubicBezTo>
                  <a:pt x="20081" y="5569"/>
                  <a:pt x="18752" y="6412"/>
                  <a:pt x="17422" y="7256"/>
                </a:cubicBezTo>
                <a:cubicBezTo>
                  <a:pt x="13435" y="10294"/>
                  <a:pt x="13435" y="10294"/>
                  <a:pt x="13435" y="10294"/>
                </a:cubicBezTo>
                <a:cubicBezTo>
                  <a:pt x="13268" y="9956"/>
                  <a:pt x="13268" y="9956"/>
                  <a:pt x="13268" y="9956"/>
                </a:cubicBezTo>
                <a:cubicBezTo>
                  <a:pt x="13102" y="9450"/>
                  <a:pt x="12936" y="9112"/>
                  <a:pt x="12604" y="8775"/>
                </a:cubicBezTo>
                <a:cubicBezTo>
                  <a:pt x="12272" y="8437"/>
                  <a:pt x="11939" y="8100"/>
                  <a:pt x="11441" y="8100"/>
                </a:cubicBezTo>
                <a:cubicBezTo>
                  <a:pt x="11108" y="7931"/>
                  <a:pt x="11108" y="7931"/>
                  <a:pt x="11108" y="7931"/>
                </a:cubicBezTo>
                <a:cubicBezTo>
                  <a:pt x="11275" y="7594"/>
                  <a:pt x="11275" y="7594"/>
                  <a:pt x="11275" y="7594"/>
                </a:cubicBezTo>
                <a:cubicBezTo>
                  <a:pt x="13268" y="4725"/>
                  <a:pt x="15761" y="1350"/>
                  <a:pt x="15927" y="1013"/>
                </a:cubicBezTo>
                <a:cubicBezTo>
                  <a:pt x="16093" y="844"/>
                  <a:pt x="16093" y="844"/>
                  <a:pt x="16093" y="844"/>
                </a:cubicBezTo>
                <a:cubicBezTo>
                  <a:pt x="16259" y="675"/>
                  <a:pt x="16758" y="675"/>
                  <a:pt x="17090" y="844"/>
                </a:cubicBezTo>
                <a:cubicBezTo>
                  <a:pt x="17755" y="1181"/>
                  <a:pt x="18419" y="1519"/>
                  <a:pt x="19084" y="2194"/>
                </a:cubicBezTo>
                <a:cubicBezTo>
                  <a:pt x="19748" y="2869"/>
                  <a:pt x="20081" y="3544"/>
                  <a:pt x="20413" y="4050"/>
                </a:cubicBezTo>
                <a:cubicBezTo>
                  <a:pt x="20579" y="4556"/>
                  <a:pt x="20579" y="5063"/>
                  <a:pt x="20413" y="5231"/>
                </a:cubicBez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368" name="组合 367">
            <a:extLst>
              <a:ext uri="{FF2B5EF4-FFF2-40B4-BE49-F238E27FC236}">
                <a16:creationId xmlns:a16="http://schemas.microsoft.com/office/drawing/2014/main" id="{A5E0C030-A57E-4DB4-ADE3-95DF53F21E8F}"/>
              </a:ext>
            </a:extLst>
          </p:cNvPr>
          <p:cNvGrpSpPr/>
          <p:nvPr/>
        </p:nvGrpSpPr>
        <p:grpSpPr>
          <a:xfrm>
            <a:off x="8506343" y="3939937"/>
            <a:ext cx="311121" cy="405542"/>
            <a:chOff x="8506343" y="3939937"/>
            <a:chExt cx="311121" cy="405542"/>
          </a:xfrm>
          <a:solidFill>
            <a:schemeClr val="tx1"/>
          </a:solidFill>
        </p:grpSpPr>
        <p:sp>
          <p:nvSpPr>
            <p:cNvPr id="369" name="Freeform 111">
              <a:extLst>
                <a:ext uri="{FF2B5EF4-FFF2-40B4-BE49-F238E27FC236}">
                  <a16:creationId xmlns:a16="http://schemas.microsoft.com/office/drawing/2014/main" id="{DFCF2CD8-9B6D-4F2C-9DCC-10042538199A}"/>
                </a:ext>
              </a:extLst>
            </p:cNvPr>
            <p:cNvSpPr/>
            <p:nvPr/>
          </p:nvSpPr>
          <p:spPr>
            <a:xfrm>
              <a:off x="8506343" y="3939937"/>
              <a:ext cx="311121" cy="405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8" extrusionOk="0">
                  <a:moveTo>
                    <a:pt x="21600" y="8227"/>
                  </a:moveTo>
                  <a:cubicBezTo>
                    <a:pt x="21600" y="8058"/>
                    <a:pt x="21380" y="7889"/>
                    <a:pt x="21380" y="7720"/>
                  </a:cubicBezTo>
                  <a:cubicBezTo>
                    <a:pt x="19616" y="6370"/>
                    <a:pt x="19616" y="6370"/>
                    <a:pt x="19616" y="6370"/>
                  </a:cubicBezTo>
                  <a:cubicBezTo>
                    <a:pt x="20278" y="4514"/>
                    <a:pt x="20278" y="4514"/>
                    <a:pt x="20278" y="4514"/>
                  </a:cubicBezTo>
                  <a:cubicBezTo>
                    <a:pt x="20278" y="4345"/>
                    <a:pt x="20278" y="4177"/>
                    <a:pt x="20057" y="4008"/>
                  </a:cubicBezTo>
                  <a:cubicBezTo>
                    <a:pt x="20057" y="4008"/>
                    <a:pt x="19837" y="3839"/>
                    <a:pt x="19616" y="3839"/>
                  </a:cubicBezTo>
                  <a:cubicBezTo>
                    <a:pt x="17192" y="3333"/>
                    <a:pt x="17192" y="3333"/>
                    <a:pt x="17192" y="3333"/>
                  </a:cubicBezTo>
                  <a:cubicBezTo>
                    <a:pt x="16531" y="1477"/>
                    <a:pt x="16531" y="1477"/>
                    <a:pt x="16531" y="1477"/>
                  </a:cubicBezTo>
                  <a:cubicBezTo>
                    <a:pt x="16531" y="1308"/>
                    <a:pt x="16310" y="1139"/>
                    <a:pt x="16090" y="1139"/>
                  </a:cubicBezTo>
                  <a:cubicBezTo>
                    <a:pt x="16090" y="971"/>
                    <a:pt x="15869" y="971"/>
                    <a:pt x="15649" y="971"/>
                  </a:cubicBezTo>
                  <a:cubicBezTo>
                    <a:pt x="13224" y="1477"/>
                    <a:pt x="13224" y="1477"/>
                    <a:pt x="13224" y="1477"/>
                  </a:cubicBezTo>
                  <a:cubicBezTo>
                    <a:pt x="11461" y="127"/>
                    <a:pt x="11461" y="127"/>
                    <a:pt x="11461" y="127"/>
                  </a:cubicBezTo>
                  <a:cubicBezTo>
                    <a:pt x="11020" y="-42"/>
                    <a:pt x="10580" y="-42"/>
                    <a:pt x="10139" y="127"/>
                  </a:cubicBezTo>
                  <a:cubicBezTo>
                    <a:pt x="8376" y="1477"/>
                    <a:pt x="8376" y="1477"/>
                    <a:pt x="8376" y="1477"/>
                  </a:cubicBezTo>
                  <a:cubicBezTo>
                    <a:pt x="5951" y="971"/>
                    <a:pt x="5951" y="971"/>
                    <a:pt x="5951" y="971"/>
                  </a:cubicBezTo>
                  <a:cubicBezTo>
                    <a:pt x="5951" y="971"/>
                    <a:pt x="5510" y="971"/>
                    <a:pt x="5510" y="1139"/>
                  </a:cubicBezTo>
                  <a:cubicBezTo>
                    <a:pt x="5290" y="1139"/>
                    <a:pt x="5069" y="1308"/>
                    <a:pt x="5069" y="1477"/>
                  </a:cubicBezTo>
                  <a:cubicBezTo>
                    <a:pt x="4408" y="3333"/>
                    <a:pt x="4408" y="3333"/>
                    <a:pt x="4408" y="3333"/>
                  </a:cubicBezTo>
                  <a:cubicBezTo>
                    <a:pt x="1984" y="3839"/>
                    <a:pt x="1984" y="3839"/>
                    <a:pt x="1984" y="3839"/>
                  </a:cubicBezTo>
                  <a:cubicBezTo>
                    <a:pt x="1763" y="3839"/>
                    <a:pt x="1543" y="4008"/>
                    <a:pt x="1543" y="4008"/>
                  </a:cubicBezTo>
                  <a:cubicBezTo>
                    <a:pt x="1322" y="4177"/>
                    <a:pt x="1322" y="4345"/>
                    <a:pt x="1322" y="4514"/>
                  </a:cubicBezTo>
                  <a:cubicBezTo>
                    <a:pt x="1984" y="6370"/>
                    <a:pt x="1984" y="6370"/>
                    <a:pt x="1984" y="6370"/>
                  </a:cubicBezTo>
                  <a:cubicBezTo>
                    <a:pt x="220" y="7720"/>
                    <a:pt x="220" y="7720"/>
                    <a:pt x="220" y="7720"/>
                  </a:cubicBezTo>
                  <a:cubicBezTo>
                    <a:pt x="220" y="7889"/>
                    <a:pt x="0" y="8058"/>
                    <a:pt x="0" y="8227"/>
                  </a:cubicBezTo>
                  <a:cubicBezTo>
                    <a:pt x="0" y="8395"/>
                    <a:pt x="220" y="8564"/>
                    <a:pt x="220" y="8733"/>
                  </a:cubicBezTo>
                  <a:cubicBezTo>
                    <a:pt x="1984" y="10083"/>
                    <a:pt x="1984" y="10083"/>
                    <a:pt x="1984" y="10083"/>
                  </a:cubicBezTo>
                  <a:cubicBezTo>
                    <a:pt x="1322" y="11770"/>
                    <a:pt x="1322" y="11770"/>
                    <a:pt x="1322" y="11770"/>
                  </a:cubicBezTo>
                  <a:cubicBezTo>
                    <a:pt x="1322" y="11939"/>
                    <a:pt x="1322" y="12108"/>
                    <a:pt x="1543" y="12277"/>
                  </a:cubicBezTo>
                  <a:cubicBezTo>
                    <a:pt x="1543" y="12445"/>
                    <a:pt x="1763" y="12614"/>
                    <a:pt x="1984" y="12614"/>
                  </a:cubicBezTo>
                  <a:cubicBezTo>
                    <a:pt x="4408" y="13120"/>
                    <a:pt x="4408" y="13120"/>
                    <a:pt x="4408" y="13120"/>
                  </a:cubicBezTo>
                  <a:cubicBezTo>
                    <a:pt x="5069" y="14977"/>
                    <a:pt x="5069" y="14977"/>
                    <a:pt x="5069" y="14977"/>
                  </a:cubicBezTo>
                  <a:cubicBezTo>
                    <a:pt x="5069" y="15145"/>
                    <a:pt x="5290" y="15314"/>
                    <a:pt x="5510" y="15314"/>
                  </a:cubicBezTo>
                  <a:cubicBezTo>
                    <a:pt x="5510" y="15483"/>
                    <a:pt x="5731" y="15483"/>
                    <a:pt x="5951" y="15483"/>
                  </a:cubicBezTo>
                  <a:cubicBezTo>
                    <a:pt x="6612" y="15314"/>
                    <a:pt x="6612" y="15314"/>
                    <a:pt x="6612" y="15314"/>
                  </a:cubicBezTo>
                  <a:cubicBezTo>
                    <a:pt x="6612" y="20883"/>
                    <a:pt x="6612" y="20883"/>
                    <a:pt x="6612" y="20883"/>
                  </a:cubicBezTo>
                  <a:cubicBezTo>
                    <a:pt x="6612" y="21220"/>
                    <a:pt x="7053" y="21558"/>
                    <a:pt x="7494" y="21558"/>
                  </a:cubicBezTo>
                  <a:cubicBezTo>
                    <a:pt x="7714" y="21558"/>
                    <a:pt x="7935" y="21558"/>
                    <a:pt x="8155" y="21389"/>
                  </a:cubicBezTo>
                  <a:cubicBezTo>
                    <a:pt x="10800" y="19364"/>
                    <a:pt x="10800" y="19364"/>
                    <a:pt x="10800" y="19364"/>
                  </a:cubicBezTo>
                  <a:cubicBezTo>
                    <a:pt x="13445" y="21389"/>
                    <a:pt x="13445" y="21389"/>
                    <a:pt x="13445" y="21389"/>
                  </a:cubicBezTo>
                  <a:cubicBezTo>
                    <a:pt x="13665" y="21558"/>
                    <a:pt x="13886" y="21558"/>
                    <a:pt x="14106" y="21558"/>
                  </a:cubicBezTo>
                  <a:cubicBezTo>
                    <a:pt x="14547" y="21558"/>
                    <a:pt x="14988" y="21220"/>
                    <a:pt x="14988" y="20883"/>
                  </a:cubicBezTo>
                  <a:cubicBezTo>
                    <a:pt x="14988" y="15314"/>
                    <a:pt x="14988" y="15314"/>
                    <a:pt x="14988" y="15314"/>
                  </a:cubicBezTo>
                  <a:cubicBezTo>
                    <a:pt x="15649" y="15483"/>
                    <a:pt x="15649" y="15483"/>
                    <a:pt x="15649" y="15483"/>
                  </a:cubicBezTo>
                  <a:cubicBezTo>
                    <a:pt x="15869" y="15483"/>
                    <a:pt x="16090" y="15483"/>
                    <a:pt x="16090" y="15314"/>
                  </a:cubicBezTo>
                  <a:cubicBezTo>
                    <a:pt x="16310" y="15314"/>
                    <a:pt x="16531" y="15145"/>
                    <a:pt x="16531" y="14977"/>
                  </a:cubicBezTo>
                  <a:cubicBezTo>
                    <a:pt x="17192" y="13120"/>
                    <a:pt x="17192" y="13120"/>
                    <a:pt x="17192" y="13120"/>
                  </a:cubicBezTo>
                  <a:cubicBezTo>
                    <a:pt x="19616" y="12614"/>
                    <a:pt x="19616" y="12614"/>
                    <a:pt x="19616" y="12614"/>
                  </a:cubicBezTo>
                  <a:cubicBezTo>
                    <a:pt x="19837" y="12614"/>
                    <a:pt x="20057" y="12445"/>
                    <a:pt x="20057" y="12277"/>
                  </a:cubicBezTo>
                  <a:cubicBezTo>
                    <a:pt x="20278" y="12108"/>
                    <a:pt x="20278" y="11939"/>
                    <a:pt x="20278" y="11770"/>
                  </a:cubicBezTo>
                  <a:cubicBezTo>
                    <a:pt x="19616" y="10083"/>
                    <a:pt x="19616" y="10083"/>
                    <a:pt x="19616" y="10083"/>
                  </a:cubicBezTo>
                  <a:cubicBezTo>
                    <a:pt x="21380" y="8733"/>
                    <a:pt x="21380" y="8733"/>
                    <a:pt x="21380" y="8733"/>
                  </a:cubicBezTo>
                  <a:cubicBezTo>
                    <a:pt x="21380" y="8564"/>
                    <a:pt x="21600" y="8395"/>
                    <a:pt x="21600" y="8227"/>
                  </a:cubicBezTo>
                  <a:close/>
                  <a:moveTo>
                    <a:pt x="14106" y="20714"/>
                  </a:moveTo>
                  <a:cubicBezTo>
                    <a:pt x="11461" y="18858"/>
                    <a:pt x="11461" y="18858"/>
                    <a:pt x="11461" y="18858"/>
                  </a:cubicBezTo>
                  <a:cubicBezTo>
                    <a:pt x="11020" y="18520"/>
                    <a:pt x="10580" y="18520"/>
                    <a:pt x="10139" y="18858"/>
                  </a:cubicBezTo>
                  <a:cubicBezTo>
                    <a:pt x="7494" y="20714"/>
                    <a:pt x="7494" y="20714"/>
                    <a:pt x="7494" y="20714"/>
                  </a:cubicBezTo>
                  <a:cubicBezTo>
                    <a:pt x="7494" y="15145"/>
                    <a:pt x="7494" y="15145"/>
                    <a:pt x="7494" y="15145"/>
                  </a:cubicBezTo>
                  <a:cubicBezTo>
                    <a:pt x="8376" y="14977"/>
                    <a:pt x="8376" y="14977"/>
                    <a:pt x="8376" y="14977"/>
                  </a:cubicBezTo>
                  <a:cubicBezTo>
                    <a:pt x="10139" y="16327"/>
                    <a:pt x="10139" y="16327"/>
                    <a:pt x="10139" y="16327"/>
                  </a:cubicBezTo>
                  <a:cubicBezTo>
                    <a:pt x="10580" y="16495"/>
                    <a:pt x="11020" y="16495"/>
                    <a:pt x="11461" y="16327"/>
                  </a:cubicBezTo>
                  <a:cubicBezTo>
                    <a:pt x="13224" y="14977"/>
                    <a:pt x="13224" y="14977"/>
                    <a:pt x="13224" y="14977"/>
                  </a:cubicBezTo>
                  <a:cubicBezTo>
                    <a:pt x="14106" y="15145"/>
                    <a:pt x="14106" y="15145"/>
                    <a:pt x="14106" y="15145"/>
                  </a:cubicBezTo>
                  <a:lnTo>
                    <a:pt x="14106" y="20714"/>
                  </a:lnTo>
                  <a:close/>
                  <a:moveTo>
                    <a:pt x="18514" y="9745"/>
                  </a:moveTo>
                  <a:cubicBezTo>
                    <a:pt x="19396" y="11939"/>
                    <a:pt x="19396" y="11939"/>
                    <a:pt x="19396" y="11939"/>
                  </a:cubicBezTo>
                  <a:cubicBezTo>
                    <a:pt x="16531" y="12614"/>
                    <a:pt x="16531" y="12614"/>
                    <a:pt x="16531" y="12614"/>
                  </a:cubicBezTo>
                  <a:cubicBezTo>
                    <a:pt x="15649" y="14639"/>
                    <a:pt x="15649" y="14639"/>
                    <a:pt x="15649" y="14639"/>
                  </a:cubicBezTo>
                  <a:cubicBezTo>
                    <a:pt x="12784" y="14133"/>
                    <a:pt x="12784" y="14133"/>
                    <a:pt x="12784" y="14133"/>
                  </a:cubicBezTo>
                  <a:cubicBezTo>
                    <a:pt x="10800" y="15652"/>
                    <a:pt x="10800" y="15652"/>
                    <a:pt x="10800" y="15652"/>
                  </a:cubicBezTo>
                  <a:cubicBezTo>
                    <a:pt x="8596" y="14133"/>
                    <a:pt x="8596" y="14133"/>
                    <a:pt x="8596" y="14133"/>
                  </a:cubicBezTo>
                  <a:cubicBezTo>
                    <a:pt x="5951" y="14639"/>
                    <a:pt x="5951" y="14639"/>
                    <a:pt x="5951" y="14639"/>
                  </a:cubicBezTo>
                  <a:cubicBezTo>
                    <a:pt x="5069" y="12614"/>
                    <a:pt x="5069" y="12614"/>
                    <a:pt x="5069" y="12614"/>
                  </a:cubicBezTo>
                  <a:cubicBezTo>
                    <a:pt x="2204" y="11939"/>
                    <a:pt x="2204" y="11939"/>
                    <a:pt x="2204" y="11939"/>
                  </a:cubicBezTo>
                  <a:cubicBezTo>
                    <a:pt x="3086" y="9745"/>
                    <a:pt x="3086" y="9745"/>
                    <a:pt x="3086" y="9745"/>
                  </a:cubicBezTo>
                  <a:cubicBezTo>
                    <a:pt x="882" y="8227"/>
                    <a:pt x="882" y="8227"/>
                    <a:pt x="882" y="8227"/>
                  </a:cubicBezTo>
                  <a:cubicBezTo>
                    <a:pt x="3086" y="6539"/>
                    <a:pt x="3086" y="6539"/>
                    <a:pt x="3086" y="6539"/>
                  </a:cubicBezTo>
                  <a:cubicBezTo>
                    <a:pt x="2204" y="4514"/>
                    <a:pt x="2204" y="4514"/>
                    <a:pt x="2204" y="4514"/>
                  </a:cubicBezTo>
                  <a:cubicBezTo>
                    <a:pt x="5069" y="3839"/>
                    <a:pt x="5069" y="3839"/>
                    <a:pt x="5069" y="3839"/>
                  </a:cubicBezTo>
                  <a:cubicBezTo>
                    <a:pt x="5951" y="1646"/>
                    <a:pt x="5951" y="1646"/>
                    <a:pt x="5951" y="1646"/>
                  </a:cubicBezTo>
                  <a:cubicBezTo>
                    <a:pt x="8816" y="2152"/>
                    <a:pt x="8816" y="2152"/>
                    <a:pt x="8816" y="2152"/>
                  </a:cubicBezTo>
                  <a:cubicBezTo>
                    <a:pt x="10800" y="633"/>
                    <a:pt x="10800" y="633"/>
                    <a:pt x="10800" y="633"/>
                  </a:cubicBezTo>
                  <a:cubicBezTo>
                    <a:pt x="12784" y="2152"/>
                    <a:pt x="12784" y="2152"/>
                    <a:pt x="12784" y="2152"/>
                  </a:cubicBezTo>
                  <a:cubicBezTo>
                    <a:pt x="15649" y="1646"/>
                    <a:pt x="15649" y="1646"/>
                    <a:pt x="15649" y="1646"/>
                  </a:cubicBezTo>
                  <a:cubicBezTo>
                    <a:pt x="16531" y="3839"/>
                    <a:pt x="16531" y="3839"/>
                    <a:pt x="16531" y="3839"/>
                  </a:cubicBezTo>
                  <a:cubicBezTo>
                    <a:pt x="19396" y="4514"/>
                    <a:pt x="19396" y="4514"/>
                    <a:pt x="19396" y="4514"/>
                  </a:cubicBezTo>
                  <a:cubicBezTo>
                    <a:pt x="18514" y="6539"/>
                    <a:pt x="18514" y="6539"/>
                    <a:pt x="18514" y="6539"/>
                  </a:cubicBezTo>
                  <a:cubicBezTo>
                    <a:pt x="20718" y="8227"/>
                    <a:pt x="20718" y="8227"/>
                    <a:pt x="20718" y="8227"/>
                  </a:cubicBezTo>
                  <a:lnTo>
                    <a:pt x="18514" y="9745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70" name="Freeform 112">
              <a:extLst>
                <a:ext uri="{FF2B5EF4-FFF2-40B4-BE49-F238E27FC236}">
                  <a16:creationId xmlns:a16="http://schemas.microsoft.com/office/drawing/2014/main" id="{A0039D88-C364-4AD5-BB80-4DDE427AF147}"/>
                </a:ext>
              </a:extLst>
            </p:cNvPr>
            <p:cNvSpPr/>
            <p:nvPr/>
          </p:nvSpPr>
          <p:spPr>
            <a:xfrm>
              <a:off x="8594852" y="4027651"/>
              <a:ext cx="132764" cy="13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143" y="0"/>
                    <a:pt x="0" y="4629"/>
                    <a:pt x="0" y="10800"/>
                  </a:cubicBezTo>
                  <a:cubicBezTo>
                    <a:pt x="0" y="16457"/>
                    <a:pt x="5143" y="21600"/>
                    <a:pt x="10800" y="21600"/>
                  </a:cubicBezTo>
                  <a:cubicBezTo>
                    <a:pt x="16457" y="21600"/>
                    <a:pt x="21600" y="16457"/>
                    <a:pt x="21600" y="10800"/>
                  </a:cubicBezTo>
                  <a:cubicBezTo>
                    <a:pt x="21600" y="4629"/>
                    <a:pt x="16457" y="0"/>
                    <a:pt x="10800" y="0"/>
                  </a:cubicBezTo>
                  <a:close/>
                  <a:moveTo>
                    <a:pt x="10800" y="19029"/>
                  </a:moveTo>
                  <a:cubicBezTo>
                    <a:pt x="6171" y="19029"/>
                    <a:pt x="2571" y="15429"/>
                    <a:pt x="2571" y="10800"/>
                  </a:cubicBezTo>
                  <a:cubicBezTo>
                    <a:pt x="2571" y="6171"/>
                    <a:pt x="6171" y="2571"/>
                    <a:pt x="10800" y="2571"/>
                  </a:cubicBezTo>
                  <a:cubicBezTo>
                    <a:pt x="15429" y="2571"/>
                    <a:pt x="19029" y="6171"/>
                    <a:pt x="19029" y="10800"/>
                  </a:cubicBezTo>
                  <a:cubicBezTo>
                    <a:pt x="19029" y="15429"/>
                    <a:pt x="15429" y="19029"/>
                    <a:pt x="10800" y="19029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71" name="组合 370">
            <a:extLst>
              <a:ext uri="{FF2B5EF4-FFF2-40B4-BE49-F238E27FC236}">
                <a16:creationId xmlns:a16="http://schemas.microsoft.com/office/drawing/2014/main" id="{820B9699-E77A-41E7-98A4-D1DA1F5FFC6C}"/>
              </a:ext>
            </a:extLst>
          </p:cNvPr>
          <p:cNvGrpSpPr/>
          <p:nvPr/>
        </p:nvGrpSpPr>
        <p:grpSpPr>
          <a:xfrm>
            <a:off x="7732564" y="3939143"/>
            <a:ext cx="237365" cy="406336"/>
            <a:chOff x="7732564" y="3939143"/>
            <a:chExt cx="237365" cy="406336"/>
          </a:xfrm>
          <a:solidFill>
            <a:schemeClr val="tx1"/>
          </a:solidFill>
        </p:grpSpPr>
        <p:sp>
          <p:nvSpPr>
            <p:cNvPr id="372" name="Freeform 113">
              <a:extLst>
                <a:ext uri="{FF2B5EF4-FFF2-40B4-BE49-F238E27FC236}">
                  <a16:creationId xmlns:a16="http://schemas.microsoft.com/office/drawing/2014/main" id="{5AB53E7B-F3DF-4124-BF35-D1830516D84F}"/>
                </a:ext>
              </a:extLst>
            </p:cNvPr>
            <p:cNvSpPr/>
            <p:nvPr/>
          </p:nvSpPr>
          <p:spPr>
            <a:xfrm>
              <a:off x="7732564" y="3939143"/>
              <a:ext cx="237365" cy="406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48" y="0"/>
                  </a:moveTo>
                  <a:cubicBezTo>
                    <a:pt x="1152" y="0"/>
                    <a:pt x="1152" y="0"/>
                    <a:pt x="1152" y="0"/>
                  </a:cubicBezTo>
                  <a:cubicBezTo>
                    <a:pt x="576" y="0"/>
                    <a:pt x="0" y="338"/>
                    <a:pt x="0" y="675"/>
                  </a:cubicBezTo>
                  <a:cubicBezTo>
                    <a:pt x="0" y="20925"/>
                    <a:pt x="0" y="20925"/>
                    <a:pt x="0" y="20925"/>
                  </a:cubicBezTo>
                  <a:cubicBezTo>
                    <a:pt x="0" y="21262"/>
                    <a:pt x="576" y="21600"/>
                    <a:pt x="1152" y="21600"/>
                  </a:cubicBezTo>
                  <a:cubicBezTo>
                    <a:pt x="1440" y="21600"/>
                    <a:pt x="1728" y="21600"/>
                    <a:pt x="1728" y="21431"/>
                  </a:cubicBezTo>
                  <a:cubicBezTo>
                    <a:pt x="10944" y="18394"/>
                    <a:pt x="10944" y="18394"/>
                    <a:pt x="10944" y="18394"/>
                  </a:cubicBezTo>
                  <a:cubicBezTo>
                    <a:pt x="19872" y="21600"/>
                    <a:pt x="19872" y="21600"/>
                    <a:pt x="19872" y="21600"/>
                  </a:cubicBezTo>
                  <a:cubicBezTo>
                    <a:pt x="20160" y="21600"/>
                    <a:pt x="20448" y="21600"/>
                    <a:pt x="20448" y="21600"/>
                  </a:cubicBezTo>
                  <a:cubicBezTo>
                    <a:pt x="21312" y="21600"/>
                    <a:pt x="21600" y="21262"/>
                    <a:pt x="21600" y="20925"/>
                  </a:cubicBezTo>
                  <a:cubicBezTo>
                    <a:pt x="21600" y="675"/>
                    <a:pt x="21600" y="675"/>
                    <a:pt x="21600" y="675"/>
                  </a:cubicBezTo>
                  <a:cubicBezTo>
                    <a:pt x="21600" y="338"/>
                    <a:pt x="21312" y="0"/>
                    <a:pt x="20448" y="0"/>
                  </a:cubicBezTo>
                  <a:close/>
                  <a:moveTo>
                    <a:pt x="20448" y="20756"/>
                  </a:moveTo>
                  <a:cubicBezTo>
                    <a:pt x="11520" y="17550"/>
                    <a:pt x="11520" y="17550"/>
                    <a:pt x="11520" y="17550"/>
                  </a:cubicBezTo>
                  <a:cubicBezTo>
                    <a:pt x="11232" y="17550"/>
                    <a:pt x="10656" y="17550"/>
                    <a:pt x="10368" y="17550"/>
                  </a:cubicBezTo>
                  <a:cubicBezTo>
                    <a:pt x="1440" y="20756"/>
                    <a:pt x="1440" y="20756"/>
                    <a:pt x="1440" y="20756"/>
                  </a:cubicBezTo>
                  <a:cubicBezTo>
                    <a:pt x="1440" y="844"/>
                    <a:pt x="1440" y="844"/>
                    <a:pt x="1440" y="844"/>
                  </a:cubicBezTo>
                  <a:cubicBezTo>
                    <a:pt x="20448" y="844"/>
                    <a:pt x="20448" y="844"/>
                    <a:pt x="20448" y="844"/>
                  </a:cubicBezTo>
                  <a:lnTo>
                    <a:pt x="20448" y="2075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73" name="Freeform 114">
              <a:extLst>
                <a:ext uri="{FF2B5EF4-FFF2-40B4-BE49-F238E27FC236}">
                  <a16:creationId xmlns:a16="http://schemas.microsoft.com/office/drawing/2014/main" id="{A0160C67-3B79-4FA9-9008-36F6066E3000}"/>
                </a:ext>
              </a:extLst>
            </p:cNvPr>
            <p:cNvSpPr/>
            <p:nvPr/>
          </p:nvSpPr>
          <p:spPr>
            <a:xfrm>
              <a:off x="7811685" y="4086103"/>
              <a:ext cx="79123" cy="80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5" extrusionOk="0">
                  <a:moveTo>
                    <a:pt x="0" y="18900"/>
                  </a:moveTo>
                  <a:cubicBezTo>
                    <a:pt x="0" y="19730"/>
                    <a:pt x="0" y="20561"/>
                    <a:pt x="864" y="20561"/>
                  </a:cubicBezTo>
                  <a:cubicBezTo>
                    <a:pt x="864" y="21392"/>
                    <a:pt x="2592" y="21392"/>
                    <a:pt x="3456" y="20561"/>
                  </a:cubicBezTo>
                  <a:cubicBezTo>
                    <a:pt x="11232" y="13084"/>
                    <a:pt x="11232" y="13084"/>
                    <a:pt x="11232" y="13084"/>
                  </a:cubicBezTo>
                  <a:cubicBezTo>
                    <a:pt x="19008" y="20561"/>
                    <a:pt x="19008" y="20561"/>
                    <a:pt x="19008" y="20561"/>
                  </a:cubicBezTo>
                  <a:cubicBezTo>
                    <a:pt x="19008" y="21392"/>
                    <a:pt x="20736" y="21392"/>
                    <a:pt x="21600" y="20561"/>
                  </a:cubicBezTo>
                  <a:cubicBezTo>
                    <a:pt x="21600" y="20561"/>
                    <a:pt x="21600" y="19730"/>
                    <a:pt x="21600" y="18900"/>
                  </a:cubicBezTo>
                  <a:cubicBezTo>
                    <a:pt x="21600" y="18900"/>
                    <a:pt x="21600" y="18069"/>
                    <a:pt x="21600" y="18069"/>
                  </a:cubicBezTo>
                  <a:cubicBezTo>
                    <a:pt x="13824" y="10592"/>
                    <a:pt x="13824" y="10592"/>
                    <a:pt x="13824" y="10592"/>
                  </a:cubicBezTo>
                  <a:cubicBezTo>
                    <a:pt x="21600" y="3115"/>
                    <a:pt x="21600" y="3115"/>
                    <a:pt x="21600" y="3115"/>
                  </a:cubicBezTo>
                  <a:cubicBezTo>
                    <a:pt x="21600" y="3115"/>
                    <a:pt x="21600" y="2284"/>
                    <a:pt x="21600" y="1454"/>
                  </a:cubicBezTo>
                  <a:cubicBezTo>
                    <a:pt x="21600" y="1454"/>
                    <a:pt x="21600" y="623"/>
                    <a:pt x="21600" y="623"/>
                  </a:cubicBezTo>
                  <a:cubicBezTo>
                    <a:pt x="20736" y="-208"/>
                    <a:pt x="19008" y="-208"/>
                    <a:pt x="19008" y="623"/>
                  </a:cubicBezTo>
                  <a:cubicBezTo>
                    <a:pt x="11232" y="8100"/>
                    <a:pt x="11232" y="8100"/>
                    <a:pt x="11232" y="8100"/>
                  </a:cubicBezTo>
                  <a:cubicBezTo>
                    <a:pt x="3456" y="623"/>
                    <a:pt x="3456" y="623"/>
                    <a:pt x="3456" y="623"/>
                  </a:cubicBezTo>
                  <a:cubicBezTo>
                    <a:pt x="2592" y="-208"/>
                    <a:pt x="864" y="-208"/>
                    <a:pt x="864" y="623"/>
                  </a:cubicBezTo>
                  <a:cubicBezTo>
                    <a:pt x="0" y="623"/>
                    <a:pt x="0" y="1454"/>
                    <a:pt x="0" y="1454"/>
                  </a:cubicBezTo>
                  <a:cubicBezTo>
                    <a:pt x="0" y="2284"/>
                    <a:pt x="0" y="3115"/>
                    <a:pt x="864" y="3115"/>
                  </a:cubicBezTo>
                  <a:cubicBezTo>
                    <a:pt x="7776" y="10592"/>
                    <a:pt x="7776" y="10592"/>
                    <a:pt x="7776" y="10592"/>
                  </a:cubicBezTo>
                  <a:cubicBezTo>
                    <a:pt x="864" y="18069"/>
                    <a:pt x="864" y="18069"/>
                    <a:pt x="864" y="18069"/>
                  </a:cubicBezTo>
                  <a:cubicBezTo>
                    <a:pt x="0" y="18069"/>
                    <a:pt x="0" y="18900"/>
                    <a:pt x="0" y="189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74" name="组合 373">
            <a:extLst>
              <a:ext uri="{FF2B5EF4-FFF2-40B4-BE49-F238E27FC236}">
                <a16:creationId xmlns:a16="http://schemas.microsoft.com/office/drawing/2014/main" id="{6B82A05B-589A-43A2-9781-E142311FD69F}"/>
              </a:ext>
            </a:extLst>
          </p:cNvPr>
          <p:cNvGrpSpPr/>
          <p:nvPr/>
        </p:nvGrpSpPr>
        <p:grpSpPr>
          <a:xfrm>
            <a:off x="6917212" y="3939143"/>
            <a:ext cx="241388" cy="406336"/>
            <a:chOff x="6917212" y="3939143"/>
            <a:chExt cx="241388" cy="406336"/>
          </a:xfrm>
          <a:solidFill>
            <a:schemeClr val="tx1"/>
          </a:solidFill>
        </p:grpSpPr>
        <p:sp>
          <p:nvSpPr>
            <p:cNvPr id="375" name="Freeform 115">
              <a:extLst>
                <a:ext uri="{FF2B5EF4-FFF2-40B4-BE49-F238E27FC236}">
                  <a16:creationId xmlns:a16="http://schemas.microsoft.com/office/drawing/2014/main" id="{845BE53A-A63E-4E62-BFDC-3327E79ABC65}"/>
                </a:ext>
              </a:extLst>
            </p:cNvPr>
            <p:cNvSpPr/>
            <p:nvPr/>
          </p:nvSpPr>
          <p:spPr>
            <a:xfrm>
              <a:off x="6917212" y="3939143"/>
              <a:ext cx="241388" cy="406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63" y="0"/>
                  </a:moveTo>
                  <a:cubicBezTo>
                    <a:pt x="1137" y="0"/>
                    <a:pt x="1137" y="0"/>
                    <a:pt x="1137" y="0"/>
                  </a:cubicBezTo>
                  <a:cubicBezTo>
                    <a:pt x="568" y="0"/>
                    <a:pt x="0" y="338"/>
                    <a:pt x="0" y="675"/>
                  </a:cubicBezTo>
                  <a:cubicBezTo>
                    <a:pt x="0" y="20925"/>
                    <a:pt x="0" y="20925"/>
                    <a:pt x="0" y="20925"/>
                  </a:cubicBezTo>
                  <a:cubicBezTo>
                    <a:pt x="0" y="21262"/>
                    <a:pt x="568" y="21600"/>
                    <a:pt x="1137" y="21600"/>
                  </a:cubicBezTo>
                  <a:cubicBezTo>
                    <a:pt x="1421" y="21600"/>
                    <a:pt x="1705" y="21600"/>
                    <a:pt x="1989" y="21431"/>
                  </a:cubicBezTo>
                  <a:cubicBezTo>
                    <a:pt x="10800" y="18394"/>
                    <a:pt x="10800" y="18394"/>
                    <a:pt x="10800" y="18394"/>
                  </a:cubicBezTo>
                  <a:cubicBezTo>
                    <a:pt x="19895" y="21600"/>
                    <a:pt x="19895" y="21600"/>
                    <a:pt x="19895" y="21600"/>
                  </a:cubicBezTo>
                  <a:cubicBezTo>
                    <a:pt x="19895" y="21600"/>
                    <a:pt x="20179" y="21600"/>
                    <a:pt x="20463" y="21600"/>
                  </a:cubicBezTo>
                  <a:cubicBezTo>
                    <a:pt x="21032" y="21600"/>
                    <a:pt x="21600" y="21262"/>
                    <a:pt x="21600" y="20925"/>
                  </a:cubicBezTo>
                  <a:cubicBezTo>
                    <a:pt x="21600" y="675"/>
                    <a:pt x="21600" y="675"/>
                    <a:pt x="21600" y="675"/>
                  </a:cubicBezTo>
                  <a:cubicBezTo>
                    <a:pt x="21600" y="338"/>
                    <a:pt x="21032" y="0"/>
                    <a:pt x="20463" y="0"/>
                  </a:cubicBezTo>
                  <a:close/>
                  <a:moveTo>
                    <a:pt x="20179" y="20756"/>
                  </a:moveTo>
                  <a:cubicBezTo>
                    <a:pt x="11368" y="17550"/>
                    <a:pt x="11368" y="17550"/>
                    <a:pt x="11368" y="17550"/>
                  </a:cubicBezTo>
                  <a:cubicBezTo>
                    <a:pt x="11084" y="17550"/>
                    <a:pt x="10516" y="17550"/>
                    <a:pt x="10232" y="17550"/>
                  </a:cubicBezTo>
                  <a:cubicBezTo>
                    <a:pt x="1421" y="20756"/>
                    <a:pt x="1421" y="20756"/>
                    <a:pt x="1421" y="20756"/>
                  </a:cubicBezTo>
                  <a:cubicBezTo>
                    <a:pt x="1421" y="844"/>
                    <a:pt x="1421" y="844"/>
                    <a:pt x="1421" y="844"/>
                  </a:cubicBezTo>
                  <a:cubicBezTo>
                    <a:pt x="20179" y="844"/>
                    <a:pt x="20179" y="844"/>
                    <a:pt x="20179" y="844"/>
                  </a:cubicBezTo>
                  <a:lnTo>
                    <a:pt x="20179" y="2075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76" name="Freeform 116">
              <a:extLst>
                <a:ext uri="{FF2B5EF4-FFF2-40B4-BE49-F238E27FC236}">
                  <a16:creationId xmlns:a16="http://schemas.microsoft.com/office/drawing/2014/main" id="{E68DFA96-0693-49C8-9B7F-C8BC21C95F5F}"/>
                </a:ext>
              </a:extLst>
            </p:cNvPr>
            <p:cNvSpPr/>
            <p:nvPr/>
          </p:nvSpPr>
          <p:spPr>
            <a:xfrm>
              <a:off x="6984264" y="4120183"/>
              <a:ext cx="107284" cy="12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1" y="21600"/>
                  </a:moveTo>
                  <a:cubicBezTo>
                    <a:pt x="20329" y="21600"/>
                    <a:pt x="20329" y="21600"/>
                    <a:pt x="20329" y="21600"/>
                  </a:cubicBezTo>
                  <a:cubicBezTo>
                    <a:pt x="20965" y="21600"/>
                    <a:pt x="21600" y="16200"/>
                    <a:pt x="21600" y="10800"/>
                  </a:cubicBezTo>
                  <a:cubicBezTo>
                    <a:pt x="21600" y="5400"/>
                    <a:pt x="20965" y="0"/>
                    <a:pt x="20329" y="0"/>
                  </a:cubicBezTo>
                  <a:cubicBezTo>
                    <a:pt x="1271" y="0"/>
                    <a:pt x="1271" y="0"/>
                    <a:pt x="1271" y="0"/>
                  </a:cubicBezTo>
                  <a:cubicBezTo>
                    <a:pt x="635" y="0"/>
                    <a:pt x="0" y="5400"/>
                    <a:pt x="0" y="10800"/>
                  </a:cubicBezTo>
                  <a:cubicBezTo>
                    <a:pt x="0" y="16200"/>
                    <a:pt x="635" y="21600"/>
                    <a:pt x="1271" y="216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77" name="组合 376">
            <a:extLst>
              <a:ext uri="{FF2B5EF4-FFF2-40B4-BE49-F238E27FC236}">
                <a16:creationId xmlns:a16="http://schemas.microsoft.com/office/drawing/2014/main" id="{8C46DE69-F24B-415A-9AD1-EE41D1E69F04}"/>
              </a:ext>
            </a:extLst>
          </p:cNvPr>
          <p:cNvGrpSpPr/>
          <p:nvPr/>
        </p:nvGrpSpPr>
        <p:grpSpPr>
          <a:xfrm>
            <a:off x="6105883" y="3939143"/>
            <a:ext cx="240047" cy="406336"/>
            <a:chOff x="6105883" y="3939143"/>
            <a:chExt cx="240047" cy="406336"/>
          </a:xfrm>
          <a:solidFill>
            <a:schemeClr val="tx1"/>
          </a:solidFill>
        </p:grpSpPr>
        <p:sp>
          <p:nvSpPr>
            <p:cNvPr id="378" name="Freeform 117">
              <a:extLst>
                <a:ext uri="{FF2B5EF4-FFF2-40B4-BE49-F238E27FC236}">
                  <a16:creationId xmlns:a16="http://schemas.microsoft.com/office/drawing/2014/main" id="{113E290F-9263-45BB-BC73-458D6F9191D0}"/>
                </a:ext>
              </a:extLst>
            </p:cNvPr>
            <p:cNvSpPr/>
            <p:nvPr/>
          </p:nvSpPr>
          <p:spPr>
            <a:xfrm>
              <a:off x="6105883" y="3939143"/>
              <a:ext cx="240047" cy="406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63" y="0"/>
                  </a:moveTo>
                  <a:cubicBezTo>
                    <a:pt x="20463" y="0"/>
                    <a:pt x="20463" y="0"/>
                    <a:pt x="20463" y="0"/>
                  </a:cubicBezTo>
                  <a:cubicBezTo>
                    <a:pt x="1137" y="0"/>
                    <a:pt x="1137" y="0"/>
                    <a:pt x="1137" y="0"/>
                  </a:cubicBezTo>
                  <a:cubicBezTo>
                    <a:pt x="1137" y="0"/>
                    <a:pt x="1137" y="0"/>
                    <a:pt x="1137" y="0"/>
                  </a:cubicBezTo>
                  <a:cubicBezTo>
                    <a:pt x="568" y="0"/>
                    <a:pt x="0" y="338"/>
                    <a:pt x="0" y="675"/>
                  </a:cubicBezTo>
                  <a:cubicBezTo>
                    <a:pt x="0" y="20925"/>
                    <a:pt x="0" y="20925"/>
                    <a:pt x="0" y="20925"/>
                  </a:cubicBezTo>
                  <a:cubicBezTo>
                    <a:pt x="0" y="21262"/>
                    <a:pt x="568" y="21600"/>
                    <a:pt x="1137" y="21600"/>
                  </a:cubicBezTo>
                  <a:cubicBezTo>
                    <a:pt x="1137" y="21600"/>
                    <a:pt x="1137" y="21600"/>
                    <a:pt x="1137" y="21600"/>
                  </a:cubicBezTo>
                  <a:cubicBezTo>
                    <a:pt x="1137" y="21600"/>
                    <a:pt x="1137" y="21600"/>
                    <a:pt x="1137" y="21600"/>
                  </a:cubicBezTo>
                  <a:cubicBezTo>
                    <a:pt x="1421" y="21600"/>
                    <a:pt x="1705" y="21600"/>
                    <a:pt x="1989" y="21431"/>
                  </a:cubicBezTo>
                  <a:cubicBezTo>
                    <a:pt x="10800" y="18394"/>
                    <a:pt x="10800" y="18394"/>
                    <a:pt x="10800" y="18394"/>
                  </a:cubicBezTo>
                  <a:cubicBezTo>
                    <a:pt x="19895" y="21600"/>
                    <a:pt x="19895" y="21600"/>
                    <a:pt x="19895" y="21600"/>
                  </a:cubicBezTo>
                  <a:cubicBezTo>
                    <a:pt x="19895" y="21600"/>
                    <a:pt x="20179" y="21600"/>
                    <a:pt x="20463" y="21600"/>
                  </a:cubicBezTo>
                  <a:cubicBezTo>
                    <a:pt x="20463" y="21600"/>
                    <a:pt x="20463" y="21600"/>
                    <a:pt x="20463" y="21600"/>
                  </a:cubicBezTo>
                  <a:cubicBezTo>
                    <a:pt x="20463" y="21600"/>
                    <a:pt x="20463" y="21600"/>
                    <a:pt x="20463" y="21600"/>
                  </a:cubicBezTo>
                  <a:cubicBezTo>
                    <a:pt x="21032" y="21600"/>
                    <a:pt x="21600" y="21262"/>
                    <a:pt x="21600" y="20925"/>
                  </a:cubicBezTo>
                  <a:cubicBezTo>
                    <a:pt x="21600" y="675"/>
                    <a:pt x="21600" y="675"/>
                    <a:pt x="21600" y="675"/>
                  </a:cubicBezTo>
                  <a:cubicBezTo>
                    <a:pt x="21600" y="338"/>
                    <a:pt x="21032" y="0"/>
                    <a:pt x="20463" y="0"/>
                  </a:cubicBezTo>
                  <a:close/>
                  <a:moveTo>
                    <a:pt x="20179" y="844"/>
                  </a:moveTo>
                  <a:cubicBezTo>
                    <a:pt x="20179" y="20756"/>
                    <a:pt x="20179" y="20756"/>
                    <a:pt x="20179" y="20756"/>
                  </a:cubicBezTo>
                  <a:cubicBezTo>
                    <a:pt x="11368" y="17550"/>
                    <a:pt x="11368" y="17550"/>
                    <a:pt x="11368" y="17550"/>
                  </a:cubicBezTo>
                  <a:cubicBezTo>
                    <a:pt x="11084" y="17550"/>
                    <a:pt x="11084" y="17550"/>
                    <a:pt x="10800" y="17550"/>
                  </a:cubicBezTo>
                  <a:cubicBezTo>
                    <a:pt x="10516" y="17550"/>
                    <a:pt x="10516" y="17550"/>
                    <a:pt x="10232" y="17550"/>
                  </a:cubicBezTo>
                  <a:cubicBezTo>
                    <a:pt x="1421" y="20756"/>
                    <a:pt x="1421" y="20756"/>
                    <a:pt x="1421" y="20756"/>
                  </a:cubicBezTo>
                  <a:cubicBezTo>
                    <a:pt x="1421" y="844"/>
                    <a:pt x="1421" y="844"/>
                    <a:pt x="1421" y="844"/>
                  </a:cubicBezTo>
                  <a:lnTo>
                    <a:pt x="20179" y="844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79" name="Freeform 118">
              <a:extLst>
                <a:ext uri="{FF2B5EF4-FFF2-40B4-BE49-F238E27FC236}">
                  <a16:creationId xmlns:a16="http://schemas.microsoft.com/office/drawing/2014/main" id="{09582297-2940-4ACC-86E8-6B654F841D79}"/>
                </a:ext>
              </a:extLst>
            </p:cNvPr>
            <p:cNvSpPr/>
            <p:nvPr/>
          </p:nvSpPr>
          <p:spPr>
            <a:xfrm>
              <a:off x="6171594" y="4071906"/>
              <a:ext cx="108625" cy="108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1" y="12071"/>
                  </a:moveTo>
                  <a:cubicBezTo>
                    <a:pt x="9529" y="12071"/>
                    <a:pt x="9529" y="12071"/>
                    <a:pt x="9529" y="12071"/>
                  </a:cubicBezTo>
                  <a:cubicBezTo>
                    <a:pt x="9529" y="20329"/>
                    <a:pt x="9529" y="20329"/>
                    <a:pt x="9529" y="20329"/>
                  </a:cubicBezTo>
                  <a:cubicBezTo>
                    <a:pt x="9529" y="20965"/>
                    <a:pt x="10165" y="21600"/>
                    <a:pt x="10800" y="21600"/>
                  </a:cubicBezTo>
                  <a:cubicBezTo>
                    <a:pt x="11435" y="21600"/>
                    <a:pt x="12071" y="20965"/>
                    <a:pt x="12071" y="20329"/>
                  </a:cubicBezTo>
                  <a:cubicBezTo>
                    <a:pt x="12071" y="12071"/>
                    <a:pt x="12071" y="12071"/>
                    <a:pt x="12071" y="12071"/>
                  </a:cubicBezTo>
                  <a:cubicBezTo>
                    <a:pt x="20329" y="12071"/>
                    <a:pt x="20329" y="12071"/>
                    <a:pt x="20329" y="12071"/>
                  </a:cubicBezTo>
                  <a:cubicBezTo>
                    <a:pt x="20965" y="12071"/>
                    <a:pt x="21600" y="11435"/>
                    <a:pt x="21600" y="10800"/>
                  </a:cubicBezTo>
                  <a:cubicBezTo>
                    <a:pt x="21600" y="10165"/>
                    <a:pt x="20965" y="9529"/>
                    <a:pt x="20329" y="9529"/>
                  </a:cubicBezTo>
                  <a:cubicBezTo>
                    <a:pt x="12071" y="9529"/>
                    <a:pt x="12071" y="9529"/>
                    <a:pt x="12071" y="9529"/>
                  </a:cubicBezTo>
                  <a:cubicBezTo>
                    <a:pt x="12071" y="1271"/>
                    <a:pt x="12071" y="1271"/>
                    <a:pt x="12071" y="1271"/>
                  </a:cubicBezTo>
                  <a:cubicBezTo>
                    <a:pt x="12071" y="635"/>
                    <a:pt x="11435" y="0"/>
                    <a:pt x="10800" y="0"/>
                  </a:cubicBezTo>
                  <a:cubicBezTo>
                    <a:pt x="10165" y="0"/>
                    <a:pt x="9529" y="635"/>
                    <a:pt x="9529" y="1271"/>
                  </a:cubicBezTo>
                  <a:cubicBezTo>
                    <a:pt x="9529" y="9529"/>
                    <a:pt x="9529" y="9529"/>
                    <a:pt x="9529" y="9529"/>
                  </a:cubicBezTo>
                  <a:cubicBezTo>
                    <a:pt x="1271" y="9529"/>
                    <a:pt x="1271" y="9529"/>
                    <a:pt x="1271" y="9529"/>
                  </a:cubicBezTo>
                  <a:cubicBezTo>
                    <a:pt x="635" y="9529"/>
                    <a:pt x="0" y="10165"/>
                    <a:pt x="0" y="10800"/>
                  </a:cubicBezTo>
                  <a:cubicBezTo>
                    <a:pt x="0" y="11435"/>
                    <a:pt x="635" y="12071"/>
                    <a:pt x="1271" y="12071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97" name="组合 396">
            <a:extLst>
              <a:ext uri="{FF2B5EF4-FFF2-40B4-BE49-F238E27FC236}">
                <a16:creationId xmlns:a16="http://schemas.microsoft.com/office/drawing/2014/main" id="{7E6FDB78-B90D-4AB1-86F5-2B025123F63F}"/>
              </a:ext>
            </a:extLst>
          </p:cNvPr>
          <p:cNvGrpSpPr/>
          <p:nvPr/>
        </p:nvGrpSpPr>
        <p:grpSpPr>
          <a:xfrm>
            <a:off x="10082065" y="3228392"/>
            <a:ext cx="406336" cy="202498"/>
            <a:chOff x="10082065" y="3228392"/>
            <a:chExt cx="406336" cy="202498"/>
          </a:xfrm>
          <a:solidFill>
            <a:schemeClr val="tx1"/>
          </a:solidFill>
        </p:grpSpPr>
        <p:sp>
          <p:nvSpPr>
            <p:cNvPr id="398" name="Freeform 134">
              <a:extLst>
                <a:ext uri="{FF2B5EF4-FFF2-40B4-BE49-F238E27FC236}">
                  <a16:creationId xmlns:a16="http://schemas.microsoft.com/office/drawing/2014/main" id="{19EA0A06-28BA-455B-B437-227A242D8760}"/>
                </a:ext>
              </a:extLst>
            </p:cNvPr>
            <p:cNvSpPr/>
            <p:nvPr/>
          </p:nvSpPr>
          <p:spPr>
            <a:xfrm>
              <a:off x="10082065" y="3228392"/>
              <a:ext cx="406336" cy="20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7" y="3712"/>
                  </a:moveTo>
                  <a:cubicBezTo>
                    <a:pt x="19069" y="3712"/>
                    <a:pt x="19069" y="3712"/>
                    <a:pt x="19069" y="3712"/>
                  </a:cubicBezTo>
                  <a:cubicBezTo>
                    <a:pt x="19069" y="2025"/>
                    <a:pt x="19069" y="2025"/>
                    <a:pt x="19069" y="2025"/>
                  </a:cubicBezTo>
                  <a:cubicBezTo>
                    <a:pt x="19069" y="1012"/>
                    <a:pt x="18731" y="0"/>
                    <a:pt x="18056" y="0"/>
                  </a:cubicBezTo>
                  <a:cubicBezTo>
                    <a:pt x="1013" y="0"/>
                    <a:pt x="1013" y="0"/>
                    <a:pt x="1013" y="0"/>
                  </a:cubicBezTo>
                  <a:cubicBezTo>
                    <a:pt x="506" y="0"/>
                    <a:pt x="0" y="1012"/>
                    <a:pt x="0" y="2025"/>
                  </a:cubicBezTo>
                  <a:cubicBezTo>
                    <a:pt x="0" y="19575"/>
                    <a:pt x="0" y="19575"/>
                    <a:pt x="0" y="19575"/>
                  </a:cubicBezTo>
                  <a:cubicBezTo>
                    <a:pt x="0" y="20588"/>
                    <a:pt x="506" y="21600"/>
                    <a:pt x="1013" y="21600"/>
                  </a:cubicBezTo>
                  <a:cubicBezTo>
                    <a:pt x="18056" y="21600"/>
                    <a:pt x="18056" y="21600"/>
                    <a:pt x="18056" y="21600"/>
                  </a:cubicBezTo>
                  <a:cubicBezTo>
                    <a:pt x="18731" y="21600"/>
                    <a:pt x="19069" y="20588"/>
                    <a:pt x="19069" y="19575"/>
                  </a:cubicBezTo>
                  <a:cubicBezTo>
                    <a:pt x="19069" y="17888"/>
                    <a:pt x="19069" y="17888"/>
                    <a:pt x="19069" y="17888"/>
                  </a:cubicBezTo>
                  <a:cubicBezTo>
                    <a:pt x="20587" y="17888"/>
                    <a:pt x="20587" y="17888"/>
                    <a:pt x="20587" y="17888"/>
                  </a:cubicBezTo>
                  <a:cubicBezTo>
                    <a:pt x="21094" y="17888"/>
                    <a:pt x="21600" y="16875"/>
                    <a:pt x="21600" y="15863"/>
                  </a:cubicBezTo>
                  <a:cubicBezTo>
                    <a:pt x="21600" y="5738"/>
                    <a:pt x="21600" y="5738"/>
                    <a:pt x="21600" y="5738"/>
                  </a:cubicBezTo>
                  <a:cubicBezTo>
                    <a:pt x="21600" y="4725"/>
                    <a:pt x="21094" y="3712"/>
                    <a:pt x="20587" y="3712"/>
                  </a:cubicBezTo>
                  <a:close/>
                  <a:moveTo>
                    <a:pt x="18394" y="19913"/>
                  </a:moveTo>
                  <a:cubicBezTo>
                    <a:pt x="844" y="19913"/>
                    <a:pt x="844" y="19913"/>
                    <a:pt x="844" y="19913"/>
                  </a:cubicBezTo>
                  <a:cubicBezTo>
                    <a:pt x="844" y="1688"/>
                    <a:pt x="844" y="1688"/>
                    <a:pt x="844" y="1688"/>
                  </a:cubicBezTo>
                  <a:cubicBezTo>
                    <a:pt x="18394" y="1688"/>
                    <a:pt x="18394" y="1688"/>
                    <a:pt x="18394" y="1688"/>
                  </a:cubicBezTo>
                  <a:lnTo>
                    <a:pt x="18394" y="19913"/>
                  </a:lnTo>
                  <a:close/>
                  <a:moveTo>
                    <a:pt x="20756" y="16200"/>
                  </a:moveTo>
                  <a:cubicBezTo>
                    <a:pt x="19069" y="16200"/>
                    <a:pt x="19069" y="16200"/>
                    <a:pt x="19069" y="16200"/>
                  </a:cubicBezTo>
                  <a:cubicBezTo>
                    <a:pt x="19069" y="5400"/>
                    <a:pt x="19069" y="5400"/>
                    <a:pt x="19069" y="5400"/>
                  </a:cubicBezTo>
                  <a:cubicBezTo>
                    <a:pt x="20756" y="5400"/>
                    <a:pt x="20756" y="5400"/>
                    <a:pt x="20756" y="5400"/>
                  </a:cubicBezTo>
                  <a:lnTo>
                    <a:pt x="20756" y="16200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99" name="Freeform 135">
              <a:extLst>
                <a:ext uri="{FF2B5EF4-FFF2-40B4-BE49-F238E27FC236}">
                  <a16:creationId xmlns:a16="http://schemas.microsoft.com/office/drawing/2014/main" id="{F6B0DDA7-A017-428B-B7E8-13D89D513110}"/>
                </a:ext>
              </a:extLst>
            </p:cNvPr>
            <p:cNvSpPr/>
            <p:nvPr/>
          </p:nvSpPr>
          <p:spPr>
            <a:xfrm>
              <a:off x="10229036" y="3301606"/>
              <a:ext cx="65456" cy="65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086" extrusionOk="0">
                  <a:moveTo>
                    <a:pt x="6943" y="11057"/>
                  </a:moveTo>
                  <a:cubicBezTo>
                    <a:pt x="772" y="17229"/>
                    <a:pt x="772" y="17229"/>
                    <a:pt x="772" y="17229"/>
                  </a:cubicBezTo>
                  <a:cubicBezTo>
                    <a:pt x="-257" y="18257"/>
                    <a:pt x="-257" y="19286"/>
                    <a:pt x="772" y="20314"/>
                  </a:cubicBezTo>
                  <a:cubicBezTo>
                    <a:pt x="1800" y="21343"/>
                    <a:pt x="2829" y="21343"/>
                    <a:pt x="3857" y="20314"/>
                  </a:cubicBezTo>
                  <a:cubicBezTo>
                    <a:pt x="11057" y="14143"/>
                    <a:pt x="11057" y="14143"/>
                    <a:pt x="11057" y="14143"/>
                  </a:cubicBezTo>
                  <a:cubicBezTo>
                    <a:pt x="17229" y="20314"/>
                    <a:pt x="17229" y="20314"/>
                    <a:pt x="17229" y="20314"/>
                  </a:cubicBezTo>
                  <a:cubicBezTo>
                    <a:pt x="18257" y="21343"/>
                    <a:pt x="19286" y="21343"/>
                    <a:pt x="20314" y="20314"/>
                  </a:cubicBezTo>
                  <a:cubicBezTo>
                    <a:pt x="21343" y="19286"/>
                    <a:pt x="21343" y="18257"/>
                    <a:pt x="20314" y="17229"/>
                  </a:cubicBezTo>
                  <a:cubicBezTo>
                    <a:pt x="14143" y="11057"/>
                    <a:pt x="14143" y="11057"/>
                    <a:pt x="14143" y="11057"/>
                  </a:cubicBezTo>
                  <a:cubicBezTo>
                    <a:pt x="20314" y="3857"/>
                    <a:pt x="20314" y="3857"/>
                    <a:pt x="20314" y="3857"/>
                  </a:cubicBezTo>
                  <a:cubicBezTo>
                    <a:pt x="21343" y="2829"/>
                    <a:pt x="21343" y="1800"/>
                    <a:pt x="20314" y="772"/>
                  </a:cubicBezTo>
                  <a:cubicBezTo>
                    <a:pt x="19286" y="-257"/>
                    <a:pt x="18257" y="-257"/>
                    <a:pt x="17229" y="772"/>
                  </a:cubicBezTo>
                  <a:cubicBezTo>
                    <a:pt x="11057" y="6943"/>
                    <a:pt x="11057" y="6943"/>
                    <a:pt x="11057" y="6943"/>
                  </a:cubicBezTo>
                  <a:cubicBezTo>
                    <a:pt x="3857" y="772"/>
                    <a:pt x="3857" y="772"/>
                    <a:pt x="3857" y="772"/>
                  </a:cubicBezTo>
                  <a:cubicBezTo>
                    <a:pt x="2829" y="-257"/>
                    <a:pt x="1800" y="-257"/>
                    <a:pt x="772" y="772"/>
                  </a:cubicBezTo>
                  <a:cubicBezTo>
                    <a:pt x="-257" y="1800"/>
                    <a:pt x="-257" y="2829"/>
                    <a:pt x="772" y="3857"/>
                  </a:cubicBezTo>
                  <a:lnTo>
                    <a:pt x="6943" y="11057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400" name="Freeform 136">
            <a:extLst>
              <a:ext uri="{FF2B5EF4-FFF2-40B4-BE49-F238E27FC236}">
                <a16:creationId xmlns:a16="http://schemas.microsoft.com/office/drawing/2014/main" id="{F820A39F-16BE-42D5-9773-AE0AA1AD918F}"/>
              </a:ext>
            </a:extLst>
          </p:cNvPr>
          <p:cNvSpPr/>
          <p:nvPr/>
        </p:nvSpPr>
        <p:spPr>
          <a:xfrm>
            <a:off x="9270736" y="3228392"/>
            <a:ext cx="406336" cy="202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5738"/>
                </a:moveTo>
                <a:cubicBezTo>
                  <a:pt x="21600" y="4725"/>
                  <a:pt x="21094" y="3712"/>
                  <a:pt x="20587" y="3712"/>
                </a:cubicBezTo>
                <a:cubicBezTo>
                  <a:pt x="19069" y="3712"/>
                  <a:pt x="19069" y="3712"/>
                  <a:pt x="19069" y="3712"/>
                </a:cubicBezTo>
                <a:cubicBezTo>
                  <a:pt x="19069" y="2025"/>
                  <a:pt x="19069" y="2025"/>
                  <a:pt x="19069" y="2025"/>
                </a:cubicBezTo>
                <a:cubicBezTo>
                  <a:pt x="19069" y="1012"/>
                  <a:pt x="18562" y="0"/>
                  <a:pt x="18056" y="0"/>
                </a:cubicBezTo>
                <a:cubicBezTo>
                  <a:pt x="1013" y="0"/>
                  <a:pt x="1013" y="0"/>
                  <a:pt x="1013" y="0"/>
                </a:cubicBezTo>
                <a:cubicBezTo>
                  <a:pt x="506" y="0"/>
                  <a:pt x="0" y="1012"/>
                  <a:pt x="0" y="2025"/>
                </a:cubicBezTo>
                <a:cubicBezTo>
                  <a:pt x="0" y="19575"/>
                  <a:pt x="0" y="19575"/>
                  <a:pt x="0" y="19575"/>
                </a:cubicBezTo>
                <a:cubicBezTo>
                  <a:pt x="0" y="20588"/>
                  <a:pt x="506" y="21600"/>
                  <a:pt x="1013" y="21600"/>
                </a:cubicBezTo>
                <a:cubicBezTo>
                  <a:pt x="18056" y="21600"/>
                  <a:pt x="18056" y="21600"/>
                  <a:pt x="18056" y="21600"/>
                </a:cubicBezTo>
                <a:cubicBezTo>
                  <a:pt x="18562" y="21600"/>
                  <a:pt x="19069" y="20588"/>
                  <a:pt x="19069" y="19575"/>
                </a:cubicBezTo>
                <a:cubicBezTo>
                  <a:pt x="19069" y="17888"/>
                  <a:pt x="19069" y="17888"/>
                  <a:pt x="19069" y="17888"/>
                </a:cubicBezTo>
                <a:cubicBezTo>
                  <a:pt x="20587" y="17888"/>
                  <a:pt x="20587" y="17888"/>
                  <a:pt x="20587" y="17888"/>
                </a:cubicBezTo>
                <a:cubicBezTo>
                  <a:pt x="21094" y="17888"/>
                  <a:pt x="21600" y="16875"/>
                  <a:pt x="21600" y="15863"/>
                </a:cubicBezTo>
                <a:lnTo>
                  <a:pt x="21600" y="5738"/>
                </a:lnTo>
                <a:close/>
                <a:moveTo>
                  <a:pt x="844" y="19913"/>
                </a:moveTo>
                <a:cubicBezTo>
                  <a:pt x="844" y="1688"/>
                  <a:pt x="844" y="1688"/>
                  <a:pt x="844" y="1688"/>
                </a:cubicBezTo>
                <a:cubicBezTo>
                  <a:pt x="5569" y="1688"/>
                  <a:pt x="5569" y="1688"/>
                  <a:pt x="5569" y="1688"/>
                </a:cubicBezTo>
                <a:cubicBezTo>
                  <a:pt x="14850" y="19913"/>
                  <a:pt x="14850" y="19913"/>
                  <a:pt x="14850" y="19913"/>
                </a:cubicBezTo>
                <a:lnTo>
                  <a:pt x="844" y="19913"/>
                </a:lnTo>
                <a:close/>
                <a:moveTo>
                  <a:pt x="18394" y="19913"/>
                </a:moveTo>
                <a:cubicBezTo>
                  <a:pt x="16031" y="19913"/>
                  <a:pt x="16031" y="19913"/>
                  <a:pt x="16031" y="19913"/>
                </a:cubicBezTo>
                <a:cubicBezTo>
                  <a:pt x="6750" y="1688"/>
                  <a:pt x="6750" y="1688"/>
                  <a:pt x="6750" y="1688"/>
                </a:cubicBezTo>
                <a:cubicBezTo>
                  <a:pt x="18394" y="1688"/>
                  <a:pt x="18394" y="1688"/>
                  <a:pt x="18394" y="1688"/>
                </a:cubicBezTo>
                <a:lnTo>
                  <a:pt x="18394" y="19913"/>
                </a:lnTo>
                <a:close/>
                <a:moveTo>
                  <a:pt x="20756" y="16200"/>
                </a:moveTo>
                <a:cubicBezTo>
                  <a:pt x="19069" y="16200"/>
                  <a:pt x="19069" y="16200"/>
                  <a:pt x="19069" y="16200"/>
                </a:cubicBezTo>
                <a:cubicBezTo>
                  <a:pt x="19069" y="5400"/>
                  <a:pt x="19069" y="5400"/>
                  <a:pt x="19069" y="5400"/>
                </a:cubicBezTo>
                <a:cubicBezTo>
                  <a:pt x="20756" y="5400"/>
                  <a:pt x="20756" y="5400"/>
                  <a:pt x="20756" y="5400"/>
                </a:cubicBezTo>
                <a:lnTo>
                  <a:pt x="20756" y="16200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401" name="Freeform 137">
            <a:extLst>
              <a:ext uri="{FF2B5EF4-FFF2-40B4-BE49-F238E27FC236}">
                <a16:creationId xmlns:a16="http://schemas.microsoft.com/office/drawing/2014/main" id="{5BFFB4DD-E39B-43A4-84FA-3757E9051BA5}"/>
              </a:ext>
            </a:extLst>
          </p:cNvPr>
          <p:cNvSpPr/>
          <p:nvPr/>
        </p:nvSpPr>
        <p:spPr>
          <a:xfrm>
            <a:off x="8458066" y="3228392"/>
            <a:ext cx="406336" cy="202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5738"/>
                </a:moveTo>
                <a:cubicBezTo>
                  <a:pt x="21600" y="4725"/>
                  <a:pt x="21094" y="3712"/>
                  <a:pt x="20587" y="3712"/>
                </a:cubicBezTo>
                <a:cubicBezTo>
                  <a:pt x="19069" y="3712"/>
                  <a:pt x="19069" y="3712"/>
                  <a:pt x="19069" y="3712"/>
                </a:cubicBezTo>
                <a:cubicBezTo>
                  <a:pt x="19069" y="2025"/>
                  <a:pt x="19069" y="2025"/>
                  <a:pt x="19069" y="2025"/>
                </a:cubicBezTo>
                <a:cubicBezTo>
                  <a:pt x="19069" y="1012"/>
                  <a:pt x="18562" y="0"/>
                  <a:pt x="18056" y="0"/>
                </a:cubicBezTo>
                <a:cubicBezTo>
                  <a:pt x="1013" y="0"/>
                  <a:pt x="1013" y="0"/>
                  <a:pt x="1013" y="0"/>
                </a:cubicBezTo>
                <a:cubicBezTo>
                  <a:pt x="506" y="0"/>
                  <a:pt x="0" y="1012"/>
                  <a:pt x="0" y="2025"/>
                </a:cubicBezTo>
                <a:cubicBezTo>
                  <a:pt x="0" y="19575"/>
                  <a:pt x="0" y="19575"/>
                  <a:pt x="0" y="19575"/>
                </a:cubicBezTo>
                <a:cubicBezTo>
                  <a:pt x="0" y="20588"/>
                  <a:pt x="506" y="21600"/>
                  <a:pt x="1013" y="21600"/>
                </a:cubicBezTo>
                <a:cubicBezTo>
                  <a:pt x="18056" y="21600"/>
                  <a:pt x="18056" y="21600"/>
                  <a:pt x="18056" y="21600"/>
                </a:cubicBezTo>
                <a:cubicBezTo>
                  <a:pt x="18562" y="21600"/>
                  <a:pt x="19069" y="20588"/>
                  <a:pt x="19069" y="19575"/>
                </a:cubicBezTo>
                <a:cubicBezTo>
                  <a:pt x="19069" y="17888"/>
                  <a:pt x="19069" y="17888"/>
                  <a:pt x="19069" y="17888"/>
                </a:cubicBezTo>
                <a:cubicBezTo>
                  <a:pt x="20587" y="17888"/>
                  <a:pt x="20587" y="17888"/>
                  <a:pt x="20587" y="17888"/>
                </a:cubicBezTo>
                <a:cubicBezTo>
                  <a:pt x="21094" y="17888"/>
                  <a:pt x="21600" y="16875"/>
                  <a:pt x="21600" y="15863"/>
                </a:cubicBezTo>
                <a:lnTo>
                  <a:pt x="21600" y="5738"/>
                </a:lnTo>
                <a:close/>
                <a:moveTo>
                  <a:pt x="18394" y="19913"/>
                </a:moveTo>
                <a:cubicBezTo>
                  <a:pt x="844" y="19913"/>
                  <a:pt x="844" y="19913"/>
                  <a:pt x="844" y="19913"/>
                </a:cubicBezTo>
                <a:cubicBezTo>
                  <a:pt x="844" y="1688"/>
                  <a:pt x="844" y="1688"/>
                  <a:pt x="844" y="1688"/>
                </a:cubicBezTo>
                <a:cubicBezTo>
                  <a:pt x="18394" y="1688"/>
                  <a:pt x="18394" y="1688"/>
                  <a:pt x="18394" y="1688"/>
                </a:cubicBezTo>
                <a:lnTo>
                  <a:pt x="18394" y="19913"/>
                </a:lnTo>
                <a:close/>
                <a:moveTo>
                  <a:pt x="20756" y="16200"/>
                </a:moveTo>
                <a:cubicBezTo>
                  <a:pt x="19069" y="16200"/>
                  <a:pt x="19069" y="16200"/>
                  <a:pt x="19069" y="16200"/>
                </a:cubicBezTo>
                <a:cubicBezTo>
                  <a:pt x="19069" y="5400"/>
                  <a:pt x="19069" y="5400"/>
                  <a:pt x="19069" y="5400"/>
                </a:cubicBezTo>
                <a:cubicBezTo>
                  <a:pt x="20756" y="5400"/>
                  <a:pt x="20756" y="5400"/>
                  <a:pt x="20756" y="5400"/>
                </a:cubicBezTo>
                <a:lnTo>
                  <a:pt x="20756" y="16200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402" name="Freeform 138">
            <a:extLst>
              <a:ext uri="{FF2B5EF4-FFF2-40B4-BE49-F238E27FC236}">
                <a16:creationId xmlns:a16="http://schemas.microsoft.com/office/drawing/2014/main" id="{2EA2012D-6097-4B40-83E5-7F3DE4EEE829}"/>
              </a:ext>
            </a:extLst>
          </p:cNvPr>
          <p:cNvSpPr/>
          <p:nvPr/>
        </p:nvSpPr>
        <p:spPr>
          <a:xfrm>
            <a:off x="7739269" y="3126472"/>
            <a:ext cx="221272" cy="406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49" y="15525"/>
                </a:moveTo>
                <a:cubicBezTo>
                  <a:pt x="19749" y="15356"/>
                  <a:pt x="19440" y="15187"/>
                  <a:pt x="19131" y="15187"/>
                </a:cubicBezTo>
                <a:cubicBezTo>
                  <a:pt x="11417" y="15187"/>
                  <a:pt x="11417" y="15187"/>
                  <a:pt x="11417" y="15187"/>
                </a:cubicBezTo>
                <a:cubicBezTo>
                  <a:pt x="11417" y="5737"/>
                  <a:pt x="11417" y="5737"/>
                  <a:pt x="11417" y="5737"/>
                </a:cubicBezTo>
                <a:cubicBezTo>
                  <a:pt x="11726" y="5737"/>
                  <a:pt x="11726" y="5737"/>
                  <a:pt x="11726" y="5737"/>
                </a:cubicBezTo>
                <a:cubicBezTo>
                  <a:pt x="14194" y="5400"/>
                  <a:pt x="16046" y="4219"/>
                  <a:pt x="16046" y="2869"/>
                </a:cubicBezTo>
                <a:cubicBezTo>
                  <a:pt x="16046" y="1350"/>
                  <a:pt x="13577" y="0"/>
                  <a:pt x="10800" y="0"/>
                </a:cubicBezTo>
                <a:cubicBezTo>
                  <a:pt x="8023" y="0"/>
                  <a:pt x="5554" y="1350"/>
                  <a:pt x="5554" y="2869"/>
                </a:cubicBezTo>
                <a:cubicBezTo>
                  <a:pt x="5554" y="4219"/>
                  <a:pt x="7406" y="5400"/>
                  <a:pt x="9874" y="5737"/>
                </a:cubicBezTo>
                <a:cubicBezTo>
                  <a:pt x="10183" y="5737"/>
                  <a:pt x="10183" y="5737"/>
                  <a:pt x="10183" y="5737"/>
                </a:cubicBezTo>
                <a:cubicBezTo>
                  <a:pt x="10183" y="15187"/>
                  <a:pt x="10183" y="15187"/>
                  <a:pt x="10183" y="15187"/>
                </a:cubicBezTo>
                <a:cubicBezTo>
                  <a:pt x="2469" y="15187"/>
                  <a:pt x="2469" y="15187"/>
                  <a:pt x="2469" y="15187"/>
                </a:cubicBezTo>
                <a:cubicBezTo>
                  <a:pt x="2160" y="15187"/>
                  <a:pt x="1851" y="15356"/>
                  <a:pt x="1851" y="15525"/>
                </a:cubicBezTo>
                <a:cubicBezTo>
                  <a:pt x="1851" y="15525"/>
                  <a:pt x="1851" y="15525"/>
                  <a:pt x="1851" y="15525"/>
                </a:cubicBezTo>
                <a:cubicBezTo>
                  <a:pt x="1234" y="16875"/>
                  <a:pt x="0" y="20419"/>
                  <a:pt x="0" y="20587"/>
                </a:cubicBezTo>
                <a:cubicBezTo>
                  <a:pt x="0" y="20756"/>
                  <a:pt x="309" y="20925"/>
                  <a:pt x="617" y="20925"/>
                </a:cubicBezTo>
                <a:cubicBezTo>
                  <a:pt x="2469" y="20925"/>
                  <a:pt x="2469" y="20925"/>
                  <a:pt x="2469" y="20925"/>
                </a:cubicBezTo>
                <a:cubicBezTo>
                  <a:pt x="2469" y="21262"/>
                  <a:pt x="2469" y="21262"/>
                  <a:pt x="2469" y="21262"/>
                </a:cubicBezTo>
                <a:cubicBezTo>
                  <a:pt x="2469" y="21431"/>
                  <a:pt x="2777" y="21600"/>
                  <a:pt x="3086" y="21600"/>
                </a:cubicBezTo>
                <a:cubicBezTo>
                  <a:pt x="3394" y="21600"/>
                  <a:pt x="3703" y="21431"/>
                  <a:pt x="3703" y="21262"/>
                </a:cubicBezTo>
                <a:cubicBezTo>
                  <a:pt x="3703" y="20925"/>
                  <a:pt x="3703" y="20925"/>
                  <a:pt x="3703" y="20925"/>
                </a:cubicBezTo>
                <a:cubicBezTo>
                  <a:pt x="17897" y="20925"/>
                  <a:pt x="17897" y="20925"/>
                  <a:pt x="17897" y="20925"/>
                </a:cubicBezTo>
                <a:cubicBezTo>
                  <a:pt x="17897" y="21262"/>
                  <a:pt x="17897" y="21262"/>
                  <a:pt x="17897" y="21262"/>
                </a:cubicBezTo>
                <a:cubicBezTo>
                  <a:pt x="17897" y="21431"/>
                  <a:pt x="18206" y="21600"/>
                  <a:pt x="18514" y="21600"/>
                </a:cubicBezTo>
                <a:cubicBezTo>
                  <a:pt x="18823" y="21600"/>
                  <a:pt x="19131" y="21431"/>
                  <a:pt x="19131" y="21262"/>
                </a:cubicBezTo>
                <a:cubicBezTo>
                  <a:pt x="19131" y="20925"/>
                  <a:pt x="19131" y="20925"/>
                  <a:pt x="19131" y="20925"/>
                </a:cubicBezTo>
                <a:cubicBezTo>
                  <a:pt x="20983" y="20925"/>
                  <a:pt x="20983" y="20925"/>
                  <a:pt x="20983" y="20925"/>
                </a:cubicBezTo>
                <a:cubicBezTo>
                  <a:pt x="21291" y="20925"/>
                  <a:pt x="21600" y="20756"/>
                  <a:pt x="21600" y="20587"/>
                </a:cubicBezTo>
                <a:cubicBezTo>
                  <a:pt x="21600" y="20419"/>
                  <a:pt x="20366" y="16875"/>
                  <a:pt x="19749" y="15525"/>
                </a:cubicBezTo>
                <a:close/>
                <a:moveTo>
                  <a:pt x="6789" y="2869"/>
                </a:moveTo>
                <a:cubicBezTo>
                  <a:pt x="6789" y="1688"/>
                  <a:pt x="8640" y="844"/>
                  <a:pt x="10800" y="844"/>
                </a:cubicBezTo>
                <a:cubicBezTo>
                  <a:pt x="12960" y="844"/>
                  <a:pt x="14811" y="1688"/>
                  <a:pt x="14811" y="2869"/>
                </a:cubicBezTo>
                <a:cubicBezTo>
                  <a:pt x="14811" y="4050"/>
                  <a:pt x="12960" y="5063"/>
                  <a:pt x="10800" y="5063"/>
                </a:cubicBezTo>
                <a:cubicBezTo>
                  <a:pt x="8640" y="5063"/>
                  <a:pt x="6789" y="4050"/>
                  <a:pt x="6789" y="2869"/>
                </a:cubicBezTo>
                <a:close/>
                <a:moveTo>
                  <a:pt x="20057" y="20250"/>
                </a:moveTo>
                <a:cubicBezTo>
                  <a:pt x="1543" y="20250"/>
                  <a:pt x="1543" y="20250"/>
                  <a:pt x="1543" y="20250"/>
                </a:cubicBezTo>
                <a:cubicBezTo>
                  <a:pt x="3086" y="16031"/>
                  <a:pt x="3086" y="16031"/>
                  <a:pt x="3086" y="16031"/>
                </a:cubicBezTo>
                <a:cubicBezTo>
                  <a:pt x="18514" y="16031"/>
                  <a:pt x="18514" y="16031"/>
                  <a:pt x="18514" y="16031"/>
                </a:cubicBezTo>
                <a:cubicBezTo>
                  <a:pt x="18514" y="16200"/>
                  <a:pt x="18514" y="16200"/>
                  <a:pt x="18514" y="16200"/>
                </a:cubicBezTo>
                <a:cubicBezTo>
                  <a:pt x="18823" y="17381"/>
                  <a:pt x="19440" y="18900"/>
                  <a:pt x="19749" y="19912"/>
                </a:cubicBezTo>
                <a:lnTo>
                  <a:pt x="20057" y="20250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403" name="组合 402">
            <a:extLst>
              <a:ext uri="{FF2B5EF4-FFF2-40B4-BE49-F238E27FC236}">
                <a16:creationId xmlns:a16="http://schemas.microsoft.com/office/drawing/2014/main" id="{78C8A922-0516-4B3B-BF86-64F1C7421383}"/>
              </a:ext>
            </a:extLst>
          </p:cNvPr>
          <p:cNvGrpSpPr/>
          <p:nvPr/>
        </p:nvGrpSpPr>
        <p:grpSpPr>
          <a:xfrm>
            <a:off x="6835408" y="3182797"/>
            <a:ext cx="404995" cy="292347"/>
            <a:chOff x="6835408" y="3182797"/>
            <a:chExt cx="404995" cy="292347"/>
          </a:xfrm>
          <a:solidFill>
            <a:schemeClr val="tx1"/>
          </a:solidFill>
        </p:grpSpPr>
        <p:sp>
          <p:nvSpPr>
            <p:cNvPr id="404" name="Freeform 139">
              <a:extLst>
                <a:ext uri="{FF2B5EF4-FFF2-40B4-BE49-F238E27FC236}">
                  <a16:creationId xmlns:a16="http://schemas.microsoft.com/office/drawing/2014/main" id="{43A015DF-6A3F-4597-AED6-9E0D1B5769A6}"/>
                </a:ext>
              </a:extLst>
            </p:cNvPr>
            <p:cNvSpPr/>
            <p:nvPr/>
          </p:nvSpPr>
          <p:spPr>
            <a:xfrm>
              <a:off x="6835408" y="3182797"/>
              <a:ext cx="404995" cy="29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56" y="6574"/>
                  </a:moveTo>
                  <a:cubicBezTo>
                    <a:pt x="20588" y="4930"/>
                    <a:pt x="20081" y="3287"/>
                    <a:pt x="19069" y="1878"/>
                  </a:cubicBezTo>
                  <a:cubicBezTo>
                    <a:pt x="18056" y="704"/>
                    <a:pt x="16875" y="0"/>
                    <a:pt x="15525" y="0"/>
                  </a:cubicBezTo>
                  <a:cubicBezTo>
                    <a:pt x="6075" y="0"/>
                    <a:pt x="6075" y="0"/>
                    <a:pt x="6075" y="0"/>
                  </a:cubicBezTo>
                  <a:cubicBezTo>
                    <a:pt x="4725" y="0"/>
                    <a:pt x="3544" y="704"/>
                    <a:pt x="2531" y="1878"/>
                  </a:cubicBezTo>
                  <a:cubicBezTo>
                    <a:pt x="1519" y="3287"/>
                    <a:pt x="1012" y="4930"/>
                    <a:pt x="844" y="6574"/>
                  </a:cubicBezTo>
                  <a:cubicBezTo>
                    <a:pt x="337" y="13383"/>
                    <a:pt x="0" y="17374"/>
                    <a:pt x="0" y="17609"/>
                  </a:cubicBezTo>
                  <a:cubicBezTo>
                    <a:pt x="0" y="19722"/>
                    <a:pt x="1181" y="21600"/>
                    <a:pt x="2869" y="21600"/>
                  </a:cubicBezTo>
                  <a:cubicBezTo>
                    <a:pt x="3881" y="21600"/>
                    <a:pt x="4894" y="20661"/>
                    <a:pt x="5400" y="19252"/>
                  </a:cubicBezTo>
                  <a:cubicBezTo>
                    <a:pt x="7594" y="14557"/>
                    <a:pt x="7594" y="14557"/>
                    <a:pt x="7594" y="14557"/>
                  </a:cubicBezTo>
                  <a:cubicBezTo>
                    <a:pt x="14006" y="14557"/>
                    <a:pt x="14006" y="14557"/>
                    <a:pt x="14006" y="14557"/>
                  </a:cubicBezTo>
                  <a:cubicBezTo>
                    <a:pt x="16200" y="19252"/>
                    <a:pt x="16200" y="19252"/>
                    <a:pt x="16200" y="19252"/>
                  </a:cubicBezTo>
                  <a:cubicBezTo>
                    <a:pt x="16706" y="20661"/>
                    <a:pt x="17719" y="21600"/>
                    <a:pt x="18731" y="21600"/>
                  </a:cubicBezTo>
                  <a:cubicBezTo>
                    <a:pt x="20419" y="21600"/>
                    <a:pt x="21600" y="19722"/>
                    <a:pt x="21600" y="17609"/>
                  </a:cubicBezTo>
                  <a:cubicBezTo>
                    <a:pt x="21600" y="17374"/>
                    <a:pt x="21263" y="13383"/>
                    <a:pt x="20756" y="6574"/>
                  </a:cubicBezTo>
                  <a:close/>
                  <a:moveTo>
                    <a:pt x="18731" y="20426"/>
                  </a:moveTo>
                  <a:cubicBezTo>
                    <a:pt x="18056" y="20426"/>
                    <a:pt x="17213" y="19722"/>
                    <a:pt x="16875" y="18783"/>
                  </a:cubicBezTo>
                  <a:cubicBezTo>
                    <a:pt x="14513" y="13617"/>
                    <a:pt x="14513" y="13617"/>
                    <a:pt x="14513" y="13617"/>
                  </a:cubicBezTo>
                  <a:cubicBezTo>
                    <a:pt x="7087" y="13617"/>
                    <a:pt x="7087" y="13617"/>
                    <a:pt x="7087" y="13617"/>
                  </a:cubicBezTo>
                  <a:cubicBezTo>
                    <a:pt x="4725" y="18783"/>
                    <a:pt x="4725" y="18783"/>
                    <a:pt x="4725" y="18783"/>
                  </a:cubicBezTo>
                  <a:cubicBezTo>
                    <a:pt x="4387" y="19722"/>
                    <a:pt x="3544" y="20426"/>
                    <a:pt x="2869" y="20426"/>
                  </a:cubicBezTo>
                  <a:cubicBezTo>
                    <a:pt x="1687" y="20426"/>
                    <a:pt x="844" y="19252"/>
                    <a:pt x="844" y="17609"/>
                  </a:cubicBezTo>
                  <a:cubicBezTo>
                    <a:pt x="844" y="17139"/>
                    <a:pt x="1350" y="10330"/>
                    <a:pt x="1687" y="6809"/>
                  </a:cubicBezTo>
                  <a:cubicBezTo>
                    <a:pt x="1687" y="5165"/>
                    <a:pt x="2194" y="3757"/>
                    <a:pt x="3037" y="2817"/>
                  </a:cubicBezTo>
                  <a:cubicBezTo>
                    <a:pt x="3881" y="1643"/>
                    <a:pt x="4894" y="1174"/>
                    <a:pt x="6075" y="1174"/>
                  </a:cubicBezTo>
                  <a:cubicBezTo>
                    <a:pt x="15525" y="1174"/>
                    <a:pt x="15525" y="1174"/>
                    <a:pt x="15525" y="1174"/>
                  </a:cubicBezTo>
                  <a:cubicBezTo>
                    <a:pt x="16706" y="1174"/>
                    <a:pt x="17719" y="1643"/>
                    <a:pt x="18563" y="2817"/>
                  </a:cubicBezTo>
                  <a:cubicBezTo>
                    <a:pt x="19406" y="3757"/>
                    <a:pt x="19913" y="5165"/>
                    <a:pt x="19913" y="6809"/>
                  </a:cubicBezTo>
                  <a:cubicBezTo>
                    <a:pt x="20250" y="10800"/>
                    <a:pt x="20756" y="17139"/>
                    <a:pt x="20756" y="17609"/>
                  </a:cubicBezTo>
                  <a:cubicBezTo>
                    <a:pt x="20756" y="19252"/>
                    <a:pt x="19913" y="20426"/>
                    <a:pt x="18731" y="20426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05" name="Freeform 140">
              <a:extLst>
                <a:ext uri="{FF2B5EF4-FFF2-40B4-BE49-F238E27FC236}">
                  <a16:creationId xmlns:a16="http://schemas.microsoft.com/office/drawing/2014/main" id="{E79E571C-8760-4B6A-842F-38801C50DF9F}"/>
                </a:ext>
              </a:extLst>
            </p:cNvPr>
            <p:cNvSpPr/>
            <p:nvPr/>
          </p:nvSpPr>
          <p:spPr>
            <a:xfrm>
              <a:off x="6914530" y="3247166"/>
              <a:ext cx="85827" cy="85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00" y="8800"/>
                  </a:moveTo>
                  <a:cubicBezTo>
                    <a:pt x="12000" y="8800"/>
                    <a:pt x="12000" y="8800"/>
                    <a:pt x="12000" y="8800"/>
                  </a:cubicBezTo>
                  <a:cubicBezTo>
                    <a:pt x="12000" y="1600"/>
                    <a:pt x="12000" y="1600"/>
                    <a:pt x="12000" y="1600"/>
                  </a:cubicBezTo>
                  <a:cubicBezTo>
                    <a:pt x="12000" y="800"/>
                    <a:pt x="11200" y="0"/>
                    <a:pt x="10400" y="0"/>
                  </a:cubicBezTo>
                  <a:cubicBezTo>
                    <a:pt x="9600" y="0"/>
                    <a:pt x="8800" y="800"/>
                    <a:pt x="8800" y="1600"/>
                  </a:cubicBezTo>
                  <a:cubicBezTo>
                    <a:pt x="8800" y="8800"/>
                    <a:pt x="8800" y="8800"/>
                    <a:pt x="8800" y="8800"/>
                  </a:cubicBezTo>
                  <a:cubicBezTo>
                    <a:pt x="1600" y="8800"/>
                    <a:pt x="1600" y="8800"/>
                    <a:pt x="1600" y="8800"/>
                  </a:cubicBezTo>
                  <a:cubicBezTo>
                    <a:pt x="800" y="8800"/>
                    <a:pt x="0" y="9600"/>
                    <a:pt x="0" y="10400"/>
                  </a:cubicBezTo>
                  <a:cubicBezTo>
                    <a:pt x="0" y="11200"/>
                    <a:pt x="800" y="12000"/>
                    <a:pt x="1600" y="12000"/>
                  </a:cubicBezTo>
                  <a:cubicBezTo>
                    <a:pt x="8800" y="12000"/>
                    <a:pt x="8800" y="12000"/>
                    <a:pt x="8800" y="12000"/>
                  </a:cubicBezTo>
                  <a:cubicBezTo>
                    <a:pt x="8800" y="19200"/>
                    <a:pt x="8800" y="19200"/>
                    <a:pt x="8800" y="19200"/>
                  </a:cubicBezTo>
                  <a:cubicBezTo>
                    <a:pt x="8800" y="20800"/>
                    <a:pt x="9600" y="21600"/>
                    <a:pt x="10400" y="21600"/>
                  </a:cubicBezTo>
                  <a:cubicBezTo>
                    <a:pt x="11200" y="21600"/>
                    <a:pt x="12000" y="20800"/>
                    <a:pt x="12000" y="19200"/>
                  </a:cubicBezTo>
                  <a:cubicBezTo>
                    <a:pt x="12000" y="12000"/>
                    <a:pt x="12000" y="12000"/>
                    <a:pt x="12000" y="12000"/>
                  </a:cubicBezTo>
                  <a:cubicBezTo>
                    <a:pt x="19200" y="12000"/>
                    <a:pt x="19200" y="12000"/>
                    <a:pt x="19200" y="12000"/>
                  </a:cubicBezTo>
                  <a:cubicBezTo>
                    <a:pt x="20800" y="12000"/>
                    <a:pt x="21600" y="11200"/>
                    <a:pt x="21600" y="10400"/>
                  </a:cubicBezTo>
                  <a:cubicBezTo>
                    <a:pt x="21600" y="9600"/>
                    <a:pt x="20800" y="8800"/>
                    <a:pt x="19200" y="88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06" name="Oval 141">
              <a:extLst>
                <a:ext uri="{FF2B5EF4-FFF2-40B4-BE49-F238E27FC236}">
                  <a16:creationId xmlns:a16="http://schemas.microsoft.com/office/drawing/2014/main" id="{0188F5EA-CE34-445C-B57D-AAA09F4B2C7E}"/>
                </a:ext>
              </a:extLst>
            </p:cNvPr>
            <p:cNvSpPr/>
            <p:nvPr/>
          </p:nvSpPr>
          <p:spPr>
            <a:xfrm>
              <a:off x="7107640" y="3247166"/>
              <a:ext cx="22799" cy="21457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07" name="Oval 142">
              <a:extLst>
                <a:ext uri="{FF2B5EF4-FFF2-40B4-BE49-F238E27FC236}">
                  <a16:creationId xmlns:a16="http://schemas.microsoft.com/office/drawing/2014/main" id="{5F276C6D-B9E0-49BF-9FE9-EC19E5764451}"/>
                </a:ext>
              </a:extLst>
            </p:cNvPr>
            <p:cNvSpPr/>
            <p:nvPr/>
          </p:nvSpPr>
          <p:spPr>
            <a:xfrm>
              <a:off x="7107640" y="3307514"/>
              <a:ext cx="22799" cy="25482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08" name="Oval 143">
              <a:extLst>
                <a:ext uri="{FF2B5EF4-FFF2-40B4-BE49-F238E27FC236}">
                  <a16:creationId xmlns:a16="http://schemas.microsoft.com/office/drawing/2014/main" id="{48DE5579-56DA-4E28-AF47-2CB1D546BE5A}"/>
                </a:ext>
              </a:extLst>
            </p:cNvPr>
            <p:cNvSpPr/>
            <p:nvPr/>
          </p:nvSpPr>
          <p:spPr>
            <a:xfrm>
              <a:off x="7139824" y="3278010"/>
              <a:ext cx="21457" cy="22799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09" name="Oval 144">
              <a:extLst>
                <a:ext uri="{FF2B5EF4-FFF2-40B4-BE49-F238E27FC236}">
                  <a16:creationId xmlns:a16="http://schemas.microsoft.com/office/drawing/2014/main" id="{8AD7FA1A-955B-42A1-BA3A-14B9099D8682}"/>
                </a:ext>
              </a:extLst>
            </p:cNvPr>
            <p:cNvSpPr/>
            <p:nvPr/>
          </p:nvSpPr>
          <p:spPr>
            <a:xfrm>
              <a:off x="7075455" y="3278010"/>
              <a:ext cx="25482" cy="22799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410" name="组合 409">
            <a:extLst>
              <a:ext uri="{FF2B5EF4-FFF2-40B4-BE49-F238E27FC236}">
                <a16:creationId xmlns:a16="http://schemas.microsoft.com/office/drawing/2014/main" id="{F6CFF1BC-139A-457D-855D-7A1CCD9286E8}"/>
              </a:ext>
            </a:extLst>
          </p:cNvPr>
          <p:cNvGrpSpPr/>
          <p:nvPr/>
        </p:nvGrpSpPr>
        <p:grpSpPr>
          <a:xfrm>
            <a:off x="6022738" y="3205595"/>
            <a:ext cx="406336" cy="248093"/>
            <a:chOff x="6022738" y="3205595"/>
            <a:chExt cx="406336" cy="248093"/>
          </a:xfrm>
          <a:solidFill>
            <a:schemeClr val="tx1"/>
          </a:solidFill>
        </p:grpSpPr>
        <p:sp>
          <p:nvSpPr>
            <p:cNvPr id="411" name="Freeform 145">
              <a:extLst>
                <a:ext uri="{FF2B5EF4-FFF2-40B4-BE49-F238E27FC236}">
                  <a16:creationId xmlns:a16="http://schemas.microsoft.com/office/drawing/2014/main" id="{0D470BCE-B9E6-4AAC-A1A2-4194372D2CFA}"/>
                </a:ext>
              </a:extLst>
            </p:cNvPr>
            <p:cNvSpPr/>
            <p:nvPr/>
          </p:nvSpPr>
          <p:spPr>
            <a:xfrm>
              <a:off x="6022738" y="3205595"/>
              <a:ext cx="406336" cy="24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7" y="0"/>
                  </a:moveTo>
                  <a:cubicBezTo>
                    <a:pt x="1013" y="0"/>
                    <a:pt x="1013" y="0"/>
                    <a:pt x="1013" y="0"/>
                  </a:cubicBezTo>
                  <a:cubicBezTo>
                    <a:pt x="506" y="0"/>
                    <a:pt x="0" y="554"/>
                    <a:pt x="0" y="1662"/>
                  </a:cubicBezTo>
                  <a:cubicBezTo>
                    <a:pt x="0" y="19938"/>
                    <a:pt x="0" y="19938"/>
                    <a:pt x="0" y="19938"/>
                  </a:cubicBezTo>
                  <a:cubicBezTo>
                    <a:pt x="0" y="21046"/>
                    <a:pt x="506" y="21600"/>
                    <a:pt x="1013" y="21600"/>
                  </a:cubicBezTo>
                  <a:cubicBezTo>
                    <a:pt x="20587" y="21600"/>
                    <a:pt x="20587" y="21600"/>
                    <a:pt x="20587" y="21600"/>
                  </a:cubicBezTo>
                  <a:cubicBezTo>
                    <a:pt x="21094" y="21600"/>
                    <a:pt x="21600" y="21046"/>
                    <a:pt x="21600" y="19938"/>
                  </a:cubicBezTo>
                  <a:cubicBezTo>
                    <a:pt x="21600" y="1662"/>
                    <a:pt x="21600" y="1662"/>
                    <a:pt x="21600" y="1662"/>
                  </a:cubicBezTo>
                  <a:cubicBezTo>
                    <a:pt x="21600" y="554"/>
                    <a:pt x="21094" y="0"/>
                    <a:pt x="20587" y="0"/>
                  </a:cubicBezTo>
                  <a:close/>
                  <a:moveTo>
                    <a:pt x="20756" y="20492"/>
                  </a:moveTo>
                  <a:cubicBezTo>
                    <a:pt x="844" y="20492"/>
                    <a:pt x="844" y="20492"/>
                    <a:pt x="844" y="20492"/>
                  </a:cubicBezTo>
                  <a:cubicBezTo>
                    <a:pt x="844" y="1108"/>
                    <a:pt x="844" y="1108"/>
                    <a:pt x="844" y="1108"/>
                  </a:cubicBezTo>
                  <a:cubicBezTo>
                    <a:pt x="20756" y="1108"/>
                    <a:pt x="20756" y="1108"/>
                    <a:pt x="20756" y="1108"/>
                  </a:cubicBezTo>
                  <a:lnTo>
                    <a:pt x="20756" y="20492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12" name="Oval 146">
              <a:extLst>
                <a:ext uri="{FF2B5EF4-FFF2-40B4-BE49-F238E27FC236}">
                  <a16:creationId xmlns:a16="http://schemas.microsoft.com/office/drawing/2014/main" id="{D5351C5F-EC5B-4473-8B91-6B0AD9366F83}"/>
                </a:ext>
              </a:extLst>
            </p:cNvPr>
            <p:cNvSpPr/>
            <p:nvPr/>
          </p:nvSpPr>
          <p:spPr>
            <a:xfrm>
              <a:off x="6076379" y="3249849"/>
              <a:ext cx="16093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13" name="Oval 147">
              <a:extLst>
                <a:ext uri="{FF2B5EF4-FFF2-40B4-BE49-F238E27FC236}">
                  <a16:creationId xmlns:a16="http://schemas.microsoft.com/office/drawing/2014/main" id="{8C8C14DC-D565-497E-8880-D1BE10BF77EB}"/>
                </a:ext>
              </a:extLst>
            </p:cNvPr>
            <p:cNvSpPr/>
            <p:nvPr/>
          </p:nvSpPr>
          <p:spPr>
            <a:xfrm>
              <a:off x="6124657" y="3249849"/>
              <a:ext cx="16093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14" name="Oval 148">
              <a:extLst>
                <a:ext uri="{FF2B5EF4-FFF2-40B4-BE49-F238E27FC236}">
                  <a16:creationId xmlns:a16="http://schemas.microsoft.com/office/drawing/2014/main" id="{C1CAA85D-1587-4CE4-985F-4B7A2F9ABFBE}"/>
                </a:ext>
              </a:extLst>
            </p:cNvPr>
            <p:cNvSpPr/>
            <p:nvPr/>
          </p:nvSpPr>
          <p:spPr>
            <a:xfrm>
              <a:off x="6171594" y="3249849"/>
              <a:ext cx="13412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15" name="Oval 149">
              <a:extLst>
                <a:ext uri="{FF2B5EF4-FFF2-40B4-BE49-F238E27FC236}">
                  <a16:creationId xmlns:a16="http://schemas.microsoft.com/office/drawing/2014/main" id="{9FF66427-A307-447C-8F5E-DFBBFCC0703D}"/>
                </a:ext>
              </a:extLst>
            </p:cNvPr>
            <p:cNvSpPr/>
            <p:nvPr/>
          </p:nvSpPr>
          <p:spPr>
            <a:xfrm>
              <a:off x="6219871" y="3249849"/>
              <a:ext cx="12071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16" name="Oval 150">
              <a:extLst>
                <a:ext uri="{FF2B5EF4-FFF2-40B4-BE49-F238E27FC236}">
                  <a16:creationId xmlns:a16="http://schemas.microsoft.com/office/drawing/2014/main" id="{63A7C786-DA4A-47DC-B470-5C483E68114F}"/>
                </a:ext>
              </a:extLst>
            </p:cNvPr>
            <p:cNvSpPr/>
            <p:nvPr/>
          </p:nvSpPr>
          <p:spPr>
            <a:xfrm>
              <a:off x="6266808" y="3249849"/>
              <a:ext cx="13412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17" name="Oval 151">
              <a:extLst>
                <a:ext uri="{FF2B5EF4-FFF2-40B4-BE49-F238E27FC236}">
                  <a16:creationId xmlns:a16="http://schemas.microsoft.com/office/drawing/2014/main" id="{90A644B8-C65B-47EB-8249-94CD6532B036}"/>
                </a:ext>
              </a:extLst>
            </p:cNvPr>
            <p:cNvSpPr/>
            <p:nvPr/>
          </p:nvSpPr>
          <p:spPr>
            <a:xfrm>
              <a:off x="6311062" y="3249849"/>
              <a:ext cx="16093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18" name="Oval 152">
              <a:extLst>
                <a:ext uri="{FF2B5EF4-FFF2-40B4-BE49-F238E27FC236}">
                  <a16:creationId xmlns:a16="http://schemas.microsoft.com/office/drawing/2014/main" id="{5B1AA9DC-442D-48EA-8F34-2615C56779F3}"/>
                </a:ext>
              </a:extLst>
            </p:cNvPr>
            <p:cNvSpPr/>
            <p:nvPr/>
          </p:nvSpPr>
          <p:spPr>
            <a:xfrm>
              <a:off x="6359340" y="3249849"/>
              <a:ext cx="16093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19" name="Oval 153">
              <a:extLst>
                <a:ext uri="{FF2B5EF4-FFF2-40B4-BE49-F238E27FC236}">
                  <a16:creationId xmlns:a16="http://schemas.microsoft.com/office/drawing/2014/main" id="{46595E40-087B-4B29-91B4-1FF178471BC5}"/>
                </a:ext>
              </a:extLst>
            </p:cNvPr>
            <p:cNvSpPr/>
            <p:nvPr/>
          </p:nvSpPr>
          <p:spPr>
            <a:xfrm>
              <a:off x="6076379" y="3298126"/>
              <a:ext cx="16093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20" name="Oval 154">
              <a:extLst>
                <a:ext uri="{FF2B5EF4-FFF2-40B4-BE49-F238E27FC236}">
                  <a16:creationId xmlns:a16="http://schemas.microsoft.com/office/drawing/2014/main" id="{CD3E7AF5-F4CB-46D1-9302-6B1666410D09}"/>
                </a:ext>
              </a:extLst>
            </p:cNvPr>
            <p:cNvSpPr/>
            <p:nvPr/>
          </p:nvSpPr>
          <p:spPr>
            <a:xfrm>
              <a:off x="6124657" y="3298126"/>
              <a:ext cx="16093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21" name="Oval 155">
              <a:extLst>
                <a:ext uri="{FF2B5EF4-FFF2-40B4-BE49-F238E27FC236}">
                  <a16:creationId xmlns:a16="http://schemas.microsoft.com/office/drawing/2014/main" id="{BB9FD680-2248-499B-9B3B-607B7855020A}"/>
                </a:ext>
              </a:extLst>
            </p:cNvPr>
            <p:cNvSpPr/>
            <p:nvPr/>
          </p:nvSpPr>
          <p:spPr>
            <a:xfrm>
              <a:off x="6171594" y="3298126"/>
              <a:ext cx="13412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22" name="Oval 156">
              <a:extLst>
                <a:ext uri="{FF2B5EF4-FFF2-40B4-BE49-F238E27FC236}">
                  <a16:creationId xmlns:a16="http://schemas.microsoft.com/office/drawing/2014/main" id="{A20092C6-5C2B-472B-B8BA-B1994267E6C8}"/>
                </a:ext>
              </a:extLst>
            </p:cNvPr>
            <p:cNvSpPr/>
            <p:nvPr/>
          </p:nvSpPr>
          <p:spPr>
            <a:xfrm>
              <a:off x="6219871" y="3298126"/>
              <a:ext cx="12071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23" name="Oval 157">
              <a:extLst>
                <a:ext uri="{FF2B5EF4-FFF2-40B4-BE49-F238E27FC236}">
                  <a16:creationId xmlns:a16="http://schemas.microsoft.com/office/drawing/2014/main" id="{404A15C5-3669-4315-9D08-806FCC8B77CB}"/>
                </a:ext>
              </a:extLst>
            </p:cNvPr>
            <p:cNvSpPr/>
            <p:nvPr/>
          </p:nvSpPr>
          <p:spPr>
            <a:xfrm>
              <a:off x="6266808" y="3298126"/>
              <a:ext cx="13412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24" name="Oval 158">
              <a:extLst>
                <a:ext uri="{FF2B5EF4-FFF2-40B4-BE49-F238E27FC236}">
                  <a16:creationId xmlns:a16="http://schemas.microsoft.com/office/drawing/2014/main" id="{C450BA5C-98B1-4A7E-9F3A-60BD817827DA}"/>
                </a:ext>
              </a:extLst>
            </p:cNvPr>
            <p:cNvSpPr/>
            <p:nvPr/>
          </p:nvSpPr>
          <p:spPr>
            <a:xfrm>
              <a:off x="6311062" y="3298126"/>
              <a:ext cx="16093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25" name="Oval 159">
              <a:extLst>
                <a:ext uri="{FF2B5EF4-FFF2-40B4-BE49-F238E27FC236}">
                  <a16:creationId xmlns:a16="http://schemas.microsoft.com/office/drawing/2014/main" id="{0D44BCBB-7C3F-4F0F-BB85-FA25240C829B}"/>
                </a:ext>
              </a:extLst>
            </p:cNvPr>
            <p:cNvSpPr/>
            <p:nvPr/>
          </p:nvSpPr>
          <p:spPr>
            <a:xfrm>
              <a:off x="6359340" y="3298126"/>
              <a:ext cx="16093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26" name="Oval 160">
              <a:extLst>
                <a:ext uri="{FF2B5EF4-FFF2-40B4-BE49-F238E27FC236}">
                  <a16:creationId xmlns:a16="http://schemas.microsoft.com/office/drawing/2014/main" id="{812D6D3A-E39B-4C8D-93F7-27BBFAE315CC}"/>
                </a:ext>
              </a:extLst>
            </p:cNvPr>
            <p:cNvSpPr/>
            <p:nvPr/>
          </p:nvSpPr>
          <p:spPr>
            <a:xfrm>
              <a:off x="6076379" y="3345062"/>
              <a:ext cx="16093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27" name="Oval 161">
              <a:extLst>
                <a:ext uri="{FF2B5EF4-FFF2-40B4-BE49-F238E27FC236}">
                  <a16:creationId xmlns:a16="http://schemas.microsoft.com/office/drawing/2014/main" id="{DD06A1ED-BEB2-4784-B4EF-95382A60C1DF}"/>
                </a:ext>
              </a:extLst>
            </p:cNvPr>
            <p:cNvSpPr/>
            <p:nvPr/>
          </p:nvSpPr>
          <p:spPr>
            <a:xfrm>
              <a:off x="6124657" y="3345062"/>
              <a:ext cx="16093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28" name="Oval 162">
              <a:extLst>
                <a:ext uri="{FF2B5EF4-FFF2-40B4-BE49-F238E27FC236}">
                  <a16:creationId xmlns:a16="http://schemas.microsoft.com/office/drawing/2014/main" id="{A1FC544A-40DC-40B1-BBB4-F22E683B0840}"/>
                </a:ext>
              </a:extLst>
            </p:cNvPr>
            <p:cNvSpPr/>
            <p:nvPr/>
          </p:nvSpPr>
          <p:spPr>
            <a:xfrm>
              <a:off x="6171594" y="3345062"/>
              <a:ext cx="13412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29" name="Oval 163">
              <a:extLst>
                <a:ext uri="{FF2B5EF4-FFF2-40B4-BE49-F238E27FC236}">
                  <a16:creationId xmlns:a16="http://schemas.microsoft.com/office/drawing/2014/main" id="{C620641C-8629-4978-8BD6-5B5D9647A07E}"/>
                </a:ext>
              </a:extLst>
            </p:cNvPr>
            <p:cNvSpPr/>
            <p:nvPr/>
          </p:nvSpPr>
          <p:spPr>
            <a:xfrm>
              <a:off x="6219871" y="3345062"/>
              <a:ext cx="12071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30" name="Oval 164">
              <a:extLst>
                <a:ext uri="{FF2B5EF4-FFF2-40B4-BE49-F238E27FC236}">
                  <a16:creationId xmlns:a16="http://schemas.microsoft.com/office/drawing/2014/main" id="{EDFB89A8-4ED8-479F-B38F-F4EA07A749C2}"/>
                </a:ext>
              </a:extLst>
            </p:cNvPr>
            <p:cNvSpPr/>
            <p:nvPr/>
          </p:nvSpPr>
          <p:spPr>
            <a:xfrm>
              <a:off x="6266808" y="3345062"/>
              <a:ext cx="13412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31" name="Oval 165">
              <a:extLst>
                <a:ext uri="{FF2B5EF4-FFF2-40B4-BE49-F238E27FC236}">
                  <a16:creationId xmlns:a16="http://schemas.microsoft.com/office/drawing/2014/main" id="{B0C72E87-0F8C-498D-9CF4-7F216E2301C1}"/>
                </a:ext>
              </a:extLst>
            </p:cNvPr>
            <p:cNvSpPr/>
            <p:nvPr/>
          </p:nvSpPr>
          <p:spPr>
            <a:xfrm>
              <a:off x="6311062" y="3345062"/>
              <a:ext cx="16093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32" name="Oval 166">
              <a:extLst>
                <a:ext uri="{FF2B5EF4-FFF2-40B4-BE49-F238E27FC236}">
                  <a16:creationId xmlns:a16="http://schemas.microsoft.com/office/drawing/2014/main" id="{D74893A1-F5D8-4383-8798-E57C88ED2AC1}"/>
                </a:ext>
              </a:extLst>
            </p:cNvPr>
            <p:cNvSpPr/>
            <p:nvPr/>
          </p:nvSpPr>
          <p:spPr>
            <a:xfrm>
              <a:off x="6359340" y="3345062"/>
              <a:ext cx="16093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33" name="Oval 167">
              <a:extLst>
                <a:ext uri="{FF2B5EF4-FFF2-40B4-BE49-F238E27FC236}">
                  <a16:creationId xmlns:a16="http://schemas.microsoft.com/office/drawing/2014/main" id="{1190B667-7053-4FBC-BEF2-7D9A176B5021}"/>
                </a:ext>
              </a:extLst>
            </p:cNvPr>
            <p:cNvSpPr/>
            <p:nvPr/>
          </p:nvSpPr>
          <p:spPr>
            <a:xfrm>
              <a:off x="6076379" y="3393340"/>
              <a:ext cx="16093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34" name="Oval 168">
              <a:extLst>
                <a:ext uri="{FF2B5EF4-FFF2-40B4-BE49-F238E27FC236}">
                  <a16:creationId xmlns:a16="http://schemas.microsoft.com/office/drawing/2014/main" id="{E627E479-D0D1-462F-A218-4084B28A9916}"/>
                </a:ext>
              </a:extLst>
            </p:cNvPr>
            <p:cNvSpPr/>
            <p:nvPr/>
          </p:nvSpPr>
          <p:spPr>
            <a:xfrm>
              <a:off x="6359340" y="3393340"/>
              <a:ext cx="16093" cy="1609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35" name="Freeform 169">
              <a:extLst>
                <a:ext uri="{FF2B5EF4-FFF2-40B4-BE49-F238E27FC236}">
                  <a16:creationId xmlns:a16="http://schemas.microsoft.com/office/drawing/2014/main" id="{18B0C2A6-FBA8-4220-B74F-2D1A1D6BBD3A}"/>
                </a:ext>
              </a:extLst>
            </p:cNvPr>
            <p:cNvSpPr/>
            <p:nvPr/>
          </p:nvSpPr>
          <p:spPr>
            <a:xfrm>
              <a:off x="6124657" y="3393340"/>
              <a:ext cx="202498" cy="16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5" y="21600"/>
                  </a:moveTo>
                  <a:cubicBezTo>
                    <a:pt x="20925" y="21600"/>
                    <a:pt x="20925" y="21600"/>
                    <a:pt x="20925" y="21600"/>
                  </a:cubicBezTo>
                  <a:cubicBezTo>
                    <a:pt x="21263" y="21600"/>
                    <a:pt x="21600" y="17280"/>
                    <a:pt x="21600" y="8640"/>
                  </a:cubicBezTo>
                  <a:cubicBezTo>
                    <a:pt x="21600" y="4320"/>
                    <a:pt x="21263" y="0"/>
                    <a:pt x="20925" y="0"/>
                  </a:cubicBezTo>
                  <a:cubicBezTo>
                    <a:pt x="675" y="0"/>
                    <a:pt x="675" y="0"/>
                    <a:pt x="675" y="0"/>
                  </a:cubicBezTo>
                  <a:cubicBezTo>
                    <a:pt x="337" y="0"/>
                    <a:pt x="0" y="4320"/>
                    <a:pt x="0" y="8640"/>
                  </a:cubicBezTo>
                  <a:cubicBezTo>
                    <a:pt x="0" y="17280"/>
                    <a:pt x="337" y="21600"/>
                    <a:pt x="675" y="216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454" name="组合 453">
            <a:extLst>
              <a:ext uri="{FF2B5EF4-FFF2-40B4-BE49-F238E27FC236}">
                <a16:creationId xmlns:a16="http://schemas.microsoft.com/office/drawing/2014/main" id="{16C6F678-B882-4FBF-851F-119CAD4071D9}"/>
              </a:ext>
            </a:extLst>
          </p:cNvPr>
          <p:cNvGrpSpPr/>
          <p:nvPr/>
        </p:nvGrpSpPr>
        <p:grpSpPr>
          <a:xfrm>
            <a:off x="10082065" y="2362080"/>
            <a:ext cx="406336" cy="309782"/>
            <a:chOff x="10082065" y="2362080"/>
            <a:chExt cx="406336" cy="309782"/>
          </a:xfrm>
          <a:solidFill>
            <a:schemeClr val="tx1"/>
          </a:solidFill>
        </p:grpSpPr>
        <p:sp>
          <p:nvSpPr>
            <p:cNvPr id="455" name="Freeform 182">
              <a:extLst>
                <a:ext uri="{FF2B5EF4-FFF2-40B4-BE49-F238E27FC236}">
                  <a16:creationId xmlns:a16="http://schemas.microsoft.com/office/drawing/2014/main" id="{ADEB73BE-2F82-48AE-A79D-B6D3AEFF8275}"/>
                </a:ext>
              </a:extLst>
            </p:cNvPr>
            <p:cNvSpPr/>
            <p:nvPr/>
          </p:nvSpPr>
          <p:spPr>
            <a:xfrm>
              <a:off x="10218852" y="2612855"/>
              <a:ext cx="60348" cy="59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32" y="0"/>
                  </a:moveTo>
                  <a:cubicBezTo>
                    <a:pt x="4547" y="0"/>
                    <a:pt x="0" y="4547"/>
                    <a:pt x="0" y="10232"/>
                  </a:cubicBezTo>
                  <a:cubicBezTo>
                    <a:pt x="0" y="17053"/>
                    <a:pt x="4547" y="21600"/>
                    <a:pt x="10232" y="21600"/>
                  </a:cubicBezTo>
                  <a:cubicBezTo>
                    <a:pt x="17053" y="21600"/>
                    <a:pt x="21600" y="17053"/>
                    <a:pt x="21600" y="10232"/>
                  </a:cubicBezTo>
                  <a:cubicBezTo>
                    <a:pt x="21600" y="4547"/>
                    <a:pt x="17053" y="0"/>
                    <a:pt x="10232" y="0"/>
                  </a:cubicBezTo>
                  <a:close/>
                  <a:moveTo>
                    <a:pt x="10232" y="17053"/>
                  </a:moveTo>
                  <a:cubicBezTo>
                    <a:pt x="6821" y="17053"/>
                    <a:pt x="4547" y="13642"/>
                    <a:pt x="4547" y="10232"/>
                  </a:cubicBezTo>
                  <a:cubicBezTo>
                    <a:pt x="4547" y="7958"/>
                    <a:pt x="6821" y="4547"/>
                    <a:pt x="10232" y="4547"/>
                  </a:cubicBezTo>
                  <a:cubicBezTo>
                    <a:pt x="13642" y="4547"/>
                    <a:pt x="15916" y="7958"/>
                    <a:pt x="15916" y="10232"/>
                  </a:cubicBezTo>
                  <a:cubicBezTo>
                    <a:pt x="15916" y="13642"/>
                    <a:pt x="13642" y="17053"/>
                    <a:pt x="10232" y="17053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56" name="Freeform 183">
              <a:extLst>
                <a:ext uri="{FF2B5EF4-FFF2-40B4-BE49-F238E27FC236}">
                  <a16:creationId xmlns:a16="http://schemas.microsoft.com/office/drawing/2014/main" id="{FC304966-895C-47C4-8CA2-C52AF0ACC0B1}"/>
                </a:ext>
              </a:extLst>
            </p:cNvPr>
            <p:cNvSpPr/>
            <p:nvPr/>
          </p:nvSpPr>
          <p:spPr>
            <a:xfrm>
              <a:off x="10311382" y="2612855"/>
              <a:ext cx="63030" cy="59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400" y="0"/>
                    <a:pt x="0" y="4547"/>
                    <a:pt x="0" y="10232"/>
                  </a:cubicBezTo>
                  <a:cubicBezTo>
                    <a:pt x="0" y="17053"/>
                    <a:pt x="5400" y="21600"/>
                    <a:pt x="10800" y="21600"/>
                  </a:cubicBezTo>
                  <a:cubicBezTo>
                    <a:pt x="16200" y="21600"/>
                    <a:pt x="21600" y="17053"/>
                    <a:pt x="21600" y="10232"/>
                  </a:cubicBezTo>
                  <a:cubicBezTo>
                    <a:pt x="21600" y="4547"/>
                    <a:pt x="16200" y="0"/>
                    <a:pt x="10800" y="0"/>
                  </a:cubicBezTo>
                  <a:close/>
                  <a:moveTo>
                    <a:pt x="10800" y="17053"/>
                  </a:moveTo>
                  <a:cubicBezTo>
                    <a:pt x="7560" y="17053"/>
                    <a:pt x="5400" y="13642"/>
                    <a:pt x="5400" y="10232"/>
                  </a:cubicBezTo>
                  <a:cubicBezTo>
                    <a:pt x="5400" y="7958"/>
                    <a:pt x="7560" y="4547"/>
                    <a:pt x="10800" y="4547"/>
                  </a:cubicBezTo>
                  <a:cubicBezTo>
                    <a:pt x="14040" y="4547"/>
                    <a:pt x="16200" y="7958"/>
                    <a:pt x="16200" y="10232"/>
                  </a:cubicBezTo>
                  <a:cubicBezTo>
                    <a:pt x="16200" y="13642"/>
                    <a:pt x="14040" y="17053"/>
                    <a:pt x="10800" y="17053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57" name="Freeform 184">
              <a:extLst>
                <a:ext uri="{FF2B5EF4-FFF2-40B4-BE49-F238E27FC236}">
                  <a16:creationId xmlns:a16="http://schemas.microsoft.com/office/drawing/2014/main" id="{8E119B5B-D940-4261-93E0-74F5BB404443}"/>
                </a:ext>
              </a:extLst>
            </p:cNvPr>
            <p:cNvSpPr/>
            <p:nvPr/>
          </p:nvSpPr>
          <p:spPr>
            <a:xfrm>
              <a:off x="10082065" y="2362080"/>
              <a:ext cx="333920" cy="21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9" y="20329"/>
                  </a:moveTo>
                  <a:cubicBezTo>
                    <a:pt x="7200" y="20329"/>
                    <a:pt x="7200" y="20329"/>
                    <a:pt x="7200" y="20329"/>
                  </a:cubicBezTo>
                  <a:cubicBezTo>
                    <a:pt x="2674" y="635"/>
                    <a:pt x="2674" y="635"/>
                    <a:pt x="2674" y="635"/>
                  </a:cubicBezTo>
                  <a:cubicBezTo>
                    <a:pt x="2674" y="318"/>
                    <a:pt x="2469" y="0"/>
                    <a:pt x="2263" y="0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206" y="0"/>
                    <a:pt x="0" y="318"/>
                    <a:pt x="0" y="953"/>
                  </a:cubicBezTo>
                  <a:cubicBezTo>
                    <a:pt x="0" y="1271"/>
                    <a:pt x="206" y="1588"/>
                    <a:pt x="411" y="1588"/>
                  </a:cubicBezTo>
                  <a:cubicBezTo>
                    <a:pt x="1851" y="1588"/>
                    <a:pt x="1851" y="1588"/>
                    <a:pt x="1851" y="1588"/>
                  </a:cubicBezTo>
                  <a:cubicBezTo>
                    <a:pt x="6583" y="21282"/>
                    <a:pt x="6583" y="21282"/>
                    <a:pt x="6583" y="21282"/>
                  </a:cubicBezTo>
                  <a:cubicBezTo>
                    <a:pt x="6583" y="21600"/>
                    <a:pt x="6789" y="21600"/>
                    <a:pt x="6994" y="21600"/>
                  </a:cubicBezTo>
                  <a:cubicBezTo>
                    <a:pt x="21189" y="21600"/>
                    <a:pt x="21189" y="21600"/>
                    <a:pt x="21189" y="21600"/>
                  </a:cubicBezTo>
                  <a:cubicBezTo>
                    <a:pt x="21394" y="21600"/>
                    <a:pt x="21600" y="21282"/>
                    <a:pt x="21600" y="20965"/>
                  </a:cubicBezTo>
                  <a:cubicBezTo>
                    <a:pt x="21600" y="20647"/>
                    <a:pt x="21394" y="20329"/>
                    <a:pt x="21189" y="20329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58" name="Freeform 185">
              <a:extLst>
                <a:ext uri="{FF2B5EF4-FFF2-40B4-BE49-F238E27FC236}">
                  <a16:creationId xmlns:a16="http://schemas.microsoft.com/office/drawing/2014/main" id="{79E19E46-72C4-43B8-8ECA-9EA631B4DCC7}"/>
                </a:ext>
              </a:extLst>
            </p:cNvPr>
            <p:cNvSpPr/>
            <p:nvPr/>
          </p:nvSpPr>
          <p:spPr>
            <a:xfrm>
              <a:off x="10158504" y="2362080"/>
              <a:ext cx="329897" cy="170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5" y="0"/>
                  </a:moveTo>
                  <a:cubicBezTo>
                    <a:pt x="623" y="0"/>
                    <a:pt x="623" y="0"/>
                    <a:pt x="623" y="0"/>
                  </a:cubicBezTo>
                  <a:cubicBezTo>
                    <a:pt x="208" y="0"/>
                    <a:pt x="0" y="400"/>
                    <a:pt x="0" y="1200"/>
                  </a:cubicBezTo>
                  <a:cubicBezTo>
                    <a:pt x="0" y="1200"/>
                    <a:pt x="208" y="1200"/>
                    <a:pt x="208" y="1600"/>
                  </a:cubicBezTo>
                  <a:cubicBezTo>
                    <a:pt x="3738" y="20800"/>
                    <a:pt x="3738" y="20800"/>
                    <a:pt x="3738" y="20800"/>
                  </a:cubicBezTo>
                  <a:cubicBezTo>
                    <a:pt x="3946" y="21200"/>
                    <a:pt x="4154" y="21600"/>
                    <a:pt x="4362" y="21600"/>
                  </a:cubicBezTo>
                  <a:cubicBezTo>
                    <a:pt x="17446" y="21600"/>
                    <a:pt x="17446" y="21600"/>
                    <a:pt x="17446" y="21600"/>
                  </a:cubicBezTo>
                  <a:cubicBezTo>
                    <a:pt x="17654" y="21600"/>
                    <a:pt x="17862" y="21200"/>
                    <a:pt x="17862" y="20800"/>
                  </a:cubicBezTo>
                  <a:cubicBezTo>
                    <a:pt x="21600" y="1200"/>
                    <a:pt x="21600" y="1200"/>
                    <a:pt x="21600" y="1200"/>
                  </a:cubicBezTo>
                  <a:cubicBezTo>
                    <a:pt x="21600" y="1200"/>
                    <a:pt x="21600" y="1200"/>
                    <a:pt x="21600" y="1200"/>
                  </a:cubicBezTo>
                  <a:cubicBezTo>
                    <a:pt x="21600" y="400"/>
                    <a:pt x="21392" y="0"/>
                    <a:pt x="21185" y="0"/>
                  </a:cubicBezTo>
                  <a:close/>
                  <a:moveTo>
                    <a:pt x="17031" y="19600"/>
                  </a:moveTo>
                  <a:cubicBezTo>
                    <a:pt x="4569" y="19600"/>
                    <a:pt x="4569" y="19600"/>
                    <a:pt x="4569" y="19600"/>
                  </a:cubicBezTo>
                  <a:cubicBezTo>
                    <a:pt x="1246" y="2000"/>
                    <a:pt x="1246" y="2000"/>
                    <a:pt x="1246" y="2000"/>
                  </a:cubicBezTo>
                  <a:cubicBezTo>
                    <a:pt x="20354" y="2000"/>
                    <a:pt x="20354" y="2000"/>
                    <a:pt x="20354" y="2000"/>
                  </a:cubicBezTo>
                  <a:lnTo>
                    <a:pt x="17031" y="19600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459" name="组合 458">
            <a:extLst>
              <a:ext uri="{FF2B5EF4-FFF2-40B4-BE49-F238E27FC236}">
                <a16:creationId xmlns:a16="http://schemas.microsoft.com/office/drawing/2014/main" id="{C89EB713-E8D2-4091-9D90-E1CFB26F22B1}"/>
              </a:ext>
            </a:extLst>
          </p:cNvPr>
          <p:cNvGrpSpPr/>
          <p:nvPr/>
        </p:nvGrpSpPr>
        <p:grpSpPr>
          <a:xfrm>
            <a:off x="9270736" y="2355375"/>
            <a:ext cx="406336" cy="323192"/>
            <a:chOff x="9270736" y="2355375"/>
            <a:chExt cx="406336" cy="323192"/>
          </a:xfrm>
          <a:solidFill>
            <a:schemeClr val="tx1"/>
          </a:solidFill>
        </p:grpSpPr>
        <p:sp>
          <p:nvSpPr>
            <p:cNvPr id="460" name="Freeform 186">
              <a:extLst>
                <a:ext uri="{FF2B5EF4-FFF2-40B4-BE49-F238E27FC236}">
                  <a16:creationId xmlns:a16="http://schemas.microsoft.com/office/drawing/2014/main" id="{696089F2-B897-4B27-B26E-4687B4D2F24D}"/>
                </a:ext>
              </a:extLst>
            </p:cNvPr>
            <p:cNvSpPr/>
            <p:nvPr/>
          </p:nvSpPr>
          <p:spPr>
            <a:xfrm>
              <a:off x="9270736" y="2355375"/>
              <a:ext cx="406336" cy="32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62" y="8047"/>
                  </a:moveTo>
                  <a:cubicBezTo>
                    <a:pt x="16537" y="8047"/>
                    <a:pt x="16537" y="8047"/>
                    <a:pt x="16537" y="8047"/>
                  </a:cubicBezTo>
                  <a:cubicBezTo>
                    <a:pt x="12994" y="212"/>
                    <a:pt x="12994" y="212"/>
                    <a:pt x="12994" y="212"/>
                  </a:cubicBezTo>
                  <a:cubicBezTo>
                    <a:pt x="12825" y="0"/>
                    <a:pt x="12656" y="0"/>
                    <a:pt x="12487" y="0"/>
                  </a:cubicBezTo>
                  <a:cubicBezTo>
                    <a:pt x="12319" y="212"/>
                    <a:pt x="12319" y="212"/>
                    <a:pt x="12319" y="424"/>
                  </a:cubicBezTo>
                  <a:cubicBezTo>
                    <a:pt x="12150" y="424"/>
                    <a:pt x="12319" y="635"/>
                    <a:pt x="12319" y="847"/>
                  </a:cubicBezTo>
                  <a:cubicBezTo>
                    <a:pt x="15694" y="8047"/>
                    <a:pt x="15694" y="8047"/>
                    <a:pt x="15694" y="8047"/>
                  </a:cubicBezTo>
                  <a:cubicBezTo>
                    <a:pt x="5737" y="8047"/>
                    <a:pt x="5737" y="8047"/>
                    <a:pt x="5737" y="8047"/>
                  </a:cubicBezTo>
                  <a:cubicBezTo>
                    <a:pt x="9281" y="847"/>
                    <a:pt x="9281" y="847"/>
                    <a:pt x="9281" y="847"/>
                  </a:cubicBezTo>
                  <a:cubicBezTo>
                    <a:pt x="9281" y="635"/>
                    <a:pt x="9281" y="424"/>
                    <a:pt x="9281" y="424"/>
                  </a:cubicBezTo>
                  <a:cubicBezTo>
                    <a:pt x="9281" y="212"/>
                    <a:pt x="9112" y="212"/>
                    <a:pt x="9112" y="0"/>
                  </a:cubicBezTo>
                  <a:cubicBezTo>
                    <a:pt x="8944" y="0"/>
                    <a:pt x="8606" y="0"/>
                    <a:pt x="8606" y="212"/>
                  </a:cubicBezTo>
                  <a:cubicBezTo>
                    <a:pt x="4894" y="8047"/>
                    <a:pt x="4894" y="8047"/>
                    <a:pt x="4894" y="8047"/>
                  </a:cubicBezTo>
                  <a:cubicBezTo>
                    <a:pt x="338" y="8047"/>
                    <a:pt x="338" y="8047"/>
                    <a:pt x="338" y="8047"/>
                  </a:cubicBezTo>
                  <a:cubicBezTo>
                    <a:pt x="169" y="8047"/>
                    <a:pt x="0" y="8259"/>
                    <a:pt x="0" y="8682"/>
                  </a:cubicBezTo>
                  <a:cubicBezTo>
                    <a:pt x="0" y="8894"/>
                    <a:pt x="169" y="9106"/>
                    <a:pt x="338" y="9106"/>
                  </a:cubicBezTo>
                  <a:cubicBezTo>
                    <a:pt x="2025" y="9106"/>
                    <a:pt x="2025" y="9106"/>
                    <a:pt x="2025" y="9106"/>
                  </a:cubicBezTo>
                  <a:cubicBezTo>
                    <a:pt x="5063" y="21388"/>
                    <a:pt x="5063" y="21388"/>
                    <a:pt x="5063" y="21388"/>
                  </a:cubicBezTo>
                  <a:cubicBezTo>
                    <a:pt x="5231" y="21600"/>
                    <a:pt x="5400" y="21600"/>
                    <a:pt x="5569" y="21600"/>
                  </a:cubicBezTo>
                  <a:cubicBezTo>
                    <a:pt x="16031" y="21600"/>
                    <a:pt x="16031" y="21600"/>
                    <a:pt x="16031" y="21600"/>
                  </a:cubicBezTo>
                  <a:cubicBezTo>
                    <a:pt x="16200" y="21600"/>
                    <a:pt x="16369" y="21600"/>
                    <a:pt x="16537" y="21388"/>
                  </a:cubicBezTo>
                  <a:cubicBezTo>
                    <a:pt x="19575" y="9106"/>
                    <a:pt x="19575" y="9106"/>
                    <a:pt x="19575" y="9106"/>
                  </a:cubicBezTo>
                  <a:cubicBezTo>
                    <a:pt x="21262" y="9106"/>
                    <a:pt x="21262" y="9106"/>
                    <a:pt x="21262" y="9106"/>
                  </a:cubicBezTo>
                  <a:cubicBezTo>
                    <a:pt x="21431" y="9106"/>
                    <a:pt x="21600" y="8894"/>
                    <a:pt x="21600" y="8682"/>
                  </a:cubicBezTo>
                  <a:cubicBezTo>
                    <a:pt x="21600" y="8259"/>
                    <a:pt x="21431" y="8047"/>
                    <a:pt x="21262" y="8047"/>
                  </a:cubicBezTo>
                  <a:close/>
                  <a:moveTo>
                    <a:pt x="15862" y="20753"/>
                  </a:moveTo>
                  <a:cubicBezTo>
                    <a:pt x="5737" y="20753"/>
                    <a:pt x="5737" y="20753"/>
                    <a:pt x="5737" y="20753"/>
                  </a:cubicBezTo>
                  <a:cubicBezTo>
                    <a:pt x="2869" y="9106"/>
                    <a:pt x="2869" y="9106"/>
                    <a:pt x="2869" y="9106"/>
                  </a:cubicBezTo>
                  <a:cubicBezTo>
                    <a:pt x="18731" y="9106"/>
                    <a:pt x="18731" y="9106"/>
                    <a:pt x="18731" y="9106"/>
                  </a:cubicBezTo>
                  <a:lnTo>
                    <a:pt x="15862" y="20753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61" name="Freeform 187">
              <a:extLst>
                <a:ext uri="{FF2B5EF4-FFF2-40B4-BE49-F238E27FC236}">
                  <a16:creationId xmlns:a16="http://schemas.microsoft.com/office/drawing/2014/main" id="{2F76CCFB-A95F-4E7B-890E-072FF4D242D1}"/>
                </a:ext>
              </a:extLst>
            </p:cNvPr>
            <p:cNvSpPr/>
            <p:nvPr/>
          </p:nvSpPr>
          <p:spPr>
            <a:xfrm>
              <a:off x="9419592" y="2523005"/>
              <a:ext cx="12070" cy="108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200" y="21600"/>
                    <a:pt x="21600" y="20965"/>
                    <a:pt x="21600" y="20329"/>
                  </a:cubicBezTo>
                  <a:cubicBezTo>
                    <a:pt x="21600" y="1906"/>
                    <a:pt x="21600" y="1906"/>
                    <a:pt x="21600" y="1906"/>
                  </a:cubicBezTo>
                  <a:cubicBezTo>
                    <a:pt x="21600" y="635"/>
                    <a:pt x="16200" y="0"/>
                    <a:pt x="10800" y="0"/>
                  </a:cubicBezTo>
                  <a:cubicBezTo>
                    <a:pt x="5400" y="0"/>
                    <a:pt x="0" y="635"/>
                    <a:pt x="0" y="1906"/>
                  </a:cubicBezTo>
                  <a:cubicBezTo>
                    <a:pt x="0" y="20329"/>
                    <a:pt x="0" y="20329"/>
                    <a:pt x="0" y="20329"/>
                  </a:cubicBezTo>
                  <a:cubicBezTo>
                    <a:pt x="0" y="20965"/>
                    <a:pt x="5400" y="21600"/>
                    <a:pt x="10800" y="216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62" name="Freeform 188">
              <a:extLst>
                <a:ext uri="{FF2B5EF4-FFF2-40B4-BE49-F238E27FC236}">
                  <a16:creationId xmlns:a16="http://schemas.microsoft.com/office/drawing/2014/main" id="{B09186AC-8D7F-44A4-B72C-4F4817274B64}"/>
                </a:ext>
              </a:extLst>
            </p:cNvPr>
            <p:cNvSpPr/>
            <p:nvPr/>
          </p:nvSpPr>
          <p:spPr>
            <a:xfrm>
              <a:off x="9466527" y="2523005"/>
              <a:ext cx="13412" cy="108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200" y="21600"/>
                    <a:pt x="21600" y="20965"/>
                    <a:pt x="21600" y="20329"/>
                  </a:cubicBezTo>
                  <a:cubicBezTo>
                    <a:pt x="21600" y="1906"/>
                    <a:pt x="21600" y="1906"/>
                    <a:pt x="21600" y="1906"/>
                  </a:cubicBezTo>
                  <a:cubicBezTo>
                    <a:pt x="21600" y="635"/>
                    <a:pt x="16200" y="0"/>
                    <a:pt x="10800" y="0"/>
                  </a:cubicBezTo>
                  <a:cubicBezTo>
                    <a:pt x="5400" y="0"/>
                    <a:pt x="0" y="635"/>
                    <a:pt x="0" y="1906"/>
                  </a:cubicBezTo>
                  <a:cubicBezTo>
                    <a:pt x="0" y="20329"/>
                    <a:pt x="0" y="20329"/>
                    <a:pt x="0" y="20329"/>
                  </a:cubicBezTo>
                  <a:cubicBezTo>
                    <a:pt x="0" y="20965"/>
                    <a:pt x="5400" y="21600"/>
                    <a:pt x="10800" y="216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63" name="Freeform 189">
              <a:extLst>
                <a:ext uri="{FF2B5EF4-FFF2-40B4-BE49-F238E27FC236}">
                  <a16:creationId xmlns:a16="http://schemas.microsoft.com/office/drawing/2014/main" id="{55386709-F50B-4D6C-9E84-173C9871E195}"/>
                </a:ext>
              </a:extLst>
            </p:cNvPr>
            <p:cNvSpPr/>
            <p:nvPr/>
          </p:nvSpPr>
          <p:spPr>
            <a:xfrm>
              <a:off x="9514804" y="2523005"/>
              <a:ext cx="12071" cy="108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200" y="21600"/>
                    <a:pt x="21600" y="20965"/>
                    <a:pt x="21600" y="20329"/>
                  </a:cubicBezTo>
                  <a:cubicBezTo>
                    <a:pt x="21600" y="1906"/>
                    <a:pt x="21600" y="1906"/>
                    <a:pt x="21600" y="1906"/>
                  </a:cubicBezTo>
                  <a:cubicBezTo>
                    <a:pt x="21600" y="635"/>
                    <a:pt x="16200" y="0"/>
                    <a:pt x="10800" y="0"/>
                  </a:cubicBezTo>
                  <a:cubicBezTo>
                    <a:pt x="5400" y="0"/>
                    <a:pt x="0" y="635"/>
                    <a:pt x="0" y="1906"/>
                  </a:cubicBezTo>
                  <a:cubicBezTo>
                    <a:pt x="0" y="20329"/>
                    <a:pt x="0" y="20329"/>
                    <a:pt x="0" y="20329"/>
                  </a:cubicBezTo>
                  <a:cubicBezTo>
                    <a:pt x="0" y="20965"/>
                    <a:pt x="5400" y="21600"/>
                    <a:pt x="10800" y="216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464" name="Freeform 190">
            <a:extLst>
              <a:ext uri="{FF2B5EF4-FFF2-40B4-BE49-F238E27FC236}">
                <a16:creationId xmlns:a16="http://schemas.microsoft.com/office/drawing/2014/main" id="{BF087076-D5DD-4F2A-B74A-20F11A7770FE}"/>
              </a:ext>
            </a:extLst>
          </p:cNvPr>
          <p:cNvSpPr/>
          <p:nvPr/>
        </p:nvSpPr>
        <p:spPr>
          <a:xfrm>
            <a:off x="8522435" y="2313803"/>
            <a:ext cx="295030" cy="406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45" y="6919"/>
                </a:moveTo>
                <a:cubicBezTo>
                  <a:pt x="15561" y="6919"/>
                  <a:pt x="15561" y="6919"/>
                  <a:pt x="15561" y="6919"/>
                </a:cubicBezTo>
                <a:cubicBezTo>
                  <a:pt x="15561" y="3544"/>
                  <a:pt x="15561" y="3544"/>
                  <a:pt x="15561" y="3544"/>
                </a:cubicBezTo>
                <a:cubicBezTo>
                  <a:pt x="15561" y="1688"/>
                  <a:pt x="13471" y="0"/>
                  <a:pt x="10684" y="0"/>
                </a:cubicBezTo>
                <a:cubicBezTo>
                  <a:pt x="8129" y="0"/>
                  <a:pt x="6039" y="1688"/>
                  <a:pt x="6039" y="3544"/>
                </a:cubicBezTo>
                <a:cubicBezTo>
                  <a:pt x="6039" y="6919"/>
                  <a:pt x="6039" y="6919"/>
                  <a:pt x="6039" y="6919"/>
                </a:cubicBezTo>
                <a:cubicBezTo>
                  <a:pt x="2555" y="6919"/>
                  <a:pt x="2555" y="6919"/>
                  <a:pt x="2555" y="6919"/>
                </a:cubicBezTo>
                <a:cubicBezTo>
                  <a:pt x="2323" y="6919"/>
                  <a:pt x="2090" y="7088"/>
                  <a:pt x="2090" y="7256"/>
                </a:cubicBezTo>
                <a:cubicBezTo>
                  <a:pt x="2090" y="7425"/>
                  <a:pt x="0" y="21094"/>
                  <a:pt x="0" y="21262"/>
                </a:cubicBezTo>
                <a:cubicBezTo>
                  <a:pt x="0" y="21431"/>
                  <a:pt x="232" y="21600"/>
                  <a:pt x="465" y="21600"/>
                </a:cubicBezTo>
                <a:cubicBezTo>
                  <a:pt x="21135" y="21600"/>
                  <a:pt x="21135" y="21600"/>
                  <a:pt x="21135" y="21600"/>
                </a:cubicBezTo>
                <a:cubicBezTo>
                  <a:pt x="21368" y="21600"/>
                  <a:pt x="21600" y="21431"/>
                  <a:pt x="21600" y="21262"/>
                </a:cubicBezTo>
                <a:cubicBezTo>
                  <a:pt x="21600" y="21094"/>
                  <a:pt x="19510" y="7425"/>
                  <a:pt x="19510" y="7256"/>
                </a:cubicBezTo>
                <a:cubicBezTo>
                  <a:pt x="19510" y="7088"/>
                  <a:pt x="19277" y="6919"/>
                  <a:pt x="19045" y="6919"/>
                </a:cubicBezTo>
                <a:close/>
                <a:moveTo>
                  <a:pt x="6968" y="3544"/>
                </a:moveTo>
                <a:cubicBezTo>
                  <a:pt x="6968" y="2025"/>
                  <a:pt x="8826" y="844"/>
                  <a:pt x="10684" y="844"/>
                </a:cubicBezTo>
                <a:cubicBezTo>
                  <a:pt x="12774" y="844"/>
                  <a:pt x="14632" y="2025"/>
                  <a:pt x="14632" y="3544"/>
                </a:cubicBezTo>
                <a:cubicBezTo>
                  <a:pt x="14632" y="6919"/>
                  <a:pt x="14632" y="6919"/>
                  <a:pt x="14632" y="6919"/>
                </a:cubicBezTo>
                <a:cubicBezTo>
                  <a:pt x="6968" y="6919"/>
                  <a:pt x="6968" y="6919"/>
                  <a:pt x="6968" y="6919"/>
                </a:cubicBezTo>
                <a:lnTo>
                  <a:pt x="6968" y="3544"/>
                </a:lnTo>
                <a:close/>
                <a:moveTo>
                  <a:pt x="1161" y="20925"/>
                </a:moveTo>
                <a:cubicBezTo>
                  <a:pt x="1161" y="20587"/>
                  <a:pt x="1161" y="20587"/>
                  <a:pt x="1161" y="20587"/>
                </a:cubicBezTo>
                <a:cubicBezTo>
                  <a:pt x="1394" y="18562"/>
                  <a:pt x="2323" y="13162"/>
                  <a:pt x="2787" y="9112"/>
                </a:cubicBezTo>
                <a:cubicBezTo>
                  <a:pt x="3019" y="7762"/>
                  <a:pt x="3019" y="7762"/>
                  <a:pt x="3019" y="7762"/>
                </a:cubicBezTo>
                <a:cubicBezTo>
                  <a:pt x="6039" y="7762"/>
                  <a:pt x="6039" y="7762"/>
                  <a:pt x="6039" y="7762"/>
                </a:cubicBezTo>
                <a:cubicBezTo>
                  <a:pt x="6039" y="9281"/>
                  <a:pt x="6039" y="9281"/>
                  <a:pt x="6039" y="9281"/>
                </a:cubicBezTo>
                <a:cubicBezTo>
                  <a:pt x="6039" y="9450"/>
                  <a:pt x="6271" y="9619"/>
                  <a:pt x="6503" y="9619"/>
                </a:cubicBezTo>
                <a:cubicBezTo>
                  <a:pt x="6735" y="9619"/>
                  <a:pt x="6968" y="9450"/>
                  <a:pt x="6968" y="9281"/>
                </a:cubicBezTo>
                <a:cubicBezTo>
                  <a:pt x="6968" y="7762"/>
                  <a:pt x="6968" y="7762"/>
                  <a:pt x="6968" y="7762"/>
                </a:cubicBezTo>
                <a:cubicBezTo>
                  <a:pt x="14632" y="7762"/>
                  <a:pt x="14632" y="7762"/>
                  <a:pt x="14632" y="7762"/>
                </a:cubicBezTo>
                <a:cubicBezTo>
                  <a:pt x="14632" y="9281"/>
                  <a:pt x="14632" y="9281"/>
                  <a:pt x="14632" y="9281"/>
                </a:cubicBezTo>
                <a:cubicBezTo>
                  <a:pt x="14632" y="9450"/>
                  <a:pt x="14865" y="9619"/>
                  <a:pt x="15097" y="9619"/>
                </a:cubicBezTo>
                <a:cubicBezTo>
                  <a:pt x="15329" y="9619"/>
                  <a:pt x="15561" y="9450"/>
                  <a:pt x="15561" y="9281"/>
                </a:cubicBezTo>
                <a:cubicBezTo>
                  <a:pt x="15561" y="7762"/>
                  <a:pt x="15561" y="7762"/>
                  <a:pt x="15561" y="7762"/>
                </a:cubicBezTo>
                <a:cubicBezTo>
                  <a:pt x="18581" y="7762"/>
                  <a:pt x="18581" y="7762"/>
                  <a:pt x="18581" y="7762"/>
                </a:cubicBezTo>
                <a:cubicBezTo>
                  <a:pt x="20439" y="20925"/>
                  <a:pt x="20439" y="20925"/>
                  <a:pt x="20439" y="20925"/>
                </a:cubicBezTo>
                <a:lnTo>
                  <a:pt x="1161" y="20925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465" name="组合 464">
            <a:extLst>
              <a:ext uri="{FF2B5EF4-FFF2-40B4-BE49-F238E27FC236}">
                <a16:creationId xmlns:a16="http://schemas.microsoft.com/office/drawing/2014/main" id="{DE5338EF-8679-4808-AE73-028DA4CB4EED}"/>
              </a:ext>
            </a:extLst>
          </p:cNvPr>
          <p:cNvGrpSpPr/>
          <p:nvPr/>
        </p:nvGrpSpPr>
        <p:grpSpPr>
          <a:xfrm>
            <a:off x="7646738" y="2313803"/>
            <a:ext cx="406336" cy="406640"/>
            <a:chOff x="7646738" y="2313803"/>
            <a:chExt cx="406336" cy="406640"/>
          </a:xfrm>
          <a:solidFill>
            <a:schemeClr val="tx1"/>
          </a:solidFill>
        </p:grpSpPr>
        <p:sp>
          <p:nvSpPr>
            <p:cNvPr id="466" name="Freeform 191">
              <a:extLst>
                <a:ext uri="{FF2B5EF4-FFF2-40B4-BE49-F238E27FC236}">
                  <a16:creationId xmlns:a16="http://schemas.microsoft.com/office/drawing/2014/main" id="{12042435-5CB3-4FB9-BDD2-CA7E893F26CB}"/>
                </a:ext>
              </a:extLst>
            </p:cNvPr>
            <p:cNvSpPr/>
            <p:nvPr/>
          </p:nvSpPr>
          <p:spPr>
            <a:xfrm>
              <a:off x="7646738" y="2313803"/>
              <a:ext cx="406336" cy="406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4" extrusionOk="0">
                  <a:moveTo>
                    <a:pt x="21600" y="335"/>
                  </a:moveTo>
                  <a:cubicBezTo>
                    <a:pt x="21600" y="335"/>
                    <a:pt x="21600" y="167"/>
                    <a:pt x="21431" y="167"/>
                  </a:cubicBezTo>
                  <a:cubicBezTo>
                    <a:pt x="21431" y="0"/>
                    <a:pt x="21262" y="0"/>
                    <a:pt x="21262" y="0"/>
                  </a:cubicBezTo>
                  <a:cubicBezTo>
                    <a:pt x="10631" y="0"/>
                    <a:pt x="10631" y="0"/>
                    <a:pt x="10631" y="0"/>
                  </a:cubicBezTo>
                  <a:cubicBezTo>
                    <a:pt x="10462" y="0"/>
                    <a:pt x="10462" y="0"/>
                    <a:pt x="10294" y="167"/>
                  </a:cubicBezTo>
                  <a:cubicBezTo>
                    <a:pt x="338" y="10047"/>
                    <a:pt x="338" y="10047"/>
                    <a:pt x="338" y="10047"/>
                  </a:cubicBezTo>
                  <a:cubicBezTo>
                    <a:pt x="169" y="10214"/>
                    <a:pt x="0" y="10549"/>
                    <a:pt x="0" y="10884"/>
                  </a:cubicBezTo>
                  <a:cubicBezTo>
                    <a:pt x="0" y="11051"/>
                    <a:pt x="169" y="11386"/>
                    <a:pt x="338" y="11553"/>
                  </a:cubicBezTo>
                  <a:cubicBezTo>
                    <a:pt x="9956" y="21098"/>
                    <a:pt x="9956" y="21098"/>
                    <a:pt x="9956" y="21098"/>
                  </a:cubicBezTo>
                  <a:cubicBezTo>
                    <a:pt x="10462" y="21600"/>
                    <a:pt x="11137" y="21600"/>
                    <a:pt x="11475" y="21098"/>
                  </a:cubicBezTo>
                  <a:cubicBezTo>
                    <a:pt x="21431" y="11219"/>
                    <a:pt x="21431" y="11219"/>
                    <a:pt x="21431" y="11219"/>
                  </a:cubicBezTo>
                  <a:cubicBezTo>
                    <a:pt x="21600" y="11219"/>
                    <a:pt x="21600" y="11051"/>
                    <a:pt x="21600" y="10884"/>
                  </a:cubicBezTo>
                  <a:cubicBezTo>
                    <a:pt x="21600" y="10884"/>
                    <a:pt x="21600" y="10884"/>
                    <a:pt x="21600" y="10884"/>
                  </a:cubicBezTo>
                  <a:lnTo>
                    <a:pt x="21600" y="335"/>
                  </a:lnTo>
                  <a:close/>
                  <a:moveTo>
                    <a:pt x="10800" y="20763"/>
                  </a:moveTo>
                  <a:cubicBezTo>
                    <a:pt x="675" y="10884"/>
                    <a:pt x="675" y="10884"/>
                    <a:pt x="675" y="10884"/>
                  </a:cubicBezTo>
                  <a:cubicBezTo>
                    <a:pt x="10800" y="837"/>
                    <a:pt x="10800" y="837"/>
                    <a:pt x="10800" y="837"/>
                  </a:cubicBezTo>
                  <a:cubicBezTo>
                    <a:pt x="20756" y="837"/>
                    <a:pt x="20756" y="837"/>
                    <a:pt x="20756" y="837"/>
                  </a:cubicBezTo>
                  <a:cubicBezTo>
                    <a:pt x="20756" y="10716"/>
                    <a:pt x="20756" y="10716"/>
                    <a:pt x="20756" y="10716"/>
                  </a:cubicBezTo>
                  <a:lnTo>
                    <a:pt x="10800" y="20763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67" name="Freeform 192">
              <a:extLst>
                <a:ext uri="{FF2B5EF4-FFF2-40B4-BE49-F238E27FC236}">
                  <a16:creationId xmlns:a16="http://schemas.microsoft.com/office/drawing/2014/main" id="{336D1F9D-2743-4669-B620-999809DEE297}"/>
                </a:ext>
              </a:extLst>
            </p:cNvPr>
            <p:cNvSpPr/>
            <p:nvPr/>
          </p:nvSpPr>
          <p:spPr>
            <a:xfrm>
              <a:off x="7908148" y="2374150"/>
              <a:ext cx="83330" cy="8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8" h="20636" extrusionOk="0">
                  <a:moveTo>
                    <a:pt x="9497" y="0"/>
                  </a:moveTo>
                  <a:cubicBezTo>
                    <a:pt x="7262" y="0"/>
                    <a:pt x="4283" y="1543"/>
                    <a:pt x="2793" y="3086"/>
                  </a:cubicBezTo>
                  <a:cubicBezTo>
                    <a:pt x="-931" y="7714"/>
                    <a:pt x="-931" y="13886"/>
                    <a:pt x="2793" y="17743"/>
                  </a:cubicBezTo>
                  <a:cubicBezTo>
                    <a:pt x="6517" y="21600"/>
                    <a:pt x="13221" y="21600"/>
                    <a:pt x="16945" y="17743"/>
                  </a:cubicBezTo>
                  <a:cubicBezTo>
                    <a:pt x="20669" y="13886"/>
                    <a:pt x="20669" y="7714"/>
                    <a:pt x="16945" y="3086"/>
                  </a:cubicBezTo>
                  <a:cubicBezTo>
                    <a:pt x="14710" y="1543"/>
                    <a:pt x="12476" y="0"/>
                    <a:pt x="9497" y="0"/>
                  </a:cubicBezTo>
                  <a:close/>
                  <a:moveTo>
                    <a:pt x="14710" y="15429"/>
                  </a:moveTo>
                  <a:cubicBezTo>
                    <a:pt x="13221" y="16971"/>
                    <a:pt x="11731" y="17743"/>
                    <a:pt x="9497" y="17743"/>
                  </a:cubicBezTo>
                  <a:cubicBezTo>
                    <a:pt x="8007" y="17743"/>
                    <a:pt x="6517" y="16971"/>
                    <a:pt x="5028" y="15429"/>
                  </a:cubicBezTo>
                  <a:cubicBezTo>
                    <a:pt x="2793" y="13114"/>
                    <a:pt x="2793" y="8486"/>
                    <a:pt x="5028" y="6171"/>
                  </a:cubicBezTo>
                  <a:cubicBezTo>
                    <a:pt x="7262" y="3086"/>
                    <a:pt x="11731" y="3086"/>
                    <a:pt x="14710" y="6171"/>
                  </a:cubicBezTo>
                  <a:cubicBezTo>
                    <a:pt x="16945" y="8486"/>
                    <a:pt x="16945" y="13114"/>
                    <a:pt x="14710" y="15429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68" name="Freeform 193">
              <a:extLst>
                <a:ext uri="{FF2B5EF4-FFF2-40B4-BE49-F238E27FC236}">
                  <a16:creationId xmlns:a16="http://schemas.microsoft.com/office/drawing/2014/main" id="{F0996A9C-EF0F-4327-9801-4ADD6803DD95}"/>
                </a:ext>
              </a:extLst>
            </p:cNvPr>
            <p:cNvSpPr/>
            <p:nvPr/>
          </p:nvSpPr>
          <p:spPr>
            <a:xfrm>
              <a:off x="7733355" y="2427791"/>
              <a:ext cx="122586" cy="123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462" extrusionOk="0">
                  <a:moveTo>
                    <a:pt x="21462" y="0"/>
                  </a:moveTo>
                  <a:cubicBezTo>
                    <a:pt x="20908" y="0"/>
                    <a:pt x="20908" y="0"/>
                    <a:pt x="20354" y="0"/>
                  </a:cubicBezTo>
                  <a:cubicBezTo>
                    <a:pt x="19800" y="0"/>
                    <a:pt x="19800" y="0"/>
                    <a:pt x="19247" y="0"/>
                  </a:cubicBezTo>
                  <a:cubicBezTo>
                    <a:pt x="416" y="19385"/>
                    <a:pt x="416" y="19385"/>
                    <a:pt x="416" y="19385"/>
                  </a:cubicBezTo>
                  <a:cubicBezTo>
                    <a:pt x="-138" y="19938"/>
                    <a:pt x="-138" y="20492"/>
                    <a:pt x="416" y="21046"/>
                  </a:cubicBezTo>
                  <a:cubicBezTo>
                    <a:pt x="970" y="21600"/>
                    <a:pt x="1524" y="21600"/>
                    <a:pt x="2077" y="21046"/>
                  </a:cubicBezTo>
                  <a:cubicBezTo>
                    <a:pt x="21462" y="2215"/>
                    <a:pt x="21462" y="2215"/>
                    <a:pt x="21462" y="2215"/>
                  </a:cubicBezTo>
                  <a:cubicBezTo>
                    <a:pt x="21462" y="1662"/>
                    <a:pt x="21462" y="554"/>
                    <a:pt x="21462" y="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69" name="Freeform 194">
              <a:extLst>
                <a:ext uri="{FF2B5EF4-FFF2-40B4-BE49-F238E27FC236}">
                  <a16:creationId xmlns:a16="http://schemas.microsoft.com/office/drawing/2014/main" id="{5F23E72D-9A81-4638-BCDA-814357352FEC}"/>
                </a:ext>
              </a:extLst>
            </p:cNvPr>
            <p:cNvSpPr/>
            <p:nvPr/>
          </p:nvSpPr>
          <p:spPr>
            <a:xfrm>
              <a:off x="7774136" y="2469363"/>
              <a:ext cx="123376" cy="122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2" extrusionOk="0">
                  <a:moveTo>
                    <a:pt x="21600" y="1108"/>
                  </a:moveTo>
                  <a:cubicBezTo>
                    <a:pt x="21600" y="1108"/>
                    <a:pt x="21600" y="554"/>
                    <a:pt x="21600" y="554"/>
                  </a:cubicBezTo>
                  <a:cubicBezTo>
                    <a:pt x="21046" y="0"/>
                    <a:pt x="21046" y="0"/>
                    <a:pt x="20492" y="0"/>
                  </a:cubicBezTo>
                  <a:cubicBezTo>
                    <a:pt x="19938" y="0"/>
                    <a:pt x="19938" y="0"/>
                    <a:pt x="19385" y="554"/>
                  </a:cubicBezTo>
                  <a:cubicBezTo>
                    <a:pt x="554" y="19385"/>
                    <a:pt x="554" y="19385"/>
                    <a:pt x="554" y="19385"/>
                  </a:cubicBezTo>
                  <a:cubicBezTo>
                    <a:pt x="554" y="19385"/>
                    <a:pt x="0" y="19938"/>
                    <a:pt x="0" y="19938"/>
                  </a:cubicBezTo>
                  <a:cubicBezTo>
                    <a:pt x="0" y="20492"/>
                    <a:pt x="554" y="21046"/>
                    <a:pt x="554" y="21046"/>
                  </a:cubicBezTo>
                  <a:cubicBezTo>
                    <a:pt x="1108" y="21600"/>
                    <a:pt x="2215" y="21600"/>
                    <a:pt x="2215" y="21046"/>
                  </a:cubicBezTo>
                  <a:cubicBezTo>
                    <a:pt x="21600" y="2215"/>
                    <a:pt x="21600" y="2215"/>
                    <a:pt x="21600" y="2215"/>
                  </a:cubicBezTo>
                  <a:cubicBezTo>
                    <a:pt x="21600" y="1662"/>
                    <a:pt x="21600" y="1662"/>
                    <a:pt x="21600" y="1108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70" name="Freeform 195">
              <a:extLst>
                <a:ext uri="{FF2B5EF4-FFF2-40B4-BE49-F238E27FC236}">
                  <a16:creationId xmlns:a16="http://schemas.microsoft.com/office/drawing/2014/main" id="{E7D1848D-93B6-4D44-942D-D21F623BE1D0}"/>
                </a:ext>
              </a:extLst>
            </p:cNvPr>
            <p:cNvSpPr/>
            <p:nvPr/>
          </p:nvSpPr>
          <p:spPr>
            <a:xfrm>
              <a:off x="7815164" y="2510936"/>
              <a:ext cx="125807" cy="122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462" extrusionOk="0">
                  <a:moveTo>
                    <a:pt x="19845" y="0"/>
                  </a:moveTo>
                  <a:cubicBezTo>
                    <a:pt x="19845" y="0"/>
                    <a:pt x="19305" y="0"/>
                    <a:pt x="19305" y="554"/>
                  </a:cubicBezTo>
                  <a:cubicBezTo>
                    <a:pt x="405" y="19385"/>
                    <a:pt x="405" y="19385"/>
                    <a:pt x="405" y="19385"/>
                  </a:cubicBezTo>
                  <a:cubicBezTo>
                    <a:pt x="-135" y="19938"/>
                    <a:pt x="-135" y="20492"/>
                    <a:pt x="405" y="21046"/>
                  </a:cubicBezTo>
                  <a:cubicBezTo>
                    <a:pt x="945" y="21600"/>
                    <a:pt x="2025" y="21600"/>
                    <a:pt x="2025" y="21046"/>
                  </a:cubicBezTo>
                  <a:cubicBezTo>
                    <a:pt x="20925" y="2215"/>
                    <a:pt x="20925" y="2215"/>
                    <a:pt x="20925" y="2215"/>
                  </a:cubicBezTo>
                  <a:cubicBezTo>
                    <a:pt x="21465" y="1662"/>
                    <a:pt x="21465" y="1108"/>
                    <a:pt x="20925" y="554"/>
                  </a:cubicBezTo>
                  <a:cubicBezTo>
                    <a:pt x="20385" y="0"/>
                    <a:pt x="20385" y="0"/>
                    <a:pt x="19845" y="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471" name="组合 470">
            <a:extLst>
              <a:ext uri="{FF2B5EF4-FFF2-40B4-BE49-F238E27FC236}">
                <a16:creationId xmlns:a16="http://schemas.microsoft.com/office/drawing/2014/main" id="{C3CF51F0-8698-46AB-B6D8-D8F16214D9D4}"/>
              </a:ext>
            </a:extLst>
          </p:cNvPr>
          <p:cNvGrpSpPr/>
          <p:nvPr/>
        </p:nvGrpSpPr>
        <p:grpSpPr>
          <a:xfrm>
            <a:off x="6833763" y="2313803"/>
            <a:ext cx="406640" cy="406640"/>
            <a:chOff x="6833763" y="2313803"/>
            <a:chExt cx="406640" cy="406640"/>
          </a:xfrm>
          <a:solidFill>
            <a:schemeClr val="tx1"/>
          </a:solidFill>
        </p:grpSpPr>
        <p:sp>
          <p:nvSpPr>
            <p:cNvPr id="472" name="Freeform 196">
              <a:extLst>
                <a:ext uri="{FF2B5EF4-FFF2-40B4-BE49-F238E27FC236}">
                  <a16:creationId xmlns:a16="http://schemas.microsoft.com/office/drawing/2014/main" id="{1777BAD4-8F2D-417B-8326-B52EA65C37AF}"/>
                </a:ext>
              </a:extLst>
            </p:cNvPr>
            <p:cNvSpPr/>
            <p:nvPr/>
          </p:nvSpPr>
          <p:spPr>
            <a:xfrm>
              <a:off x="6833763" y="2313803"/>
              <a:ext cx="406640" cy="406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1474" extrusionOk="0">
                  <a:moveTo>
                    <a:pt x="21474" y="335"/>
                  </a:moveTo>
                  <a:cubicBezTo>
                    <a:pt x="21474" y="335"/>
                    <a:pt x="21474" y="167"/>
                    <a:pt x="21307" y="167"/>
                  </a:cubicBezTo>
                  <a:cubicBezTo>
                    <a:pt x="21307" y="0"/>
                    <a:pt x="21139" y="0"/>
                    <a:pt x="21139" y="0"/>
                  </a:cubicBezTo>
                  <a:cubicBezTo>
                    <a:pt x="10590" y="0"/>
                    <a:pt x="10590" y="0"/>
                    <a:pt x="10590" y="0"/>
                  </a:cubicBezTo>
                  <a:cubicBezTo>
                    <a:pt x="10423" y="0"/>
                    <a:pt x="10423" y="0"/>
                    <a:pt x="10255" y="167"/>
                  </a:cubicBezTo>
                  <a:cubicBezTo>
                    <a:pt x="376" y="10047"/>
                    <a:pt x="376" y="10047"/>
                    <a:pt x="376" y="10047"/>
                  </a:cubicBezTo>
                  <a:cubicBezTo>
                    <a:pt x="-126" y="10549"/>
                    <a:pt x="-126" y="11051"/>
                    <a:pt x="376" y="11553"/>
                  </a:cubicBezTo>
                  <a:cubicBezTo>
                    <a:pt x="9921" y="21098"/>
                    <a:pt x="9921" y="21098"/>
                    <a:pt x="9921" y="21098"/>
                  </a:cubicBezTo>
                  <a:cubicBezTo>
                    <a:pt x="10423" y="21600"/>
                    <a:pt x="11093" y="21600"/>
                    <a:pt x="11427" y="21098"/>
                  </a:cubicBezTo>
                  <a:cubicBezTo>
                    <a:pt x="21307" y="11219"/>
                    <a:pt x="21307" y="11219"/>
                    <a:pt x="21307" y="11219"/>
                  </a:cubicBezTo>
                  <a:cubicBezTo>
                    <a:pt x="21474" y="11219"/>
                    <a:pt x="21474" y="11051"/>
                    <a:pt x="21474" y="10884"/>
                  </a:cubicBezTo>
                  <a:cubicBezTo>
                    <a:pt x="21474" y="10884"/>
                    <a:pt x="21474" y="10884"/>
                    <a:pt x="21474" y="10884"/>
                  </a:cubicBezTo>
                  <a:lnTo>
                    <a:pt x="21474" y="335"/>
                  </a:lnTo>
                  <a:close/>
                  <a:moveTo>
                    <a:pt x="10758" y="20763"/>
                  </a:moveTo>
                  <a:cubicBezTo>
                    <a:pt x="711" y="10884"/>
                    <a:pt x="711" y="10884"/>
                    <a:pt x="711" y="10884"/>
                  </a:cubicBezTo>
                  <a:cubicBezTo>
                    <a:pt x="10758" y="837"/>
                    <a:pt x="10758" y="837"/>
                    <a:pt x="10758" y="837"/>
                  </a:cubicBezTo>
                  <a:cubicBezTo>
                    <a:pt x="20637" y="837"/>
                    <a:pt x="20637" y="837"/>
                    <a:pt x="20637" y="837"/>
                  </a:cubicBezTo>
                  <a:cubicBezTo>
                    <a:pt x="20637" y="10716"/>
                    <a:pt x="20637" y="10716"/>
                    <a:pt x="20637" y="10716"/>
                  </a:cubicBezTo>
                  <a:lnTo>
                    <a:pt x="10758" y="20763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73" name="Freeform 197">
              <a:extLst>
                <a:ext uri="{FF2B5EF4-FFF2-40B4-BE49-F238E27FC236}">
                  <a16:creationId xmlns:a16="http://schemas.microsoft.com/office/drawing/2014/main" id="{D4B7C269-E475-4430-887F-DEECF9A4539E}"/>
                </a:ext>
              </a:extLst>
            </p:cNvPr>
            <p:cNvSpPr/>
            <p:nvPr/>
          </p:nvSpPr>
          <p:spPr>
            <a:xfrm>
              <a:off x="7095570" y="2374150"/>
              <a:ext cx="84487" cy="8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36" extrusionOk="0">
                  <a:moveTo>
                    <a:pt x="10400" y="0"/>
                  </a:moveTo>
                  <a:cubicBezTo>
                    <a:pt x="8000" y="0"/>
                    <a:pt x="4800" y="1543"/>
                    <a:pt x="3200" y="3086"/>
                  </a:cubicBezTo>
                  <a:cubicBezTo>
                    <a:pt x="800" y="5400"/>
                    <a:pt x="0" y="7714"/>
                    <a:pt x="0" y="10800"/>
                  </a:cubicBezTo>
                  <a:cubicBezTo>
                    <a:pt x="0" y="13114"/>
                    <a:pt x="800" y="16200"/>
                    <a:pt x="3200" y="17743"/>
                  </a:cubicBezTo>
                  <a:cubicBezTo>
                    <a:pt x="7200" y="21600"/>
                    <a:pt x="14400" y="21600"/>
                    <a:pt x="18400" y="17743"/>
                  </a:cubicBezTo>
                  <a:cubicBezTo>
                    <a:pt x="20000" y="16200"/>
                    <a:pt x="21600" y="13114"/>
                    <a:pt x="21600" y="10800"/>
                  </a:cubicBezTo>
                  <a:cubicBezTo>
                    <a:pt x="21600" y="7714"/>
                    <a:pt x="20000" y="5400"/>
                    <a:pt x="18400" y="3086"/>
                  </a:cubicBezTo>
                  <a:cubicBezTo>
                    <a:pt x="16000" y="1543"/>
                    <a:pt x="13600" y="0"/>
                    <a:pt x="10400" y="0"/>
                  </a:cubicBezTo>
                  <a:close/>
                  <a:moveTo>
                    <a:pt x="16000" y="15429"/>
                  </a:moveTo>
                  <a:cubicBezTo>
                    <a:pt x="14400" y="16971"/>
                    <a:pt x="12800" y="17743"/>
                    <a:pt x="10400" y="17743"/>
                  </a:cubicBezTo>
                  <a:cubicBezTo>
                    <a:pt x="8800" y="17743"/>
                    <a:pt x="7200" y="16971"/>
                    <a:pt x="5600" y="15429"/>
                  </a:cubicBezTo>
                  <a:cubicBezTo>
                    <a:pt x="3200" y="13114"/>
                    <a:pt x="3200" y="8486"/>
                    <a:pt x="5600" y="6171"/>
                  </a:cubicBezTo>
                  <a:cubicBezTo>
                    <a:pt x="8000" y="3086"/>
                    <a:pt x="12800" y="3086"/>
                    <a:pt x="16000" y="6171"/>
                  </a:cubicBezTo>
                  <a:cubicBezTo>
                    <a:pt x="18400" y="8486"/>
                    <a:pt x="18400" y="13114"/>
                    <a:pt x="16000" y="15429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474" name="组合 473">
            <a:extLst>
              <a:ext uri="{FF2B5EF4-FFF2-40B4-BE49-F238E27FC236}">
                <a16:creationId xmlns:a16="http://schemas.microsoft.com/office/drawing/2014/main" id="{C1ED8A6A-C95B-4DF3-AC55-1785701966A2}"/>
              </a:ext>
            </a:extLst>
          </p:cNvPr>
          <p:cNvGrpSpPr/>
          <p:nvPr/>
        </p:nvGrpSpPr>
        <p:grpSpPr>
          <a:xfrm>
            <a:off x="6022738" y="2332577"/>
            <a:ext cx="406336" cy="368786"/>
            <a:chOff x="6022738" y="2332577"/>
            <a:chExt cx="406336" cy="368786"/>
          </a:xfrm>
          <a:solidFill>
            <a:schemeClr val="tx1"/>
          </a:solidFill>
        </p:grpSpPr>
        <p:sp>
          <p:nvSpPr>
            <p:cNvPr id="475" name="Oval 198">
              <a:extLst>
                <a:ext uri="{FF2B5EF4-FFF2-40B4-BE49-F238E27FC236}">
                  <a16:creationId xmlns:a16="http://schemas.microsoft.com/office/drawing/2014/main" id="{18B06F42-DCC3-401B-8D7D-2D732B7FB9F5}"/>
                </a:ext>
              </a:extLst>
            </p:cNvPr>
            <p:cNvSpPr/>
            <p:nvPr/>
          </p:nvSpPr>
          <p:spPr>
            <a:xfrm>
              <a:off x="6296310" y="2529710"/>
              <a:ext cx="24140" cy="22799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76" name="Freeform 199">
              <a:extLst>
                <a:ext uri="{FF2B5EF4-FFF2-40B4-BE49-F238E27FC236}">
                  <a16:creationId xmlns:a16="http://schemas.microsoft.com/office/drawing/2014/main" id="{BC9DB461-9FF2-4D89-96A7-A2807E4BE48F}"/>
                </a:ext>
              </a:extLst>
            </p:cNvPr>
            <p:cNvSpPr/>
            <p:nvPr/>
          </p:nvSpPr>
          <p:spPr>
            <a:xfrm>
              <a:off x="6022738" y="2332577"/>
              <a:ext cx="406336" cy="368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7" y="2793"/>
                  </a:moveTo>
                  <a:cubicBezTo>
                    <a:pt x="1688" y="2793"/>
                    <a:pt x="1688" y="2793"/>
                    <a:pt x="1688" y="2793"/>
                  </a:cubicBezTo>
                  <a:cubicBezTo>
                    <a:pt x="1181" y="2793"/>
                    <a:pt x="844" y="2421"/>
                    <a:pt x="844" y="1862"/>
                  </a:cubicBezTo>
                  <a:cubicBezTo>
                    <a:pt x="844" y="1303"/>
                    <a:pt x="1181" y="931"/>
                    <a:pt x="1688" y="931"/>
                  </a:cubicBezTo>
                  <a:cubicBezTo>
                    <a:pt x="21262" y="931"/>
                    <a:pt x="21262" y="931"/>
                    <a:pt x="21262" y="931"/>
                  </a:cubicBezTo>
                  <a:cubicBezTo>
                    <a:pt x="21431" y="931"/>
                    <a:pt x="21600" y="745"/>
                    <a:pt x="21600" y="559"/>
                  </a:cubicBezTo>
                  <a:cubicBezTo>
                    <a:pt x="21600" y="186"/>
                    <a:pt x="21431" y="0"/>
                    <a:pt x="21262" y="0"/>
                  </a:cubicBezTo>
                  <a:cubicBezTo>
                    <a:pt x="1688" y="0"/>
                    <a:pt x="1688" y="0"/>
                    <a:pt x="1688" y="0"/>
                  </a:cubicBezTo>
                  <a:cubicBezTo>
                    <a:pt x="675" y="0"/>
                    <a:pt x="0" y="931"/>
                    <a:pt x="0" y="1862"/>
                  </a:cubicBezTo>
                  <a:cubicBezTo>
                    <a:pt x="0" y="20483"/>
                    <a:pt x="0" y="20483"/>
                    <a:pt x="0" y="20483"/>
                  </a:cubicBezTo>
                  <a:cubicBezTo>
                    <a:pt x="0" y="21041"/>
                    <a:pt x="506" y="21600"/>
                    <a:pt x="1013" y="21600"/>
                  </a:cubicBezTo>
                  <a:cubicBezTo>
                    <a:pt x="20587" y="21600"/>
                    <a:pt x="20587" y="21600"/>
                    <a:pt x="20587" y="21600"/>
                  </a:cubicBezTo>
                  <a:cubicBezTo>
                    <a:pt x="21094" y="21600"/>
                    <a:pt x="21600" y="21041"/>
                    <a:pt x="21600" y="20483"/>
                  </a:cubicBezTo>
                  <a:cubicBezTo>
                    <a:pt x="21600" y="3910"/>
                    <a:pt x="21600" y="3910"/>
                    <a:pt x="21600" y="3910"/>
                  </a:cubicBezTo>
                  <a:cubicBezTo>
                    <a:pt x="21600" y="3352"/>
                    <a:pt x="21094" y="2793"/>
                    <a:pt x="20587" y="2793"/>
                  </a:cubicBezTo>
                  <a:close/>
                  <a:moveTo>
                    <a:pt x="20756" y="14524"/>
                  </a:moveTo>
                  <a:cubicBezTo>
                    <a:pt x="12825" y="14524"/>
                    <a:pt x="12825" y="14524"/>
                    <a:pt x="12825" y="14524"/>
                  </a:cubicBezTo>
                  <a:cubicBezTo>
                    <a:pt x="12825" y="9869"/>
                    <a:pt x="12825" y="9869"/>
                    <a:pt x="12825" y="9869"/>
                  </a:cubicBezTo>
                  <a:cubicBezTo>
                    <a:pt x="20756" y="9869"/>
                    <a:pt x="20756" y="9869"/>
                    <a:pt x="20756" y="9869"/>
                  </a:cubicBezTo>
                  <a:lnTo>
                    <a:pt x="20756" y="14524"/>
                  </a:lnTo>
                  <a:close/>
                  <a:moveTo>
                    <a:pt x="20756" y="9124"/>
                  </a:moveTo>
                  <a:cubicBezTo>
                    <a:pt x="13162" y="9124"/>
                    <a:pt x="13162" y="9124"/>
                    <a:pt x="13162" y="9124"/>
                  </a:cubicBezTo>
                  <a:cubicBezTo>
                    <a:pt x="12487" y="9124"/>
                    <a:pt x="12150" y="9497"/>
                    <a:pt x="12150" y="10241"/>
                  </a:cubicBezTo>
                  <a:cubicBezTo>
                    <a:pt x="12150" y="14338"/>
                    <a:pt x="12150" y="14338"/>
                    <a:pt x="12150" y="14338"/>
                  </a:cubicBezTo>
                  <a:cubicBezTo>
                    <a:pt x="12150" y="14897"/>
                    <a:pt x="12487" y="15455"/>
                    <a:pt x="13162" y="15455"/>
                  </a:cubicBezTo>
                  <a:cubicBezTo>
                    <a:pt x="20756" y="15455"/>
                    <a:pt x="20756" y="15455"/>
                    <a:pt x="20756" y="15455"/>
                  </a:cubicBezTo>
                  <a:cubicBezTo>
                    <a:pt x="20756" y="20855"/>
                    <a:pt x="20756" y="20855"/>
                    <a:pt x="20756" y="20855"/>
                  </a:cubicBezTo>
                  <a:cubicBezTo>
                    <a:pt x="844" y="20855"/>
                    <a:pt x="844" y="20855"/>
                    <a:pt x="844" y="20855"/>
                  </a:cubicBezTo>
                  <a:cubicBezTo>
                    <a:pt x="844" y="3352"/>
                    <a:pt x="844" y="3352"/>
                    <a:pt x="844" y="3352"/>
                  </a:cubicBezTo>
                  <a:cubicBezTo>
                    <a:pt x="1013" y="3538"/>
                    <a:pt x="1013" y="3538"/>
                    <a:pt x="1013" y="3538"/>
                  </a:cubicBezTo>
                  <a:cubicBezTo>
                    <a:pt x="1181" y="3724"/>
                    <a:pt x="1519" y="3724"/>
                    <a:pt x="1688" y="3724"/>
                  </a:cubicBezTo>
                  <a:cubicBezTo>
                    <a:pt x="8100" y="3724"/>
                    <a:pt x="8100" y="3724"/>
                    <a:pt x="8100" y="3724"/>
                  </a:cubicBezTo>
                  <a:cubicBezTo>
                    <a:pt x="8100" y="3724"/>
                    <a:pt x="8100" y="3724"/>
                    <a:pt x="8100" y="3724"/>
                  </a:cubicBezTo>
                  <a:cubicBezTo>
                    <a:pt x="20756" y="3724"/>
                    <a:pt x="20756" y="3724"/>
                    <a:pt x="20756" y="3724"/>
                  </a:cubicBezTo>
                  <a:lnTo>
                    <a:pt x="20756" y="9124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488" name="组合 487">
            <a:extLst>
              <a:ext uri="{FF2B5EF4-FFF2-40B4-BE49-F238E27FC236}">
                <a16:creationId xmlns:a16="http://schemas.microsoft.com/office/drawing/2014/main" id="{A77201D7-71E5-411A-8E16-4A16F8BFA796}"/>
              </a:ext>
            </a:extLst>
          </p:cNvPr>
          <p:cNvGrpSpPr/>
          <p:nvPr/>
        </p:nvGrpSpPr>
        <p:grpSpPr>
          <a:xfrm>
            <a:off x="10082065" y="1501133"/>
            <a:ext cx="406336" cy="406336"/>
            <a:chOff x="10082065" y="1501133"/>
            <a:chExt cx="406336" cy="406336"/>
          </a:xfrm>
          <a:solidFill>
            <a:schemeClr val="tx1"/>
          </a:solidFill>
        </p:grpSpPr>
        <p:sp>
          <p:nvSpPr>
            <p:cNvPr id="489" name="Freeform 210">
              <a:extLst>
                <a:ext uri="{FF2B5EF4-FFF2-40B4-BE49-F238E27FC236}">
                  <a16:creationId xmlns:a16="http://schemas.microsoft.com/office/drawing/2014/main" id="{0400425A-411D-4EF4-B931-EF734A0D03F6}"/>
                </a:ext>
              </a:extLst>
            </p:cNvPr>
            <p:cNvSpPr/>
            <p:nvPr/>
          </p:nvSpPr>
          <p:spPr>
            <a:xfrm>
              <a:off x="10082065" y="1501133"/>
              <a:ext cx="406336" cy="406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7" y="1856"/>
                  </a:moveTo>
                  <a:cubicBezTo>
                    <a:pt x="17212" y="1856"/>
                    <a:pt x="17212" y="1856"/>
                    <a:pt x="17212" y="1856"/>
                  </a:cubicBezTo>
                  <a:cubicBezTo>
                    <a:pt x="17212" y="506"/>
                    <a:pt x="17212" y="506"/>
                    <a:pt x="17212" y="506"/>
                  </a:cubicBezTo>
                  <a:cubicBezTo>
                    <a:pt x="17212" y="338"/>
                    <a:pt x="17044" y="169"/>
                    <a:pt x="16875" y="169"/>
                  </a:cubicBezTo>
                  <a:cubicBezTo>
                    <a:pt x="16706" y="169"/>
                    <a:pt x="16537" y="338"/>
                    <a:pt x="16537" y="506"/>
                  </a:cubicBezTo>
                  <a:cubicBezTo>
                    <a:pt x="16537" y="1856"/>
                    <a:pt x="16537" y="1856"/>
                    <a:pt x="16537" y="1856"/>
                  </a:cubicBezTo>
                  <a:cubicBezTo>
                    <a:pt x="11137" y="1856"/>
                    <a:pt x="11137" y="1856"/>
                    <a:pt x="11137" y="1856"/>
                  </a:cubicBezTo>
                  <a:cubicBezTo>
                    <a:pt x="11137" y="506"/>
                    <a:pt x="11137" y="506"/>
                    <a:pt x="11137" y="506"/>
                  </a:cubicBezTo>
                  <a:cubicBezTo>
                    <a:pt x="11137" y="338"/>
                    <a:pt x="10969" y="169"/>
                    <a:pt x="10800" y="169"/>
                  </a:cubicBezTo>
                  <a:cubicBezTo>
                    <a:pt x="10631" y="169"/>
                    <a:pt x="10462" y="338"/>
                    <a:pt x="10462" y="506"/>
                  </a:cubicBezTo>
                  <a:cubicBezTo>
                    <a:pt x="10462" y="1856"/>
                    <a:pt x="10462" y="1856"/>
                    <a:pt x="10462" y="1856"/>
                  </a:cubicBezTo>
                  <a:cubicBezTo>
                    <a:pt x="5063" y="1856"/>
                    <a:pt x="5063" y="1856"/>
                    <a:pt x="5063" y="1856"/>
                  </a:cubicBezTo>
                  <a:cubicBezTo>
                    <a:pt x="5063" y="338"/>
                    <a:pt x="5063" y="338"/>
                    <a:pt x="5063" y="338"/>
                  </a:cubicBezTo>
                  <a:cubicBezTo>
                    <a:pt x="5063" y="169"/>
                    <a:pt x="4894" y="0"/>
                    <a:pt x="4725" y="0"/>
                  </a:cubicBezTo>
                  <a:cubicBezTo>
                    <a:pt x="4556" y="0"/>
                    <a:pt x="4388" y="169"/>
                    <a:pt x="4388" y="338"/>
                  </a:cubicBezTo>
                  <a:cubicBezTo>
                    <a:pt x="4388" y="1856"/>
                    <a:pt x="4388" y="1856"/>
                    <a:pt x="4388" y="1856"/>
                  </a:cubicBezTo>
                  <a:cubicBezTo>
                    <a:pt x="1013" y="1856"/>
                    <a:pt x="1013" y="1856"/>
                    <a:pt x="1013" y="1856"/>
                  </a:cubicBezTo>
                  <a:cubicBezTo>
                    <a:pt x="506" y="1856"/>
                    <a:pt x="0" y="2363"/>
                    <a:pt x="0" y="2869"/>
                  </a:cubicBezTo>
                  <a:cubicBezTo>
                    <a:pt x="0" y="20587"/>
                    <a:pt x="0" y="20587"/>
                    <a:pt x="0" y="20587"/>
                  </a:cubicBezTo>
                  <a:cubicBezTo>
                    <a:pt x="0" y="21094"/>
                    <a:pt x="506" y="21600"/>
                    <a:pt x="1013" y="21600"/>
                  </a:cubicBezTo>
                  <a:cubicBezTo>
                    <a:pt x="20587" y="21600"/>
                    <a:pt x="20587" y="21600"/>
                    <a:pt x="20587" y="21600"/>
                  </a:cubicBezTo>
                  <a:cubicBezTo>
                    <a:pt x="21094" y="21600"/>
                    <a:pt x="21600" y="21094"/>
                    <a:pt x="21600" y="20587"/>
                  </a:cubicBezTo>
                  <a:cubicBezTo>
                    <a:pt x="21600" y="2869"/>
                    <a:pt x="21600" y="2869"/>
                    <a:pt x="21600" y="2869"/>
                  </a:cubicBezTo>
                  <a:cubicBezTo>
                    <a:pt x="21600" y="2363"/>
                    <a:pt x="21094" y="1856"/>
                    <a:pt x="20587" y="1856"/>
                  </a:cubicBezTo>
                  <a:close/>
                  <a:moveTo>
                    <a:pt x="20756" y="20756"/>
                  </a:moveTo>
                  <a:cubicBezTo>
                    <a:pt x="844" y="20756"/>
                    <a:pt x="844" y="20756"/>
                    <a:pt x="844" y="20756"/>
                  </a:cubicBezTo>
                  <a:cubicBezTo>
                    <a:pt x="844" y="7088"/>
                    <a:pt x="844" y="7088"/>
                    <a:pt x="844" y="7088"/>
                  </a:cubicBezTo>
                  <a:cubicBezTo>
                    <a:pt x="20756" y="7088"/>
                    <a:pt x="20756" y="7088"/>
                    <a:pt x="20756" y="7088"/>
                  </a:cubicBezTo>
                  <a:lnTo>
                    <a:pt x="20756" y="20756"/>
                  </a:lnTo>
                  <a:close/>
                  <a:moveTo>
                    <a:pt x="20756" y="6244"/>
                  </a:moveTo>
                  <a:cubicBezTo>
                    <a:pt x="844" y="6244"/>
                    <a:pt x="844" y="6244"/>
                    <a:pt x="844" y="6244"/>
                  </a:cubicBezTo>
                  <a:cubicBezTo>
                    <a:pt x="844" y="2700"/>
                    <a:pt x="844" y="2700"/>
                    <a:pt x="844" y="2700"/>
                  </a:cubicBezTo>
                  <a:cubicBezTo>
                    <a:pt x="4388" y="2700"/>
                    <a:pt x="4388" y="2700"/>
                    <a:pt x="4388" y="2700"/>
                  </a:cubicBezTo>
                  <a:cubicBezTo>
                    <a:pt x="4388" y="3881"/>
                    <a:pt x="4388" y="3881"/>
                    <a:pt x="4388" y="3881"/>
                  </a:cubicBezTo>
                  <a:cubicBezTo>
                    <a:pt x="4388" y="4219"/>
                    <a:pt x="4556" y="4388"/>
                    <a:pt x="4725" y="4388"/>
                  </a:cubicBezTo>
                  <a:cubicBezTo>
                    <a:pt x="4894" y="4388"/>
                    <a:pt x="5063" y="4219"/>
                    <a:pt x="5063" y="3881"/>
                  </a:cubicBezTo>
                  <a:cubicBezTo>
                    <a:pt x="5063" y="2700"/>
                    <a:pt x="5063" y="2700"/>
                    <a:pt x="5063" y="2700"/>
                  </a:cubicBezTo>
                  <a:cubicBezTo>
                    <a:pt x="10462" y="2700"/>
                    <a:pt x="10462" y="2700"/>
                    <a:pt x="10462" y="2700"/>
                  </a:cubicBezTo>
                  <a:cubicBezTo>
                    <a:pt x="10462" y="4219"/>
                    <a:pt x="10462" y="4219"/>
                    <a:pt x="10462" y="4219"/>
                  </a:cubicBezTo>
                  <a:cubicBezTo>
                    <a:pt x="10462" y="4388"/>
                    <a:pt x="10631" y="4556"/>
                    <a:pt x="10800" y="4556"/>
                  </a:cubicBezTo>
                  <a:cubicBezTo>
                    <a:pt x="10969" y="4556"/>
                    <a:pt x="11137" y="4388"/>
                    <a:pt x="11137" y="4219"/>
                  </a:cubicBezTo>
                  <a:cubicBezTo>
                    <a:pt x="11137" y="2700"/>
                    <a:pt x="11137" y="2700"/>
                    <a:pt x="11137" y="2700"/>
                  </a:cubicBezTo>
                  <a:cubicBezTo>
                    <a:pt x="16537" y="2700"/>
                    <a:pt x="16537" y="2700"/>
                    <a:pt x="16537" y="2700"/>
                  </a:cubicBezTo>
                  <a:cubicBezTo>
                    <a:pt x="16537" y="4219"/>
                    <a:pt x="16537" y="4219"/>
                    <a:pt x="16537" y="4219"/>
                  </a:cubicBezTo>
                  <a:cubicBezTo>
                    <a:pt x="16537" y="4388"/>
                    <a:pt x="16706" y="4556"/>
                    <a:pt x="16875" y="4556"/>
                  </a:cubicBezTo>
                  <a:cubicBezTo>
                    <a:pt x="17044" y="4556"/>
                    <a:pt x="17212" y="4388"/>
                    <a:pt x="17212" y="4219"/>
                  </a:cubicBezTo>
                  <a:cubicBezTo>
                    <a:pt x="17212" y="2700"/>
                    <a:pt x="17212" y="2700"/>
                    <a:pt x="17212" y="2700"/>
                  </a:cubicBezTo>
                  <a:cubicBezTo>
                    <a:pt x="20756" y="2700"/>
                    <a:pt x="20756" y="2700"/>
                    <a:pt x="20756" y="2700"/>
                  </a:cubicBezTo>
                  <a:lnTo>
                    <a:pt x="20756" y="6244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90" name="Freeform 211">
              <a:extLst>
                <a:ext uri="{FF2B5EF4-FFF2-40B4-BE49-F238E27FC236}">
                  <a16:creationId xmlns:a16="http://schemas.microsoft.com/office/drawing/2014/main" id="{A2B549A6-62A5-41DB-B9E1-151778E08AED}"/>
                </a:ext>
              </a:extLst>
            </p:cNvPr>
            <p:cNvSpPr/>
            <p:nvPr/>
          </p:nvSpPr>
          <p:spPr>
            <a:xfrm>
              <a:off x="10130343" y="1666081"/>
              <a:ext cx="81804" cy="79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85" y="21600"/>
                  </a:moveTo>
                  <a:cubicBezTo>
                    <a:pt x="16615" y="21600"/>
                    <a:pt x="16615" y="21600"/>
                    <a:pt x="16615" y="21600"/>
                  </a:cubicBezTo>
                  <a:cubicBezTo>
                    <a:pt x="19108" y="21600"/>
                    <a:pt x="21600" y="19872"/>
                    <a:pt x="21600" y="16416"/>
                  </a:cubicBezTo>
                  <a:cubicBezTo>
                    <a:pt x="21600" y="5184"/>
                    <a:pt x="21600" y="5184"/>
                    <a:pt x="21600" y="5184"/>
                  </a:cubicBezTo>
                  <a:cubicBezTo>
                    <a:pt x="21600" y="2592"/>
                    <a:pt x="19108" y="0"/>
                    <a:pt x="16615" y="0"/>
                  </a:cubicBezTo>
                  <a:cubicBezTo>
                    <a:pt x="4985" y="0"/>
                    <a:pt x="4985" y="0"/>
                    <a:pt x="4985" y="0"/>
                  </a:cubicBezTo>
                  <a:cubicBezTo>
                    <a:pt x="2492" y="0"/>
                    <a:pt x="0" y="2592"/>
                    <a:pt x="0" y="5184"/>
                  </a:cubicBezTo>
                  <a:cubicBezTo>
                    <a:pt x="0" y="16416"/>
                    <a:pt x="0" y="16416"/>
                    <a:pt x="0" y="16416"/>
                  </a:cubicBezTo>
                  <a:cubicBezTo>
                    <a:pt x="0" y="19872"/>
                    <a:pt x="2492" y="21600"/>
                    <a:pt x="4985" y="21600"/>
                  </a:cubicBezTo>
                  <a:close/>
                  <a:moveTo>
                    <a:pt x="4154" y="3456"/>
                  </a:moveTo>
                  <a:cubicBezTo>
                    <a:pt x="17446" y="3456"/>
                    <a:pt x="17446" y="3456"/>
                    <a:pt x="17446" y="3456"/>
                  </a:cubicBezTo>
                  <a:cubicBezTo>
                    <a:pt x="17446" y="18144"/>
                    <a:pt x="17446" y="18144"/>
                    <a:pt x="17446" y="18144"/>
                  </a:cubicBezTo>
                  <a:cubicBezTo>
                    <a:pt x="4154" y="18144"/>
                    <a:pt x="4154" y="18144"/>
                    <a:pt x="4154" y="18144"/>
                  </a:cubicBezTo>
                  <a:lnTo>
                    <a:pt x="4154" y="345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91" name="Freeform 212">
              <a:extLst>
                <a:ext uri="{FF2B5EF4-FFF2-40B4-BE49-F238E27FC236}">
                  <a16:creationId xmlns:a16="http://schemas.microsoft.com/office/drawing/2014/main" id="{30F250BC-1011-4DBA-A557-C194E750DAFA}"/>
                </a:ext>
              </a:extLst>
            </p:cNvPr>
            <p:cNvSpPr/>
            <p:nvPr/>
          </p:nvSpPr>
          <p:spPr>
            <a:xfrm>
              <a:off x="10244330" y="1666081"/>
              <a:ext cx="81804" cy="79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85" y="21600"/>
                  </a:moveTo>
                  <a:cubicBezTo>
                    <a:pt x="16615" y="21600"/>
                    <a:pt x="16615" y="21600"/>
                    <a:pt x="16615" y="21600"/>
                  </a:cubicBezTo>
                  <a:cubicBezTo>
                    <a:pt x="19108" y="21600"/>
                    <a:pt x="21600" y="19872"/>
                    <a:pt x="21600" y="16416"/>
                  </a:cubicBezTo>
                  <a:cubicBezTo>
                    <a:pt x="21600" y="5184"/>
                    <a:pt x="21600" y="5184"/>
                    <a:pt x="21600" y="5184"/>
                  </a:cubicBezTo>
                  <a:cubicBezTo>
                    <a:pt x="21600" y="2592"/>
                    <a:pt x="19108" y="0"/>
                    <a:pt x="16615" y="0"/>
                  </a:cubicBezTo>
                  <a:cubicBezTo>
                    <a:pt x="4985" y="0"/>
                    <a:pt x="4985" y="0"/>
                    <a:pt x="4985" y="0"/>
                  </a:cubicBezTo>
                  <a:cubicBezTo>
                    <a:pt x="2492" y="0"/>
                    <a:pt x="0" y="2592"/>
                    <a:pt x="0" y="5184"/>
                  </a:cubicBezTo>
                  <a:cubicBezTo>
                    <a:pt x="0" y="16416"/>
                    <a:pt x="0" y="16416"/>
                    <a:pt x="0" y="16416"/>
                  </a:cubicBezTo>
                  <a:cubicBezTo>
                    <a:pt x="0" y="19872"/>
                    <a:pt x="2492" y="21600"/>
                    <a:pt x="4985" y="21600"/>
                  </a:cubicBezTo>
                  <a:close/>
                  <a:moveTo>
                    <a:pt x="4154" y="3456"/>
                  </a:moveTo>
                  <a:cubicBezTo>
                    <a:pt x="17446" y="3456"/>
                    <a:pt x="17446" y="3456"/>
                    <a:pt x="17446" y="3456"/>
                  </a:cubicBezTo>
                  <a:cubicBezTo>
                    <a:pt x="17446" y="18144"/>
                    <a:pt x="17446" y="18144"/>
                    <a:pt x="17446" y="18144"/>
                  </a:cubicBezTo>
                  <a:cubicBezTo>
                    <a:pt x="4154" y="18144"/>
                    <a:pt x="4154" y="18144"/>
                    <a:pt x="4154" y="18144"/>
                  </a:cubicBezTo>
                  <a:lnTo>
                    <a:pt x="4154" y="345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92" name="Freeform 213">
              <a:extLst>
                <a:ext uri="{FF2B5EF4-FFF2-40B4-BE49-F238E27FC236}">
                  <a16:creationId xmlns:a16="http://schemas.microsoft.com/office/drawing/2014/main" id="{B243CDAE-ECE6-4096-B19B-4126E5FC1C1F}"/>
                </a:ext>
              </a:extLst>
            </p:cNvPr>
            <p:cNvSpPr/>
            <p:nvPr/>
          </p:nvSpPr>
          <p:spPr>
            <a:xfrm>
              <a:off x="10358319" y="1666081"/>
              <a:ext cx="83145" cy="79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85" y="21600"/>
                  </a:moveTo>
                  <a:cubicBezTo>
                    <a:pt x="16615" y="21600"/>
                    <a:pt x="16615" y="21600"/>
                    <a:pt x="16615" y="21600"/>
                  </a:cubicBezTo>
                  <a:cubicBezTo>
                    <a:pt x="19108" y="21600"/>
                    <a:pt x="21600" y="19872"/>
                    <a:pt x="21600" y="16416"/>
                  </a:cubicBezTo>
                  <a:cubicBezTo>
                    <a:pt x="21600" y="5184"/>
                    <a:pt x="21600" y="5184"/>
                    <a:pt x="21600" y="5184"/>
                  </a:cubicBezTo>
                  <a:cubicBezTo>
                    <a:pt x="21600" y="2592"/>
                    <a:pt x="19108" y="0"/>
                    <a:pt x="16615" y="0"/>
                  </a:cubicBezTo>
                  <a:cubicBezTo>
                    <a:pt x="4985" y="0"/>
                    <a:pt x="4985" y="0"/>
                    <a:pt x="4985" y="0"/>
                  </a:cubicBezTo>
                  <a:cubicBezTo>
                    <a:pt x="2492" y="0"/>
                    <a:pt x="0" y="2592"/>
                    <a:pt x="0" y="5184"/>
                  </a:cubicBezTo>
                  <a:cubicBezTo>
                    <a:pt x="0" y="16416"/>
                    <a:pt x="0" y="16416"/>
                    <a:pt x="0" y="16416"/>
                  </a:cubicBezTo>
                  <a:cubicBezTo>
                    <a:pt x="0" y="19872"/>
                    <a:pt x="2492" y="21600"/>
                    <a:pt x="4985" y="21600"/>
                  </a:cubicBezTo>
                  <a:close/>
                  <a:moveTo>
                    <a:pt x="4154" y="3456"/>
                  </a:moveTo>
                  <a:cubicBezTo>
                    <a:pt x="17446" y="3456"/>
                    <a:pt x="17446" y="3456"/>
                    <a:pt x="17446" y="3456"/>
                  </a:cubicBezTo>
                  <a:cubicBezTo>
                    <a:pt x="17446" y="18144"/>
                    <a:pt x="17446" y="18144"/>
                    <a:pt x="17446" y="18144"/>
                  </a:cubicBezTo>
                  <a:cubicBezTo>
                    <a:pt x="4154" y="18144"/>
                    <a:pt x="4154" y="18144"/>
                    <a:pt x="4154" y="18144"/>
                  </a:cubicBezTo>
                  <a:lnTo>
                    <a:pt x="4154" y="345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93" name="Freeform 214">
              <a:extLst>
                <a:ext uri="{FF2B5EF4-FFF2-40B4-BE49-F238E27FC236}">
                  <a16:creationId xmlns:a16="http://schemas.microsoft.com/office/drawing/2014/main" id="{CD23A83D-A8CE-474B-BC14-F68D05AC0103}"/>
                </a:ext>
              </a:extLst>
            </p:cNvPr>
            <p:cNvSpPr/>
            <p:nvPr/>
          </p:nvSpPr>
          <p:spPr>
            <a:xfrm>
              <a:off x="10358319" y="1781410"/>
              <a:ext cx="83145" cy="79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85" y="21600"/>
                  </a:moveTo>
                  <a:cubicBezTo>
                    <a:pt x="16615" y="21600"/>
                    <a:pt x="16615" y="21600"/>
                    <a:pt x="16615" y="21600"/>
                  </a:cubicBezTo>
                  <a:cubicBezTo>
                    <a:pt x="19108" y="21600"/>
                    <a:pt x="21600" y="19008"/>
                    <a:pt x="21600" y="16416"/>
                  </a:cubicBezTo>
                  <a:cubicBezTo>
                    <a:pt x="21600" y="5184"/>
                    <a:pt x="21600" y="5184"/>
                    <a:pt x="21600" y="5184"/>
                  </a:cubicBezTo>
                  <a:cubicBezTo>
                    <a:pt x="21600" y="1728"/>
                    <a:pt x="19108" y="0"/>
                    <a:pt x="16615" y="0"/>
                  </a:cubicBezTo>
                  <a:cubicBezTo>
                    <a:pt x="4985" y="0"/>
                    <a:pt x="4985" y="0"/>
                    <a:pt x="4985" y="0"/>
                  </a:cubicBezTo>
                  <a:cubicBezTo>
                    <a:pt x="2492" y="0"/>
                    <a:pt x="0" y="1728"/>
                    <a:pt x="0" y="5184"/>
                  </a:cubicBezTo>
                  <a:cubicBezTo>
                    <a:pt x="0" y="16416"/>
                    <a:pt x="0" y="16416"/>
                    <a:pt x="0" y="16416"/>
                  </a:cubicBezTo>
                  <a:cubicBezTo>
                    <a:pt x="0" y="19008"/>
                    <a:pt x="2492" y="21600"/>
                    <a:pt x="4985" y="21600"/>
                  </a:cubicBezTo>
                  <a:close/>
                  <a:moveTo>
                    <a:pt x="4154" y="3456"/>
                  </a:moveTo>
                  <a:cubicBezTo>
                    <a:pt x="17446" y="3456"/>
                    <a:pt x="17446" y="3456"/>
                    <a:pt x="17446" y="3456"/>
                  </a:cubicBezTo>
                  <a:cubicBezTo>
                    <a:pt x="17446" y="18144"/>
                    <a:pt x="17446" y="18144"/>
                    <a:pt x="17446" y="18144"/>
                  </a:cubicBezTo>
                  <a:cubicBezTo>
                    <a:pt x="4154" y="18144"/>
                    <a:pt x="4154" y="18144"/>
                    <a:pt x="4154" y="18144"/>
                  </a:cubicBezTo>
                  <a:lnTo>
                    <a:pt x="4154" y="345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94" name="Freeform 215">
              <a:extLst>
                <a:ext uri="{FF2B5EF4-FFF2-40B4-BE49-F238E27FC236}">
                  <a16:creationId xmlns:a16="http://schemas.microsoft.com/office/drawing/2014/main" id="{CF892764-F501-49D7-87E3-D0A99E4B68C6}"/>
                </a:ext>
              </a:extLst>
            </p:cNvPr>
            <p:cNvSpPr/>
            <p:nvPr/>
          </p:nvSpPr>
          <p:spPr>
            <a:xfrm>
              <a:off x="10244330" y="1781410"/>
              <a:ext cx="81804" cy="79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15" y="0"/>
                  </a:moveTo>
                  <a:cubicBezTo>
                    <a:pt x="4985" y="0"/>
                    <a:pt x="4985" y="0"/>
                    <a:pt x="4985" y="0"/>
                  </a:cubicBezTo>
                  <a:cubicBezTo>
                    <a:pt x="2492" y="0"/>
                    <a:pt x="0" y="1728"/>
                    <a:pt x="0" y="5184"/>
                  </a:cubicBezTo>
                  <a:cubicBezTo>
                    <a:pt x="0" y="16416"/>
                    <a:pt x="0" y="16416"/>
                    <a:pt x="0" y="16416"/>
                  </a:cubicBezTo>
                  <a:cubicBezTo>
                    <a:pt x="0" y="19008"/>
                    <a:pt x="2492" y="21600"/>
                    <a:pt x="4985" y="21600"/>
                  </a:cubicBezTo>
                  <a:cubicBezTo>
                    <a:pt x="16615" y="21600"/>
                    <a:pt x="16615" y="21600"/>
                    <a:pt x="16615" y="21600"/>
                  </a:cubicBezTo>
                  <a:cubicBezTo>
                    <a:pt x="19108" y="21600"/>
                    <a:pt x="21600" y="19008"/>
                    <a:pt x="21600" y="16416"/>
                  </a:cubicBezTo>
                  <a:cubicBezTo>
                    <a:pt x="21600" y="5184"/>
                    <a:pt x="21600" y="5184"/>
                    <a:pt x="21600" y="5184"/>
                  </a:cubicBezTo>
                  <a:cubicBezTo>
                    <a:pt x="21600" y="1728"/>
                    <a:pt x="19108" y="0"/>
                    <a:pt x="16615" y="0"/>
                  </a:cubicBezTo>
                  <a:close/>
                  <a:moveTo>
                    <a:pt x="17446" y="18144"/>
                  </a:moveTo>
                  <a:cubicBezTo>
                    <a:pt x="4154" y="18144"/>
                    <a:pt x="4154" y="18144"/>
                    <a:pt x="4154" y="18144"/>
                  </a:cubicBezTo>
                  <a:cubicBezTo>
                    <a:pt x="4154" y="3456"/>
                    <a:pt x="4154" y="3456"/>
                    <a:pt x="4154" y="3456"/>
                  </a:cubicBezTo>
                  <a:cubicBezTo>
                    <a:pt x="17446" y="3456"/>
                    <a:pt x="17446" y="3456"/>
                    <a:pt x="17446" y="3456"/>
                  </a:cubicBezTo>
                  <a:lnTo>
                    <a:pt x="17446" y="18144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95" name="Freeform 216">
              <a:extLst>
                <a:ext uri="{FF2B5EF4-FFF2-40B4-BE49-F238E27FC236}">
                  <a16:creationId xmlns:a16="http://schemas.microsoft.com/office/drawing/2014/main" id="{557A136F-908A-43BA-AA69-C522612DF570}"/>
                </a:ext>
              </a:extLst>
            </p:cNvPr>
            <p:cNvSpPr/>
            <p:nvPr/>
          </p:nvSpPr>
          <p:spPr>
            <a:xfrm>
              <a:off x="10130343" y="1781410"/>
              <a:ext cx="81804" cy="79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85" y="21600"/>
                  </a:moveTo>
                  <a:cubicBezTo>
                    <a:pt x="16615" y="21600"/>
                    <a:pt x="16615" y="21600"/>
                    <a:pt x="16615" y="21600"/>
                  </a:cubicBezTo>
                  <a:cubicBezTo>
                    <a:pt x="19108" y="21600"/>
                    <a:pt x="21600" y="19008"/>
                    <a:pt x="21600" y="16416"/>
                  </a:cubicBezTo>
                  <a:cubicBezTo>
                    <a:pt x="21600" y="5184"/>
                    <a:pt x="21600" y="5184"/>
                    <a:pt x="21600" y="5184"/>
                  </a:cubicBezTo>
                  <a:cubicBezTo>
                    <a:pt x="21600" y="1728"/>
                    <a:pt x="19108" y="0"/>
                    <a:pt x="16615" y="0"/>
                  </a:cubicBezTo>
                  <a:cubicBezTo>
                    <a:pt x="4985" y="0"/>
                    <a:pt x="4985" y="0"/>
                    <a:pt x="4985" y="0"/>
                  </a:cubicBezTo>
                  <a:cubicBezTo>
                    <a:pt x="2492" y="0"/>
                    <a:pt x="0" y="1728"/>
                    <a:pt x="0" y="5184"/>
                  </a:cubicBezTo>
                  <a:cubicBezTo>
                    <a:pt x="0" y="16416"/>
                    <a:pt x="0" y="16416"/>
                    <a:pt x="0" y="16416"/>
                  </a:cubicBezTo>
                  <a:cubicBezTo>
                    <a:pt x="0" y="19008"/>
                    <a:pt x="2492" y="21600"/>
                    <a:pt x="4985" y="21600"/>
                  </a:cubicBezTo>
                  <a:close/>
                  <a:moveTo>
                    <a:pt x="4154" y="3456"/>
                  </a:moveTo>
                  <a:cubicBezTo>
                    <a:pt x="17446" y="3456"/>
                    <a:pt x="17446" y="3456"/>
                    <a:pt x="17446" y="3456"/>
                  </a:cubicBezTo>
                  <a:cubicBezTo>
                    <a:pt x="17446" y="18144"/>
                    <a:pt x="17446" y="18144"/>
                    <a:pt x="17446" y="18144"/>
                  </a:cubicBezTo>
                  <a:cubicBezTo>
                    <a:pt x="4154" y="18144"/>
                    <a:pt x="4154" y="18144"/>
                    <a:pt x="4154" y="18144"/>
                  </a:cubicBezTo>
                  <a:lnTo>
                    <a:pt x="4154" y="345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496" name="组合 495">
            <a:extLst>
              <a:ext uri="{FF2B5EF4-FFF2-40B4-BE49-F238E27FC236}">
                <a16:creationId xmlns:a16="http://schemas.microsoft.com/office/drawing/2014/main" id="{7C85833F-AF8F-4EC9-BC06-226E74674FFD}"/>
              </a:ext>
            </a:extLst>
          </p:cNvPr>
          <p:cNvGrpSpPr/>
          <p:nvPr/>
        </p:nvGrpSpPr>
        <p:grpSpPr>
          <a:xfrm>
            <a:off x="9270736" y="1501133"/>
            <a:ext cx="406336" cy="406336"/>
            <a:chOff x="9270736" y="1501133"/>
            <a:chExt cx="406336" cy="406336"/>
          </a:xfrm>
          <a:solidFill>
            <a:schemeClr val="tx1"/>
          </a:solidFill>
        </p:grpSpPr>
        <p:sp>
          <p:nvSpPr>
            <p:cNvPr id="497" name="Freeform 217">
              <a:extLst>
                <a:ext uri="{FF2B5EF4-FFF2-40B4-BE49-F238E27FC236}">
                  <a16:creationId xmlns:a16="http://schemas.microsoft.com/office/drawing/2014/main" id="{E5369851-DB1A-4A75-A4A0-3E775BDC6C52}"/>
                </a:ext>
              </a:extLst>
            </p:cNvPr>
            <p:cNvSpPr/>
            <p:nvPr/>
          </p:nvSpPr>
          <p:spPr>
            <a:xfrm>
              <a:off x="9270736" y="1501133"/>
              <a:ext cx="406336" cy="406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7" y="1856"/>
                  </a:moveTo>
                  <a:cubicBezTo>
                    <a:pt x="17212" y="1856"/>
                    <a:pt x="17212" y="1856"/>
                    <a:pt x="17212" y="1856"/>
                  </a:cubicBezTo>
                  <a:cubicBezTo>
                    <a:pt x="17212" y="506"/>
                    <a:pt x="17212" y="506"/>
                    <a:pt x="17212" y="506"/>
                  </a:cubicBezTo>
                  <a:cubicBezTo>
                    <a:pt x="17212" y="338"/>
                    <a:pt x="17044" y="169"/>
                    <a:pt x="16875" y="169"/>
                  </a:cubicBezTo>
                  <a:cubicBezTo>
                    <a:pt x="16706" y="169"/>
                    <a:pt x="16537" y="338"/>
                    <a:pt x="16537" y="506"/>
                  </a:cubicBezTo>
                  <a:cubicBezTo>
                    <a:pt x="16537" y="1856"/>
                    <a:pt x="16537" y="1856"/>
                    <a:pt x="16537" y="1856"/>
                  </a:cubicBezTo>
                  <a:cubicBezTo>
                    <a:pt x="11137" y="1856"/>
                    <a:pt x="11137" y="1856"/>
                    <a:pt x="11137" y="1856"/>
                  </a:cubicBezTo>
                  <a:cubicBezTo>
                    <a:pt x="11137" y="506"/>
                    <a:pt x="11137" y="506"/>
                    <a:pt x="11137" y="506"/>
                  </a:cubicBezTo>
                  <a:cubicBezTo>
                    <a:pt x="11137" y="338"/>
                    <a:pt x="10969" y="169"/>
                    <a:pt x="10800" y="169"/>
                  </a:cubicBezTo>
                  <a:cubicBezTo>
                    <a:pt x="10631" y="169"/>
                    <a:pt x="10462" y="338"/>
                    <a:pt x="10462" y="506"/>
                  </a:cubicBezTo>
                  <a:cubicBezTo>
                    <a:pt x="10462" y="1856"/>
                    <a:pt x="10462" y="1856"/>
                    <a:pt x="10462" y="1856"/>
                  </a:cubicBezTo>
                  <a:cubicBezTo>
                    <a:pt x="5063" y="1856"/>
                    <a:pt x="5063" y="1856"/>
                    <a:pt x="5063" y="1856"/>
                  </a:cubicBezTo>
                  <a:cubicBezTo>
                    <a:pt x="5063" y="338"/>
                    <a:pt x="5063" y="338"/>
                    <a:pt x="5063" y="338"/>
                  </a:cubicBezTo>
                  <a:cubicBezTo>
                    <a:pt x="5063" y="169"/>
                    <a:pt x="4894" y="0"/>
                    <a:pt x="4725" y="0"/>
                  </a:cubicBezTo>
                  <a:cubicBezTo>
                    <a:pt x="4556" y="0"/>
                    <a:pt x="4388" y="169"/>
                    <a:pt x="4388" y="338"/>
                  </a:cubicBezTo>
                  <a:cubicBezTo>
                    <a:pt x="4388" y="1856"/>
                    <a:pt x="4388" y="1856"/>
                    <a:pt x="4388" y="1856"/>
                  </a:cubicBezTo>
                  <a:cubicBezTo>
                    <a:pt x="1013" y="1856"/>
                    <a:pt x="1013" y="1856"/>
                    <a:pt x="1013" y="1856"/>
                  </a:cubicBezTo>
                  <a:cubicBezTo>
                    <a:pt x="506" y="1856"/>
                    <a:pt x="0" y="2363"/>
                    <a:pt x="0" y="2869"/>
                  </a:cubicBezTo>
                  <a:cubicBezTo>
                    <a:pt x="0" y="20587"/>
                    <a:pt x="0" y="20587"/>
                    <a:pt x="0" y="20587"/>
                  </a:cubicBezTo>
                  <a:cubicBezTo>
                    <a:pt x="0" y="21094"/>
                    <a:pt x="506" y="21600"/>
                    <a:pt x="1013" y="21600"/>
                  </a:cubicBezTo>
                  <a:cubicBezTo>
                    <a:pt x="20587" y="21600"/>
                    <a:pt x="20587" y="21600"/>
                    <a:pt x="20587" y="21600"/>
                  </a:cubicBezTo>
                  <a:cubicBezTo>
                    <a:pt x="21094" y="21600"/>
                    <a:pt x="21600" y="21094"/>
                    <a:pt x="21600" y="20587"/>
                  </a:cubicBezTo>
                  <a:cubicBezTo>
                    <a:pt x="21600" y="2869"/>
                    <a:pt x="21600" y="2869"/>
                    <a:pt x="21600" y="2869"/>
                  </a:cubicBezTo>
                  <a:cubicBezTo>
                    <a:pt x="21600" y="2363"/>
                    <a:pt x="21094" y="1856"/>
                    <a:pt x="20587" y="1856"/>
                  </a:cubicBezTo>
                  <a:close/>
                  <a:moveTo>
                    <a:pt x="20756" y="20756"/>
                  </a:moveTo>
                  <a:cubicBezTo>
                    <a:pt x="844" y="20756"/>
                    <a:pt x="844" y="20756"/>
                    <a:pt x="844" y="20756"/>
                  </a:cubicBezTo>
                  <a:cubicBezTo>
                    <a:pt x="844" y="7088"/>
                    <a:pt x="844" y="7088"/>
                    <a:pt x="844" y="7088"/>
                  </a:cubicBezTo>
                  <a:cubicBezTo>
                    <a:pt x="20756" y="7088"/>
                    <a:pt x="20756" y="7088"/>
                    <a:pt x="20756" y="7088"/>
                  </a:cubicBezTo>
                  <a:lnTo>
                    <a:pt x="20756" y="20756"/>
                  </a:lnTo>
                  <a:close/>
                  <a:moveTo>
                    <a:pt x="20756" y="6244"/>
                  </a:moveTo>
                  <a:cubicBezTo>
                    <a:pt x="844" y="6244"/>
                    <a:pt x="844" y="6244"/>
                    <a:pt x="844" y="6244"/>
                  </a:cubicBezTo>
                  <a:cubicBezTo>
                    <a:pt x="844" y="2700"/>
                    <a:pt x="844" y="2700"/>
                    <a:pt x="844" y="2700"/>
                  </a:cubicBezTo>
                  <a:cubicBezTo>
                    <a:pt x="4388" y="2700"/>
                    <a:pt x="4388" y="2700"/>
                    <a:pt x="4388" y="2700"/>
                  </a:cubicBezTo>
                  <a:cubicBezTo>
                    <a:pt x="4388" y="3881"/>
                    <a:pt x="4388" y="3881"/>
                    <a:pt x="4388" y="3881"/>
                  </a:cubicBezTo>
                  <a:cubicBezTo>
                    <a:pt x="4388" y="4219"/>
                    <a:pt x="4556" y="4388"/>
                    <a:pt x="4725" y="4388"/>
                  </a:cubicBezTo>
                  <a:cubicBezTo>
                    <a:pt x="4894" y="4388"/>
                    <a:pt x="5063" y="4219"/>
                    <a:pt x="5063" y="3881"/>
                  </a:cubicBezTo>
                  <a:cubicBezTo>
                    <a:pt x="5063" y="2700"/>
                    <a:pt x="5063" y="2700"/>
                    <a:pt x="5063" y="2700"/>
                  </a:cubicBezTo>
                  <a:cubicBezTo>
                    <a:pt x="10462" y="2700"/>
                    <a:pt x="10462" y="2700"/>
                    <a:pt x="10462" y="2700"/>
                  </a:cubicBezTo>
                  <a:cubicBezTo>
                    <a:pt x="10462" y="4219"/>
                    <a:pt x="10462" y="4219"/>
                    <a:pt x="10462" y="4219"/>
                  </a:cubicBezTo>
                  <a:cubicBezTo>
                    <a:pt x="10462" y="4388"/>
                    <a:pt x="10631" y="4556"/>
                    <a:pt x="10800" y="4556"/>
                  </a:cubicBezTo>
                  <a:cubicBezTo>
                    <a:pt x="10969" y="4556"/>
                    <a:pt x="11137" y="4388"/>
                    <a:pt x="11137" y="4219"/>
                  </a:cubicBezTo>
                  <a:cubicBezTo>
                    <a:pt x="11137" y="2700"/>
                    <a:pt x="11137" y="2700"/>
                    <a:pt x="11137" y="2700"/>
                  </a:cubicBezTo>
                  <a:cubicBezTo>
                    <a:pt x="16537" y="2700"/>
                    <a:pt x="16537" y="2700"/>
                    <a:pt x="16537" y="2700"/>
                  </a:cubicBezTo>
                  <a:cubicBezTo>
                    <a:pt x="16537" y="4219"/>
                    <a:pt x="16537" y="4219"/>
                    <a:pt x="16537" y="4219"/>
                  </a:cubicBezTo>
                  <a:cubicBezTo>
                    <a:pt x="16537" y="4388"/>
                    <a:pt x="16706" y="4556"/>
                    <a:pt x="16875" y="4556"/>
                  </a:cubicBezTo>
                  <a:cubicBezTo>
                    <a:pt x="17044" y="4556"/>
                    <a:pt x="17212" y="4388"/>
                    <a:pt x="17212" y="4219"/>
                  </a:cubicBezTo>
                  <a:cubicBezTo>
                    <a:pt x="17212" y="2700"/>
                    <a:pt x="17212" y="2700"/>
                    <a:pt x="17212" y="2700"/>
                  </a:cubicBezTo>
                  <a:cubicBezTo>
                    <a:pt x="20756" y="2700"/>
                    <a:pt x="20756" y="2700"/>
                    <a:pt x="20756" y="2700"/>
                  </a:cubicBezTo>
                  <a:lnTo>
                    <a:pt x="20756" y="6244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98" name="Freeform 218">
              <a:extLst>
                <a:ext uri="{FF2B5EF4-FFF2-40B4-BE49-F238E27FC236}">
                  <a16:creationId xmlns:a16="http://schemas.microsoft.com/office/drawing/2014/main" id="{D80FA7C7-7F34-421C-AC8E-4025140A04CA}"/>
                </a:ext>
              </a:extLst>
            </p:cNvPr>
            <p:cNvSpPr/>
            <p:nvPr/>
          </p:nvSpPr>
          <p:spPr>
            <a:xfrm>
              <a:off x="9391430" y="1679491"/>
              <a:ext cx="60347" cy="155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74" y="21600"/>
                  </a:moveTo>
                  <a:cubicBezTo>
                    <a:pt x="19326" y="21600"/>
                    <a:pt x="19326" y="21600"/>
                    <a:pt x="19326" y="21600"/>
                  </a:cubicBezTo>
                  <a:cubicBezTo>
                    <a:pt x="20463" y="21600"/>
                    <a:pt x="21600" y="21159"/>
                    <a:pt x="21600" y="20278"/>
                  </a:cubicBezTo>
                  <a:cubicBezTo>
                    <a:pt x="21600" y="19837"/>
                    <a:pt x="20463" y="19396"/>
                    <a:pt x="19326" y="19396"/>
                  </a:cubicBezTo>
                  <a:cubicBezTo>
                    <a:pt x="13642" y="19396"/>
                    <a:pt x="13642" y="19396"/>
                    <a:pt x="13642" y="19396"/>
                  </a:cubicBezTo>
                  <a:cubicBezTo>
                    <a:pt x="13642" y="882"/>
                    <a:pt x="13642" y="882"/>
                    <a:pt x="13642" y="882"/>
                  </a:cubicBezTo>
                  <a:cubicBezTo>
                    <a:pt x="13642" y="441"/>
                    <a:pt x="12505" y="0"/>
                    <a:pt x="10232" y="0"/>
                  </a:cubicBezTo>
                  <a:cubicBezTo>
                    <a:pt x="10232" y="0"/>
                    <a:pt x="9095" y="0"/>
                    <a:pt x="9095" y="0"/>
                  </a:cubicBezTo>
                  <a:cubicBezTo>
                    <a:pt x="2274" y="2645"/>
                    <a:pt x="2274" y="2645"/>
                    <a:pt x="2274" y="2645"/>
                  </a:cubicBezTo>
                  <a:cubicBezTo>
                    <a:pt x="2274" y="2645"/>
                    <a:pt x="2274" y="3527"/>
                    <a:pt x="2274" y="3967"/>
                  </a:cubicBezTo>
                  <a:cubicBezTo>
                    <a:pt x="3411" y="3967"/>
                    <a:pt x="4547" y="4408"/>
                    <a:pt x="5684" y="3967"/>
                  </a:cubicBezTo>
                  <a:cubicBezTo>
                    <a:pt x="7958" y="3527"/>
                    <a:pt x="7958" y="3527"/>
                    <a:pt x="7958" y="3527"/>
                  </a:cubicBezTo>
                  <a:cubicBezTo>
                    <a:pt x="7958" y="19396"/>
                    <a:pt x="7958" y="19396"/>
                    <a:pt x="7958" y="19396"/>
                  </a:cubicBezTo>
                  <a:cubicBezTo>
                    <a:pt x="2274" y="19396"/>
                    <a:pt x="2274" y="19396"/>
                    <a:pt x="2274" y="19396"/>
                  </a:cubicBezTo>
                  <a:cubicBezTo>
                    <a:pt x="1137" y="19396"/>
                    <a:pt x="0" y="19837"/>
                    <a:pt x="0" y="20278"/>
                  </a:cubicBezTo>
                  <a:cubicBezTo>
                    <a:pt x="0" y="21159"/>
                    <a:pt x="1137" y="21600"/>
                    <a:pt x="2274" y="216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99" name="Freeform 219">
              <a:extLst>
                <a:ext uri="{FF2B5EF4-FFF2-40B4-BE49-F238E27FC236}">
                  <a16:creationId xmlns:a16="http://schemas.microsoft.com/office/drawing/2014/main" id="{8C59EFB1-470D-43AD-9096-53704BA0C542}"/>
                </a:ext>
              </a:extLst>
            </p:cNvPr>
            <p:cNvSpPr/>
            <p:nvPr/>
          </p:nvSpPr>
          <p:spPr>
            <a:xfrm>
              <a:off x="9496030" y="1679491"/>
              <a:ext cx="60347" cy="155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74" y="21600"/>
                  </a:moveTo>
                  <a:cubicBezTo>
                    <a:pt x="19326" y="21600"/>
                    <a:pt x="19326" y="21600"/>
                    <a:pt x="19326" y="21600"/>
                  </a:cubicBezTo>
                  <a:cubicBezTo>
                    <a:pt x="20463" y="21600"/>
                    <a:pt x="21600" y="21159"/>
                    <a:pt x="21600" y="20278"/>
                  </a:cubicBezTo>
                  <a:cubicBezTo>
                    <a:pt x="21600" y="19837"/>
                    <a:pt x="20463" y="19396"/>
                    <a:pt x="19326" y="19396"/>
                  </a:cubicBezTo>
                  <a:cubicBezTo>
                    <a:pt x="13642" y="19396"/>
                    <a:pt x="13642" y="19396"/>
                    <a:pt x="13642" y="19396"/>
                  </a:cubicBezTo>
                  <a:cubicBezTo>
                    <a:pt x="13642" y="882"/>
                    <a:pt x="13642" y="882"/>
                    <a:pt x="13642" y="882"/>
                  </a:cubicBezTo>
                  <a:cubicBezTo>
                    <a:pt x="13642" y="441"/>
                    <a:pt x="12505" y="0"/>
                    <a:pt x="11368" y="0"/>
                  </a:cubicBezTo>
                  <a:cubicBezTo>
                    <a:pt x="10232" y="0"/>
                    <a:pt x="10232" y="0"/>
                    <a:pt x="9095" y="0"/>
                  </a:cubicBezTo>
                  <a:cubicBezTo>
                    <a:pt x="3411" y="2645"/>
                    <a:pt x="3411" y="2645"/>
                    <a:pt x="3411" y="2645"/>
                  </a:cubicBezTo>
                  <a:cubicBezTo>
                    <a:pt x="2274" y="2645"/>
                    <a:pt x="2274" y="3527"/>
                    <a:pt x="3411" y="3967"/>
                  </a:cubicBezTo>
                  <a:cubicBezTo>
                    <a:pt x="3411" y="3967"/>
                    <a:pt x="5684" y="4408"/>
                    <a:pt x="5684" y="3967"/>
                  </a:cubicBezTo>
                  <a:cubicBezTo>
                    <a:pt x="7958" y="3527"/>
                    <a:pt x="7958" y="3527"/>
                    <a:pt x="7958" y="3527"/>
                  </a:cubicBezTo>
                  <a:cubicBezTo>
                    <a:pt x="7958" y="19396"/>
                    <a:pt x="7958" y="19396"/>
                    <a:pt x="7958" y="19396"/>
                  </a:cubicBezTo>
                  <a:cubicBezTo>
                    <a:pt x="2274" y="19396"/>
                    <a:pt x="2274" y="19396"/>
                    <a:pt x="2274" y="19396"/>
                  </a:cubicBezTo>
                  <a:cubicBezTo>
                    <a:pt x="1137" y="19396"/>
                    <a:pt x="0" y="19837"/>
                    <a:pt x="0" y="20278"/>
                  </a:cubicBezTo>
                  <a:cubicBezTo>
                    <a:pt x="0" y="21159"/>
                    <a:pt x="1137" y="21600"/>
                    <a:pt x="2274" y="216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00" name="Freeform 220">
            <a:extLst>
              <a:ext uri="{FF2B5EF4-FFF2-40B4-BE49-F238E27FC236}">
                <a16:creationId xmlns:a16="http://schemas.microsoft.com/office/drawing/2014/main" id="{F60316AE-7411-47DE-ABEC-0E13A230F77E}"/>
              </a:ext>
            </a:extLst>
          </p:cNvPr>
          <p:cNvSpPr/>
          <p:nvPr/>
        </p:nvSpPr>
        <p:spPr>
          <a:xfrm>
            <a:off x="8458066" y="1501133"/>
            <a:ext cx="406336" cy="406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869"/>
                </a:moveTo>
                <a:cubicBezTo>
                  <a:pt x="21600" y="2363"/>
                  <a:pt x="21094" y="1856"/>
                  <a:pt x="20587" y="1856"/>
                </a:cubicBezTo>
                <a:cubicBezTo>
                  <a:pt x="17212" y="1856"/>
                  <a:pt x="17212" y="1856"/>
                  <a:pt x="17212" y="1856"/>
                </a:cubicBezTo>
                <a:cubicBezTo>
                  <a:pt x="17212" y="506"/>
                  <a:pt x="17212" y="506"/>
                  <a:pt x="17212" y="506"/>
                </a:cubicBezTo>
                <a:cubicBezTo>
                  <a:pt x="17212" y="338"/>
                  <a:pt x="17044" y="169"/>
                  <a:pt x="16875" y="169"/>
                </a:cubicBezTo>
                <a:cubicBezTo>
                  <a:pt x="16706" y="169"/>
                  <a:pt x="16537" y="338"/>
                  <a:pt x="16537" y="506"/>
                </a:cubicBezTo>
                <a:cubicBezTo>
                  <a:pt x="16537" y="1856"/>
                  <a:pt x="16537" y="1856"/>
                  <a:pt x="16537" y="1856"/>
                </a:cubicBezTo>
                <a:cubicBezTo>
                  <a:pt x="11137" y="1856"/>
                  <a:pt x="11137" y="1856"/>
                  <a:pt x="11137" y="1856"/>
                </a:cubicBezTo>
                <a:cubicBezTo>
                  <a:pt x="11137" y="506"/>
                  <a:pt x="11137" y="506"/>
                  <a:pt x="11137" y="506"/>
                </a:cubicBezTo>
                <a:cubicBezTo>
                  <a:pt x="11137" y="338"/>
                  <a:pt x="10969" y="169"/>
                  <a:pt x="10800" y="169"/>
                </a:cubicBezTo>
                <a:cubicBezTo>
                  <a:pt x="10631" y="169"/>
                  <a:pt x="10462" y="338"/>
                  <a:pt x="10462" y="506"/>
                </a:cubicBezTo>
                <a:cubicBezTo>
                  <a:pt x="10462" y="1856"/>
                  <a:pt x="10462" y="1856"/>
                  <a:pt x="10462" y="1856"/>
                </a:cubicBezTo>
                <a:cubicBezTo>
                  <a:pt x="5063" y="1856"/>
                  <a:pt x="5063" y="1856"/>
                  <a:pt x="5063" y="1856"/>
                </a:cubicBezTo>
                <a:cubicBezTo>
                  <a:pt x="5063" y="338"/>
                  <a:pt x="5063" y="338"/>
                  <a:pt x="5063" y="338"/>
                </a:cubicBezTo>
                <a:cubicBezTo>
                  <a:pt x="5063" y="169"/>
                  <a:pt x="4894" y="0"/>
                  <a:pt x="4725" y="0"/>
                </a:cubicBezTo>
                <a:cubicBezTo>
                  <a:pt x="4556" y="0"/>
                  <a:pt x="4388" y="169"/>
                  <a:pt x="4388" y="338"/>
                </a:cubicBezTo>
                <a:cubicBezTo>
                  <a:pt x="4388" y="1856"/>
                  <a:pt x="4388" y="1856"/>
                  <a:pt x="4388" y="1856"/>
                </a:cubicBezTo>
                <a:cubicBezTo>
                  <a:pt x="1013" y="1856"/>
                  <a:pt x="1013" y="1856"/>
                  <a:pt x="1013" y="1856"/>
                </a:cubicBezTo>
                <a:cubicBezTo>
                  <a:pt x="506" y="1856"/>
                  <a:pt x="0" y="2363"/>
                  <a:pt x="0" y="2869"/>
                </a:cubicBezTo>
                <a:cubicBezTo>
                  <a:pt x="0" y="20587"/>
                  <a:pt x="0" y="20587"/>
                  <a:pt x="0" y="20587"/>
                </a:cubicBezTo>
                <a:cubicBezTo>
                  <a:pt x="0" y="21094"/>
                  <a:pt x="506" y="21600"/>
                  <a:pt x="1013" y="21600"/>
                </a:cubicBezTo>
                <a:cubicBezTo>
                  <a:pt x="20587" y="21600"/>
                  <a:pt x="20587" y="21600"/>
                  <a:pt x="20587" y="21600"/>
                </a:cubicBezTo>
                <a:cubicBezTo>
                  <a:pt x="21094" y="21600"/>
                  <a:pt x="21600" y="21094"/>
                  <a:pt x="21600" y="20587"/>
                </a:cubicBezTo>
                <a:lnTo>
                  <a:pt x="21600" y="2869"/>
                </a:lnTo>
                <a:close/>
                <a:moveTo>
                  <a:pt x="20756" y="20756"/>
                </a:moveTo>
                <a:cubicBezTo>
                  <a:pt x="844" y="20756"/>
                  <a:pt x="844" y="20756"/>
                  <a:pt x="844" y="20756"/>
                </a:cubicBezTo>
                <a:cubicBezTo>
                  <a:pt x="844" y="7088"/>
                  <a:pt x="844" y="7088"/>
                  <a:pt x="844" y="7088"/>
                </a:cubicBezTo>
                <a:cubicBezTo>
                  <a:pt x="20756" y="7088"/>
                  <a:pt x="20756" y="7088"/>
                  <a:pt x="20756" y="7088"/>
                </a:cubicBezTo>
                <a:lnTo>
                  <a:pt x="20756" y="20756"/>
                </a:lnTo>
                <a:close/>
                <a:moveTo>
                  <a:pt x="20756" y="6244"/>
                </a:moveTo>
                <a:cubicBezTo>
                  <a:pt x="844" y="6244"/>
                  <a:pt x="844" y="6244"/>
                  <a:pt x="844" y="6244"/>
                </a:cubicBezTo>
                <a:cubicBezTo>
                  <a:pt x="844" y="2700"/>
                  <a:pt x="844" y="2700"/>
                  <a:pt x="844" y="2700"/>
                </a:cubicBezTo>
                <a:cubicBezTo>
                  <a:pt x="4388" y="2700"/>
                  <a:pt x="4388" y="2700"/>
                  <a:pt x="4388" y="2700"/>
                </a:cubicBezTo>
                <a:cubicBezTo>
                  <a:pt x="4388" y="3881"/>
                  <a:pt x="4388" y="3881"/>
                  <a:pt x="4388" y="3881"/>
                </a:cubicBezTo>
                <a:cubicBezTo>
                  <a:pt x="4388" y="4219"/>
                  <a:pt x="4556" y="4388"/>
                  <a:pt x="4725" y="4388"/>
                </a:cubicBezTo>
                <a:cubicBezTo>
                  <a:pt x="4894" y="4388"/>
                  <a:pt x="5063" y="4219"/>
                  <a:pt x="5063" y="3881"/>
                </a:cubicBezTo>
                <a:cubicBezTo>
                  <a:pt x="5063" y="2700"/>
                  <a:pt x="5063" y="2700"/>
                  <a:pt x="5063" y="2700"/>
                </a:cubicBezTo>
                <a:cubicBezTo>
                  <a:pt x="10462" y="2700"/>
                  <a:pt x="10462" y="2700"/>
                  <a:pt x="10462" y="2700"/>
                </a:cubicBezTo>
                <a:cubicBezTo>
                  <a:pt x="10462" y="4219"/>
                  <a:pt x="10462" y="4219"/>
                  <a:pt x="10462" y="4219"/>
                </a:cubicBezTo>
                <a:cubicBezTo>
                  <a:pt x="10462" y="4388"/>
                  <a:pt x="10631" y="4556"/>
                  <a:pt x="10800" y="4556"/>
                </a:cubicBezTo>
                <a:cubicBezTo>
                  <a:pt x="10969" y="4556"/>
                  <a:pt x="11137" y="4388"/>
                  <a:pt x="11137" y="4219"/>
                </a:cubicBezTo>
                <a:cubicBezTo>
                  <a:pt x="11137" y="2700"/>
                  <a:pt x="11137" y="2700"/>
                  <a:pt x="11137" y="2700"/>
                </a:cubicBezTo>
                <a:cubicBezTo>
                  <a:pt x="16537" y="2700"/>
                  <a:pt x="16537" y="2700"/>
                  <a:pt x="16537" y="2700"/>
                </a:cubicBezTo>
                <a:cubicBezTo>
                  <a:pt x="16537" y="4219"/>
                  <a:pt x="16537" y="4219"/>
                  <a:pt x="16537" y="4219"/>
                </a:cubicBezTo>
                <a:cubicBezTo>
                  <a:pt x="16537" y="4388"/>
                  <a:pt x="16706" y="4556"/>
                  <a:pt x="16875" y="4556"/>
                </a:cubicBezTo>
                <a:cubicBezTo>
                  <a:pt x="17044" y="4556"/>
                  <a:pt x="17212" y="4388"/>
                  <a:pt x="17212" y="4219"/>
                </a:cubicBezTo>
                <a:cubicBezTo>
                  <a:pt x="17212" y="2700"/>
                  <a:pt x="17212" y="2700"/>
                  <a:pt x="17212" y="2700"/>
                </a:cubicBezTo>
                <a:cubicBezTo>
                  <a:pt x="20756" y="2700"/>
                  <a:pt x="20756" y="2700"/>
                  <a:pt x="20756" y="2700"/>
                </a:cubicBezTo>
                <a:lnTo>
                  <a:pt x="20756" y="6244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501" name="组合 500">
            <a:extLst>
              <a:ext uri="{FF2B5EF4-FFF2-40B4-BE49-F238E27FC236}">
                <a16:creationId xmlns:a16="http://schemas.microsoft.com/office/drawing/2014/main" id="{859F1BF5-C672-47D4-B423-5C11DC182D3E}"/>
              </a:ext>
            </a:extLst>
          </p:cNvPr>
          <p:cNvGrpSpPr/>
          <p:nvPr/>
        </p:nvGrpSpPr>
        <p:grpSpPr>
          <a:xfrm>
            <a:off x="7646738" y="1517225"/>
            <a:ext cx="406336" cy="373358"/>
            <a:chOff x="7646738" y="1517225"/>
            <a:chExt cx="406336" cy="373358"/>
          </a:xfrm>
          <a:solidFill>
            <a:schemeClr val="tx1"/>
          </a:solidFill>
        </p:grpSpPr>
        <p:sp>
          <p:nvSpPr>
            <p:cNvPr id="502" name="Freeform 221">
              <a:extLst>
                <a:ext uri="{FF2B5EF4-FFF2-40B4-BE49-F238E27FC236}">
                  <a16:creationId xmlns:a16="http://schemas.microsoft.com/office/drawing/2014/main" id="{56EEC7C8-3CF4-46C5-8834-65C37F9A9E2C}"/>
                </a:ext>
              </a:extLst>
            </p:cNvPr>
            <p:cNvSpPr/>
            <p:nvPr/>
          </p:nvSpPr>
          <p:spPr>
            <a:xfrm>
              <a:off x="7646738" y="1517225"/>
              <a:ext cx="406336" cy="373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4" extrusionOk="0">
                  <a:moveTo>
                    <a:pt x="16875" y="0"/>
                  </a:moveTo>
                  <a:cubicBezTo>
                    <a:pt x="15694" y="0"/>
                    <a:pt x="14512" y="366"/>
                    <a:pt x="13669" y="1281"/>
                  </a:cubicBezTo>
                  <a:cubicBezTo>
                    <a:pt x="13669" y="1464"/>
                    <a:pt x="13669" y="1464"/>
                    <a:pt x="13669" y="1464"/>
                  </a:cubicBezTo>
                  <a:cubicBezTo>
                    <a:pt x="13500" y="1281"/>
                    <a:pt x="13500" y="1281"/>
                    <a:pt x="13500" y="1281"/>
                  </a:cubicBezTo>
                  <a:cubicBezTo>
                    <a:pt x="11812" y="732"/>
                    <a:pt x="9787" y="732"/>
                    <a:pt x="8100" y="1281"/>
                  </a:cubicBezTo>
                  <a:cubicBezTo>
                    <a:pt x="7931" y="1464"/>
                    <a:pt x="7931" y="1464"/>
                    <a:pt x="7931" y="1464"/>
                  </a:cubicBezTo>
                  <a:cubicBezTo>
                    <a:pt x="7931" y="1281"/>
                    <a:pt x="7931" y="1281"/>
                    <a:pt x="7931" y="1281"/>
                  </a:cubicBezTo>
                  <a:cubicBezTo>
                    <a:pt x="7088" y="366"/>
                    <a:pt x="5906" y="0"/>
                    <a:pt x="4725" y="0"/>
                  </a:cubicBezTo>
                  <a:cubicBezTo>
                    <a:pt x="2194" y="0"/>
                    <a:pt x="0" y="2380"/>
                    <a:pt x="0" y="5125"/>
                  </a:cubicBezTo>
                  <a:cubicBezTo>
                    <a:pt x="0" y="6956"/>
                    <a:pt x="844" y="8603"/>
                    <a:pt x="2194" y="9519"/>
                  </a:cubicBezTo>
                  <a:cubicBezTo>
                    <a:pt x="2363" y="9519"/>
                    <a:pt x="2363" y="9519"/>
                    <a:pt x="2363" y="9519"/>
                  </a:cubicBezTo>
                  <a:cubicBezTo>
                    <a:pt x="2363" y="9702"/>
                    <a:pt x="2363" y="9702"/>
                    <a:pt x="2363" y="9702"/>
                  </a:cubicBezTo>
                  <a:cubicBezTo>
                    <a:pt x="2363" y="9885"/>
                    <a:pt x="2363" y="10068"/>
                    <a:pt x="2363" y="10068"/>
                  </a:cubicBezTo>
                  <a:cubicBezTo>
                    <a:pt x="2363" y="13180"/>
                    <a:pt x="3713" y="16108"/>
                    <a:pt x="6075" y="17756"/>
                  </a:cubicBezTo>
                  <a:cubicBezTo>
                    <a:pt x="6412" y="17939"/>
                    <a:pt x="6412" y="17939"/>
                    <a:pt x="6412" y="17939"/>
                  </a:cubicBezTo>
                  <a:cubicBezTo>
                    <a:pt x="3713" y="20868"/>
                    <a:pt x="3713" y="20868"/>
                    <a:pt x="3713" y="20868"/>
                  </a:cubicBezTo>
                  <a:cubicBezTo>
                    <a:pt x="3544" y="21051"/>
                    <a:pt x="3544" y="21234"/>
                    <a:pt x="3713" y="21417"/>
                  </a:cubicBezTo>
                  <a:cubicBezTo>
                    <a:pt x="3881" y="21600"/>
                    <a:pt x="4050" y="21600"/>
                    <a:pt x="4219" y="21417"/>
                  </a:cubicBezTo>
                  <a:cubicBezTo>
                    <a:pt x="7088" y="18488"/>
                    <a:pt x="7088" y="18488"/>
                    <a:pt x="7088" y="18488"/>
                  </a:cubicBezTo>
                  <a:cubicBezTo>
                    <a:pt x="7256" y="18488"/>
                    <a:pt x="7256" y="18488"/>
                    <a:pt x="7256" y="18488"/>
                  </a:cubicBezTo>
                  <a:cubicBezTo>
                    <a:pt x="9450" y="19586"/>
                    <a:pt x="12150" y="19586"/>
                    <a:pt x="14344" y="18488"/>
                  </a:cubicBezTo>
                  <a:cubicBezTo>
                    <a:pt x="14512" y="18488"/>
                    <a:pt x="14512" y="18488"/>
                    <a:pt x="14512" y="18488"/>
                  </a:cubicBezTo>
                  <a:cubicBezTo>
                    <a:pt x="17381" y="21417"/>
                    <a:pt x="17381" y="21417"/>
                    <a:pt x="17381" y="21417"/>
                  </a:cubicBezTo>
                  <a:cubicBezTo>
                    <a:pt x="17550" y="21600"/>
                    <a:pt x="17719" y="21600"/>
                    <a:pt x="17887" y="21417"/>
                  </a:cubicBezTo>
                  <a:cubicBezTo>
                    <a:pt x="18056" y="21234"/>
                    <a:pt x="18056" y="21051"/>
                    <a:pt x="17887" y="20868"/>
                  </a:cubicBezTo>
                  <a:cubicBezTo>
                    <a:pt x="15187" y="17939"/>
                    <a:pt x="15187" y="17939"/>
                    <a:pt x="15187" y="17939"/>
                  </a:cubicBezTo>
                  <a:cubicBezTo>
                    <a:pt x="15525" y="17756"/>
                    <a:pt x="15525" y="17756"/>
                    <a:pt x="15525" y="17756"/>
                  </a:cubicBezTo>
                  <a:cubicBezTo>
                    <a:pt x="17887" y="16108"/>
                    <a:pt x="19237" y="13180"/>
                    <a:pt x="19237" y="10068"/>
                  </a:cubicBezTo>
                  <a:cubicBezTo>
                    <a:pt x="19237" y="10068"/>
                    <a:pt x="19237" y="9885"/>
                    <a:pt x="19237" y="9702"/>
                  </a:cubicBezTo>
                  <a:cubicBezTo>
                    <a:pt x="19237" y="9519"/>
                    <a:pt x="19237" y="9519"/>
                    <a:pt x="19237" y="9519"/>
                  </a:cubicBezTo>
                  <a:cubicBezTo>
                    <a:pt x="19406" y="9519"/>
                    <a:pt x="19406" y="9519"/>
                    <a:pt x="19406" y="9519"/>
                  </a:cubicBezTo>
                  <a:cubicBezTo>
                    <a:pt x="20756" y="8603"/>
                    <a:pt x="21600" y="6956"/>
                    <a:pt x="21600" y="5125"/>
                  </a:cubicBezTo>
                  <a:cubicBezTo>
                    <a:pt x="21600" y="2380"/>
                    <a:pt x="19406" y="0"/>
                    <a:pt x="16875" y="0"/>
                  </a:cubicBezTo>
                  <a:close/>
                  <a:moveTo>
                    <a:pt x="2363" y="8603"/>
                  </a:moveTo>
                  <a:cubicBezTo>
                    <a:pt x="1856" y="8237"/>
                    <a:pt x="1856" y="8237"/>
                    <a:pt x="1856" y="8237"/>
                  </a:cubicBezTo>
                  <a:cubicBezTo>
                    <a:pt x="1181" y="7322"/>
                    <a:pt x="844" y="6407"/>
                    <a:pt x="844" y="5125"/>
                  </a:cubicBezTo>
                  <a:cubicBezTo>
                    <a:pt x="844" y="4027"/>
                    <a:pt x="1181" y="2929"/>
                    <a:pt x="1856" y="2014"/>
                  </a:cubicBezTo>
                  <a:cubicBezTo>
                    <a:pt x="2700" y="1281"/>
                    <a:pt x="3713" y="915"/>
                    <a:pt x="4725" y="915"/>
                  </a:cubicBezTo>
                  <a:cubicBezTo>
                    <a:pt x="5569" y="915"/>
                    <a:pt x="6244" y="1098"/>
                    <a:pt x="6919" y="1464"/>
                  </a:cubicBezTo>
                  <a:cubicBezTo>
                    <a:pt x="7256" y="1647"/>
                    <a:pt x="7256" y="1647"/>
                    <a:pt x="7256" y="1647"/>
                  </a:cubicBezTo>
                  <a:cubicBezTo>
                    <a:pt x="6919" y="2014"/>
                    <a:pt x="6919" y="2014"/>
                    <a:pt x="6919" y="2014"/>
                  </a:cubicBezTo>
                  <a:cubicBezTo>
                    <a:pt x="4556" y="3295"/>
                    <a:pt x="3038" y="5492"/>
                    <a:pt x="2531" y="8237"/>
                  </a:cubicBezTo>
                  <a:lnTo>
                    <a:pt x="2363" y="8603"/>
                  </a:lnTo>
                  <a:close/>
                  <a:moveTo>
                    <a:pt x="17887" y="13363"/>
                  </a:moveTo>
                  <a:cubicBezTo>
                    <a:pt x="17550" y="14461"/>
                    <a:pt x="17044" y="15193"/>
                    <a:pt x="16200" y="16108"/>
                  </a:cubicBezTo>
                  <a:cubicBezTo>
                    <a:pt x="15525" y="16841"/>
                    <a:pt x="14681" y="17390"/>
                    <a:pt x="13837" y="17939"/>
                  </a:cubicBezTo>
                  <a:cubicBezTo>
                    <a:pt x="12825" y="18305"/>
                    <a:pt x="11812" y="18488"/>
                    <a:pt x="10800" y="18488"/>
                  </a:cubicBezTo>
                  <a:cubicBezTo>
                    <a:pt x="9787" y="18488"/>
                    <a:pt x="8775" y="18305"/>
                    <a:pt x="7762" y="17939"/>
                  </a:cubicBezTo>
                  <a:cubicBezTo>
                    <a:pt x="6919" y="17390"/>
                    <a:pt x="6075" y="16841"/>
                    <a:pt x="5400" y="16108"/>
                  </a:cubicBezTo>
                  <a:cubicBezTo>
                    <a:pt x="4556" y="15193"/>
                    <a:pt x="4050" y="14461"/>
                    <a:pt x="3713" y="13363"/>
                  </a:cubicBezTo>
                  <a:cubicBezTo>
                    <a:pt x="3206" y="12264"/>
                    <a:pt x="3038" y="11166"/>
                    <a:pt x="3038" y="10068"/>
                  </a:cubicBezTo>
                  <a:cubicBezTo>
                    <a:pt x="3038" y="8969"/>
                    <a:pt x="3206" y="7871"/>
                    <a:pt x="3713" y="6773"/>
                  </a:cubicBezTo>
                  <a:cubicBezTo>
                    <a:pt x="4050" y="5858"/>
                    <a:pt x="4556" y="4942"/>
                    <a:pt x="5400" y="4210"/>
                  </a:cubicBezTo>
                  <a:cubicBezTo>
                    <a:pt x="6075" y="3478"/>
                    <a:pt x="6919" y="2746"/>
                    <a:pt x="7762" y="2380"/>
                  </a:cubicBezTo>
                  <a:cubicBezTo>
                    <a:pt x="9619" y="1464"/>
                    <a:pt x="11981" y="1464"/>
                    <a:pt x="13837" y="2380"/>
                  </a:cubicBezTo>
                  <a:cubicBezTo>
                    <a:pt x="14681" y="2746"/>
                    <a:pt x="15525" y="3478"/>
                    <a:pt x="16200" y="4210"/>
                  </a:cubicBezTo>
                  <a:cubicBezTo>
                    <a:pt x="17044" y="4942"/>
                    <a:pt x="17550" y="5858"/>
                    <a:pt x="17887" y="6773"/>
                  </a:cubicBezTo>
                  <a:cubicBezTo>
                    <a:pt x="18394" y="7871"/>
                    <a:pt x="18562" y="8969"/>
                    <a:pt x="18562" y="10068"/>
                  </a:cubicBezTo>
                  <a:cubicBezTo>
                    <a:pt x="18562" y="11166"/>
                    <a:pt x="18394" y="12264"/>
                    <a:pt x="17887" y="13363"/>
                  </a:cubicBezTo>
                  <a:close/>
                  <a:moveTo>
                    <a:pt x="19744" y="8237"/>
                  </a:moveTo>
                  <a:cubicBezTo>
                    <a:pt x="19237" y="8603"/>
                    <a:pt x="19237" y="8603"/>
                    <a:pt x="19237" y="8603"/>
                  </a:cubicBezTo>
                  <a:cubicBezTo>
                    <a:pt x="19069" y="8237"/>
                    <a:pt x="19069" y="8237"/>
                    <a:pt x="19069" y="8237"/>
                  </a:cubicBezTo>
                  <a:cubicBezTo>
                    <a:pt x="18562" y="5492"/>
                    <a:pt x="17044" y="3295"/>
                    <a:pt x="14681" y="2014"/>
                  </a:cubicBezTo>
                  <a:cubicBezTo>
                    <a:pt x="14344" y="1647"/>
                    <a:pt x="14344" y="1647"/>
                    <a:pt x="14344" y="1647"/>
                  </a:cubicBezTo>
                  <a:cubicBezTo>
                    <a:pt x="14681" y="1464"/>
                    <a:pt x="14681" y="1464"/>
                    <a:pt x="14681" y="1464"/>
                  </a:cubicBezTo>
                  <a:cubicBezTo>
                    <a:pt x="15356" y="1098"/>
                    <a:pt x="16031" y="915"/>
                    <a:pt x="16875" y="915"/>
                  </a:cubicBezTo>
                  <a:cubicBezTo>
                    <a:pt x="17887" y="915"/>
                    <a:pt x="18900" y="1281"/>
                    <a:pt x="19744" y="2014"/>
                  </a:cubicBezTo>
                  <a:cubicBezTo>
                    <a:pt x="20419" y="2929"/>
                    <a:pt x="20756" y="4027"/>
                    <a:pt x="20756" y="5125"/>
                  </a:cubicBezTo>
                  <a:cubicBezTo>
                    <a:pt x="20756" y="6407"/>
                    <a:pt x="20419" y="7322"/>
                    <a:pt x="19744" y="8237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03" name="Freeform 222">
              <a:extLst>
                <a:ext uri="{FF2B5EF4-FFF2-40B4-BE49-F238E27FC236}">
                  <a16:creationId xmlns:a16="http://schemas.microsoft.com/office/drawing/2014/main" id="{72A8A4FF-FC82-4051-9BE9-17D27D515F08}"/>
                </a:ext>
              </a:extLst>
            </p:cNvPr>
            <p:cNvSpPr/>
            <p:nvPr/>
          </p:nvSpPr>
          <p:spPr>
            <a:xfrm>
              <a:off x="7843869" y="1590983"/>
              <a:ext cx="95214" cy="156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7" extrusionOk="0">
                  <a:moveTo>
                    <a:pt x="20880" y="19440"/>
                  </a:moveTo>
                  <a:cubicBezTo>
                    <a:pt x="2880" y="13392"/>
                    <a:pt x="2880" y="13392"/>
                    <a:pt x="2880" y="13392"/>
                  </a:cubicBezTo>
                  <a:cubicBezTo>
                    <a:pt x="2880" y="1296"/>
                    <a:pt x="2880" y="1296"/>
                    <a:pt x="2880" y="1296"/>
                  </a:cubicBezTo>
                  <a:cubicBezTo>
                    <a:pt x="2880" y="432"/>
                    <a:pt x="2160" y="0"/>
                    <a:pt x="1440" y="0"/>
                  </a:cubicBezTo>
                  <a:cubicBezTo>
                    <a:pt x="720" y="0"/>
                    <a:pt x="0" y="432"/>
                    <a:pt x="0" y="1296"/>
                  </a:cubicBezTo>
                  <a:cubicBezTo>
                    <a:pt x="0" y="13824"/>
                    <a:pt x="0" y="13824"/>
                    <a:pt x="0" y="13824"/>
                  </a:cubicBezTo>
                  <a:cubicBezTo>
                    <a:pt x="0" y="14256"/>
                    <a:pt x="0" y="14688"/>
                    <a:pt x="720" y="14688"/>
                  </a:cubicBezTo>
                  <a:cubicBezTo>
                    <a:pt x="19440" y="21168"/>
                    <a:pt x="19440" y="21168"/>
                    <a:pt x="19440" y="21168"/>
                  </a:cubicBezTo>
                  <a:cubicBezTo>
                    <a:pt x="20160" y="21600"/>
                    <a:pt x="20880" y="21168"/>
                    <a:pt x="21600" y="20736"/>
                  </a:cubicBezTo>
                  <a:cubicBezTo>
                    <a:pt x="21600" y="20736"/>
                    <a:pt x="21600" y="20304"/>
                    <a:pt x="21600" y="19872"/>
                  </a:cubicBezTo>
                  <a:cubicBezTo>
                    <a:pt x="21600" y="19872"/>
                    <a:pt x="20880" y="19440"/>
                    <a:pt x="20880" y="1944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04" name="组合 503">
            <a:extLst>
              <a:ext uri="{FF2B5EF4-FFF2-40B4-BE49-F238E27FC236}">
                <a16:creationId xmlns:a16="http://schemas.microsoft.com/office/drawing/2014/main" id="{A801C32D-4B2D-4AEA-AA20-B901548B0310}"/>
              </a:ext>
            </a:extLst>
          </p:cNvPr>
          <p:cNvGrpSpPr/>
          <p:nvPr/>
        </p:nvGrpSpPr>
        <p:grpSpPr>
          <a:xfrm>
            <a:off x="6879663" y="1501133"/>
            <a:ext cx="316486" cy="406336"/>
            <a:chOff x="6879663" y="1501133"/>
            <a:chExt cx="316486" cy="406336"/>
          </a:xfrm>
          <a:solidFill>
            <a:schemeClr val="tx1"/>
          </a:solidFill>
        </p:grpSpPr>
        <p:sp>
          <p:nvSpPr>
            <p:cNvPr id="505" name="Freeform 223">
              <a:extLst>
                <a:ext uri="{FF2B5EF4-FFF2-40B4-BE49-F238E27FC236}">
                  <a16:creationId xmlns:a16="http://schemas.microsoft.com/office/drawing/2014/main" id="{CC58C2E6-3D59-4746-830E-5AF8BB510171}"/>
                </a:ext>
              </a:extLst>
            </p:cNvPr>
            <p:cNvSpPr/>
            <p:nvPr/>
          </p:nvSpPr>
          <p:spPr>
            <a:xfrm>
              <a:off x="6879663" y="1501133"/>
              <a:ext cx="316486" cy="406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12" y="4219"/>
                  </a:moveTo>
                  <a:cubicBezTo>
                    <a:pt x="17712" y="4219"/>
                    <a:pt x="17712" y="4219"/>
                    <a:pt x="17712" y="4219"/>
                  </a:cubicBezTo>
                  <a:cubicBezTo>
                    <a:pt x="17712" y="1013"/>
                    <a:pt x="17712" y="1013"/>
                    <a:pt x="17712" y="1013"/>
                  </a:cubicBezTo>
                  <a:cubicBezTo>
                    <a:pt x="17712" y="506"/>
                    <a:pt x="17064" y="0"/>
                    <a:pt x="16416" y="0"/>
                  </a:cubicBezTo>
                  <a:cubicBezTo>
                    <a:pt x="5184" y="0"/>
                    <a:pt x="5184" y="0"/>
                    <a:pt x="5184" y="0"/>
                  </a:cubicBezTo>
                  <a:cubicBezTo>
                    <a:pt x="4536" y="0"/>
                    <a:pt x="3888" y="506"/>
                    <a:pt x="3888" y="1013"/>
                  </a:cubicBezTo>
                  <a:cubicBezTo>
                    <a:pt x="3888" y="4219"/>
                    <a:pt x="3888" y="4219"/>
                    <a:pt x="3888" y="4219"/>
                  </a:cubicBezTo>
                  <a:cubicBezTo>
                    <a:pt x="3888" y="4219"/>
                    <a:pt x="3888" y="4219"/>
                    <a:pt x="3888" y="4219"/>
                  </a:cubicBezTo>
                  <a:cubicBezTo>
                    <a:pt x="1296" y="5906"/>
                    <a:pt x="0" y="8269"/>
                    <a:pt x="0" y="10800"/>
                  </a:cubicBezTo>
                  <a:cubicBezTo>
                    <a:pt x="0" y="13331"/>
                    <a:pt x="1296" y="15694"/>
                    <a:pt x="3888" y="17381"/>
                  </a:cubicBezTo>
                  <a:cubicBezTo>
                    <a:pt x="3888" y="17381"/>
                    <a:pt x="3888" y="17381"/>
                    <a:pt x="3888" y="17381"/>
                  </a:cubicBezTo>
                  <a:cubicBezTo>
                    <a:pt x="3888" y="20587"/>
                    <a:pt x="3888" y="20587"/>
                    <a:pt x="3888" y="20587"/>
                  </a:cubicBezTo>
                  <a:cubicBezTo>
                    <a:pt x="3888" y="21094"/>
                    <a:pt x="4536" y="21600"/>
                    <a:pt x="5184" y="21600"/>
                  </a:cubicBezTo>
                  <a:cubicBezTo>
                    <a:pt x="16416" y="21600"/>
                    <a:pt x="16416" y="21600"/>
                    <a:pt x="16416" y="21600"/>
                  </a:cubicBezTo>
                  <a:cubicBezTo>
                    <a:pt x="17064" y="21600"/>
                    <a:pt x="17712" y="21094"/>
                    <a:pt x="17712" y="20587"/>
                  </a:cubicBezTo>
                  <a:cubicBezTo>
                    <a:pt x="17712" y="17381"/>
                    <a:pt x="17712" y="17381"/>
                    <a:pt x="17712" y="17381"/>
                  </a:cubicBezTo>
                  <a:cubicBezTo>
                    <a:pt x="17712" y="17381"/>
                    <a:pt x="17712" y="17381"/>
                    <a:pt x="17712" y="17381"/>
                  </a:cubicBezTo>
                  <a:cubicBezTo>
                    <a:pt x="20304" y="15694"/>
                    <a:pt x="21600" y="13331"/>
                    <a:pt x="21600" y="10800"/>
                  </a:cubicBezTo>
                  <a:cubicBezTo>
                    <a:pt x="21600" y="8269"/>
                    <a:pt x="20304" y="5906"/>
                    <a:pt x="17712" y="4219"/>
                  </a:cubicBezTo>
                  <a:close/>
                  <a:moveTo>
                    <a:pt x="4968" y="844"/>
                  </a:moveTo>
                  <a:cubicBezTo>
                    <a:pt x="16632" y="844"/>
                    <a:pt x="16632" y="844"/>
                    <a:pt x="16632" y="844"/>
                  </a:cubicBezTo>
                  <a:cubicBezTo>
                    <a:pt x="16632" y="3713"/>
                    <a:pt x="16632" y="3713"/>
                    <a:pt x="16632" y="3713"/>
                  </a:cubicBezTo>
                  <a:cubicBezTo>
                    <a:pt x="16200" y="3375"/>
                    <a:pt x="16200" y="3375"/>
                    <a:pt x="16200" y="3375"/>
                  </a:cubicBezTo>
                  <a:cubicBezTo>
                    <a:pt x="12960" y="1856"/>
                    <a:pt x="8640" y="1856"/>
                    <a:pt x="5400" y="3375"/>
                  </a:cubicBezTo>
                  <a:cubicBezTo>
                    <a:pt x="4968" y="3713"/>
                    <a:pt x="4968" y="3713"/>
                    <a:pt x="4968" y="3713"/>
                  </a:cubicBezTo>
                  <a:lnTo>
                    <a:pt x="4968" y="844"/>
                  </a:lnTo>
                  <a:close/>
                  <a:moveTo>
                    <a:pt x="16632" y="20756"/>
                  </a:moveTo>
                  <a:cubicBezTo>
                    <a:pt x="4968" y="20756"/>
                    <a:pt x="4968" y="20756"/>
                    <a:pt x="4968" y="20756"/>
                  </a:cubicBezTo>
                  <a:cubicBezTo>
                    <a:pt x="4968" y="17887"/>
                    <a:pt x="4968" y="17887"/>
                    <a:pt x="4968" y="17887"/>
                  </a:cubicBezTo>
                  <a:cubicBezTo>
                    <a:pt x="5400" y="18225"/>
                    <a:pt x="5400" y="18225"/>
                    <a:pt x="5400" y="18225"/>
                  </a:cubicBezTo>
                  <a:cubicBezTo>
                    <a:pt x="8640" y="19744"/>
                    <a:pt x="12960" y="19744"/>
                    <a:pt x="16200" y="18225"/>
                  </a:cubicBezTo>
                  <a:cubicBezTo>
                    <a:pt x="16632" y="17887"/>
                    <a:pt x="16632" y="17887"/>
                    <a:pt x="16632" y="17887"/>
                  </a:cubicBezTo>
                  <a:lnTo>
                    <a:pt x="16632" y="20756"/>
                  </a:lnTo>
                  <a:close/>
                  <a:moveTo>
                    <a:pt x="17712" y="16200"/>
                  </a:moveTo>
                  <a:cubicBezTo>
                    <a:pt x="16848" y="17044"/>
                    <a:pt x="15768" y="17550"/>
                    <a:pt x="14688" y="17887"/>
                  </a:cubicBezTo>
                  <a:cubicBezTo>
                    <a:pt x="13392" y="18394"/>
                    <a:pt x="12096" y="18562"/>
                    <a:pt x="10800" y="18562"/>
                  </a:cubicBezTo>
                  <a:cubicBezTo>
                    <a:pt x="9504" y="18562"/>
                    <a:pt x="8208" y="18394"/>
                    <a:pt x="6912" y="17887"/>
                  </a:cubicBezTo>
                  <a:cubicBezTo>
                    <a:pt x="5832" y="17550"/>
                    <a:pt x="4752" y="17044"/>
                    <a:pt x="3888" y="16200"/>
                  </a:cubicBezTo>
                  <a:cubicBezTo>
                    <a:pt x="2808" y="15525"/>
                    <a:pt x="2160" y="14681"/>
                    <a:pt x="1728" y="13837"/>
                  </a:cubicBezTo>
                  <a:cubicBezTo>
                    <a:pt x="1080" y="12825"/>
                    <a:pt x="864" y="11812"/>
                    <a:pt x="864" y="10800"/>
                  </a:cubicBezTo>
                  <a:cubicBezTo>
                    <a:pt x="864" y="9787"/>
                    <a:pt x="1080" y="8775"/>
                    <a:pt x="1728" y="7762"/>
                  </a:cubicBezTo>
                  <a:cubicBezTo>
                    <a:pt x="2160" y="6919"/>
                    <a:pt x="2808" y="6075"/>
                    <a:pt x="3888" y="5400"/>
                  </a:cubicBezTo>
                  <a:cubicBezTo>
                    <a:pt x="4752" y="4556"/>
                    <a:pt x="5832" y="4050"/>
                    <a:pt x="6912" y="3713"/>
                  </a:cubicBezTo>
                  <a:cubicBezTo>
                    <a:pt x="9288" y="2869"/>
                    <a:pt x="12312" y="2869"/>
                    <a:pt x="14688" y="3713"/>
                  </a:cubicBezTo>
                  <a:cubicBezTo>
                    <a:pt x="15768" y="4050"/>
                    <a:pt x="16848" y="4556"/>
                    <a:pt x="17712" y="5400"/>
                  </a:cubicBezTo>
                  <a:cubicBezTo>
                    <a:pt x="18792" y="6075"/>
                    <a:pt x="19440" y="6919"/>
                    <a:pt x="19872" y="7762"/>
                  </a:cubicBezTo>
                  <a:cubicBezTo>
                    <a:pt x="20520" y="8775"/>
                    <a:pt x="20736" y="9787"/>
                    <a:pt x="20736" y="10800"/>
                  </a:cubicBezTo>
                  <a:cubicBezTo>
                    <a:pt x="20736" y="11812"/>
                    <a:pt x="20520" y="12825"/>
                    <a:pt x="19872" y="13837"/>
                  </a:cubicBezTo>
                  <a:cubicBezTo>
                    <a:pt x="19440" y="14681"/>
                    <a:pt x="18792" y="15525"/>
                    <a:pt x="17712" y="162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06" name="Freeform 224">
              <a:extLst>
                <a:ext uri="{FF2B5EF4-FFF2-40B4-BE49-F238E27FC236}">
                  <a16:creationId xmlns:a16="http://schemas.microsoft.com/office/drawing/2014/main" id="{B0BDBF93-32FE-4CE8-8B19-8ED89D00154A}"/>
                </a:ext>
              </a:extLst>
            </p:cNvPr>
            <p:cNvSpPr/>
            <p:nvPr/>
          </p:nvSpPr>
          <p:spPr>
            <a:xfrm>
              <a:off x="7031199" y="1603051"/>
              <a:ext cx="95215" cy="155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80" y="19837"/>
                  </a:moveTo>
                  <a:cubicBezTo>
                    <a:pt x="2880" y="13665"/>
                    <a:pt x="2880" y="13665"/>
                    <a:pt x="2880" y="13665"/>
                  </a:cubicBezTo>
                  <a:cubicBezTo>
                    <a:pt x="2880" y="882"/>
                    <a:pt x="2880" y="882"/>
                    <a:pt x="2880" y="882"/>
                  </a:cubicBezTo>
                  <a:cubicBezTo>
                    <a:pt x="2880" y="441"/>
                    <a:pt x="2160" y="0"/>
                    <a:pt x="1440" y="0"/>
                  </a:cubicBezTo>
                  <a:cubicBezTo>
                    <a:pt x="720" y="0"/>
                    <a:pt x="0" y="441"/>
                    <a:pt x="0" y="882"/>
                  </a:cubicBezTo>
                  <a:cubicBezTo>
                    <a:pt x="0" y="14106"/>
                    <a:pt x="0" y="14106"/>
                    <a:pt x="0" y="14106"/>
                  </a:cubicBezTo>
                  <a:cubicBezTo>
                    <a:pt x="0" y="14547"/>
                    <a:pt x="0" y="14988"/>
                    <a:pt x="720" y="14988"/>
                  </a:cubicBezTo>
                  <a:cubicBezTo>
                    <a:pt x="19440" y="21600"/>
                    <a:pt x="19440" y="21600"/>
                    <a:pt x="19440" y="21600"/>
                  </a:cubicBezTo>
                  <a:cubicBezTo>
                    <a:pt x="20160" y="21600"/>
                    <a:pt x="20880" y="21600"/>
                    <a:pt x="21600" y="21159"/>
                  </a:cubicBezTo>
                  <a:cubicBezTo>
                    <a:pt x="21600" y="20718"/>
                    <a:pt x="21600" y="20718"/>
                    <a:pt x="21600" y="20278"/>
                  </a:cubicBezTo>
                  <a:cubicBezTo>
                    <a:pt x="21600" y="20278"/>
                    <a:pt x="20880" y="19837"/>
                    <a:pt x="20880" y="19837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07" name="组合 506">
            <a:extLst>
              <a:ext uri="{FF2B5EF4-FFF2-40B4-BE49-F238E27FC236}">
                <a16:creationId xmlns:a16="http://schemas.microsoft.com/office/drawing/2014/main" id="{BD02CB5C-566D-48D7-8511-137B01EDD598}"/>
              </a:ext>
            </a:extLst>
          </p:cNvPr>
          <p:cNvGrpSpPr/>
          <p:nvPr/>
        </p:nvGrpSpPr>
        <p:grpSpPr>
          <a:xfrm>
            <a:off x="6023378" y="1501133"/>
            <a:ext cx="405941" cy="406336"/>
            <a:chOff x="6023378" y="1501133"/>
            <a:chExt cx="405941" cy="406336"/>
          </a:xfrm>
          <a:solidFill>
            <a:schemeClr val="tx1"/>
          </a:solidFill>
        </p:grpSpPr>
        <p:sp>
          <p:nvSpPr>
            <p:cNvPr id="508" name="Freeform 225">
              <a:extLst>
                <a:ext uri="{FF2B5EF4-FFF2-40B4-BE49-F238E27FC236}">
                  <a16:creationId xmlns:a16="http://schemas.microsoft.com/office/drawing/2014/main" id="{44139B85-1C76-4B43-8484-F3E4AA2E89B7}"/>
                </a:ext>
              </a:extLst>
            </p:cNvPr>
            <p:cNvSpPr/>
            <p:nvPr/>
          </p:nvSpPr>
          <p:spPr>
            <a:xfrm>
              <a:off x="6023378" y="1501133"/>
              <a:ext cx="405941" cy="406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4" h="21600" extrusionOk="0">
                  <a:moveTo>
                    <a:pt x="19568" y="7931"/>
                  </a:moveTo>
                  <a:cubicBezTo>
                    <a:pt x="18791" y="5231"/>
                    <a:pt x="17237" y="2869"/>
                    <a:pt x="14907" y="1519"/>
                  </a:cubicBezTo>
                  <a:cubicBezTo>
                    <a:pt x="13353" y="506"/>
                    <a:pt x="11643" y="0"/>
                    <a:pt x="9934" y="0"/>
                  </a:cubicBezTo>
                  <a:cubicBezTo>
                    <a:pt x="6360" y="0"/>
                    <a:pt x="3096" y="2025"/>
                    <a:pt x="1387" y="5400"/>
                  </a:cubicBezTo>
                  <a:cubicBezTo>
                    <a:pt x="-1410" y="10631"/>
                    <a:pt x="144" y="17212"/>
                    <a:pt x="4961" y="20081"/>
                  </a:cubicBezTo>
                  <a:cubicBezTo>
                    <a:pt x="6515" y="21094"/>
                    <a:pt x="8225" y="21600"/>
                    <a:pt x="9934" y="21600"/>
                  </a:cubicBezTo>
                  <a:cubicBezTo>
                    <a:pt x="13508" y="21600"/>
                    <a:pt x="16771" y="19575"/>
                    <a:pt x="18481" y="16200"/>
                  </a:cubicBezTo>
                  <a:cubicBezTo>
                    <a:pt x="19879" y="13669"/>
                    <a:pt x="20190" y="10800"/>
                    <a:pt x="19568" y="7931"/>
                  </a:cubicBezTo>
                  <a:close/>
                  <a:moveTo>
                    <a:pt x="19102" y="11981"/>
                  </a:moveTo>
                  <a:cubicBezTo>
                    <a:pt x="18947" y="13331"/>
                    <a:pt x="18481" y="14681"/>
                    <a:pt x="17859" y="15862"/>
                  </a:cubicBezTo>
                  <a:cubicBezTo>
                    <a:pt x="17548" y="16537"/>
                    <a:pt x="16927" y="17381"/>
                    <a:pt x="16461" y="17887"/>
                  </a:cubicBezTo>
                  <a:cubicBezTo>
                    <a:pt x="15839" y="18562"/>
                    <a:pt x="15217" y="19069"/>
                    <a:pt x="14440" y="19575"/>
                  </a:cubicBezTo>
                  <a:cubicBezTo>
                    <a:pt x="13042" y="20419"/>
                    <a:pt x="11488" y="20756"/>
                    <a:pt x="9934" y="20756"/>
                  </a:cubicBezTo>
                  <a:cubicBezTo>
                    <a:pt x="9157" y="20756"/>
                    <a:pt x="8380" y="20756"/>
                    <a:pt x="7603" y="20419"/>
                  </a:cubicBezTo>
                  <a:cubicBezTo>
                    <a:pt x="6826" y="20250"/>
                    <a:pt x="6049" y="19912"/>
                    <a:pt x="5272" y="19406"/>
                  </a:cubicBezTo>
                  <a:cubicBezTo>
                    <a:pt x="4184" y="18731"/>
                    <a:pt x="3252" y="17887"/>
                    <a:pt x="2630" y="16875"/>
                  </a:cubicBezTo>
                  <a:cubicBezTo>
                    <a:pt x="1853" y="15862"/>
                    <a:pt x="1387" y="14681"/>
                    <a:pt x="1076" y="13331"/>
                  </a:cubicBezTo>
                  <a:cubicBezTo>
                    <a:pt x="766" y="12150"/>
                    <a:pt x="610" y="10800"/>
                    <a:pt x="766" y="9619"/>
                  </a:cubicBezTo>
                  <a:cubicBezTo>
                    <a:pt x="921" y="8269"/>
                    <a:pt x="1387" y="6919"/>
                    <a:pt x="2009" y="5737"/>
                  </a:cubicBezTo>
                  <a:cubicBezTo>
                    <a:pt x="2319" y="5063"/>
                    <a:pt x="2941" y="4219"/>
                    <a:pt x="3407" y="3713"/>
                  </a:cubicBezTo>
                  <a:cubicBezTo>
                    <a:pt x="4029" y="3038"/>
                    <a:pt x="4650" y="2531"/>
                    <a:pt x="5427" y="2025"/>
                  </a:cubicBezTo>
                  <a:cubicBezTo>
                    <a:pt x="7448" y="844"/>
                    <a:pt x="9934" y="506"/>
                    <a:pt x="12265" y="1181"/>
                  </a:cubicBezTo>
                  <a:cubicBezTo>
                    <a:pt x="13042" y="1350"/>
                    <a:pt x="13819" y="1688"/>
                    <a:pt x="14596" y="2194"/>
                  </a:cubicBezTo>
                  <a:cubicBezTo>
                    <a:pt x="15684" y="2869"/>
                    <a:pt x="16616" y="3713"/>
                    <a:pt x="17237" y="4725"/>
                  </a:cubicBezTo>
                  <a:cubicBezTo>
                    <a:pt x="18014" y="5737"/>
                    <a:pt x="18481" y="6919"/>
                    <a:pt x="18791" y="8269"/>
                  </a:cubicBezTo>
                  <a:cubicBezTo>
                    <a:pt x="19102" y="9450"/>
                    <a:pt x="19258" y="10800"/>
                    <a:pt x="19102" y="11981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09" name="Freeform 226">
              <a:extLst>
                <a:ext uri="{FF2B5EF4-FFF2-40B4-BE49-F238E27FC236}">
                  <a16:creationId xmlns:a16="http://schemas.microsoft.com/office/drawing/2014/main" id="{A772E9BA-136A-4EE0-8541-656EE77226FD}"/>
                </a:ext>
              </a:extLst>
            </p:cNvPr>
            <p:cNvSpPr/>
            <p:nvPr/>
          </p:nvSpPr>
          <p:spPr>
            <a:xfrm>
              <a:off x="6219871" y="1561480"/>
              <a:ext cx="132764" cy="219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86" y="20348"/>
                  </a:moveTo>
                  <a:cubicBezTo>
                    <a:pt x="2057" y="13774"/>
                    <a:pt x="2057" y="13774"/>
                    <a:pt x="2057" y="13774"/>
                  </a:cubicBezTo>
                  <a:cubicBezTo>
                    <a:pt x="2057" y="626"/>
                    <a:pt x="2057" y="626"/>
                    <a:pt x="2057" y="626"/>
                  </a:cubicBezTo>
                  <a:cubicBezTo>
                    <a:pt x="2057" y="313"/>
                    <a:pt x="1543" y="0"/>
                    <a:pt x="1029" y="0"/>
                  </a:cubicBezTo>
                  <a:cubicBezTo>
                    <a:pt x="514" y="0"/>
                    <a:pt x="0" y="313"/>
                    <a:pt x="0" y="626"/>
                  </a:cubicBezTo>
                  <a:cubicBezTo>
                    <a:pt x="0" y="14087"/>
                    <a:pt x="0" y="14087"/>
                    <a:pt x="0" y="14087"/>
                  </a:cubicBezTo>
                  <a:cubicBezTo>
                    <a:pt x="0" y="14400"/>
                    <a:pt x="0" y="14713"/>
                    <a:pt x="514" y="14713"/>
                  </a:cubicBezTo>
                  <a:cubicBezTo>
                    <a:pt x="19543" y="21600"/>
                    <a:pt x="19543" y="21600"/>
                    <a:pt x="19543" y="21600"/>
                  </a:cubicBezTo>
                  <a:cubicBezTo>
                    <a:pt x="20057" y="21600"/>
                    <a:pt x="21086" y="21600"/>
                    <a:pt x="21086" y="21287"/>
                  </a:cubicBezTo>
                  <a:cubicBezTo>
                    <a:pt x="21600" y="20974"/>
                    <a:pt x="21600" y="20974"/>
                    <a:pt x="21600" y="20661"/>
                  </a:cubicBezTo>
                  <a:cubicBezTo>
                    <a:pt x="21086" y="20348"/>
                    <a:pt x="21086" y="20348"/>
                    <a:pt x="21086" y="20348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27" name="组合 526">
            <a:extLst>
              <a:ext uri="{FF2B5EF4-FFF2-40B4-BE49-F238E27FC236}">
                <a16:creationId xmlns:a16="http://schemas.microsoft.com/office/drawing/2014/main" id="{4013126B-3F5A-40B0-AAB7-9DFA61ACD68D}"/>
              </a:ext>
            </a:extLst>
          </p:cNvPr>
          <p:cNvGrpSpPr/>
          <p:nvPr/>
        </p:nvGrpSpPr>
        <p:grpSpPr>
          <a:xfrm>
            <a:off x="5187242" y="5547690"/>
            <a:ext cx="406431" cy="386244"/>
            <a:chOff x="5187242" y="5547690"/>
            <a:chExt cx="406431" cy="386244"/>
          </a:xfrm>
          <a:solidFill>
            <a:schemeClr val="tx1"/>
          </a:solidFill>
        </p:grpSpPr>
        <p:sp>
          <p:nvSpPr>
            <p:cNvPr id="528" name="Freeform 39">
              <a:extLst>
                <a:ext uri="{FF2B5EF4-FFF2-40B4-BE49-F238E27FC236}">
                  <a16:creationId xmlns:a16="http://schemas.microsoft.com/office/drawing/2014/main" id="{63A348C9-B5CE-4358-B241-0C4DC17AE59F}"/>
                </a:ext>
              </a:extLst>
            </p:cNvPr>
            <p:cNvSpPr/>
            <p:nvPr/>
          </p:nvSpPr>
          <p:spPr>
            <a:xfrm>
              <a:off x="5187242" y="5621709"/>
              <a:ext cx="359327" cy="191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2160"/>
                    <a:pt x="21600" y="2160"/>
                    <a:pt x="21600" y="2160"/>
                  </a:cubicBezTo>
                  <a:cubicBezTo>
                    <a:pt x="21600" y="720"/>
                    <a:pt x="21027" y="0"/>
                    <a:pt x="20453" y="0"/>
                  </a:cubicBezTo>
                  <a:cubicBezTo>
                    <a:pt x="1147" y="0"/>
                    <a:pt x="1147" y="0"/>
                    <a:pt x="1147" y="0"/>
                  </a:cubicBezTo>
                  <a:cubicBezTo>
                    <a:pt x="573" y="0"/>
                    <a:pt x="0" y="720"/>
                    <a:pt x="0" y="2160"/>
                  </a:cubicBezTo>
                  <a:cubicBezTo>
                    <a:pt x="0" y="10800"/>
                    <a:pt x="0" y="10800"/>
                    <a:pt x="0" y="10800"/>
                  </a:cubicBezTo>
                  <a:cubicBezTo>
                    <a:pt x="0" y="16560"/>
                    <a:pt x="2485" y="21240"/>
                    <a:pt x="5543" y="21600"/>
                  </a:cubicBezTo>
                  <a:cubicBezTo>
                    <a:pt x="8411" y="21600"/>
                    <a:pt x="8411" y="21600"/>
                    <a:pt x="8411" y="21600"/>
                  </a:cubicBezTo>
                  <a:cubicBezTo>
                    <a:pt x="9558" y="21600"/>
                    <a:pt x="10131" y="20880"/>
                    <a:pt x="10513" y="19440"/>
                  </a:cubicBezTo>
                  <a:cubicBezTo>
                    <a:pt x="10896" y="19080"/>
                    <a:pt x="10896" y="19080"/>
                    <a:pt x="10896" y="19080"/>
                  </a:cubicBezTo>
                  <a:cubicBezTo>
                    <a:pt x="11087" y="19440"/>
                    <a:pt x="11087" y="19440"/>
                    <a:pt x="11087" y="19440"/>
                  </a:cubicBezTo>
                  <a:cubicBezTo>
                    <a:pt x="11469" y="20880"/>
                    <a:pt x="12234" y="21600"/>
                    <a:pt x="13189" y="21600"/>
                  </a:cubicBezTo>
                  <a:cubicBezTo>
                    <a:pt x="16057" y="21600"/>
                    <a:pt x="16057" y="21600"/>
                    <a:pt x="16057" y="21600"/>
                  </a:cubicBezTo>
                  <a:cubicBezTo>
                    <a:pt x="19115" y="21240"/>
                    <a:pt x="21600" y="16560"/>
                    <a:pt x="21600" y="10800"/>
                  </a:cubicBezTo>
                  <a:close/>
                  <a:moveTo>
                    <a:pt x="16057" y="19800"/>
                  </a:moveTo>
                  <a:cubicBezTo>
                    <a:pt x="13189" y="19800"/>
                    <a:pt x="13189" y="19800"/>
                    <a:pt x="13189" y="19800"/>
                  </a:cubicBezTo>
                  <a:cubicBezTo>
                    <a:pt x="12425" y="19800"/>
                    <a:pt x="12042" y="19440"/>
                    <a:pt x="11851" y="18720"/>
                  </a:cubicBezTo>
                  <a:cubicBezTo>
                    <a:pt x="10896" y="15840"/>
                    <a:pt x="10896" y="15840"/>
                    <a:pt x="10896" y="15840"/>
                  </a:cubicBezTo>
                  <a:cubicBezTo>
                    <a:pt x="9940" y="18720"/>
                    <a:pt x="9940" y="18720"/>
                    <a:pt x="9940" y="18720"/>
                  </a:cubicBezTo>
                  <a:cubicBezTo>
                    <a:pt x="9558" y="19440"/>
                    <a:pt x="9175" y="19800"/>
                    <a:pt x="8411" y="19800"/>
                  </a:cubicBezTo>
                  <a:cubicBezTo>
                    <a:pt x="5543" y="19800"/>
                    <a:pt x="5543" y="19800"/>
                    <a:pt x="5543" y="19800"/>
                  </a:cubicBezTo>
                  <a:cubicBezTo>
                    <a:pt x="4396" y="19800"/>
                    <a:pt x="3058" y="18720"/>
                    <a:pt x="2294" y="17280"/>
                  </a:cubicBezTo>
                  <a:cubicBezTo>
                    <a:pt x="1338" y="15480"/>
                    <a:pt x="956" y="12960"/>
                    <a:pt x="956" y="10800"/>
                  </a:cubicBezTo>
                  <a:cubicBezTo>
                    <a:pt x="956" y="1440"/>
                    <a:pt x="956" y="1440"/>
                    <a:pt x="956" y="1440"/>
                  </a:cubicBezTo>
                  <a:cubicBezTo>
                    <a:pt x="20835" y="1440"/>
                    <a:pt x="20835" y="1440"/>
                    <a:pt x="20835" y="1440"/>
                  </a:cubicBezTo>
                  <a:cubicBezTo>
                    <a:pt x="20835" y="10800"/>
                    <a:pt x="20835" y="10800"/>
                    <a:pt x="20835" y="10800"/>
                  </a:cubicBezTo>
                  <a:cubicBezTo>
                    <a:pt x="20835" y="12960"/>
                    <a:pt x="20262" y="15480"/>
                    <a:pt x="19306" y="17280"/>
                  </a:cubicBezTo>
                  <a:cubicBezTo>
                    <a:pt x="18542" y="18720"/>
                    <a:pt x="17204" y="19800"/>
                    <a:pt x="16057" y="198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29" name="Freeform 40">
              <a:extLst>
                <a:ext uri="{FF2B5EF4-FFF2-40B4-BE49-F238E27FC236}">
                  <a16:creationId xmlns:a16="http://schemas.microsoft.com/office/drawing/2014/main" id="{FDDC58B7-E712-42FC-9D5E-B6BB4F115FD2}"/>
                </a:ext>
              </a:extLst>
            </p:cNvPr>
            <p:cNvSpPr/>
            <p:nvPr/>
          </p:nvSpPr>
          <p:spPr>
            <a:xfrm>
              <a:off x="5463130" y="5547690"/>
              <a:ext cx="130543" cy="38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46" y="0"/>
                  </a:moveTo>
                  <a:cubicBezTo>
                    <a:pt x="19493" y="0"/>
                    <a:pt x="18966" y="179"/>
                    <a:pt x="18966" y="536"/>
                  </a:cubicBezTo>
                  <a:cubicBezTo>
                    <a:pt x="18966" y="13924"/>
                    <a:pt x="18966" y="13924"/>
                    <a:pt x="18966" y="13924"/>
                  </a:cubicBezTo>
                  <a:cubicBezTo>
                    <a:pt x="18966" y="15531"/>
                    <a:pt x="17385" y="16780"/>
                    <a:pt x="14751" y="17851"/>
                  </a:cubicBezTo>
                  <a:cubicBezTo>
                    <a:pt x="11590" y="18922"/>
                    <a:pt x="7376" y="19458"/>
                    <a:pt x="3161" y="19458"/>
                  </a:cubicBezTo>
                  <a:cubicBezTo>
                    <a:pt x="2634" y="19458"/>
                    <a:pt x="2634" y="19458"/>
                    <a:pt x="2634" y="19458"/>
                  </a:cubicBezTo>
                  <a:cubicBezTo>
                    <a:pt x="2634" y="18565"/>
                    <a:pt x="2634" y="18565"/>
                    <a:pt x="2634" y="18565"/>
                  </a:cubicBezTo>
                  <a:cubicBezTo>
                    <a:pt x="2634" y="18208"/>
                    <a:pt x="2107" y="18030"/>
                    <a:pt x="1054" y="18030"/>
                  </a:cubicBezTo>
                  <a:cubicBezTo>
                    <a:pt x="527" y="18030"/>
                    <a:pt x="0" y="18208"/>
                    <a:pt x="0" y="18565"/>
                  </a:cubicBezTo>
                  <a:cubicBezTo>
                    <a:pt x="0" y="21243"/>
                    <a:pt x="0" y="21243"/>
                    <a:pt x="0" y="21243"/>
                  </a:cubicBezTo>
                  <a:cubicBezTo>
                    <a:pt x="0" y="21421"/>
                    <a:pt x="527" y="21600"/>
                    <a:pt x="1054" y="21600"/>
                  </a:cubicBezTo>
                  <a:cubicBezTo>
                    <a:pt x="2107" y="21600"/>
                    <a:pt x="2634" y="21421"/>
                    <a:pt x="2634" y="21243"/>
                  </a:cubicBezTo>
                  <a:cubicBezTo>
                    <a:pt x="2634" y="20172"/>
                    <a:pt x="2634" y="20172"/>
                    <a:pt x="2634" y="20172"/>
                  </a:cubicBezTo>
                  <a:cubicBezTo>
                    <a:pt x="3161" y="20172"/>
                    <a:pt x="3161" y="20172"/>
                    <a:pt x="3161" y="20172"/>
                  </a:cubicBezTo>
                  <a:cubicBezTo>
                    <a:pt x="13171" y="20172"/>
                    <a:pt x="21600" y="17494"/>
                    <a:pt x="21600" y="13924"/>
                  </a:cubicBezTo>
                  <a:cubicBezTo>
                    <a:pt x="21600" y="536"/>
                    <a:pt x="21600" y="536"/>
                    <a:pt x="21600" y="536"/>
                  </a:cubicBezTo>
                  <a:cubicBezTo>
                    <a:pt x="21600" y="179"/>
                    <a:pt x="21073" y="0"/>
                    <a:pt x="20546" y="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30" name="组合 529">
            <a:extLst>
              <a:ext uri="{FF2B5EF4-FFF2-40B4-BE49-F238E27FC236}">
                <a16:creationId xmlns:a16="http://schemas.microsoft.com/office/drawing/2014/main" id="{ECAE2760-25F4-4D77-BD65-72C5A10B6D54}"/>
              </a:ext>
            </a:extLst>
          </p:cNvPr>
          <p:cNvGrpSpPr/>
          <p:nvPr/>
        </p:nvGrpSpPr>
        <p:grpSpPr>
          <a:xfrm>
            <a:off x="4429560" y="5538270"/>
            <a:ext cx="292038" cy="407777"/>
            <a:chOff x="4429560" y="5538270"/>
            <a:chExt cx="292038" cy="407777"/>
          </a:xfrm>
          <a:solidFill>
            <a:schemeClr val="tx1"/>
          </a:solidFill>
        </p:grpSpPr>
        <p:sp>
          <p:nvSpPr>
            <p:cNvPr id="531" name="Freeform 41">
              <a:extLst>
                <a:ext uri="{FF2B5EF4-FFF2-40B4-BE49-F238E27FC236}">
                  <a16:creationId xmlns:a16="http://schemas.microsoft.com/office/drawing/2014/main" id="{4FCE73D0-3701-44D8-891C-76979D518B06}"/>
                </a:ext>
              </a:extLst>
            </p:cNvPr>
            <p:cNvSpPr/>
            <p:nvPr/>
          </p:nvSpPr>
          <p:spPr>
            <a:xfrm>
              <a:off x="4496850" y="5719952"/>
              <a:ext cx="158804" cy="156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4" y="9698"/>
                  </a:moveTo>
                  <a:cubicBezTo>
                    <a:pt x="18144" y="9698"/>
                    <a:pt x="18144" y="9698"/>
                    <a:pt x="18144" y="9698"/>
                  </a:cubicBezTo>
                  <a:cubicBezTo>
                    <a:pt x="18144" y="9257"/>
                    <a:pt x="18144" y="9257"/>
                    <a:pt x="18144" y="9257"/>
                  </a:cubicBezTo>
                  <a:cubicBezTo>
                    <a:pt x="17712" y="8376"/>
                    <a:pt x="17280" y="7494"/>
                    <a:pt x="16848" y="6612"/>
                  </a:cubicBezTo>
                  <a:cubicBezTo>
                    <a:pt x="16848" y="6171"/>
                    <a:pt x="16848" y="6171"/>
                    <a:pt x="16848" y="6171"/>
                  </a:cubicBezTo>
                  <a:cubicBezTo>
                    <a:pt x="18144" y="4849"/>
                    <a:pt x="18144" y="4849"/>
                    <a:pt x="18144" y="4849"/>
                  </a:cubicBezTo>
                  <a:cubicBezTo>
                    <a:pt x="18576" y="4408"/>
                    <a:pt x="18576" y="3527"/>
                    <a:pt x="18144" y="3086"/>
                  </a:cubicBezTo>
                  <a:cubicBezTo>
                    <a:pt x="17712" y="2645"/>
                    <a:pt x="17280" y="2645"/>
                    <a:pt x="16848" y="3086"/>
                  </a:cubicBezTo>
                  <a:cubicBezTo>
                    <a:pt x="15120" y="4849"/>
                    <a:pt x="15120" y="4849"/>
                    <a:pt x="15120" y="4849"/>
                  </a:cubicBezTo>
                  <a:cubicBezTo>
                    <a:pt x="14688" y="4408"/>
                    <a:pt x="14688" y="4408"/>
                    <a:pt x="14688" y="4408"/>
                  </a:cubicBezTo>
                  <a:cubicBezTo>
                    <a:pt x="14256" y="3967"/>
                    <a:pt x="13392" y="3527"/>
                    <a:pt x="12096" y="3527"/>
                  </a:cubicBezTo>
                  <a:cubicBezTo>
                    <a:pt x="11664" y="3527"/>
                    <a:pt x="11664" y="3527"/>
                    <a:pt x="11664" y="3527"/>
                  </a:cubicBezTo>
                  <a:cubicBezTo>
                    <a:pt x="11664" y="882"/>
                    <a:pt x="11664" y="882"/>
                    <a:pt x="11664" y="882"/>
                  </a:cubicBezTo>
                  <a:cubicBezTo>
                    <a:pt x="11664" y="441"/>
                    <a:pt x="11232" y="0"/>
                    <a:pt x="10800" y="0"/>
                  </a:cubicBezTo>
                  <a:cubicBezTo>
                    <a:pt x="10368" y="0"/>
                    <a:pt x="9936" y="441"/>
                    <a:pt x="9936" y="882"/>
                  </a:cubicBezTo>
                  <a:cubicBezTo>
                    <a:pt x="9936" y="3527"/>
                    <a:pt x="9936" y="3527"/>
                    <a:pt x="9936" y="3527"/>
                  </a:cubicBezTo>
                  <a:cubicBezTo>
                    <a:pt x="9504" y="3527"/>
                    <a:pt x="9504" y="3527"/>
                    <a:pt x="9504" y="3527"/>
                  </a:cubicBezTo>
                  <a:cubicBezTo>
                    <a:pt x="8208" y="3527"/>
                    <a:pt x="7344" y="3967"/>
                    <a:pt x="6912" y="4408"/>
                  </a:cubicBezTo>
                  <a:cubicBezTo>
                    <a:pt x="6480" y="4849"/>
                    <a:pt x="6480" y="4849"/>
                    <a:pt x="6480" y="4849"/>
                  </a:cubicBezTo>
                  <a:cubicBezTo>
                    <a:pt x="4752" y="3086"/>
                    <a:pt x="4752" y="3086"/>
                    <a:pt x="4752" y="3086"/>
                  </a:cubicBezTo>
                  <a:cubicBezTo>
                    <a:pt x="4320" y="2645"/>
                    <a:pt x="3888" y="2645"/>
                    <a:pt x="3456" y="3086"/>
                  </a:cubicBezTo>
                  <a:cubicBezTo>
                    <a:pt x="3024" y="3527"/>
                    <a:pt x="3024" y="4408"/>
                    <a:pt x="3456" y="4849"/>
                  </a:cubicBezTo>
                  <a:cubicBezTo>
                    <a:pt x="4752" y="6171"/>
                    <a:pt x="4752" y="6171"/>
                    <a:pt x="4752" y="6171"/>
                  </a:cubicBezTo>
                  <a:cubicBezTo>
                    <a:pt x="4752" y="6612"/>
                    <a:pt x="4752" y="6612"/>
                    <a:pt x="4752" y="6612"/>
                  </a:cubicBezTo>
                  <a:cubicBezTo>
                    <a:pt x="4320" y="7494"/>
                    <a:pt x="3888" y="8376"/>
                    <a:pt x="3456" y="9257"/>
                  </a:cubicBezTo>
                  <a:cubicBezTo>
                    <a:pt x="3456" y="9698"/>
                    <a:pt x="3456" y="9698"/>
                    <a:pt x="3456" y="9698"/>
                  </a:cubicBezTo>
                  <a:cubicBezTo>
                    <a:pt x="1296" y="9698"/>
                    <a:pt x="1296" y="9698"/>
                    <a:pt x="1296" y="9698"/>
                  </a:cubicBezTo>
                  <a:cubicBezTo>
                    <a:pt x="864" y="9698"/>
                    <a:pt x="0" y="10139"/>
                    <a:pt x="0" y="11020"/>
                  </a:cubicBezTo>
                  <a:cubicBezTo>
                    <a:pt x="0" y="11461"/>
                    <a:pt x="864" y="11902"/>
                    <a:pt x="1296" y="11902"/>
                  </a:cubicBezTo>
                  <a:cubicBezTo>
                    <a:pt x="3456" y="11902"/>
                    <a:pt x="3456" y="11902"/>
                    <a:pt x="3456" y="11902"/>
                  </a:cubicBezTo>
                  <a:cubicBezTo>
                    <a:pt x="3456" y="12343"/>
                    <a:pt x="3456" y="12343"/>
                    <a:pt x="3456" y="12343"/>
                  </a:cubicBezTo>
                  <a:cubicBezTo>
                    <a:pt x="3888" y="13224"/>
                    <a:pt x="4320" y="14106"/>
                    <a:pt x="4752" y="14988"/>
                  </a:cubicBezTo>
                  <a:cubicBezTo>
                    <a:pt x="4752" y="15429"/>
                    <a:pt x="4752" y="15429"/>
                    <a:pt x="4752" y="15429"/>
                  </a:cubicBezTo>
                  <a:cubicBezTo>
                    <a:pt x="3456" y="17192"/>
                    <a:pt x="3456" y="17192"/>
                    <a:pt x="3456" y="17192"/>
                  </a:cubicBezTo>
                  <a:cubicBezTo>
                    <a:pt x="3024" y="17633"/>
                    <a:pt x="3024" y="18073"/>
                    <a:pt x="3456" y="18514"/>
                  </a:cubicBezTo>
                  <a:cubicBezTo>
                    <a:pt x="3888" y="18955"/>
                    <a:pt x="4320" y="18955"/>
                    <a:pt x="4752" y="18514"/>
                  </a:cubicBezTo>
                  <a:cubicBezTo>
                    <a:pt x="6480" y="16751"/>
                    <a:pt x="6480" y="16751"/>
                    <a:pt x="6480" y="16751"/>
                  </a:cubicBezTo>
                  <a:cubicBezTo>
                    <a:pt x="6912" y="17192"/>
                    <a:pt x="6912" y="17192"/>
                    <a:pt x="6912" y="17192"/>
                  </a:cubicBezTo>
                  <a:cubicBezTo>
                    <a:pt x="7344" y="17633"/>
                    <a:pt x="8208" y="18073"/>
                    <a:pt x="9504" y="18073"/>
                  </a:cubicBezTo>
                  <a:cubicBezTo>
                    <a:pt x="9936" y="18514"/>
                    <a:pt x="9936" y="18514"/>
                    <a:pt x="9936" y="18514"/>
                  </a:cubicBezTo>
                  <a:cubicBezTo>
                    <a:pt x="9936" y="20718"/>
                    <a:pt x="9936" y="20718"/>
                    <a:pt x="9936" y="20718"/>
                  </a:cubicBezTo>
                  <a:cubicBezTo>
                    <a:pt x="9936" y="21159"/>
                    <a:pt x="10368" y="21600"/>
                    <a:pt x="10800" y="21600"/>
                  </a:cubicBezTo>
                  <a:cubicBezTo>
                    <a:pt x="11232" y="21600"/>
                    <a:pt x="11664" y="21159"/>
                    <a:pt x="11664" y="20718"/>
                  </a:cubicBezTo>
                  <a:cubicBezTo>
                    <a:pt x="11664" y="18514"/>
                    <a:pt x="11664" y="18514"/>
                    <a:pt x="11664" y="18514"/>
                  </a:cubicBezTo>
                  <a:cubicBezTo>
                    <a:pt x="12096" y="18073"/>
                    <a:pt x="12096" y="18073"/>
                    <a:pt x="12096" y="18073"/>
                  </a:cubicBezTo>
                  <a:cubicBezTo>
                    <a:pt x="13392" y="18073"/>
                    <a:pt x="14256" y="17633"/>
                    <a:pt x="14688" y="17192"/>
                  </a:cubicBezTo>
                  <a:cubicBezTo>
                    <a:pt x="15120" y="16751"/>
                    <a:pt x="15120" y="16751"/>
                    <a:pt x="15120" y="16751"/>
                  </a:cubicBezTo>
                  <a:cubicBezTo>
                    <a:pt x="16848" y="18514"/>
                    <a:pt x="16848" y="18514"/>
                    <a:pt x="16848" y="18514"/>
                  </a:cubicBezTo>
                  <a:cubicBezTo>
                    <a:pt x="17280" y="18955"/>
                    <a:pt x="17712" y="18955"/>
                    <a:pt x="18144" y="18514"/>
                  </a:cubicBezTo>
                  <a:cubicBezTo>
                    <a:pt x="18576" y="18073"/>
                    <a:pt x="18576" y="17633"/>
                    <a:pt x="18144" y="17192"/>
                  </a:cubicBezTo>
                  <a:cubicBezTo>
                    <a:pt x="16848" y="15429"/>
                    <a:pt x="16848" y="15429"/>
                    <a:pt x="16848" y="15429"/>
                  </a:cubicBezTo>
                  <a:cubicBezTo>
                    <a:pt x="16848" y="14988"/>
                    <a:pt x="16848" y="14988"/>
                    <a:pt x="16848" y="14988"/>
                  </a:cubicBezTo>
                  <a:cubicBezTo>
                    <a:pt x="17280" y="14106"/>
                    <a:pt x="17712" y="13224"/>
                    <a:pt x="18144" y="12343"/>
                  </a:cubicBezTo>
                  <a:cubicBezTo>
                    <a:pt x="18144" y="11902"/>
                    <a:pt x="18144" y="11902"/>
                    <a:pt x="18144" y="11902"/>
                  </a:cubicBezTo>
                  <a:cubicBezTo>
                    <a:pt x="20304" y="11902"/>
                    <a:pt x="20304" y="11902"/>
                    <a:pt x="20304" y="11902"/>
                  </a:cubicBezTo>
                  <a:cubicBezTo>
                    <a:pt x="21168" y="11902"/>
                    <a:pt x="21600" y="11461"/>
                    <a:pt x="21600" y="11020"/>
                  </a:cubicBezTo>
                  <a:cubicBezTo>
                    <a:pt x="21600" y="10139"/>
                    <a:pt x="21168" y="9698"/>
                    <a:pt x="20304" y="9698"/>
                  </a:cubicBezTo>
                  <a:close/>
                  <a:moveTo>
                    <a:pt x="10800" y="16310"/>
                  </a:moveTo>
                  <a:cubicBezTo>
                    <a:pt x="7776" y="16310"/>
                    <a:pt x="5184" y="14106"/>
                    <a:pt x="5184" y="11020"/>
                  </a:cubicBezTo>
                  <a:cubicBezTo>
                    <a:pt x="5184" y="7935"/>
                    <a:pt x="7776" y="5290"/>
                    <a:pt x="10800" y="5290"/>
                  </a:cubicBezTo>
                  <a:cubicBezTo>
                    <a:pt x="13824" y="5290"/>
                    <a:pt x="16416" y="7935"/>
                    <a:pt x="16416" y="11020"/>
                  </a:cubicBezTo>
                  <a:cubicBezTo>
                    <a:pt x="16416" y="14106"/>
                    <a:pt x="13824" y="16310"/>
                    <a:pt x="10800" y="1631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32" name="Freeform 42">
              <a:extLst>
                <a:ext uri="{FF2B5EF4-FFF2-40B4-BE49-F238E27FC236}">
                  <a16:creationId xmlns:a16="http://schemas.microsoft.com/office/drawing/2014/main" id="{C0240B54-E757-46F1-89BD-5BBE6A1745F4}"/>
                </a:ext>
              </a:extLst>
            </p:cNvPr>
            <p:cNvSpPr/>
            <p:nvPr/>
          </p:nvSpPr>
          <p:spPr>
            <a:xfrm>
              <a:off x="4429560" y="5538270"/>
              <a:ext cx="292038" cy="40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52" y="4894"/>
                  </a:moveTo>
                  <a:cubicBezTo>
                    <a:pt x="19252" y="4725"/>
                    <a:pt x="19017" y="4556"/>
                    <a:pt x="18783" y="4556"/>
                  </a:cubicBezTo>
                  <a:cubicBezTo>
                    <a:pt x="14557" y="4556"/>
                    <a:pt x="14557" y="4556"/>
                    <a:pt x="14557" y="4556"/>
                  </a:cubicBezTo>
                  <a:cubicBezTo>
                    <a:pt x="14557" y="1012"/>
                    <a:pt x="14557" y="1012"/>
                    <a:pt x="14557" y="1012"/>
                  </a:cubicBezTo>
                  <a:cubicBezTo>
                    <a:pt x="14557" y="337"/>
                    <a:pt x="13852" y="0"/>
                    <a:pt x="13148" y="0"/>
                  </a:cubicBezTo>
                  <a:cubicBezTo>
                    <a:pt x="8452" y="0"/>
                    <a:pt x="8452" y="0"/>
                    <a:pt x="8452" y="0"/>
                  </a:cubicBezTo>
                  <a:cubicBezTo>
                    <a:pt x="7748" y="0"/>
                    <a:pt x="7043" y="337"/>
                    <a:pt x="7043" y="1012"/>
                  </a:cubicBezTo>
                  <a:cubicBezTo>
                    <a:pt x="7043" y="4556"/>
                    <a:pt x="7043" y="4556"/>
                    <a:pt x="7043" y="4556"/>
                  </a:cubicBezTo>
                  <a:cubicBezTo>
                    <a:pt x="2817" y="4556"/>
                    <a:pt x="2817" y="4556"/>
                    <a:pt x="2817" y="4556"/>
                  </a:cubicBezTo>
                  <a:cubicBezTo>
                    <a:pt x="2583" y="4556"/>
                    <a:pt x="2348" y="4725"/>
                    <a:pt x="2348" y="4894"/>
                  </a:cubicBezTo>
                  <a:cubicBezTo>
                    <a:pt x="0" y="21094"/>
                    <a:pt x="0" y="21094"/>
                    <a:pt x="0" y="21094"/>
                  </a:cubicBezTo>
                  <a:cubicBezTo>
                    <a:pt x="0" y="21431"/>
                    <a:pt x="235" y="21600"/>
                    <a:pt x="470" y="21600"/>
                  </a:cubicBezTo>
                  <a:cubicBezTo>
                    <a:pt x="21130" y="21600"/>
                    <a:pt x="21130" y="21600"/>
                    <a:pt x="21130" y="21600"/>
                  </a:cubicBezTo>
                  <a:cubicBezTo>
                    <a:pt x="21130" y="21600"/>
                    <a:pt x="21130" y="21600"/>
                    <a:pt x="21130" y="21600"/>
                  </a:cubicBezTo>
                  <a:cubicBezTo>
                    <a:pt x="21365" y="21600"/>
                    <a:pt x="21600" y="21431"/>
                    <a:pt x="21600" y="21094"/>
                  </a:cubicBezTo>
                  <a:lnTo>
                    <a:pt x="19252" y="4894"/>
                  </a:lnTo>
                  <a:close/>
                  <a:moveTo>
                    <a:pt x="8217" y="675"/>
                  </a:moveTo>
                  <a:cubicBezTo>
                    <a:pt x="13383" y="675"/>
                    <a:pt x="13383" y="675"/>
                    <a:pt x="13383" y="675"/>
                  </a:cubicBezTo>
                  <a:cubicBezTo>
                    <a:pt x="13383" y="4556"/>
                    <a:pt x="13383" y="4556"/>
                    <a:pt x="13383" y="4556"/>
                  </a:cubicBezTo>
                  <a:cubicBezTo>
                    <a:pt x="8217" y="4556"/>
                    <a:pt x="8217" y="4556"/>
                    <a:pt x="8217" y="4556"/>
                  </a:cubicBezTo>
                  <a:lnTo>
                    <a:pt x="8217" y="675"/>
                  </a:lnTo>
                  <a:close/>
                  <a:moveTo>
                    <a:pt x="939" y="20756"/>
                  </a:moveTo>
                  <a:cubicBezTo>
                    <a:pt x="3287" y="5231"/>
                    <a:pt x="3287" y="5231"/>
                    <a:pt x="3287" y="5231"/>
                  </a:cubicBezTo>
                  <a:cubicBezTo>
                    <a:pt x="18313" y="5231"/>
                    <a:pt x="18313" y="5231"/>
                    <a:pt x="18313" y="5231"/>
                  </a:cubicBezTo>
                  <a:cubicBezTo>
                    <a:pt x="20661" y="20756"/>
                    <a:pt x="20661" y="20756"/>
                    <a:pt x="20661" y="20756"/>
                  </a:cubicBezTo>
                  <a:lnTo>
                    <a:pt x="939" y="2075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33" name="Freeform 43">
            <a:extLst>
              <a:ext uri="{FF2B5EF4-FFF2-40B4-BE49-F238E27FC236}">
                <a16:creationId xmlns:a16="http://schemas.microsoft.com/office/drawing/2014/main" id="{3CC8733F-8D10-4A4F-A94E-11E95FA058B4}"/>
              </a:ext>
            </a:extLst>
          </p:cNvPr>
          <p:cNvSpPr/>
          <p:nvPr/>
        </p:nvSpPr>
        <p:spPr>
          <a:xfrm>
            <a:off x="3557485" y="5538270"/>
            <a:ext cx="407283" cy="407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21" h="21600" extrusionOk="0">
                <a:moveTo>
                  <a:pt x="18054" y="2700"/>
                </a:moveTo>
                <a:cubicBezTo>
                  <a:pt x="17893" y="2362"/>
                  <a:pt x="17570" y="2362"/>
                  <a:pt x="17248" y="2531"/>
                </a:cubicBezTo>
                <a:cubicBezTo>
                  <a:pt x="17087" y="2700"/>
                  <a:pt x="17087" y="2700"/>
                  <a:pt x="17087" y="2700"/>
                </a:cubicBezTo>
                <a:cubicBezTo>
                  <a:pt x="17087" y="2531"/>
                  <a:pt x="17087" y="2531"/>
                  <a:pt x="17087" y="2531"/>
                </a:cubicBezTo>
                <a:cubicBezTo>
                  <a:pt x="15152" y="844"/>
                  <a:pt x="12734" y="0"/>
                  <a:pt x="10316" y="0"/>
                </a:cubicBezTo>
                <a:cubicBezTo>
                  <a:pt x="7576" y="0"/>
                  <a:pt x="4997" y="1012"/>
                  <a:pt x="3063" y="3037"/>
                </a:cubicBezTo>
                <a:cubicBezTo>
                  <a:pt x="1128" y="5062"/>
                  <a:pt x="0" y="7762"/>
                  <a:pt x="0" y="10800"/>
                </a:cubicBezTo>
                <a:cubicBezTo>
                  <a:pt x="0" y="13669"/>
                  <a:pt x="1128" y="16369"/>
                  <a:pt x="3063" y="18394"/>
                </a:cubicBezTo>
                <a:cubicBezTo>
                  <a:pt x="4997" y="20419"/>
                  <a:pt x="7576" y="21600"/>
                  <a:pt x="10316" y="21600"/>
                </a:cubicBezTo>
                <a:cubicBezTo>
                  <a:pt x="13057" y="21600"/>
                  <a:pt x="15636" y="20419"/>
                  <a:pt x="17570" y="18394"/>
                </a:cubicBezTo>
                <a:cubicBezTo>
                  <a:pt x="21439" y="14344"/>
                  <a:pt x="21600" y="7931"/>
                  <a:pt x="18215" y="3712"/>
                </a:cubicBezTo>
                <a:cubicBezTo>
                  <a:pt x="18054" y="3544"/>
                  <a:pt x="18054" y="3544"/>
                  <a:pt x="18054" y="3544"/>
                </a:cubicBezTo>
                <a:cubicBezTo>
                  <a:pt x="18054" y="3375"/>
                  <a:pt x="18054" y="3375"/>
                  <a:pt x="18054" y="3375"/>
                </a:cubicBezTo>
                <a:cubicBezTo>
                  <a:pt x="18215" y="3206"/>
                  <a:pt x="18215" y="2869"/>
                  <a:pt x="18054" y="2700"/>
                </a:cubicBezTo>
                <a:close/>
                <a:moveTo>
                  <a:pt x="2579" y="15694"/>
                </a:moveTo>
                <a:cubicBezTo>
                  <a:pt x="2579" y="16538"/>
                  <a:pt x="2579" y="16538"/>
                  <a:pt x="2579" y="16538"/>
                </a:cubicBezTo>
                <a:cubicBezTo>
                  <a:pt x="2096" y="15863"/>
                  <a:pt x="2096" y="15863"/>
                  <a:pt x="2096" y="15863"/>
                </a:cubicBezTo>
                <a:cubicBezTo>
                  <a:pt x="1773" y="15356"/>
                  <a:pt x="1612" y="15019"/>
                  <a:pt x="1451" y="14513"/>
                </a:cubicBezTo>
                <a:cubicBezTo>
                  <a:pt x="967" y="13331"/>
                  <a:pt x="806" y="11981"/>
                  <a:pt x="806" y="10800"/>
                </a:cubicBezTo>
                <a:cubicBezTo>
                  <a:pt x="806" y="9450"/>
                  <a:pt x="967" y="8100"/>
                  <a:pt x="1451" y="6919"/>
                </a:cubicBezTo>
                <a:cubicBezTo>
                  <a:pt x="1934" y="5737"/>
                  <a:pt x="2579" y="4556"/>
                  <a:pt x="3546" y="3712"/>
                </a:cubicBezTo>
                <a:cubicBezTo>
                  <a:pt x="4513" y="2700"/>
                  <a:pt x="5481" y="2025"/>
                  <a:pt x="6770" y="1519"/>
                </a:cubicBezTo>
                <a:cubicBezTo>
                  <a:pt x="9027" y="506"/>
                  <a:pt x="11606" y="506"/>
                  <a:pt x="13863" y="1519"/>
                </a:cubicBezTo>
                <a:cubicBezTo>
                  <a:pt x="14346" y="1687"/>
                  <a:pt x="14830" y="1856"/>
                  <a:pt x="15152" y="2025"/>
                </a:cubicBezTo>
                <a:cubicBezTo>
                  <a:pt x="15958" y="2531"/>
                  <a:pt x="15958" y="2531"/>
                  <a:pt x="15958" y="2531"/>
                </a:cubicBezTo>
                <a:cubicBezTo>
                  <a:pt x="14991" y="2531"/>
                  <a:pt x="14991" y="2531"/>
                  <a:pt x="14991" y="2531"/>
                </a:cubicBezTo>
                <a:cubicBezTo>
                  <a:pt x="11767" y="2531"/>
                  <a:pt x="8543" y="4050"/>
                  <a:pt x="6125" y="6412"/>
                </a:cubicBezTo>
                <a:cubicBezTo>
                  <a:pt x="3869" y="8775"/>
                  <a:pt x="2579" y="12150"/>
                  <a:pt x="2579" y="15694"/>
                </a:cubicBezTo>
                <a:close/>
                <a:moveTo>
                  <a:pt x="3707" y="17888"/>
                </a:moveTo>
                <a:cubicBezTo>
                  <a:pt x="3385" y="17719"/>
                  <a:pt x="3385" y="17719"/>
                  <a:pt x="3385" y="17719"/>
                </a:cubicBezTo>
                <a:cubicBezTo>
                  <a:pt x="3385" y="17550"/>
                  <a:pt x="3385" y="17550"/>
                  <a:pt x="3385" y="17550"/>
                </a:cubicBezTo>
                <a:cubicBezTo>
                  <a:pt x="3063" y="15694"/>
                  <a:pt x="3385" y="13669"/>
                  <a:pt x="3869" y="12319"/>
                </a:cubicBezTo>
                <a:cubicBezTo>
                  <a:pt x="4030" y="11306"/>
                  <a:pt x="4352" y="10462"/>
                  <a:pt x="4836" y="9450"/>
                </a:cubicBezTo>
                <a:cubicBezTo>
                  <a:pt x="5481" y="8606"/>
                  <a:pt x="5964" y="7762"/>
                  <a:pt x="6770" y="6919"/>
                </a:cubicBezTo>
                <a:cubicBezTo>
                  <a:pt x="7415" y="6244"/>
                  <a:pt x="8221" y="5569"/>
                  <a:pt x="9188" y="5062"/>
                </a:cubicBezTo>
                <a:cubicBezTo>
                  <a:pt x="9994" y="4556"/>
                  <a:pt x="10961" y="4219"/>
                  <a:pt x="11928" y="3881"/>
                </a:cubicBezTo>
                <a:cubicBezTo>
                  <a:pt x="13701" y="3375"/>
                  <a:pt x="15475" y="3206"/>
                  <a:pt x="16925" y="3544"/>
                </a:cubicBezTo>
                <a:cubicBezTo>
                  <a:pt x="16925" y="3544"/>
                  <a:pt x="16925" y="3544"/>
                  <a:pt x="16925" y="3544"/>
                </a:cubicBezTo>
                <a:cubicBezTo>
                  <a:pt x="17248" y="3712"/>
                  <a:pt x="17248" y="3712"/>
                  <a:pt x="17248" y="3712"/>
                </a:cubicBezTo>
                <a:cubicBezTo>
                  <a:pt x="17248" y="3881"/>
                  <a:pt x="17248" y="3881"/>
                  <a:pt x="17248" y="3881"/>
                </a:cubicBezTo>
                <a:cubicBezTo>
                  <a:pt x="17570" y="5737"/>
                  <a:pt x="17248" y="7762"/>
                  <a:pt x="16764" y="9112"/>
                </a:cubicBezTo>
                <a:cubicBezTo>
                  <a:pt x="16603" y="10125"/>
                  <a:pt x="16281" y="11138"/>
                  <a:pt x="15797" y="11981"/>
                </a:cubicBezTo>
                <a:cubicBezTo>
                  <a:pt x="15152" y="12825"/>
                  <a:pt x="14669" y="13669"/>
                  <a:pt x="13863" y="14513"/>
                </a:cubicBezTo>
                <a:cubicBezTo>
                  <a:pt x="13218" y="15188"/>
                  <a:pt x="12412" y="15863"/>
                  <a:pt x="11445" y="16369"/>
                </a:cubicBezTo>
                <a:cubicBezTo>
                  <a:pt x="10639" y="16875"/>
                  <a:pt x="9672" y="17213"/>
                  <a:pt x="8704" y="17550"/>
                </a:cubicBezTo>
                <a:cubicBezTo>
                  <a:pt x="7576" y="17888"/>
                  <a:pt x="6287" y="18056"/>
                  <a:pt x="5319" y="18056"/>
                </a:cubicBezTo>
                <a:cubicBezTo>
                  <a:pt x="4675" y="18056"/>
                  <a:pt x="4191" y="18056"/>
                  <a:pt x="3707" y="17888"/>
                </a:cubicBezTo>
                <a:close/>
                <a:moveTo>
                  <a:pt x="18054" y="5737"/>
                </a:moveTo>
                <a:cubicBezTo>
                  <a:pt x="18054" y="4894"/>
                  <a:pt x="18054" y="4894"/>
                  <a:pt x="18054" y="4894"/>
                </a:cubicBezTo>
                <a:cubicBezTo>
                  <a:pt x="18537" y="5737"/>
                  <a:pt x="18537" y="5737"/>
                  <a:pt x="18537" y="5737"/>
                </a:cubicBezTo>
                <a:cubicBezTo>
                  <a:pt x="18860" y="6075"/>
                  <a:pt x="19021" y="6581"/>
                  <a:pt x="19182" y="6919"/>
                </a:cubicBezTo>
                <a:cubicBezTo>
                  <a:pt x="19666" y="8100"/>
                  <a:pt x="19827" y="9450"/>
                  <a:pt x="19827" y="10800"/>
                </a:cubicBezTo>
                <a:cubicBezTo>
                  <a:pt x="19827" y="11981"/>
                  <a:pt x="19666" y="13331"/>
                  <a:pt x="19182" y="14513"/>
                </a:cubicBezTo>
                <a:cubicBezTo>
                  <a:pt x="18699" y="15694"/>
                  <a:pt x="18054" y="16875"/>
                  <a:pt x="17087" y="17888"/>
                </a:cubicBezTo>
                <a:cubicBezTo>
                  <a:pt x="16119" y="18731"/>
                  <a:pt x="15152" y="19575"/>
                  <a:pt x="13863" y="20081"/>
                </a:cubicBezTo>
                <a:cubicBezTo>
                  <a:pt x="12734" y="20419"/>
                  <a:pt x="11606" y="20756"/>
                  <a:pt x="10316" y="20756"/>
                </a:cubicBezTo>
                <a:cubicBezTo>
                  <a:pt x="9027" y="20756"/>
                  <a:pt x="7899" y="20419"/>
                  <a:pt x="6770" y="20081"/>
                </a:cubicBezTo>
                <a:cubicBezTo>
                  <a:pt x="6287" y="19744"/>
                  <a:pt x="5803" y="19575"/>
                  <a:pt x="5481" y="19406"/>
                </a:cubicBezTo>
                <a:cubicBezTo>
                  <a:pt x="4675" y="18900"/>
                  <a:pt x="4675" y="18900"/>
                  <a:pt x="4675" y="18900"/>
                </a:cubicBezTo>
                <a:cubicBezTo>
                  <a:pt x="5642" y="18900"/>
                  <a:pt x="5642" y="18900"/>
                  <a:pt x="5642" y="18900"/>
                </a:cubicBezTo>
                <a:cubicBezTo>
                  <a:pt x="8866" y="18900"/>
                  <a:pt x="12090" y="17550"/>
                  <a:pt x="14507" y="15019"/>
                </a:cubicBezTo>
                <a:cubicBezTo>
                  <a:pt x="16764" y="12656"/>
                  <a:pt x="18054" y="9281"/>
                  <a:pt x="18054" y="5737"/>
                </a:cubicBez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534" name="Freeform 44">
            <a:extLst>
              <a:ext uri="{FF2B5EF4-FFF2-40B4-BE49-F238E27FC236}">
                <a16:creationId xmlns:a16="http://schemas.microsoft.com/office/drawing/2014/main" id="{B67FF8C1-DEF5-464E-A545-9484A2B78E02}"/>
              </a:ext>
            </a:extLst>
          </p:cNvPr>
          <p:cNvSpPr/>
          <p:nvPr/>
        </p:nvSpPr>
        <p:spPr>
          <a:xfrm>
            <a:off x="2742730" y="5538270"/>
            <a:ext cx="407622" cy="406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9" h="21558" extrusionOk="0">
                <a:moveTo>
                  <a:pt x="17661" y="4050"/>
                </a:moveTo>
                <a:cubicBezTo>
                  <a:pt x="17499" y="3881"/>
                  <a:pt x="17499" y="3881"/>
                  <a:pt x="17499" y="3881"/>
                </a:cubicBezTo>
                <a:cubicBezTo>
                  <a:pt x="17986" y="3206"/>
                  <a:pt x="17986" y="3206"/>
                  <a:pt x="17986" y="3206"/>
                </a:cubicBezTo>
                <a:cubicBezTo>
                  <a:pt x="18148" y="3206"/>
                  <a:pt x="18148" y="2869"/>
                  <a:pt x="17986" y="2700"/>
                </a:cubicBezTo>
                <a:cubicBezTo>
                  <a:pt x="17986" y="2531"/>
                  <a:pt x="17661" y="2531"/>
                  <a:pt x="17499" y="2700"/>
                </a:cubicBezTo>
                <a:cubicBezTo>
                  <a:pt x="17012" y="3375"/>
                  <a:pt x="17012" y="3375"/>
                  <a:pt x="17012" y="3375"/>
                </a:cubicBezTo>
                <a:cubicBezTo>
                  <a:pt x="16849" y="3206"/>
                  <a:pt x="16849" y="3206"/>
                  <a:pt x="16849" y="3206"/>
                </a:cubicBezTo>
                <a:cubicBezTo>
                  <a:pt x="14576" y="1013"/>
                  <a:pt x="11652" y="0"/>
                  <a:pt x="8567" y="0"/>
                </a:cubicBezTo>
                <a:cubicBezTo>
                  <a:pt x="7267" y="0"/>
                  <a:pt x="6130" y="169"/>
                  <a:pt x="4831" y="506"/>
                </a:cubicBezTo>
                <a:cubicBezTo>
                  <a:pt x="4831" y="506"/>
                  <a:pt x="4831" y="506"/>
                  <a:pt x="4831" y="506"/>
                </a:cubicBezTo>
                <a:cubicBezTo>
                  <a:pt x="4831" y="506"/>
                  <a:pt x="4831" y="506"/>
                  <a:pt x="4669" y="675"/>
                </a:cubicBezTo>
                <a:cubicBezTo>
                  <a:pt x="3370" y="1856"/>
                  <a:pt x="3045" y="3881"/>
                  <a:pt x="3857" y="5400"/>
                </a:cubicBezTo>
                <a:cubicBezTo>
                  <a:pt x="4669" y="6919"/>
                  <a:pt x="6130" y="7763"/>
                  <a:pt x="7754" y="7425"/>
                </a:cubicBezTo>
                <a:cubicBezTo>
                  <a:pt x="8242" y="7425"/>
                  <a:pt x="8242" y="7425"/>
                  <a:pt x="8242" y="7425"/>
                </a:cubicBezTo>
                <a:cubicBezTo>
                  <a:pt x="7917" y="7931"/>
                  <a:pt x="7917" y="7931"/>
                  <a:pt x="7917" y="7931"/>
                </a:cubicBezTo>
                <a:cubicBezTo>
                  <a:pt x="7267" y="9281"/>
                  <a:pt x="7267" y="10969"/>
                  <a:pt x="8242" y="12150"/>
                </a:cubicBezTo>
                <a:cubicBezTo>
                  <a:pt x="8242" y="12319"/>
                  <a:pt x="8242" y="12319"/>
                  <a:pt x="8242" y="12319"/>
                </a:cubicBezTo>
                <a:cubicBezTo>
                  <a:pt x="121" y="20925"/>
                  <a:pt x="121" y="20925"/>
                  <a:pt x="121" y="20925"/>
                </a:cubicBezTo>
                <a:cubicBezTo>
                  <a:pt x="-41" y="21094"/>
                  <a:pt x="-41" y="21262"/>
                  <a:pt x="121" y="21431"/>
                </a:cubicBezTo>
                <a:cubicBezTo>
                  <a:pt x="284" y="21600"/>
                  <a:pt x="446" y="21600"/>
                  <a:pt x="609" y="21431"/>
                </a:cubicBezTo>
                <a:cubicBezTo>
                  <a:pt x="8891" y="12825"/>
                  <a:pt x="8891" y="12825"/>
                  <a:pt x="8891" y="12825"/>
                </a:cubicBezTo>
                <a:cubicBezTo>
                  <a:pt x="9054" y="12994"/>
                  <a:pt x="9054" y="12994"/>
                  <a:pt x="9054" y="12994"/>
                </a:cubicBezTo>
                <a:cubicBezTo>
                  <a:pt x="10191" y="13837"/>
                  <a:pt x="11815" y="14006"/>
                  <a:pt x="13114" y="13162"/>
                </a:cubicBezTo>
                <a:cubicBezTo>
                  <a:pt x="13439" y="12994"/>
                  <a:pt x="13439" y="12994"/>
                  <a:pt x="13439" y="12994"/>
                </a:cubicBezTo>
                <a:cubicBezTo>
                  <a:pt x="13439" y="13500"/>
                  <a:pt x="13439" y="13500"/>
                  <a:pt x="13439" y="13500"/>
                </a:cubicBezTo>
                <a:cubicBezTo>
                  <a:pt x="13276" y="15019"/>
                  <a:pt x="14088" y="16706"/>
                  <a:pt x="15388" y="17550"/>
                </a:cubicBezTo>
                <a:cubicBezTo>
                  <a:pt x="15875" y="17719"/>
                  <a:pt x="16524" y="17887"/>
                  <a:pt x="17174" y="17887"/>
                </a:cubicBezTo>
                <a:cubicBezTo>
                  <a:pt x="18311" y="17887"/>
                  <a:pt x="19448" y="17381"/>
                  <a:pt x="20097" y="16537"/>
                </a:cubicBezTo>
                <a:cubicBezTo>
                  <a:pt x="20097" y="16537"/>
                  <a:pt x="20097" y="16537"/>
                  <a:pt x="20097" y="16537"/>
                </a:cubicBezTo>
                <a:cubicBezTo>
                  <a:pt x="21559" y="12150"/>
                  <a:pt x="20585" y="7425"/>
                  <a:pt x="17661" y="4050"/>
                </a:cubicBezTo>
                <a:close/>
                <a:moveTo>
                  <a:pt x="6293" y="844"/>
                </a:moveTo>
                <a:cubicBezTo>
                  <a:pt x="7917" y="506"/>
                  <a:pt x="9541" y="675"/>
                  <a:pt x="11165" y="1013"/>
                </a:cubicBezTo>
                <a:cubicBezTo>
                  <a:pt x="12627" y="1350"/>
                  <a:pt x="13926" y="1856"/>
                  <a:pt x="15225" y="2869"/>
                </a:cubicBezTo>
                <a:cubicBezTo>
                  <a:pt x="15388" y="3038"/>
                  <a:pt x="15388" y="3038"/>
                  <a:pt x="15388" y="3038"/>
                </a:cubicBezTo>
                <a:cubicBezTo>
                  <a:pt x="9216" y="6244"/>
                  <a:pt x="9216" y="6244"/>
                  <a:pt x="9216" y="6244"/>
                </a:cubicBezTo>
                <a:cubicBezTo>
                  <a:pt x="9216" y="6075"/>
                  <a:pt x="9216" y="6075"/>
                  <a:pt x="9216" y="6075"/>
                </a:cubicBezTo>
                <a:cubicBezTo>
                  <a:pt x="8079" y="4556"/>
                  <a:pt x="7105" y="3038"/>
                  <a:pt x="6130" y="1350"/>
                </a:cubicBezTo>
                <a:cubicBezTo>
                  <a:pt x="5968" y="1013"/>
                  <a:pt x="5968" y="1013"/>
                  <a:pt x="5968" y="1013"/>
                </a:cubicBezTo>
                <a:lnTo>
                  <a:pt x="6293" y="844"/>
                </a:lnTo>
                <a:close/>
                <a:moveTo>
                  <a:pt x="7267" y="6750"/>
                </a:moveTo>
                <a:cubicBezTo>
                  <a:pt x="6942" y="6750"/>
                  <a:pt x="6618" y="6750"/>
                  <a:pt x="6293" y="6581"/>
                </a:cubicBezTo>
                <a:cubicBezTo>
                  <a:pt x="5481" y="6413"/>
                  <a:pt x="4831" y="5906"/>
                  <a:pt x="4506" y="5063"/>
                </a:cubicBezTo>
                <a:cubicBezTo>
                  <a:pt x="4182" y="4388"/>
                  <a:pt x="4019" y="3544"/>
                  <a:pt x="4344" y="2700"/>
                </a:cubicBezTo>
                <a:cubicBezTo>
                  <a:pt x="4344" y="2194"/>
                  <a:pt x="4669" y="1688"/>
                  <a:pt x="4994" y="1350"/>
                </a:cubicBezTo>
                <a:cubicBezTo>
                  <a:pt x="5318" y="1181"/>
                  <a:pt x="5318" y="1181"/>
                  <a:pt x="5318" y="1181"/>
                </a:cubicBezTo>
                <a:cubicBezTo>
                  <a:pt x="5481" y="1350"/>
                  <a:pt x="5481" y="1350"/>
                  <a:pt x="5481" y="1350"/>
                </a:cubicBezTo>
                <a:cubicBezTo>
                  <a:pt x="6293" y="3038"/>
                  <a:pt x="7267" y="4725"/>
                  <a:pt x="8242" y="6244"/>
                </a:cubicBezTo>
                <a:cubicBezTo>
                  <a:pt x="8567" y="6413"/>
                  <a:pt x="8567" y="6413"/>
                  <a:pt x="8567" y="6413"/>
                </a:cubicBezTo>
                <a:cubicBezTo>
                  <a:pt x="8242" y="6581"/>
                  <a:pt x="8242" y="6581"/>
                  <a:pt x="8242" y="6581"/>
                </a:cubicBezTo>
                <a:cubicBezTo>
                  <a:pt x="7917" y="6750"/>
                  <a:pt x="7592" y="6750"/>
                  <a:pt x="7267" y="6750"/>
                </a:cubicBezTo>
                <a:close/>
                <a:moveTo>
                  <a:pt x="13276" y="12150"/>
                </a:moveTo>
                <a:cubicBezTo>
                  <a:pt x="12789" y="12656"/>
                  <a:pt x="11977" y="12994"/>
                  <a:pt x="11165" y="12994"/>
                </a:cubicBezTo>
                <a:cubicBezTo>
                  <a:pt x="10353" y="12994"/>
                  <a:pt x="9703" y="12656"/>
                  <a:pt x="9054" y="11981"/>
                </a:cubicBezTo>
                <a:cubicBezTo>
                  <a:pt x="8567" y="11475"/>
                  <a:pt x="8242" y="10631"/>
                  <a:pt x="8242" y="9788"/>
                </a:cubicBezTo>
                <a:cubicBezTo>
                  <a:pt x="8242" y="8944"/>
                  <a:pt x="8404" y="8269"/>
                  <a:pt x="9054" y="7594"/>
                </a:cubicBezTo>
                <a:cubicBezTo>
                  <a:pt x="9216" y="7425"/>
                  <a:pt x="9216" y="7425"/>
                  <a:pt x="9216" y="7425"/>
                </a:cubicBezTo>
                <a:cubicBezTo>
                  <a:pt x="9379" y="7594"/>
                  <a:pt x="9379" y="7594"/>
                  <a:pt x="9379" y="7594"/>
                </a:cubicBezTo>
                <a:cubicBezTo>
                  <a:pt x="10028" y="8438"/>
                  <a:pt x="10678" y="9113"/>
                  <a:pt x="11327" y="9788"/>
                </a:cubicBezTo>
                <a:cubicBezTo>
                  <a:pt x="11977" y="10463"/>
                  <a:pt x="12627" y="11137"/>
                  <a:pt x="13276" y="11812"/>
                </a:cubicBezTo>
                <a:cubicBezTo>
                  <a:pt x="13601" y="11981"/>
                  <a:pt x="13601" y="11981"/>
                  <a:pt x="13601" y="11981"/>
                </a:cubicBezTo>
                <a:lnTo>
                  <a:pt x="13276" y="12150"/>
                </a:lnTo>
                <a:close/>
                <a:moveTo>
                  <a:pt x="13764" y="11137"/>
                </a:moveTo>
                <a:cubicBezTo>
                  <a:pt x="13114" y="10463"/>
                  <a:pt x="12464" y="9956"/>
                  <a:pt x="11815" y="9281"/>
                </a:cubicBezTo>
                <a:cubicBezTo>
                  <a:pt x="11165" y="8606"/>
                  <a:pt x="10515" y="7931"/>
                  <a:pt x="10028" y="7088"/>
                </a:cubicBezTo>
                <a:cubicBezTo>
                  <a:pt x="9703" y="6919"/>
                  <a:pt x="9703" y="6919"/>
                  <a:pt x="9703" y="6919"/>
                </a:cubicBezTo>
                <a:cubicBezTo>
                  <a:pt x="16037" y="3544"/>
                  <a:pt x="16037" y="3544"/>
                  <a:pt x="16037" y="3544"/>
                </a:cubicBezTo>
                <a:cubicBezTo>
                  <a:pt x="16200" y="3713"/>
                  <a:pt x="16200" y="3713"/>
                  <a:pt x="16200" y="3713"/>
                </a:cubicBezTo>
                <a:cubicBezTo>
                  <a:pt x="16362" y="3881"/>
                  <a:pt x="16524" y="4050"/>
                  <a:pt x="16687" y="4219"/>
                </a:cubicBezTo>
                <a:cubicBezTo>
                  <a:pt x="16849" y="4219"/>
                  <a:pt x="17012" y="4388"/>
                  <a:pt x="17012" y="4556"/>
                </a:cubicBezTo>
                <a:cubicBezTo>
                  <a:pt x="17174" y="4725"/>
                  <a:pt x="17174" y="4725"/>
                  <a:pt x="17174" y="4725"/>
                </a:cubicBezTo>
                <a:cubicBezTo>
                  <a:pt x="13926" y="11306"/>
                  <a:pt x="13926" y="11306"/>
                  <a:pt x="13926" y="11306"/>
                </a:cubicBezTo>
                <a:lnTo>
                  <a:pt x="13764" y="11137"/>
                </a:lnTo>
                <a:close/>
                <a:moveTo>
                  <a:pt x="19448" y="16200"/>
                </a:moveTo>
                <a:cubicBezTo>
                  <a:pt x="18961" y="16537"/>
                  <a:pt x="18636" y="16875"/>
                  <a:pt x="18148" y="17044"/>
                </a:cubicBezTo>
                <a:cubicBezTo>
                  <a:pt x="17824" y="17212"/>
                  <a:pt x="17499" y="17212"/>
                  <a:pt x="17174" y="17212"/>
                </a:cubicBezTo>
                <a:cubicBezTo>
                  <a:pt x="16687" y="17212"/>
                  <a:pt x="16200" y="17044"/>
                  <a:pt x="15712" y="16875"/>
                </a:cubicBezTo>
                <a:cubicBezTo>
                  <a:pt x="15063" y="16369"/>
                  <a:pt x="14576" y="15694"/>
                  <a:pt x="14251" y="14850"/>
                </a:cubicBezTo>
                <a:cubicBezTo>
                  <a:pt x="14088" y="14344"/>
                  <a:pt x="14088" y="13669"/>
                  <a:pt x="14251" y="12994"/>
                </a:cubicBezTo>
                <a:cubicBezTo>
                  <a:pt x="14413" y="12656"/>
                  <a:pt x="14413" y="12656"/>
                  <a:pt x="14413" y="12656"/>
                </a:cubicBezTo>
                <a:cubicBezTo>
                  <a:pt x="14738" y="12825"/>
                  <a:pt x="14738" y="12825"/>
                  <a:pt x="14738" y="12825"/>
                </a:cubicBezTo>
                <a:cubicBezTo>
                  <a:pt x="16200" y="14006"/>
                  <a:pt x="17661" y="15019"/>
                  <a:pt x="19285" y="15862"/>
                </a:cubicBezTo>
                <a:cubicBezTo>
                  <a:pt x="19610" y="16031"/>
                  <a:pt x="19610" y="16031"/>
                  <a:pt x="19610" y="16031"/>
                </a:cubicBezTo>
                <a:lnTo>
                  <a:pt x="19448" y="16200"/>
                </a:lnTo>
                <a:close/>
                <a:moveTo>
                  <a:pt x="19773" y="14850"/>
                </a:moveTo>
                <a:cubicBezTo>
                  <a:pt x="19773" y="15187"/>
                  <a:pt x="19773" y="15187"/>
                  <a:pt x="19773" y="15187"/>
                </a:cubicBezTo>
                <a:cubicBezTo>
                  <a:pt x="19448" y="15019"/>
                  <a:pt x="19448" y="15019"/>
                  <a:pt x="19448" y="15019"/>
                </a:cubicBezTo>
                <a:cubicBezTo>
                  <a:pt x="17824" y="14175"/>
                  <a:pt x="16200" y="13162"/>
                  <a:pt x="14738" y="11981"/>
                </a:cubicBezTo>
                <a:cubicBezTo>
                  <a:pt x="14576" y="11812"/>
                  <a:pt x="14576" y="11812"/>
                  <a:pt x="14576" y="11812"/>
                </a:cubicBezTo>
                <a:cubicBezTo>
                  <a:pt x="17661" y="5400"/>
                  <a:pt x="17661" y="5400"/>
                  <a:pt x="17661" y="5400"/>
                </a:cubicBezTo>
                <a:cubicBezTo>
                  <a:pt x="17986" y="5738"/>
                  <a:pt x="17986" y="5738"/>
                  <a:pt x="17986" y="5738"/>
                </a:cubicBezTo>
                <a:cubicBezTo>
                  <a:pt x="18798" y="6919"/>
                  <a:pt x="19448" y="8438"/>
                  <a:pt x="19773" y="9956"/>
                </a:cubicBezTo>
                <a:cubicBezTo>
                  <a:pt x="20097" y="11644"/>
                  <a:pt x="20097" y="13162"/>
                  <a:pt x="19773" y="14850"/>
                </a:cubicBez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535" name="Freeform 45">
            <a:extLst>
              <a:ext uri="{FF2B5EF4-FFF2-40B4-BE49-F238E27FC236}">
                <a16:creationId xmlns:a16="http://schemas.microsoft.com/office/drawing/2014/main" id="{5E897F6C-D99C-42EF-A5A9-E672C428BD8B}"/>
              </a:ext>
            </a:extLst>
          </p:cNvPr>
          <p:cNvSpPr/>
          <p:nvPr/>
        </p:nvSpPr>
        <p:spPr>
          <a:xfrm>
            <a:off x="2007129" y="5537443"/>
            <a:ext cx="248973" cy="408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2" extrusionOk="0">
                <a:moveTo>
                  <a:pt x="21600" y="237"/>
                </a:moveTo>
                <a:cubicBezTo>
                  <a:pt x="21323" y="69"/>
                  <a:pt x="21046" y="-98"/>
                  <a:pt x="20769" y="69"/>
                </a:cubicBezTo>
                <a:cubicBezTo>
                  <a:pt x="13015" y="1242"/>
                  <a:pt x="13015" y="1242"/>
                  <a:pt x="13015" y="1242"/>
                </a:cubicBezTo>
                <a:cubicBezTo>
                  <a:pt x="12738" y="1242"/>
                  <a:pt x="12738" y="1409"/>
                  <a:pt x="12462" y="1576"/>
                </a:cubicBezTo>
                <a:cubicBezTo>
                  <a:pt x="10523" y="6935"/>
                  <a:pt x="10523" y="6935"/>
                  <a:pt x="10523" y="6935"/>
                </a:cubicBezTo>
                <a:cubicBezTo>
                  <a:pt x="554" y="6935"/>
                  <a:pt x="554" y="6935"/>
                  <a:pt x="554" y="6935"/>
                </a:cubicBezTo>
                <a:cubicBezTo>
                  <a:pt x="277" y="6935"/>
                  <a:pt x="0" y="7102"/>
                  <a:pt x="0" y="7437"/>
                </a:cubicBezTo>
                <a:cubicBezTo>
                  <a:pt x="2769" y="21167"/>
                  <a:pt x="2769" y="21167"/>
                  <a:pt x="2769" y="21167"/>
                </a:cubicBezTo>
                <a:cubicBezTo>
                  <a:pt x="3046" y="21335"/>
                  <a:pt x="3323" y="21502"/>
                  <a:pt x="3600" y="21502"/>
                </a:cubicBezTo>
                <a:cubicBezTo>
                  <a:pt x="14123" y="21502"/>
                  <a:pt x="14123" y="21502"/>
                  <a:pt x="14123" y="21502"/>
                </a:cubicBezTo>
                <a:cubicBezTo>
                  <a:pt x="14400" y="21502"/>
                  <a:pt x="14677" y="21335"/>
                  <a:pt x="14677" y="21167"/>
                </a:cubicBezTo>
                <a:cubicBezTo>
                  <a:pt x="17446" y="7437"/>
                  <a:pt x="17446" y="7437"/>
                  <a:pt x="17446" y="7437"/>
                </a:cubicBezTo>
                <a:cubicBezTo>
                  <a:pt x="17446" y="7102"/>
                  <a:pt x="17169" y="6935"/>
                  <a:pt x="16892" y="6935"/>
                </a:cubicBezTo>
                <a:cubicBezTo>
                  <a:pt x="11908" y="6935"/>
                  <a:pt x="11908" y="6935"/>
                  <a:pt x="11908" y="6935"/>
                </a:cubicBezTo>
                <a:cubicBezTo>
                  <a:pt x="13846" y="1911"/>
                  <a:pt x="13846" y="1911"/>
                  <a:pt x="13846" y="1911"/>
                </a:cubicBezTo>
                <a:cubicBezTo>
                  <a:pt x="21046" y="739"/>
                  <a:pt x="21046" y="739"/>
                  <a:pt x="21046" y="739"/>
                </a:cubicBezTo>
                <a:cubicBezTo>
                  <a:pt x="21323" y="739"/>
                  <a:pt x="21600" y="404"/>
                  <a:pt x="21600" y="237"/>
                </a:cubicBezTo>
                <a:close/>
                <a:moveTo>
                  <a:pt x="1385" y="7772"/>
                </a:moveTo>
                <a:cubicBezTo>
                  <a:pt x="10246" y="7772"/>
                  <a:pt x="10246" y="7772"/>
                  <a:pt x="10246" y="7772"/>
                </a:cubicBezTo>
                <a:cubicBezTo>
                  <a:pt x="8031" y="13800"/>
                  <a:pt x="8031" y="13800"/>
                  <a:pt x="8031" y="13800"/>
                </a:cubicBezTo>
                <a:cubicBezTo>
                  <a:pt x="2769" y="13800"/>
                  <a:pt x="2769" y="13800"/>
                  <a:pt x="2769" y="13800"/>
                </a:cubicBezTo>
                <a:lnTo>
                  <a:pt x="1385" y="7772"/>
                </a:lnTo>
                <a:close/>
                <a:moveTo>
                  <a:pt x="13569" y="20665"/>
                </a:moveTo>
                <a:cubicBezTo>
                  <a:pt x="4154" y="20665"/>
                  <a:pt x="4154" y="20665"/>
                  <a:pt x="4154" y="20665"/>
                </a:cubicBezTo>
                <a:cubicBezTo>
                  <a:pt x="2769" y="14637"/>
                  <a:pt x="2769" y="14637"/>
                  <a:pt x="2769" y="14637"/>
                </a:cubicBezTo>
                <a:cubicBezTo>
                  <a:pt x="14677" y="14637"/>
                  <a:pt x="14677" y="14637"/>
                  <a:pt x="14677" y="14637"/>
                </a:cubicBezTo>
                <a:lnTo>
                  <a:pt x="13569" y="20665"/>
                </a:lnTo>
                <a:close/>
                <a:moveTo>
                  <a:pt x="16062" y="7772"/>
                </a:moveTo>
                <a:cubicBezTo>
                  <a:pt x="14954" y="13800"/>
                  <a:pt x="14954" y="13800"/>
                  <a:pt x="14954" y="13800"/>
                </a:cubicBezTo>
                <a:cubicBezTo>
                  <a:pt x="9415" y="13800"/>
                  <a:pt x="9415" y="13800"/>
                  <a:pt x="9415" y="13800"/>
                </a:cubicBezTo>
                <a:cubicBezTo>
                  <a:pt x="11631" y="7772"/>
                  <a:pt x="11631" y="7772"/>
                  <a:pt x="11631" y="7772"/>
                </a:cubicBezTo>
                <a:lnTo>
                  <a:pt x="16062" y="7772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536" name="Freeform 46">
            <a:extLst>
              <a:ext uri="{FF2B5EF4-FFF2-40B4-BE49-F238E27FC236}">
                <a16:creationId xmlns:a16="http://schemas.microsoft.com/office/drawing/2014/main" id="{60EBA340-B285-4C10-94FC-00B5B524722F}"/>
              </a:ext>
            </a:extLst>
          </p:cNvPr>
          <p:cNvSpPr/>
          <p:nvPr/>
        </p:nvSpPr>
        <p:spPr>
          <a:xfrm>
            <a:off x="1113522" y="5579990"/>
            <a:ext cx="406430" cy="321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4491"/>
                </a:moveTo>
                <a:cubicBezTo>
                  <a:pt x="21600" y="3850"/>
                  <a:pt x="21094" y="3208"/>
                  <a:pt x="20588" y="3208"/>
                </a:cubicBezTo>
                <a:cubicBezTo>
                  <a:pt x="15019" y="3208"/>
                  <a:pt x="15019" y="3208"/>
                  <a:pt x="15019" y="3208"/>
                </a:cubicBezTo>
                <a:cubicBezTo>
                  <a:pt x="15019" y="1283"/>
                  <a:pt x="15019" y="1283"/>
                  <a:pt x="15019" y="1283"/>
                </a:cubicBezTo>
                <a:cubicBezTo>
                  <a:pt x="15019" y="642"/>
                  <a:pt x="14513" y="0"/>
                  <a:pt x="14006" y="0"/>
                </a:cubicBezTo>
                <a:cubicBezTo>
                  <a:pt x="7594" y="0"/>
                  <a:pt x="7594" y="0"/>
                  <a:pt x="7594" y="0"/>
                </a:cubicBezTo>
                <a:cubicBezTo>
                  <a:pt x="7087" y="0"/>
                  <a:pt x="6581" y="642"/>
                  <a:pt x="6581" y="1283"/>
                </a:cubicBezTo>
                <a:cubicBezTo>
                  <a:pt x="6581" y="3208"/>
                  <a:pt x="6581" y="3208"/>
                  <a:pt x="6581" y="3208"/>
                </a:cubicBezTo>
                <a:cubicBezTo>
                  <a:pt x="1012" y="3208"/>
                  <a:pt x="1012" y="3208"/>
                  <a:pt x="1012" y="3208"/>
                </a:cubicBezTo>
                <a:cubicBezTo>
                  <a:pt x="506" y="3208"/>
                  <a:pt x="0" y="3850"/>
                  <a:pt x="0" y="4491"/>
                </a:cubicBezTo>
                <a:cubicBezTo>
                  <a:pt x="0" y="20317"/>
                  <a:pt x="0" y="20317"/>
                  <a:pt x="0" y="20317"/>
                </a:cubicBezTo>
                <a:cubicBezTo>
                  <a:pt x="0" y="20958"/>
                  <a:pt x="506" y="21600"/>
                  <a:pt x="1012" y="21600"/>
                </a:cubicBezTo>
                <a:cubicBezTo>
                  <a:pt x="20588" y="21600"/>
                  <a:pt x="20588" y="21600"/>
                  <a:pt x="20588" y="21600"/>
                </a:cubicBezTo>
                <a:cubicBezTo>
                  <a:pt x="21094" y="21600"/>
                  <a:pt x="21600" y="20958"/>
                  <a:pt x="21600" y="20317"/>
                </a:cubicBezTo>
                <a:lnTo>
                  <a:pt x="21600" y="4491"/>
                </a:lnTo>
                <a:close/>
                <a:moveTo>
                  <a:pt x="7425" y="1069"/>
                </a:moveTo>
                <a:cubicBezTo>
                  <a:pt x="14175" y="1069"/>
                  <a:pt x="14175" y="1069"/>
                  <a:pt x="14175" y="1069"/>
                </a:cubicBezTo>
                <a:cubicBezTo>
                  <a:pt x="14175" y="3208"/>
                  <a:pt x="14175" y="3208"/>
                  <a:pt x="14175" y="3208"/>
                </a:cubicBezTo>
                <a:cubicBezTo>
                  <a:pt x="7425" y="3208"/>
                  <a:pt x="7425" y="3208"/>
                  <a:pt x="7425" y="3208"/>
                </a:cubicBezTo>
                <a:lnTo>
                  <a:pt x="7425" y="1069"/>
                </a:lnTo>
                <a:close/>
                <a:moveTo>
                  <a:pt x="3712" y="20531"/>
                </a:moveTo>
                <a:cubicBezTo>
                  <a:pt x="844" y="20531"/>
                  <a:pt x="844" y="20531"/>
                  <a:pt x="844" y="20531"/>
                </a:cubicBezTo>
                <a:cubicBezTo>
                  <a:pt x="844" y="4063"/>
                  <a:pt x="844" y="4063"/>
                  <a:pt x="844" y="4063"/>
                </a:cubicBezTo>
                <a:cubicBezTo>
                  <a:pt x="3712" y="4063"/>
                  <a:pt x="3712" y="4063"/>
                  <a:pt x="3712" y="4063"/>
                </a:cubicBezTo>
                <a:lnTo>
                  <a:pt x="3712" y="20531"/>
                </a:lnTo>
                <a:close/>
                <a:moveTo>
                  <a:pt x="17044" y="20531"/>
                </a:moveTo>
                <a:cubicBezTo>
                  <a:pt x="4556" y="20531"/>
                  <a:pt x="4556" y="20531"/>
                  <a:pt x="4556" y="20531"/>
                </a:cubicBezTo>
                <a:cubicBezTo>
                  <a:pt x="4556" y="4063"/>
                  <a:pt x="4556" y="4063"/>
                  <a:pt x="4556" y="4063"/>
                </a:cubicBezTo>
                <a:cubicBezTo>
                  <a:pt x="17044" y="4063"/>
                  <a:pt x="17044" y="4063"/>
                  <a:pt x="17044" y="4063"/>
                </a:cubicBezTo>
                <a:lnTo>
                  <a:pt x="17044" y="20531"/>
                </a:lnTo>
                <a:close/>
                <a:moveTo>
                  <a:pt x="20756" y="20531"/>
                </a:moveTo>
                <a:cubicBezTo>
                  <a:pt x="17888" y="20531"/>
                  <a:pt x="17888" y="20531"/>
                  <a:pt x="17888" y="20531"/>
                </a:cubicBezTo>
                <a:cubicBezTo>
                  <a:pt x="17888" y="4063"/>
                  <a:pt x="17888" y="4063"/>
                  <a:pt x="17888" y="4063"/>
                </a:cubicBezTo>
                <a:cubicBezTo>
                  <a:pt x="20756" y="4063"/>
                  <a:pt x="20756" y="4063"/>
                  <a:pt x="20756" y="4063"/>
                </a:cubicBezTo>
                <a:lnTo>
                  <a:pt x="20756" y="20531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537" name="Freeform 56">
            <a:extLst>
              <a:ext uri="{FF2B5EF4-FFF2-40B4-BE49-F238E27FC236}">
                <a16:creationId xmlns:a16="http://schemas.microsoft.com/office/drawing/2014/main" id="{DF1A8C67-9DDA-435F-9372-09120DE82BD4}"/>
              </a:ext>
            </a:extLst>
          </p:cNvPr>
          <p:cNvSpPr/>
          <p:nvPr/>
        </p:nvSpPr>
        <p:spPr>
          <a:xfrm>
            <a:off x="5187242" y="4722719"/>
            <a:ext cx="406430" cy="406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3712" y="18731"/>
                </a:moveTo>
                <a:cubicBezTo>
                  <a:pt x="4219" y="19069"/>
                  <a:pt x="4725" y="19237"/>
                  <a:pt x="5231" y="19237"/>
                </a:cubicBezTo>
                <a:cubicBezTo>
                  <a:pt x="6075" y="19237"/>
                  <a:pt x="6750" y="18900"/>
                  <a:pt x="7256" y="18394"/>
                </a:cubicBezTo>
                <a:cubicBezTo>
                  <a:pt x="20756" y="4894"/>
                  <a:pt x="20756" y="4894"/>
                  <a:pt x="20756" y="4894"/>
                </a:cubicBezTo>
                <a:cubicBezTo>
                  <a:pt x="21263" y="4388"/>
                  <a:pt x="21600" y="3713"/>
                  <a:pt x="21600" y="2869"/>
                </a:cubicBezTo>
                <a:cubicBezTo>
                  <a:pt x="21600" y="2194"/>
                  <a:pt x="21263" y="1350"/>
                  <a:pt x="20756" y="844"/>
                </a:cubicBezTo>
                <a:cubicBezTo>
                  <a:pt x="20250" y="338"/>
                  <a:pt x="19406" y="0"/>
                  <a:pt x="18731" y="0"/>
                </a:cubicBezTo>
                <a:cubicBezTo>
                  <a:pt x="17888" y="0"/>
                  <a:pt x="17213" y="338"/>
                  <a:pt x="16706" y="844"/>
                </a:cubicBezTo>
                <a:cubicBezTo>
                  <a:pt x="3206" y="14344"/>
                  <a:pt x="3206" y="14344"/>
                  <a:pt x="3206" y="14344"/>
                </a:cubicBezTo>
                <a:cubicBezTo>
                  <a:pt x="2194" y="15187"/>
                  <a:pt x="2025" y="16706"/>
                  <a:pt x="2869" y="17887"/>
                </a:cubicBezTo>
                <a:cubicBezTo>
                  <a:pt x="3037" y="18056"/>
                  <a:pt x="3037" y="18056"/>
                  <a:pt x="3037" y="18056"/>
                </a:cubicBezTo>
                <a:cubicBezTo>
                  <a:pt x="169" y="20925"/>
                  <a:pt x="169" y="20925"/>
                  <a:pt x="169" y="20925"/>
                </a:cubicBezTo>
                <a:cubicBezTo>
                  <a:pt x="0" y="21094"/>
                  <a:pt x="0" y="21094"/>
                  <a:pt x="0" y="21262"/>
                </a:cubicBezTo>
                <a:cubicBezTo>
                  <a:pt x="0" y="21262"/>
                  <a:pt x="0" y="21431"/>
                  <a:pt x="169" y="21431"/>
                </a:cubicBezTo>
                <a:cubicBezTo>
                  <a:pt x="337" y="21600"/>
                  <a:pt x="506" y="21600"/>
                  <a:pt x="675" y="21431"/>
                </a:cubicBezTo>
                <a:cubicBezTo>
                  <a:pt x="3544" y="18562"/>
                  <a:pt x="3544" y="18562"/>
                  <a:pt x="3544" y="18562"/>
                </a:cubicBezTo>
                <a:lnTo>
                  <a:pt x="3712" y="18731"/>
                </a:lnTo>
                <a:close/>
                <a:moveTo>
                  <a:pt x="3375" y="17212"/>
                </a:moveTo>
                <a:cubicBezTo>
                  <a:pt x="3037" y="16369"/>
                  <a:pt x="3206" y="15525"/>
                  <a:pt x="3712" y="14850"/>
                </a:cubicBezTo>
                <a:cubicBezTo>
                  <a:pt x="17213" y="1350"/>
                  <a:pt x="17213" y="1350"/>
                  <a:pt x="17213" y="1350"/>
                </a:cubicBezTo>
                <a:cubicBezTo>
                  <a:pt x="18056" y="506"/>
                  <a:pt x="19406" y="506"/>
                  <a:pt x="20250" y="1350"/>
                </a:cubicBezTo>
                <a:cubicBezTo>
                  <a:pt x="21094" y="2194"/>
                  <a:pt x="21094" y="3544"/>
                  <a:pt x="20250" y="4388"/>
                </a:cubicBezTo>
                <a:cubicBezTo>
                  <a:pt x="6750" y="17887"/>
                  <a:pt x="6750" y="17887"/>
                  <a:pt x="6750" y="17887"/>
                </a:cubicBezTo>
                <a:cubicBezTo>
                  <a:pt x="6412" y="18225"/>
                  <a:pt x="5906" y="18394"/>
                  <a:pt x="5231" y="18394"/>
                </a:cubicBezTo>
                <a:cubicBezTo>
                  <a:pt x="4894" y="18394"/>
                  <a:pt x="4556" y="18394"/>
                  <a:pt x="4387" y="18225"/>
                </a:cubicBezTo>
                <a:cubicBezTo>
                  <a:pt x="4050" y="18056"/>
                  <a:pt x="4050" y="18056"/>
                  <a:pt x="4050" y="18056"/>
                </a:cubicBezTo>
                <a:cubicBezTo>
                  <a:pt x="11813" y="10294"/>
                  <a:pt x="11813" y="10294"/>
                  <a:pt x="11813" y="10294"/>
                </a:cubicBezTo>
                <a:cubicBezTo>
                  <a:pt x="11981" y="10125"/>
                  <a:pt x="11981" y="9956"/>
                  <a:pt x="11813" y="9788"/>
                </a:cubicBezTo>
                <a:cubicBezTo>
                  <a:pt x="11644" y="9619"/>
                  <a:pt x="11475" y="9619"/>
                  <a:pt x="11306" y="9788"/>
                </a:cubicBezTo>
                <a:cubicBezTo>
                  <a:pt x="3544" y="17550"/>
                  <a:pt x="3544" y="17550"/>
                  <a:pt x="3544" y="17550"/>
                </a:cubicBezTo>
                <a:lnTo>
                  <a:pt x="3375" y="17212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538" name="组合 537">
            <a:extLst>
              <a:ext uri="{FF2B5EF4-FFF2-40B4-BE49-F238E27FC236}">
                <a16:creationId xmlns:a16="http://schemas.microsoft.com/office/drawing/2014/main" id="{37EFD340-67A7-43C7-8E1B-7D27B566AF9A}"/>
              </a:ext>
            </a:extLst>
          </p:cNvPr>
          <p:cNvGrpSpPr/>
          <p:nvPr/>
        </p:nvGrpSpPr>
        <p:grpSpPr>
          <a:xfrm>
            <a:off x="4371385" y="4722719"/>
            <a:ext cx="408081" cy="409420"/>
            <a:chOff x="4371385" y="4722719"/>
            <a:chExt cx="408081" cy="409420"/>
          </a:xfrm>
          <a:solidFill>
            <a:schemeClr val="tx1"/>
          </a:solidFill>
        </p:grpSpPr>
        <p:sp>
          <p:nvSpPr>
            <p:cNvPr id="539" name="Freeform 57">
              <a:extLst>
                <a:ext uri="{FF2B5EF4-FFF2-40B4-BE49-F238E27FC236}">
                  <a16:creationId xmlns:a16="http://schemas.microsoft.com/office/drawing/2014/main" id="{305AEEF2-B21D-42AE-827F-F4439AD109DD}"/>
                </a:ext>
              </a:extLst>
            </p:cNvPr>
            <p:cNvSpPr/>
            <p:nvPr/>
          </p:nvSpPr>
          <p:spPr>
            <a:xfrm>
              <a:off x="4636812" y="4783279"/>
              <a:ext cx="14805" cy="15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20" extrusionOk="0">
                  <a:moveTo>
                    <a:pt x="4320" y="4320"/>
                  </a:moveTo>
                  <a:cubicBezTo>
                    <a:pt x="0" y="8640"/>
                    <a:pt x="0" y="8640"/>
                    <a:pt x="0" y="12960"/>
                  </a:cubicBezTo>
                  <a:cubicBezTo>
                    <a:pt x="0" y="12960"/>
                    <a:pt x="0" y="17280"/>
                    <a:pt x="4320" y="17280"/>
                  </a:cubicBezTo>
                  <a:cubicBezTo>
                    <a:pt x="8640" y="21600"/>
                    <a:pt x="12960" y="21600"/>
                    <a:pt x="17280" y="17280"/>
                  </a:cubicBezTo>
                  <a:cubicBezTo>
                    <a:pt x="17280" y="17280"/>
                    <a:pt x="21600" y="12960"/>
                    <a:pt x="21600" y="12960"/>
                  </a:cubicBezTo>
                  <a:cubicBezTo>
                    <a:pt x="21600" y="8640"/>
                    <a:pt x="17280" y="8640"/>
                    <a:pt x="17280" y="4320"/>
                  </a:cubicBezTo>
                  <a:cubicBezTo>
                    <a:pt x="12960" y="4320"/>
                    <a:pt x="12960" y="0"/>
                    <a:pt x="8640" y="0"/>
                  </a:cubicBezTo>
                  <a:cubicBezTo>
                    <a:pt x="8640" y="0"/>
                    <a:pt x="4320" y="4320"/>
                    <a:pt x="4320" y="432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40" name="Freeform 58">
              <a:extLst>
                <a:ext uri="{FF2B5EF4-FFF2-40B4-BE49-F238E27FC236}">
                  <a16:creationId xmlns:a16="http://schemas.microsoft.com/office/drawing/2014/main" id="{8C064D3A-1130-45EA-AEA9-752090D9F355}"/>
                </a:ext>
              </a:extLst>
            </p:cNvPr>
            <p:cNvSpPr/>
            <p:nvPr/>
          </p:nvSpPr>
          <p:spPr>
            <a:xfrm>
              <a:off x="4626853" y="4829036"/>
              <a:ext cx="14535" cy="1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0" h="20250" extrusionOk="0">
                  <a:moveTo>
                    <a:pt x="11880" y="0"/>
                  </a:moveTo>
                  <a:cubicBezTo>
                    <a:pt x="7560" y="0"/>
                    <a:pt x="3240" y="0"/>
                    <a:pt x="3240" y="0"/>
                  </a:cubicBezTo>
                  <a:cubicBezTo>
                    <a:pt x="-1080" y="5400"/>
                    <a:pt x="-1080" y="16200"/>
                    <a:pt x="3240" y="16200"/>
                  </a:cubicBezTo>
                  <a:cubicBezTo>
                    <a:pt x="7560" y="21600"/>
                    <a:pt x="11880" y="21600"/>
                    <a:pt x="16200" y="16200"/>
                  </a:cubicBezTo>
                  <a:cubicBezTo>
                    <a:pt x="20520" y="16200"/>
                    <a:pt x="20520" y="5400"/>
                    <a:pt x="16200" y="0"/>
                  </a:cubicBezTo>
                  <a:cubicBezTo>
                    <a:pt x="16200" y="0"/>
                    <a:pt x="11880" y="0"/>
                    <a:pt x="11880" y="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41" name="Freeform 59">
              <a:extLst>
                <a:ext uri="{FF2B5EF4-FFF2-40B4-BE49-F238E27FC236}">
                  <a16:creationId xmlns:a16="http://schemas.microsoft.com/office/drawing/2014/main" id="{2DC29F37-09B7-44A4-91B2-0C10C92315A4}"/>
                </a:ext>
              </a:extLst>
            </p:cNvPr>
            <p:cNvSpPr/>
            <p:nvPr/>
          </p:nvSpPr>
          <p:spPr>
            <a:xfrm>
              <a:off x="4668573" y="4818270"/>
              <a:ext cx="14535" cy="15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0" h="20520" extrusionOk="0">
                  <a:moveTo>
                    <a:pt x="16200" y="17280"/>
                  </a:moveTo>
                  <a:cubicBezTo>
                    <a:pt x="20520" y="12960"/>
                    <a:pt x="20520" y="4320"/>
                    <a:pt x="16200" y="4320"/>
                  </a:cubicBezTo>
                  <a:cubicBezTo>
                    <a:pt x="16200" y="0"/>
                    <a:pt x="11880" y="0"/>
                    <a:pt x="11880" y="0"/>
                  </a:cubicBezTo>
                  <a:cubicBezTo>
                    <a:pt x="7560" y="0"/>
                    <a:pt x="7560" y="0"/>
                    <a:pt x="3240" y="4320"/>
                  </a:cubicBezTo>
                  <a:cubicBezTo>
                    <a:pt x="-1080" y="4320"/>
                    <a:pt x="-1080" y="12960"/>
                    <a:pt x="3240" y="17280"/>
                  </a:cubicBezTo>
                  <a:cubicBezTo>
                    <a:pt x="7560" y="21600"/>
                    <a:pt x="16200" y="21600"/>
                    <a:pt x="16200" y="1728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42" name="Freeform 60">
              <a:extLst>
                <a:ext uri="{FF2B5EF4-FFF2-40B4-BE49-F238E27FC236}">
                  <a16:creationId xmlns:a16="http://schemas.microsoft.com/office/drawing/2014/main" id="{23264754-30B2-4AEC-9A93-E07DDD503D00}"/>
                </a:ext>
              </a:extLst>
            </p:cNvPr>
            <p:cNvSpPr/>
            <p:nvPr/>
          </p:nvSpPr>
          <p:spPr>
            <a:xfrm>
              <a:off x="4663122" y="4859989"/>
              <a:ext cx="13324" cy="15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0" h="20520" extrusionOk="0">
                  <a:moveTo>
                    <a:pt x="16200" y="17280"/>
                  </a:moveTo>
                  <a:cubicBezTo>
                    <a:pt x="20520" y="12960"/>
                    <a:pt x="20520" y="8640"/>
                    <a:pt x="16200" y="4320"/>
                  </a:cubicBezTo>
                  <a:cubicBezTo>
                    <a:pt x="11880" y="0"/>
                    <a:pt x="11880" y="0"/>
                    <a:pt x="7560" y="0"/>
                  </a:cubicBezTo>
                  <a:cubicBezTo>
                    <a:pt x="7560" y="0"/>
                    <a:pt x="3240" y="0"/>
                    <a:pt x="3240" y="4320"/>
                  </a:cubicBezTo>
                  <a:cubicBezTo>
                    <a:pt x="-1080" y="8640"/>
                    <a:pt x="-1080" y="12960"/>
                    <a:pt x="3240" y="17280"/>
                  </a:cubicBezTo>
                  <a:cubicBezTo>
                    <a:pt x="3240" y="21600"/>
                    <a:pt x="11880" y="21600"/>
                    <a:pt x="16200" y="1728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43" name="Freeform 61">
              <a:extLst>
                <a:ext uri="{FF2B5EF4-FFF2-40B4-BE49-F238E27FC236}">
                  <a16:creationId xmlns:a16="http://schemas.microsoft.com/office/drawing/2014/main" id="{F0174F9C-BE0F-4EC1-BF91-FEB7DCD0FC78}"/>
                </a:ext>
              </a:extLst>
            </p:cNvPr>
            <p:cNvSpPr/>
            <p:nvPr/>
          </p:nvSpPr>
          <p:spPr>
            <a:xfrm>
              <a:off x="4703563" y="4850569"/>
              <a:ext cx="14535" cy="15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0" h="20520" extrusionOk="0">
                  <a:moveTo>
                    <a:pt x="16200" y="17280"/>
                  </a:moveTo>
                  <a:cubicBezTo>
                    <a:pt x="20520" y="12960"/>
                    <a:pt x="20520" y="8640"/>
                    <a:pt x="16200" y="4320"/>
                  </a:cubicBezTo>
                  <a:cubicBezTo>
                    <a:pt x="11880" y="4320"/>
                    <a:pt x="11880" y="0"/>
                    <a:pt x="7560" y="0"/>
                  </a:cubicBezTo>
                  <a:cubicBezTo>
                    <a:pt x="7560" y="0"/>
                    <a:pt x="3240" y="4320"/>
                    <a:pt x="3240" y="4320"/>
                  </a:cubicBezTo>
                  <a:cubicBezTo>
                    <a:pt x="-1080" y="8640"/>
                    <a:pt x="-1080" y="12960"/>
                    <a:pt x="3240" y="17280"/>
                  </a:cubicBezTo>
                  <a:cubicBezTo>
                    <a:pt x="7560" y="21600"/>
                    <a:pt x="11880" y="21600"/>
                    <a:pt x="16200" y="1728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44" name="Freeform 62">
              <a:extLst>
                <a:ext uri="{FF2B5EF4-FFF2-40B4-BE49-F238E27FC236}">
                  <a16:creationId xmlns:a16="http://schemas.microsoft.com/office/drawing/2014/main" id="{1E2DFFB5-C487-4CB6-BB7A-3DFD66BF90D6}"/>
                </a:ext>
              </a:extLst>
            </p:cNvPr>
            <p:cNvSpPr/>
            <p:nvPr/>
          </p:nvSpPr>
          <p:spPr>
            <a:xfrm>
              <a:off x="4503040" y="5057821"/>
              <a:ext cx="14535" cy="15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0" h="20520" extrusionOk="0">
                  <a:moveTo>
                    <a:pt x="16200" y="17280"/>
                  </a:moveTo>
                  <a:cubicBezTo>
                    <a:pt x="20520" y="12960"/>
                    <a:pt x="20520" y="8640"/>
                    <a:pt x="16200" y="4320"/>
                  </a:cubicBezTo>
                  <a:cubicBezTo>
                    <a:pt x="16200" y="0"/>
                    <a:pt x="11880" y="0"/>
                    <a:pt x="11880" y="0"/>
                  </a:cubicBezTo>
                  <a:cubicBezTo>
                    <a:pt x="7560" y="0"/>
                    <a:pt x="7560" y="0"/>
                    <a:pt x="3240" y="4320"/>
                  </a:cubicBezTo>
                  <a:cubicBezTo>
                    <a:pt x="-1080" y="8640"/>
                    <a:pt x="-1080" y="12960"/>
                    <a:pt x="3240" y="17280"/>
                  </a:cubicBezTo>
                  <a:cubicBezTo>
                    <a:pt x="7560" y="21600"/>
                    <a:pt x="16200" y="21600"/>
                    <a:pt x="16200" y="1728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45" name="Freeform 63">
              <a:extLst>
                <a:ext uri="{FF2B5EF4-FFF2-40B4-BE49-F238E27FC236}">
                  <a16:creationId xmlns:a16="http://schemas.microsoft.com/office/drawing/2014/main" id="{DE630834-16E4-47F4-9317-A928273B3E4B}"/>
                </a:ext>
              </a:extLst>
            </p:cNvPr>
            <p:cNvSpPr/>
            <p:nvPr/>
          </p:nvSpPr>
          <p:spPr>
            <a:xfrm>
              <a:off x="4511653" y="5016102"/>
              <a:ext cx="16150" cy="15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20" extrusionOk="0">
                  <a:moveTo>
                    <a:pt x="17280" y="17280"/>
                  </a:moveTo>
                  <a:cubicBezTo>
                    <a:pt x="17280" y="12960"/>
                    <a:pt x="21600" y="12960"/>
                    <a:pt x="21600" y="8640"/>
                  </a:cubicBezTo>
                  <a:cubicBezTo>
                    <a:pt x="21600" y="8640"/>
                    <a:pt x="17280" y="4320"/>
                    <a:pt x="17280" y="4320"/>
                  </a:cubicBezTo>
                  <a:cubicBezTo>
                    <a:pt x="17280" y="0"/>
                    <a:pt x="12960" y="0"/>
                    <a:pt x="8640" y="0"/>
                  </a:cubicBezTo>
                  <a:cubicBezTo>
                    <a:pt x="8640" y="0"/>
                    <a:pt x="4320" y="0"/>
                    <a:pt x="4320" y="4320"/>
                  </a:cubicBezTo>
                  <a:cubicBezTo>
                    <a:pt x="0" y="4320"/>
                    <a:pt x="0" y="8640"/>
                    <a:pt x="0" y="8640"/>
                  </a:cubicBezTo>
                  <a:cubicBezTo>
                    <a:pt x="0" y="12960"/>
                    <a:pt x="0" y="12960"/>
                    <a:pt x="4320" y="17280"/>
                  </a:cubicBezTo>
                  <a:cubicBezTo>
                    <a:pt x="8640" y="21600"/>
                    <a:pt x="12960" y="21600"/>
                    <a:pt x="17280" y="1728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46" name="Freeform 64">
              <a:extLst>
                <a:ext uri="{FF2B5EF4-FFF2-40B4-BE49-F238E27FC236}">
                  <a16:creationId xmlns:a16="http://schemas.microsoft.com/office/drawing/2014/main" id="{8FAF62E2-85C5-4A48-9938-D013C6E6BAFE}"/>
                </a:ext>
              </a:extLst>
            </p:cNvPr>
            <p:cNvSpPr/>
            <p:nvPr/>
          </p:nvSpPr>
          <p:spPr>
            <a:xfrm>
              <a:off x="4472020" y="5025522"/>
              <a:ext cx="13324" cy="13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0" h="21600" extrusionOk="0">
                  <a:moveTo>
                    <a:pt x="16200" y="21600"/>
                  </a:moveTo>
                  <a:cubicBezTo>
                    <a:pt x="20520" y="16200"/>
                    <a:pt x="20520" y="5400"/>
                    <a:pt x="16200" y="0"/>
                  </a:cubicBezTo>
                  <a:cubicBezTo>
                    <a:pt x="11880" y="0"/>
                    <a:pt x="11880" y="0"/>
                    <a:pt x="7560" y="0"/>
                  </a:cubicBezTo>
                  <a:cubicBezTo>
                    <a:pt x="7560" y="0"/>
                    <a:pt x="3240" y="0"/>
                    <a:pt x="3240" y="0"/>
                  </a:cubicBezTo>
                  <a:cubicBezTo>
                    <a:pt x="-1080" y="5400"/>
                    <a:pt x="-1080" y="16200"/>
                    <a:pt x="3240" y="16200"/>
                  </a:cubicBezTo>
                  <a:cubicBezTo>
                    <a:pt x="7560" y="21600"/>
                    <a:pt x="11880" y="21600"/>
                    <a:pt x="16200" y="216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47" name="Freeform 65">
              <a:extLst>
                <a:ext uri="{FF2B5EF4-FFF2-40B4-BE49-F238E27FC236}">
                  <a16:creationId xmlns:a16="http://schemas.microsoft.com/office/drawing/2014/main" id="{E550905D-B7C4-4541-9432-D208F0F76A62}"/>
                </a:ext>
              </a:extLst>
            </p:cNvPr>
            <p:cNvSpPr/>
            <p:nvPr/>
          </p:nvSpPr>
          <p:spPr>
            <a:xfrm>
              <a:off x="4477470" y="4981111"/>
              <a:ext cx="15343" cy="15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0" h="20520" extrusionOk="0">
                  <a:moveTo>
                    <a:pt x="20520" y="17280"/>
                  </a:moveTo>
                  <a:cubicBezTo>
                    <a:pt x="20520" y="17280"/>
                    <a:pt x="20520" y="12960"/>
                    <a:pt x="20520" y="12960"/>
                  </a:cubicBezTo>
                  <a:cubicBezTo>
                    <a:pt x="20520" y="8640"/>
                    <a:pt x="20520" y="8640"/>
                    <a:pt x="20520" y="4320"/>
                  </a:cubicBezTo>
                  <a:cubicBezTo>
                    <a:pt x="16200" y="4320"/>
                    <a:pt x="16200" y="0"/>
                    <a:pt x="11880" y="0"/>
                  </a:cubicBezTo>
                  <a:cubicBezTo>
                    <a:pt x="7560" y="0"/>
                    <a:pt x="7560" y="4320"/>
                    <a:pt x="3240" y="4320"/>
                  </a:cubicBezTo>
                  <a:cubicBezTo>
                    <a:pt x="-1080" y="8640"/>
                    <a:pt x="-1080" y="12960"/>
                    <a:pt x="3240" y="17280"/>
                  </a:cubicBezTo>
                  <a:cubicBezTo>
                    <a:pt x="7560" y="21600"/>
                    <a:pt x="16200" y="21600"/>
                    <a:pt x="20520" y="1728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48" name="Freeform 66">
              <a:extLst>
                <a:ext uri="{FF2B5EF4-FFF2-40B4-BE49-F238E27FC236}">
                  <a16:creationId xmlns:a16="http://schemas.microsoft.com/office/drawing/2014/main" id="{3DD43F49-B4C7-42DE-944B-255226BA903E}"/>
                </a:ext>
              </a:extLst>
            </p:cNvPr>
            <p:cNvSpPr/>
            <p:nvPr/>
          </p:nvSpPr>
          <p:spPr>
            <a:xfrm>
              <a:off x="4438980" y="4990531"/>
              <a:ext cx="12113" cy="15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20" extrusionOk="0">
                  <a:moveTo>
                    <a:pt x="10800" y="0"/>
                  </a:moveTo>
                  <a:cubicBezTo>
                    <a:pt x="5400" y="0"/>
                    <a:pt x="5400" y="0"/>
                    <a:pt x="0" y="4320"/>
                  </a:cubicBezTo>
                  <a:cubicBezTo>
                    <a:pt x="0" y="4320"/>
                    <a:pt x="0" y="8640"/>
                    <a:pt x="0" y="8640"/>
                  </a:cubicBezTo>
                  <a:cubicBezTo>
                    <a:pt x="0" y="12960"/>
                    <a:pt x="0" y="17280"/>
                    <a:pt x="0" y="17280"/>
                  </a:cubicBezTo>
                  <a:cubicBezTo>
                    <a:pt x="5400" y="21600"/>
                    <a:pt x="16200" y="21600"/>
                    <a:pt x="16200" y="17280"/>
                  </a:cubicBezTo>
                  <a:cubicBezTo>
                    <a:pt x="21600" y="17280"/>
                    <a:pt x="21600" y="12960"/>
                    <a:pt x="21600" y="8640"/>
                  </a:cubicBezTo>
                  <a:cubicBezTo>
                    <a:pt x="21600" y="8640"/>
                    <a:pt x="21600" y="4320"/>
                    <a:pt x="16200" y="4320"/>
                  </a:cubicBezTo>
                  <a:cubicBezTo>
                    <a:pt x="16200" y="0"/>
                    <a:pt x="10800" y="0"/>
                    <a:pt x="10800" y="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49" name="Freeform 67">
              <a:extLst>
                <a:ext uri="{FF2B5EF4-FFF2-40B4-BE49-F238E27FC236}">
                  <a16:creationId xmlns:a16="http://schemas.microsoft.com/office/drawing/2014/main" id="{2303A004-99D7-4A86-9242-8064DB387155}"/>
                </a:ext>
              </a:extLst>
            </p:cNvPr>
            <p:cNvSpPr/>
            <p:nvPr/>
          </p:nvSpPr>
          <p:spPr>
            <a:xfrm>
              <a:off x="4371385" y="4722719"/>
              <a:ext cx="408081" cy="409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1474" extrusionOk="0">
                  <a:moveTo>
                    <a:pt x="21139" y="6363"/>
                  </a:moveTo>
                  <a:cubicBezTo>
                    <a:pt x="15111" y="335"/>
                    <a:pt x="15111" y="335"/>
                    <a:pt x="15111" y="335"/>
                  </a:cubicBezTo>
                  <a:cubicBezTo>
                    <a:pt x="14776" y="167"/>
                    <a:pt x="14609" y="0"/>
                    <a:pt x="14274" y="0"/>
                  </a:cubicBezTo>
                  <a:cubicBezTo>
                    <a:pt x="14107" y="0"/>
                    <a:pt x="13772" y="167"/>
                    <a:pt x="13604" y="335"/>
                  </a:cubicBezTo>
                  <a:cubicBezTo>
                    <a:pt x="376" y="13563"/>
                    <a:pt x="376" y="13563"/>
                    <a:pt x="376" y="13563"/>
                  </a:cubicBezTo>
                  <a:cubicBezTo>
                    <a:pt x="-126" y="13898"/>
                    <a:pt x="-126" y="14567"/>
                    <a:pt x="376" y="15070"/>
                  </a:cubicBezTo>
                  <a:cubicBezTo>
                    <a:pt x="6404" y="21098"/>
                    <a:pt x="6404" y="21098"/>
                    <a:pt x="6404" y="21098"/>
                  </a:cubicBezTo>
                  <a:cubicBezTo>
                    <a:pt x="6907" y="21600"/>
                    <a:pt x="7576" y="21600"/>
                    <a:pt x="7911" y="21098"/>
                  </a:cubicBezTo>
                  <a:cubicBezTo>
                    <a:pt x="21139" y="7870"/>
                    <a:pt x="21139" y="7870"/>
                    <a:pt x="21139" y="7870"/>
                  </a:cubicBezTo>
                  <a:cubicBezTo>
                    <a:pt x="21307" y="7702"/>
                    <a:pt x="21474" y="7367"/>
                    <a:pt x="21474" y="7200"/>
                  </a:cubicBezTo>
                  <a:cubicBezTo>
                    <a:pt x="21474" y="6865"/>
                    <a:pt x="21307" y="6698"/>
                    <a:pt x="21139" y="6363"/>
                  </a:cubicBezTo>
                  <a:close/>
                  <a:moveTo>
                    <a:pt x="7241" y="20763"/>
                  </a:moveTo>
                  <a:cubicBezTo>
                    <a:pt x="711" y="14233"/>
                    <a:pt x="711" y="14233"/>
                    <a:pt x="711" y="14233"/>
                  </a:cubicBezTo>
                  <a:cubicBezTo>
                    <a:pt x="5065" y="10047"/>
                    <a:pt x="5065" y="10047"/>
                    <a:pt x="5065" y="10047"/>
                  </a:cubicBezTo>
                  <a:cubicBezTo>
                    <a:pt x="11427" y="16409"/>
                    <a:pt x="11427" y="16409"/>
                    <a:pt x="11427" y="16409"/>
                  </a:cubicBezTo>
                  <a:lnTo>
                    <a:pt x="7241" y="20763"/>
                  </a:lnTo>
                  <a:close/>
                  <a:moveTo>
                    <a:pt x="12097" y="15907"/>
                  </a:moveTo>
                  <a:cubicBezTo>
                    <a:pt x="5567" y="9377"/>
                    <a:pt x="5567" y="9377"/>
                    <a:pt x="5567" y="9377"/>
                  </a:cubicBezTo>
                  <a:cubicBezTo>
                    <a:pt x="9418" y="5526"/>
                    <a:pt x="9418" y="5526"/>
                    <a:pt x="9418" y="5526"/>
                  </a:cubicBezTo>
                  <a:cubicBezTo>
                    <a:pt x="15948" y="12056"/>
                    <a:pt x="15948" y="12056"/>
                    <a:pt x="15948" y="12056"/>
                  </a:cubicBezTo>
                  <a:lnTo>
                    <a:pt x="12097" y="15907"/>
                  </a:lnTo>
                  <a:close/>
                  <a:moveTo>
                    <a:pt x="16451" y="11386"/>
                  </a:moveTo>
                  <a:cubicBezTo>
                    <a:pt x="10088" y="5023"/>
                    <a:pt x="10088" y="5023"/>
                    <a:pt x="10088" y="5023"/>
                  </a:cubicBezTo>
                  <a:cubicBezTo>
                    <a:pt x="14274" y="670"/>
                    <a:pt x="14274" y="670"/>
                    <a:pt x="14274" y="670"/>
                  </a:cubicBezTo>
                  <a:cubicBezTo>
                    <a:pt x="20804" y="7200"/>
                    <a:pt x="20804" y="7200"/>
                    <a:pt x="20804" y="7200"/>
                  </a:cubicBezTo>
                  <a:lnTo>
                    <a:pt x="16451" y="1138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50" name="Freeform 68">
            <a:extLst>
              <a:ext uri="{FF2B5EF4-FFF2-40B4-BE49-F238E27FC236}">
                <a16:creationId xmlns:a16="http://schemas.microsoft.com/office/drawing/2014/main" id="{3D6C8078-63F0-4635-9BD2-B97B5DED8407}"/>
              </a:ext>
            </a:extLst>
          </p:cNvPr>
          <p:cNvSpPr/>
          <p:nvPr/>
        </p:nvSpPr>
        <p:spPr>
          <a:xfrm>
            <a:off x="3557485" y="4722719"/>
            <a:ext cx="408439" cy="407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47" h="21600" extrusionOk="0">
                <a:moveTo>
                  <a:pt x="19786" y="1350"/>
                </a:moveTo>
                <a:cubicBezTo>
                  <a:pt x="18797" y="506"/>
                  <a:pt x="17643" y="0"/>
                  <a:pt x="16489" y="0"/>
                </a:cubicBezTo>
                <a:cubicBezTo>
                  <a:pt x="15169" y="0"/>
                  <a:pt x="14015" y="506"/>
                  <a:pt x="13191" y="1350"/>
                </a:cubicBezTo>
                <a:cubicBezTo>
                  <a:pt x="1319" y="13500"/>
                  <a:pt x="1319" y="13500"/>
                  <a:pt x="1319" y="13500"/>
                </a:cubicBezTo>
                <a:cubicBezTo>
                  <a:pt x="495" y="14344"/>
                  <a:pt x="0" y="15525"/>
                  <a:pt x="0" y="16875"/>
                </a:cubicBezTo>
                <a:cubicBezTo>
                  <a:pt x="0" y="18056"/>
                  <a:pt x="495" y="19238"/>
                  <a:pt x="1319" y="20250"/>
                </a:cubicBezTo>
                <a:cubicBezTo>
                  <a:pt x="2308" y="21094"/>
                  <a:pt x="3463" y="21600"/>
                  <a:pt x="4617" y="21600"/>
                </a:cubicBezTo>
                <a:cubicBezTo>
                  <a:pt x="5936" y="21600"/>
                  <a:pt x="7090" y="21094"/>
                  <a:pt x="7915" y="20250"/>
                </a:cubicBezTo>
                <a:cubicBezTo>
                  <a:pt x="19786" y="8100"/>
                  <a:pt x="19786" y="8100"/>
                  <a:pt x="19786" y="8100"/>
                </a:cubicBezTo>
                <a:cubicBezTo>
                  <a:pt x="21600" y="6244"/>
                  <a:pt x="21600" y="3206"/>
                  <a:pt x="19786" y="1350"/>
                </a:cubicBezTo>
                <a:close/>
                <a:moveTo>
                  <a:pt x="7420" y="19744"/>
                </a:moveTo>
                <a:cubicBezTo>
                  <a:pt x="6760" y="20419"/>
                  <a:pt x="5771" y="20756"/>
                  <a:pt x="4617" y="20756"/>
                </a:cubicBezTo>
                <a:cubicBezTo>
                  <a:pt x="3627" y="20756"/>
                  <a:pt x="2638" y="20419"/>
                  <a:pt x="1814" y="19744"/>
                </a:cubicBezTo>
                <a:cubicBezTo>
                  <a:pt x="1154" y="18900"/>
                  <a:pt x="824" y="17888"/>
                  <a:pt x="824" y="16875"/>
                </a:cubicBezTo>
                <a:cubicBezTo>
                  <a:pt x="824" y="15694"/>
                  <a:pt x="1154" y="14681"/>
                  <a:pt x="1814" y="14006"/>
                </a:cubicBezTo>
                <a:cubicBezTo>
                  <a:pt x="7585" y="8269"/>
                  <a:pt x="7585" y="8269"/>
                  <a:pt x="7585" y="8269"/>
                </a:cubicBezTo>
                <a:cubicBezTo>
                  <a:pt x="13026" y="13838"/>
                  <a:pt x="13026" y="13838"/>
                  <a:pt x="13026" y="13838"/>
                </a:cubicBezTo>
                <a:lnTo>
                  <a:pt x="7420" y="19744"/>
                </a:lnTo>
                <a:close/>
                <a:moveTo>
                  <a:pt x="13521" y="13331"/>
                </a:moveTo>
                <a:cubicBezTo>
                  <a:pt x="8079" y="7762"/>
                  <a:pt x="8079" y="7762"/>
                  <a:pt x="8079" y="7762"/>
                </a:cubicBezTo>
                <a:cubicBezTo>
                  <a:pt x="13685" y="1856"/>
                  <a:pt x="13685" y="1856"/>
                  <a:pt x="13685" y="1856"/>
                </a:cubicBezTo>
                <a:cubicBezTo>
                  <a:pt x="14510" y="1181"/>
                  <a:pt x="15334" y="844"/>
                  <a:pt x="16489" y="844"/>
                </a:cubicBezTo>
                <a:cubicBezTo>
                  <a:pt x="17478" y="844"/>
                  <a:pt x="18467" y="1181"/>
                  <a:pt x="19292" y="1856"/>
                </a:cubicBezTo>
                <a:cubicBezTo>
                  <a:pt x="19951" y="2700"/>
                  <a:pt x="20281" y="3712"/>
                  <a:pt x="20281" y="4725"/>
                </a:cubicBezTo>
                <a:cubicBezTo>
                  <a:pt x="20281" y="5906"/>
                  <a:pt x="19951" y="6919"/>
                  <a:pt x="19292" y="7594"/>
                </a:cubicBezTo>
                <a:lnTo>
                  <a:pt x="13521" y="13331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551" name="组合 550">
            <a:extLst>
              <a:ext uri="{FF2B5EF4-FFF2-40B4-BE49-F238E27FC236}">
                <a16:creationId xmlns:a16="http://schemas.microsoft.com/office/drawing/2014/main" id="{183E4467-FFE5-4963-9584-1C0DB1F2731D}"/>
              </a:ext>
            </a:extLst>
          </p:cNvPr>
          <p:cNvGrpSpPr/>
          <p:nvPr/>
        </p:nvGrpSpPr>
        <p:grpSpPr>
          <a:xfrm>
            <a:off x="2743233" y="4722719"/>
            <a:ext cx="407101" cy="407776"/>
            <a:chOff x="2743233" y="4722719"/>
            <a:chExt cx="407101" cy="407776"/>
          </a:xfrm>
          <a:solidFill>
            <a:schemeClr val="tx1"/>
          </a:solidFill>
        </p:grpSpPr>
        <p:sp>
          <p:nvSpPr>
            <p:cNvPr id="552" name="Freeform 69">
              <a:extLst>
                <a:ext uri="{FF2B5EF4-FFF2-40B4-BE49-F238E27FC236}">
                  <a16:creationId xmlns:a16="http://schemas.microsoft.com/office/drawing/2014/main" id="{F8D11C70-2D78-42F2-8B6A-E4B26064F34A}"/>
                </a:ext>
              </a:extLst>
            </p:cNvPr>
            <p:cNvSpPr/>
            <p:nvPr/>
          </p:nvSpPr>
          <p:spPr>
            <a:xfrm>
              <a:off x="2743233" y="4904401"/>
              <a:ext cx="225651" cy="2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99" h="21600" extrusionOk="0">
                  <a:moveTo>
                    <a:pt x="13728" y="913"/>
                  </a:moveTo>
                  <a:cubicBezTo>
                    <a:pt x="12606" y="304"/>
                    <a:pt x="11203" y="0"/>
                    <a:pt x="9801" y="0"/>
                  </a:cubicBezTo>
                  <a:cubicBezTo>
                    <a:pt x="5874" y="0"/>
                    <a:pt x="2227" y="2738"/>
                    <a:pt x="824" y="6693"/>
                  </a:cubicBezTo>
                  <a:cubicBezTo>
                    <a:pt x="-1420" y="12169"/>
                    <a:pt x="1105" y="18558"/>
                    <a:pt x="6154" y="20687"/>
                  </a:cubicBezTo>
                  <a:cubicBezTo>
                    <a:pt x="7276" y="21296"/>
                    <a:pt x="8679" y="21600"/>
                    <a:pt x="9801" y="21600"/>
                  </a:cubicBezTo>
                  <a:cubicBezTo>
                    <a:pt x="14009" y="21600"/>
                    <a:pt x="17375" y="19166"/>
                    <a:pt x="19058" y="14907"/>
                  </a:cubicBezTo>
                  <a:cubicBezTo>
                    <a:pt x="20180" y="12473"/>
                    <a:pt x="20180" y="9431"/>
                    <a:pt x="19058" y="6693"/>
                  </a:cubicBezTo>
                  <a:cubicBezTo>
                    <a:pt x="18216" y="4259"/>
                    <a:pt x="16253" y="2130"/>
                    <a:pt x="13728" y="913"/>
                  </a:cubicBezTo>
                  <a:close/>
                  <a:moveTo>
                    <a:pt x="1666" y="13082"/>
                  </a:moveTo>
                  <a:cubicBezTo>
                    <a:pt x="1105" y="11256"/>
                    <a:pt x="1105" y="9127"/>
                    <a:pt x="1946" y="7301"/>
                  </a:cubicBezTo>
                  <a:cubicBezTo>
                    <a:pt x="2788" y="4868"/>
                    <a:pt x="4471" y="3042"/>
                    <a:pt x="6715" y="2130"/>
                  </a:cubicBezTo>
                  <a:cubicBezTo>
                    <a:pt x="8679" y="1217"/>
                    <a:pt x="11203" y="1217"/>
                    <a:pt x="13167" y="2130"/>
                  </a:cubicBezTo>
                  <a:cubicBezTo>
                    <a:pt x="15131" y="3042"/>
                    <a:pt x="16533" y="4563"/>
                    <a:pt x="17375" y="6389"/>
                  </a:cubicBezTo>
                  <a:cubicBezTo>
                    <a:pt x="17655" y="6693"/>
                    <a:pt x="17655" y="6693"/>
                    <a:pt x="17655" y="6693"/>
                  </a:cubicBezTo>
                  <a:cubicBezTo>
                    <a:pt x="1666" y="13690"/>
                    <a:pt x="1666" y="13690"/>
                    <a:pt x="1666" y="13690"/>
                  </a:cubicBezTo>
                  <a:lnTo>
                    <a:pt x="1666" y="13082"/>
                  </a:lnTo>
                  <a:close/>
                  <a:moveTo>
                    <a:pt x="17936" y="14603"/>
                  </a:moveTo>
                  <a:cubicBezTo>
                    <a:pt x="17094" y="16732"/>
                    <a:pt x="15411" y="18558"/>
                    <a:pt x="13167" y="19470"/>
                  </a:cubicBezTo>
                  <a:cubicBezTo>
                    <a:pt x="12045" y="20079"/>
                    <a:pt x="10923" y="20079"/>
                    <a:pt x="9801" y="20079"/>
                  </a:cubicBezTo>
                  <a:cubicBezTo>
                    <a:pt x="8679" y="20079"/>
                    <a:pt x="7557" y="20079"/>
                    <a:pt x="6435" y="19470"/>
                  </a:cubicBezTo>
                  <a:cubicBezTo>
                    <a:pt x="4751" y="18558"/>
                    <a:pt x="3349" y="17341"/>
                    <a:pt x="2227" y="15515"/>
                  </a:cubicBezTo>
                  <a:cubicBezTo>
                    <a:pt x="2227" y="14907"/>
                    <a:pt x="2227" y="14907"/>
                    <a:pt x="2227" y="14907"/>
                  </a:cubicBezTo>
                  <a:cubicBezTo>
                    <a:pt x="18216" y="7910"/>
                    <a:pt x="18216" y="7910"/>
                    <a:pt x="18216" y="7910"/>
                  </a:cubicBezTo>
                  <a:cubicBezTo>
                    <a:pt x="18216" y="8518"/>
                    <a:pt x="18216" y="8518"/>
                    <a:pt x="18216" y="8518"/>
                  </a:cubicBezTo>
                  <a:cubicBezTo>
                    <a:pt x="18777" y="10344"/>
                    <a:pt x="18497" y="12473"/>
                    <a:pt x="17936" y="14603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53" name="Freeform 70">
              <a:extLst>
                <a:ext uri="{FF2B5EF4-FFF2-40B4-BE49-F238E27FC236}">
                  <a16:creationId xmlns:a16="http://schemas.microsoft.com/office/drawing/2014/main" id="{DA188797-D067-4394-973C-5A915ECC9701}"/>
                </a:ext>
              </a:extLst>
            </p:cNvPr>
            <p:cNvSpPr/>
            <p:nvPr/>
          </p:nvSpPr>
          <p:spPr>
            <a:xfrm>
              <a:off x="2924918" y="4722719"/>
              <a:ext cx="225416" cy="2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9" h="21600" extrusionOk="0">
                  <a:moveTo>
                    <a:pt x="19004" y="6085"/>
                  </a:moveTo>
                  <a:cubicBezTo>
                    <a:pt x="17321" y="2434"/>
                    <a:pt x="13674" y="0"/>
                    <a:pt x="10027" y="0"/>
                  </a:cubicBezTo>
                  <a:cubicBezTo>
                    <a:pt x="8344" y="0"/>
                    <a:pt x="6942" y="304"/>
                    <a:pt x="5819" y="913"/>
                  </a:cubicBezTo>
                  <a:cubicBezTo>
                    <a:pt x="3295" y="2130"/>
                    <a:pt x="1612" y="4259"/>
                    <a:pt x="490" y="6997"/>
                  </a:cubicBezTo>
                  <a:cubicBezTo>
                    <a:pt x="-352" y="9735"/>
                    <a:pt x="-71" y="12777"/>
                    <a:pt x="1051" y="15211"/>
                  </a:cubicBezTo>
                  <a:cubicBezTo>
                    <a:pt x="2453" y="19166"/>
                    <a:pt x="6100" y="21600"/>
                    <a:pt x="10027" y="21600"/>
                  </a:cubicBezTo>
                  <a:cubicBezTo>
                    <a:pt x="10027" y="21600"/>
                    <a:pt x="10027" y="21600"/>
                    <a:pt x="10027" y="21600"/>
                  </a:cubicBezTo>
                  <a:cubicBezTo>
                    <a:pt x="11430" y="21600"/>
                    <a:pt x="12832" y="21296"/>
                    <a:pt x="14235" y="20383"/>
                  </a:cubicBezTo>
                  <a:cubicBezTo>
                    <a:pt x="19004" y="17949"/>
                    <a:pt x="21248" y="11561"/>
                    <a:pt x="19004" y="6085"/>
                  </a:cubicBezTo>
                  <a:close/>
                  <a:moveTo>
                    <a:pt x="17601" y="15211"/>
                  </a:moveTo>
                  <a:cubicBezTo>
                    <a:pt x="16760" y="17037"/>
                    <a:pt x="15357" y="18254"/>
                    <a:pt x="13674" y="19166"/>
                  </a:cubicBezTo>
                  <a:cubicBezTo>
                    <a:pt x="12271" y="19775"/>
                    <a:pt x="11149" y="20079"/>
                    <a:pt x="10027" y="20079"/>
                  </a:cubicBezTo>
                  <a:cubicBezTo>
                    <a:pt x="8905" y="20079"/>
                    <a:pt x="7783" y="20079"/>
                    <a:pt x="6942" y="19470"/>
                  </a:cubicBezTo>
                  <a:cubicBezTo>
                    <a:pt x="4697" y="18862"/>
                    <a:pt x="3014" y="17037"/>
                    <a:pt x="2173" y="14603"/>
                  </a:cubicBezTo>
                  <a:cubicBezTo>
                    <a:pt x="1331" y="12777"/>
                    <a:pt x="1051" y="10648"/>
                    <a:pt x="1612" y="8823"/>
                  </a:cubicBezTo>
                  <a:cubicBezTo>
                    <a:pt x="1612" y="8214"/>
                    <a:pt x="1612" y="8214"/>
                    <a:pt x="1612" y="8214"/>
                  </a:cubicBezTo>
                  <a:cubicBezTo>
                    <a:pt x="17882" y="14603"/>
                    <a:pt x="17882" y="14603"/>
                    <a:pt x="17882" y="14603"/>
                  </a:cubicBezTo>
                  <a:lnTo>
                    <a:pt x="17601" y="15211"/>
                  </a:lnTo>
                  <a:close/>
                  <a:moveTo>
                    <a:pt x="18443" y="12777"/>
                  </a:moveTo>
                  <a:cubicBezTo>
                    <a:pt x="18162" y="13386"/>
                    <a:pt x="18162" y="13386"/>
                    <a:pt x="18162" y="13386"/>
                  </a:cubicBezTo>
                  <a:cubicBezTo>
                    <a:pt x="1892" y="6997"/>
                    <a:pt x="1892" y="6997"/>
                    <a:pt x="1892" y="6997"/>
                  </a:cubicBezTo>
                  <a:cubicBezTo>
                    <a:pt x="2173" y="6389"/>
                    <a:pt x="2173" y="6389"/>
                    <a:pt x="2173" y="6389"/>
                  </a:cubicBezTo>
                  <a:cubicBezTo>
                    <a:pt x="3014" y="4563"/>
                    <a:pt x="4417" y="3042"/>
                    <a:pt x="6380" y="2130"/>
                  </a:cubicBezTo>
                  <a:cubicBezTo>
                    <a:pt x="8344" y="1217"/>
                    <a:pt x="10588" y="1217"/>
                    <a:pt x="12832" y="1825"/>
                  </a:cubicBezTo>
                  <a:cubicBezTo>
                    <a:pt x="15077" y="2738"/>
                    <a:pt x="16760" y="4563"/>
                    <a:pt x="17882" y="6693"/>
                  </a:cubicBezTo>
                  <a:cubicBezTo>
                    <a:pt x="18443" y="8823"/>
                    <a:pt x="18723" y="10952"/>
                    <a:pt x="18443" y="12777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54" name="组合 553">
            <a:extLst>
              <a:ext uri="{FF2B5EF4-FFF2-40B4-BE49-F238E27FC236}">
                <a16:creationId xmlns:a16="http://schemas.microsoft.com/office/drawing/2014/main" id="{DCE5E1B2-85F9-4D9B-8132-C45B2D03E9CC}"/>
              </a:ext>
            </a:extLst>
          </p:cNvPr>
          <p:cNvGrpSpPr/>
          <p:nvPr/>
        </p:nvGrpSpPr>
        <p:grpSpPr>
          <a:xfrm>
            <a:off x="1988288" y="4722719"/>
            <a:ext cx="286655" cy="407776"/>
            <a:chOff x="1988288" y="4722719"/>
            <a:chExt cx="286655" cy="407776"/>
          </a:xfrm>
          <a:solidFill>
            <a:schemeClr val="tx1"/>
          </a:solidFill>
        </p:grpSpPr>
        <p:sp>
          <p:nvSpPr>
            <p:cNvPr id="555" name="Freeform 71">
              <a:extLst>
                <a:ext uri="{FF2B5EF4-FFF2-40B4-BE49-F238E27FC236}">
                  <a16:creationId xmlns:a16="http://schemas.microsoft.com/office/drawing/2014/main" id="{45D78133-6BBF-41A3-83FB-E1BDDEA07B4F}"/>
                </a:ext>
              </a:extLst>
            </p:cNvPr>
            <p:cNvSpPr/>
            <p:nvPr/>
          </p:nvSpPr>
          <p:spPr>
            <a:xfrm>
              <a:off x="1988288" y="4722719"/>
              <a:ext cx="286655" cy="407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60" y="7425"/>
                  </a:moveTo>
                  <a:cubicBezTo>
                    <a:pt x="14640" y="4219"/>
                    <a:pt x="14640" y="4219"/>
                    <a:pt x="14640" y="4219"/>
                  </a:cubicBezTo>
                  <a:cubicBezTo>
                    <a:pt x="14640" y="3206"/>
                    <a:pt x="14640" y="3206"/>
                    <a:pt x="14640" y="3206"/>
                  </a:cubicBezTo>
                  <a:cubicBezTo>
                    <a:pt x="14880" y="3206"/>
                    <a:pt x="14880" y="3206"/>
                    <a:pt x="14880" y="3206"/>
                  </a:cubicBezTo>
                  <a:cubicBezTo>
                    <a:pt x="15360" y="3037"/>
                    <a:pt x="15840" y="2700"/>
                    <a:pt x="15840" y="2194"/>
                  </a:cubicBezTo>
                  <a:cubicBezTo>
                    <a:pt x="15840" y="1012"/>
                    <a:pt x="15840" y="1012"/>
                    <a:pt x="15840" y="1012"/>
                  </a:cubicBezTo>
                  <a:cubicBezTo>
                    <a:pt x="15840" y="506"/>
                    <a:pt x="15120" y="0"/>
                    <a:pt x="14400" y="0"/>
                  </a:cubicBezTo>
                  <a:cubicBezTo>
                    <a:pt x="7200" y="0"/>
                    <a:pt x="7200" y="0"/>
                    <a:pt x="7200" y="0"/>
                  </a:cubicBezTo>
                  <a:cubicBezTo>
                    <a:pt x="6480" y="0"/>
                    <a:pt x="5760" y="506"/>
                    <a:pt x="5760" y="1012"/>
                  </a:cubicBezTo>
                  <a:cubicBezTo>
                    <a:pt x="5760" y="2194"/>
                    <a:pt x="5760" y="2194"/>
                    <a:pt x="5760" y="2194"/>
                  </a:cubicBezTo>
                  <a:cubicBezTo>
                    <a:pt x="5760" y="2700"/>
                    <a:pt x="6240" y="3037"/>
                    <a:pt x="6720" y="3206"/>
                  </a:cubicBezTo>
                  <a:cubicBezTo>
                    <a:pt x="6960" y="3206"/>
                    <a:pt x="6960" y="3206"/>
                    <a:pt x="6960" y="3206"/>
                  </a:cubicBezTo>
                  <a:cubicBezTo>
                    <a:pt x="6960" y="4219"/>
                    <a:pt x="6960" y="4219"/>
                    <a:pt x="6960" y="4219"/>
                  </a:cubicBezTo>
                  <a:cubicBezTo>
                    <a:pt x="240" y="7425"/>
                    <a:pt x="240" y="7425"/>
                    <a:pt x="240" y="7425"/>
                  </a:cubicBezTo>
                  <a:cubicBezTo>
                    <a:pt x="0" y="7425"/>
                    <a:pt x="0" y="7594"/>
                    <a:pt x="0" y="7762"/>
                  </a:cubicBezTo>
                  <a:cubicBezTo>
                    <a:pt x="0" y="20588"/>
                    <a:pt x="0" y="20588"/>
                    <a:pt x="0" y="20588"/>
                  </a:cubicBezTo>
                  <a:cubicBezTo>
                    <a:pt x="0" y="21094"/>
                    <a:pt x="720" y="21600"/>
                    <a:pt x="1440" y="21600"/>
                  </a:cubicBezTo>
                  <a:cubicBezTo>
                    <a:pt x="20160" y="21600"/>
                    <a:pt x="20160" y="21600"/>
                    <a:pt x="20160" y="21600"/>
                  </a:cubicBezTo>
                  <a:cubicBezTo>
                    <a:pt x="20880" y="21600"/>
                    <a:pt x="21600" y="21094"/>
                    <a:pt x="21600" y="20588"/>
                  </a:cubicBezTo>
                  <a:cubicBezTo>
                    <a:pt x="21600" y="7762"/>
                    <a:pt x="21600" y="7762"/>
                    <a:pt x="21600" y="7762"/>
                  </a:cubicBezTo>
                  <a:cubicBezTo>
                    <a:pt x="21600" y="7594"/>
                    <a:pt x="21600" y="7425"/>
                    <a:pt x="21360" y="7425"/>
                  </a:cubicBezTo>
                  <a:close/>
                  <a:moveTo>
                    <a:pt x="6960" y="2531"/>
                  </a:moveTo>
                  <a:cubicBezTo>
                    <a:pt x="6960" y="844"/>
                    <a:pt x="6960" y="844"/>
                    <a:pt x="6960" y="844"/>
                  </a:cubicBezTo>
                  <a:cubicBezTo>
                    <a:pt x="14640" y="844"/>
                    <a:pt x="14640" y="844"/>
                    <a:pt x="14640" y="844"/>
                  </a:cubicBezTo>
                  <a:cubicBezTo>
                    <a:pt x="14640" y="2531"/>
                    <a:pt x="14640" y="2531"/>
                    <a:pt x="14640" y="2531"/>
                  </a:cubicBezTo>
                  <a:lnTo>
                    <a:pt x="6960" y="2531"/>
                  </a:lnTo>
                  <a:close/>
                  <a:moveTo>
                    <a:pt x="20400" y="20756"/>
                  </a:moveTo>
                  <a:cubicBezTo>
                    <a:pt x="1200" y="20756"/>
                    <a:pt x="1200" y="20756"/>
                    <a:pt x="1200" y="20756"/>
                  </a:cubicBezTo>
                  <a:cubicBezTo>
                    <a:pt x="1200" y="7931"/>
                    <a:pt x="1200" y="7931"/>
                    <a:pt x="1200" y="7931"/>
                  </a:cubicBezTo>
                  <a:cubicBezTo>
                    <a:pt x="7920" y="4725"/>
                    <a:pt x="7920" y="4725"/>
                    <a:pt x="7920" y="4725"/>
                  </a:cubicBezTo>
                  <a:cubicBezTo>
                    <a:pt x="7920" y="3206"/>
                    <a:pt x="7920" y="3206"/>
                    <a:pt x="7920" y="3206"/>
                  </a:cubicBezTo>
                  <a:cubicBezTo>
                    <a:pt x="13680" y="3206"/>
                    <a:pt x="13680" y="3206"/>
                    <a:pt x="13680" y="3206"/>
                  </a:cubicBezTo>
                  <a:cubicBezTo>
                    <a:pt x="13680" y="4725"/>
                    <a:pt x="13680" y="4725"/>
                    <a:pt x="13680" y="4725"/>
                  </a:cubicBezTo>
                  <a:cubicBezTo>
                    <a:pt x="20400" y="7931"/>
                    <a:pt x="20400" y="7931"/>
                    <a:pt x="20400" y="7931"/>
                  </a:cubicBezTo>
                  <a:lnTo>
                    <a:pt x="20400" y="2075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56" name="Freeform 72">
              <a:extLst>
                <a:ext uri="{FF2B5EF4-FFF2-40B4-BE49-F238E27FC236}">
                  <a16:creationId xmlns:a16="http://schemas.microsoft.com/office/drawing/2014/main" id="{2571158E-4F22-4FF0-A6E7-9A1CB7486916}"/>
                </a:ext>
              </a:extLst>
            </p:cNvPr>
            <p:cNvSpPr/>
            <p:nvPr/>
          </p:nvSpPr>
          <p:spPr>
            <a:xfrm>
              <a:off x="2042120" y="4927279"/>
              <a:ext cx="178991" cy="133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86"/>
                  </a:moveTo>
                  <a:cubicBezTo>
                    <a:pt x="0" y="18514"/>
                    <a:pt x="0" y="18514"/>
                    <a:pt x="0" y="18514"/>
                  </a:cubicBezTo>
                  <a:cubicBezTo>
                    <a:pt x="0" y="20057"/>
                    <a:pt x="771" y="21600"/>
                    <a:pt x="2314" y="21600"/>
                  </a:cubicBezTo>
                  <a:cubicBezTo>
                    <a:pt x="19286" y="21600"/>
                    <a:pt x="19286" y="21600"/>
                    <a:pt x="19286" y="21600"/>
                  </a:cubicBezTo>
                  <a:cubicBezTo>
                    <a:pt x="20829" y="21600"/>
                    <a:pt x="21600" y="20057"/>
                    <a:pt x="21600" y="18514"/>
                  </a:cubicBezTo>
                  <a:cubicBezTo>
                    <a:pt x="21600" y="3086"/>
                    <a:pt x="21600" y="3086"/>
                    <a:pt x="21600" y="3086"/>
                  </a:cubicBezTo>
                  <a:cubicBezTo>
                    <a:pt x="21600" y="1543"/>
                    <a:pt x="20829" y="0"/>
                    <a:pt x="19286" y="0"/>
                  </a:cubicBezTo>
                  <a:cubicBezTo>
                    <a:pt x="2314" y="0"/>
                    <a:pt x="2314" y="0"/>
                    <a:pt x="2314" y="0"/>
                  </a:cubicBezTo>
                  <a:cubicBezTo>
                    <a:pt x="771" y="0"/>
                    <a:pt x="0" y="1543"/>
                    <a:pt x="0" y="3086"/>
                  </a:cubicBezTo>
                  <a:close/>
                  <a:moveTo>
                    <a:pt x="20057" y="2571"/>
                  </a:moveTo>
                  <a:cubicBezTo>
                    <a:pt x="20057" y="19029"/>
                    <a:pt x="20057" y="19029"/>
                    <a:pt x="20057" y="19029"/>
                  </a:cubicBezTo>
                  <a:cubicBezTo>
                    <a:pt x="1543" y="19029"/>
                    <a:pt x="1543" y="19029"/>
                    <a:pt x="1543" y="19029"/>
                  </a:cubicBezTo>
                  <a:cubicBezTo>
                    <a:pt x="1543" y="2571"/>
                    <a:pt x="1543" y="2571"/>
                    <a:pt x="1543" y="2571"/>
                  </a:cubicBezTo>
                  <a:lnTo>
                    <a:pt x="20057" y="2571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57" name="组合 556">
            <a:extLst>
              <a:ext uri="{FF2B5EF4-FFF2-40B4-BE49-F238E27FC236}">
                <a16:creationId xmlns:a16="http://schemas.microsoft.com/office/drawing/2014/main" id="{7A254D40-9798-47C9-819E-BECF30D346A0}"/>
              </a:ext>
            </a:extLst>
          </p:cNvPr>
          <p:cNvGrpSpPr/>
          <p:nvPr/>
        </p:nvGrpSpPr>
        <p:grpSpPr>
          <a:xfrm>
            <a:off x="1113522" y="4768475"/>
            <a:ext cx="406430" cy="317608"/>
            <a:chOff x="1113522" y="4768475"/>
            <a:chExt cx="406430" cy="317608"/>
          </a:xfrm>
          <a:solidFill>
            <a:schemeClr val="tx1"/>
          </a:solidFill>
        </p:grpSpPr>
        <p:sp>
          <p:nvSpPr>
            <p:cNvPr id="558" name="Freeform 73">
              <a:extLst>
                <a:ext uri="{FF2B5EF4-FFF2-40B4-BE49-F238E27FC236}">
                  <a16:creationId xmlns:a16="http://schemas.microsoft.com/office/drawing/2014/main" id="{04E97754-CD43-41DF-ADD0-E4986B41B229}"/>
                </a:ext>
              </a:extLst>
            </p:cNvPr>
            <p:cNvSpPr/>
            <p:nvPr/>
          </p:nvSpPr>
          <p:spPr>
            <a:xfrm>
              <a:off x="1113522" y="4768475"/>
              <a:ext cx="406430" cy="317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8" y="3024"/>
                  </a:moveTo>
                  <a:cubicBezTo>
                    <a:pt x="15019" y="3024"/>
                    <a:pt x="15019" y="3024"/>
                    <a:pt x="15019" y="3024"/>
                  </a:cubicBezTo>
                  <a:cubicBezTo>
                    <a:pt x="15019" y="1296"/>
                    <a:pt x="15019" y="1296"/>
                    <a:pt x="15019" y="1296"/>
                  </a:cubicBezTo>
                  <a:cubicBezTo>
                    <a:pt x="15019" y="432"/>
                    <a:pt x="14513" y="0"/>
                    <a:pt x="14006" y="0"/>
                  </a:cubicBezTo>
                  <a:cubicBezTo>
                    <a:pt x="7594" y="0"/>
                    <a:pt x="7594" y="0"/>
                    <a:pt x="7594" y="0"/>
                  </a:cubicBezTo>
                  <a:cubicBezTo>
                    <a:pt x="7087" y="0"/>
                    <a:pt x="6581" y="432"/>
                    <a:pt x="6581" y="1296"/>
                  </a:cubicBezTo>
                  <a:cubicBezTo>
                    <a:pt x="6581" y="3024"/>
                    <a:pt x="6581" y="3024"/>
                    <a:pt x="6581" y="3024"/>
                  </a:cubicBezTo>
                  <a:cubicBezTo>
                    <a:pt x="1012" y="3024"/>
                    <a:pt x="1012" y="3024"/>
                    <a:pt x="1012" y="3024"/>
                  </a:cubicBezTo>
                  <a:cubicBezTo>
                    <a:pt x="506" y="3024"/>
                    <a:pt x="0" y="3672"/>
                    <a:pt x="0" y="4320"/>
                  </a:cubicBezTo>
                  <a:cubicBezTo>
                    <a:pt x="0" y="20304"/>
                    <a:pt x="0" y="20304"/>
                    <a:pt x="0" y="20304"/>
                  </a:cubicBezTo>
                  <a:cubicBezTo>
                    <a:pt x="0" y="21168"/>
                    <a:pt x="506" y="21600"/>
                    <a:pt x="1012" y="21600"/>
                  </a:cubicBezTo>
                  <a:cubicBezTo>
                    <a:pt x="20588" y="21600"/>
                    <a:pt x="20588" y="21600"/>
                    <a:pt x="20588" y="21600"/>
                  </a:cubicBezTo>
                  <a:cubicBezTo>
                    <a:pt x="21094" y="21600"/>
                    <a:pt x="21600" y="21168"/>
                    <a:pt x="21600" y="20304"/>
                  </a:cubicBezTo>
                  <a:cubicBezTo>
                    <a:pt x="21600" y="4320"/>
                    <a:pt x="21600" y="4320"/>
                    <a:pt x="21600" y="4320"/>
                  </a:cubicBezTo>
                  <a:cubicBezTo>
                    <a:pt x="21600" y="3672"/>
                    <a:pt x="21094" y="3024"/>
                    <a:pt x="20588" y="3024"/>
                  </a:cubicBezTo>
                  <a:close/>
                  <a:moveTo>
                    <a:pt x="7425" y="864"/>
                  </a:moveTo>
                  <a:cubicBezTo>
                    <a:pt x="14175" y="864"/>
                    <a:pt x="14175" y="864"/>
                    <a:pt x="14175" y="864"/>
                  </a:cubicBezTo>
                  <a:cubicBezTo>
                    <a:pt x="14175" y="3024"/>
                    <a:pt x="14175" y="3024"/>
                    <a:pt x="14175" y="3024"/>
                  </a:cubicBezTo>
                  <a:cubicBezTo>
                    <a:pt x="7425" y="3024"/>
                    <a:pt x="7425" y="3024"/>
                    <a:pt x="7425" y="3024"/>
                  </a:cubicBezTo>
                  <a:lnTo>
                    <a:pt x="7425" y="864"/>
                  </a:lnTo>
                  <a:close/>
                  <a:moveTo>
                    <a:pt x="20756" y="20736"/>
                  </a:moveTo>
                  <a:cubicBezTo>
                    <a:pt x="844" y="20736"/>
                    <a:pt x="844" y="20736"/>
                    <a:pt x="844" y="20736"/>
                  </a:cubicBezTo>
                  <a:cubicBezTo>
                    <a:pt x="844" y="4104"/>
                    <a:pt x="844" y="4104"/>
                    <a:pt x="844" y="4104"/>
                  </a:cubicBezTo>
                  <a:cubicBezTo>
                    <a:pt x="20756" y="4104"/>
                    <a:pt x="20756" y="4104"/>
                    <a:pt x="20756" y="4104"/>
                  </a:cubicBezTo>
                  <a:lnTo>
                    <a:pt x="20756" y="2073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59" name="Freeform 74">
              <a:extLst>
                <a:ext uri="{FF2B5EF4-FFF2-40B4-BE49-F238E27FC236}">
                  <a16:creationId xmlns:a16="http://schemas.microsoft.com/office/drawing/2014/main" id="{A50185A0-B7FF-4DC7-B69C-F0C32E02AB7B}"/>
                </a:ext>
              </a:extLst>
            </p:cNvPr>
            <p:cNvSpPr/>
            <p:nvPr/>
          </p:nvSpPr>
          <p:spPr>
            <a:xfrm>
              <a:off x="1237335" y="4876139"/>
              <a:ext cx="158804" cy="156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20" y="14988"/>
                  </a:moveTo>
                  <a:cubicBezTo>
                    <a:pt x="6480" y="14988"/>
                    <a:pt x="6480" y="14988"/>
                    <a:pt x="6480" y="14988"/>
                  </a:cubicBezTo>
                  <a:cubicBezTo>
                    <a:pt x="6480" y="17192"/>
                    <a:pt x="6480" y="17192"/>
                    <a:pt x="6480" y="17192"/>
                  </a:cubicBezTo>
                  <a:cubicBezTo>
                    <a:pt x="6480" y="19396"/>
                    <a:pt x="8640" y="21600"/>
                    <a:pt x="10800" y="21600"/>
                  </a:cubicBezTo>
                  <a:cubicBezTo>
                    <a:pt x="12960" y="21600"/>
                    <a:pt x="15120" y="19396"/>
                    <a:pt x="15120" y="17192"/>
                  </a:cubicBezTo>
                  <a:cubicBezTo>
                    <a:pt x="15120" y="14988"/>
                    <a:pt x="15120" y="14988"/>
                    <a:pt x="15120" y="14988"/>
                  </a:cubicBezTo>
                  <a:cubicBezTo>
                    <a:pt x="17280" y="14988"/>
                    <a:pt x="17280" y="14988"/>
                    <a:pt x="17280" y="14988"/>
                  </a:cubicBezTo>
                  <a:cubicBezTo>
                    <a:pt x="19440" y="14988"/>
                    <a:pt x="21600" y="12784"/>
                    <a:pt x="21600" y="10580"/>
                  </a:cubicBezTo>
                  <a:cubicBezTo>
                    <a:pt x="21600" y="8376"/>
                    <a:pt x="19440" y="6171"/>
                    <a:pt x="17280" y="6171"/>
                  </a:cubicBezTo>
                  <a:cubicBezTo>
                    <a:pt x="15120" y="6171"/>
                    <a:pt x="15120" y="6171"/>
                    <a:pt x="15120" y="6171"/>
                  </a:cubicBezTo>
                  <a:cubicBezTo>
                    <a:pt x="15120" y="3967"/>
                    <a:pt x="15120" y="3967"/>
                    <a:pt x="15120" y="3967"/>
                  </a:cubicBezTo>
                  <a:cubicBezTo>
                    <a:pt x="15120" y="1763"/>
                    <a:pt x="12960" y="0"/>
                    <a:pt x="10800" y="0"/>
                  </a:cubicBezTo>
                  <a:cubicBezTo>
                    <a:pt x="8640" y="0"/>
                    <a:pt x="6480" y="1763"/>
                    <a:pt x="6480" y="3967"/>
                  </a:cubicBezTo>
                  <a:cubicBezTo>
                    <a:pt x="6480" y="6171"/>
                    <a:pt x="6480" y="6171"/>
                    <a:pt x="6480" y="6171"/>
                  </a:cubicBezTo>
                  <a:cubicBezTo>
                    <a:pt x="4320" y="6171"/>
                    <a:pt x="4320" y="6171"/>
                    <a:pt x="4320" y="6171"/>
                  </a:cubicBezTo>
                  <a:cubicBezTo>
                    <a:pt x="2160" y="6171"/>
                    <a:pt x="0" y="8376"/>
                    <a:pt x="0" y="10580"/>
                  </a:cubicBezTo>
                  <a:cubicBezTo>
                    <a:pt x="0" y="12784"/>
                    <a:pt x="2160" y="14988"/>
                    <a:pt x="4320" y="14988"/>
                  </a:cubicBezTo>
                  <a:close/>
                  <a:moveTo>
                    <a:pt x="4320" y="8376"/>
                  </a:moveTo>
                  <a:cubicBezTo>
                    <a:pt x="8640" y="8376"/>
                    <a:pt x="8640" y="8376"/>
                    <a:pt x="8640" y="8376"/>
                  </a:cubicBezTo>
                  <a:cubicBezTo>
                    <a:pt x="8640" y="3967"/>
                    <a:pt x="8640" y="3967"/>
                    <a:pt x="8640" y="3967"/>
                  </a:cubicBezTo>
                  <a:cubicBezTo>
                    <a:pt x="8640" y="2645"/>
                    <a:pt x="9504" y="1763"/>
                    <a:pt x="10800" y="1763"/>
                  </a:cubicBezTo>
                  <a:cubicBezTo>
                    <a:pt x="12096" y="1763"/>
                    <a:pt x="12960" y="2645"/>
                    <a:pt x="12960" y="3967"/>
                  </a:cubicBezTo>
                  <a:cubicBezTo>
                    <a:pt x="12960" y="8376"/>
                    <a:pt x="12960" y="8376"/>
                    <a:pt x="12960" y="8376"/>
                  </a:cubicBezTo>
                  <a:cubicBezTo>
                    <a:pt x="17280" y="8376"/>
                    <a:pt x="17280" y="8376"/>
                    <a:pt x="17280" y="8376"/>
                  </a:cubicBezTo>
                  <a:cubicBezTo>
                    <a:pt x="18576" y="8376"/>
                    <a:pt x="19440" y="9257"/>
                    <a:pt x="19440" y="10580"/>
                  </a:cubicBezTo>
                  <a:cubicBezTo>
                    <a:pt x="19440" y="11902"/>
                    <a:pt x="18576" y="12784"/>
                    <a:pt x="17280" y="12784"/>
                  </a:cubicBezTo>
                  <a:cubicBezTo>
                    <a:pt x="12960" y="12784"/>
                    <a:pt x="12960" y="12784"/>
                    <a:pt x="12960" y="12784"/>
                  </a:cubicBezTo>
                  <a:cubicBezTo>
                    <a:pt x="12960" y="17192"/>
                    <a:pt x="12960" y="17192"/>
                    <a:pt x="12960" y="17192"/>
                  </a:cubicBezTo>
                  <a:cubicBezTo>
                    <a:pt x="12960" y="18514"/>
                    <a:pt x="12096" y="19396"/>
                    <a:pt x="10800" y="19396"/>
                  </a:cubicBezTo>
                  <a:cubicBezTo>
                    <a:pt x="9504" y="19396"/>
                    <a:pt x="8640" y="18514"/>
                    <a:pt x="8640" y="17192"/>
                  </a:cubicBezTo>
                  <a:cubicBezTo>
                    <a:pt x="8640" y="12784"/>
                    <a:pt x="8640" y="12784"/>
                    <a:pt x="8640" y="12784"/>
                  </a:cubicBezTo>
                  <a:cubicBezTo>
                    <a:pt x="4320" y="12784"/>
                    <a:pt x="4320" y="12784"/>
                    <a:pt x="4320" y="12784"/>
                  </a:cubicBezTo>
                  <a:cubicBezTo>
                    <a:pt x="3024" y="12784"/>
                    <a:pt x="2160" y="11902"/>
                    <a:pt x="2160" y="10580"/>
                  </a:cubicBezTo>
                  <a:cubicBezTo>
                    <a:pt x="2160" y="9257"/>
                    <a:pt x="3024" y="8376"/>
                    <a:pt x="4320" y="8376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60" name="组合 559">
            <a:extLst>
              <a:ext uri="{FF2B5EF4-FFF2-40B4-BE49-F238E27FC236}">
                <a16:creationId xmlns:a16="http://schemas.microsoft.com/office/drawing/2014/main" id="{7CA4AD3C-A0EF-4198-83AD-9955C0DABD06}"/>
              </a:ext>
            </a:extLst>
          </p:cNvPr>
          <p:cNvGrpSpPr/>
          <p:nvPr/>
        </p:nvGrpSpPr>
        <p:grpSpPr>
          <a:xfrm>
            <a:off x="5189933" y="3911204"/>
            <a:ext cx="401047" cy="407777"/>
            <a:chOff x="5189933" y="3911204"/>
            <a:chExt cx="401047" cy="407777"/>
          </a:xfrm>
          <a:solidFill>
            <a:schemeClr val="tx1"/>
          </a:solidFill>
        </p:grpSpPr>
        <p:sp>
          <p:nvSpPr>
            <p:cNvPr id="561" name="Freeform 86">
              <a:extLst>
                <a:ext uri="{FF2B5EF4-FFF2-40B4-BE49-F238E27FC236}">
                  <a16:creationId xmlns:a16="http://schemas.microsoft.com/office/drawing/2014/main" id="{687992BE-FEE7-451B-92F6-C751E0171C6B}"/>
                </a:ext>
              </a:extLst>
            </p:cNvPr>
            <p:cNvSpPr/>
            <p:nvPr/>
          </p:nvSpPr>
          <p:spPr>
            <a:xfrm>
              <a:off x="5189933" y="3911204"/>
              <a:ext cx="401047" cy="40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43" y="2194"/>
                  </a:moveTo>
                  <a:cubicBezTo>
                    <a:pt x="18171" y="675"/>
                    <a:pt x="16286" y="0"/>
                    <a:pt x="14400" y="0"/>
                  </a:cubicBezTo>
                  <a:cubicBezTo>
                    <a:pt x="12343" y="0"/>
                    <a:pt x="10629" y="675"/>
                    <a:pt x="9086" y="2194"/>
                  </a:cubicBezTo>
                  <a:cubicBezTo>
                    <a:pt x="7714" y="3544"/>
                    <a:pt x="7029" y="5400"/>
                    <a:pt x="7029" y="7425"/>
                  </a:cubicBezTo>
                  <a:cubicBezTo>
                    <a:pt x="7029" y="8100"/>
                    <a:pt x="7200" y="8944"/>
                    <a:pt x="7371" y="9619"/>
                  </a:cubicBezTo>
                  <a:cubicBezTo>
                    <a:pt x="7371" y="9787"/>
                    <a:pt x="7371" y="9787"/>
                    <a:pt x="7371" y="9787"/>
                  </a:cubicBezTo>
                  <a:cubicBezTo>
                    <a:pt x="0" y="17213"/>
                    <a:pt x="0" y="17213"/>
                    <a:pt x="0" y="17213"/>
                  </a:cubicBezTo>
                  <a:cubicBezTo>
                    <a:pt x="0" y="17213"/>
                    <a:pt x="0" y="17381"/>
                    <a:pt x="0" y="17381"/>
                  </a:cubicBezTo>
                  <a:cubicBezTo>
                    <a:pt x="0" y="17381"/>
                    <a:pt x="0" y="17381"/>
                    <a:pt x="0" y="17381"/>
                  </a:cubicBezTo>
                  <a:cubicBezTo>
                    <a:pt x="0" y="20925"/>
                    <a:pt x="0" y="20925"/>
                    <a:pt x="0" y="20925"/>
                  </a:cubicBezTo>
                  <a:cubicBezTo>
                    <a:pt x="0" y="21094"/>
                    <a:pt x="0" y="21094"/>
                    <a:pt x="0" y="21263"/>
                  </a:cubicBezTo>
                  <a:cubicBezTo>
                    <a:pt x="171" y="21263"/>
                    <a:pt x="171" y="21263"/>
                    <a:pt x="343" y="21263"/>
                  </a:cubicBezTo>
                  <a:cubicBezTo>
                    <a:pt x="343" y="21600"/>
                    <a:pt x="343" y="21600"/>
                    <a:pt x="343" y="21600"/>
                  </a:cubicBezTo>
                  <a:cubicBezTo>
                    <a:pt x="343" y="21263"/>
                    <a:pt x="343" y="21263"/>
                    <a:pt x="343" y="21263"/>
                  </a:cubicBezTo>
                  <a:cubicBezTo>
                    <a:pt x="5314" y="21094"/>
                    <a:pt x="5314" y="21094"/>
                    <a:pt x="5314" y="21094"/>
                  </a:cubicBezTo>
                  <a:cubicBezTo>
                    <a:pt x="5314" y="21094"/>
                    <a:pt x="5486" y="21094"/>
                    <a:pt x="5486" y="21094"/>
                  </a:cubicBezTo>
                  <a:cubicBezTo>
                    <a:pt x="5657" y="20925"/>
                    <a:pt x="5657" y="20925"/>
                    <a:pt x="5657" y="20756"/>
                  </a:cubicBezTo>
                  <a:cubicBezTo>
                    <a:pt x="5657" y="19069"/>
                    <a:pt x="5657" y="19069"/>
                    <a:pt x="5657" y="19069"/>
                  </a:cubicBezTo>
                  <a:cubicBezTo>
                    <a:pt x="7371" y="19069"/>
                    <a:pt x="7371" y="19069"/>
                    <a:pt x="7371" y="19069"/>
                  </a:cubicBezTo>
                  <a:cubicBezTo>
                    <a:pt x="7371" y="19069"/>
                    <a:pt x="7371" y="19069"/>
                    <a:pt x="7371" y="19069"/>
                  </a:cubicBezTo>
                  <a:cubicBezTo>
                    <a:pt x="7371" y="19069"/>
                    <a:pt x="7543" y="19069"/>
                    <a:pt x="7543" y="18900"/>
                  </a:cubicBezTo>
                  <a:cubicBezTo>
                    <a:pt x="7714" y="18900"/>
                    <a:pt x="7714" y="18731"/>
                    <a:pt x="7714" y="18731"/>
                  </a:cubicBezTo>
                  <a:cubicBezTo>
                    <a:pt x="7714" y="18731"/>
                    <a:pt x="7714" y="18731"/>
                    <a:pt x="7714" y="18731"/>
                  </a:cubicBezTo>
                  <a:cubicBezTo>
                    <a:pt x="7714" y="17044"/>
                    <a:pt x="7714" y="17044"/>
                    <a:pt x="7714" y="17044"/>
                  </a:cubicBezTo>
                  <a:cubicBezTo>
                    <a:pt x="9429" y="17044"/>
                    <a:pt x="9429" y="17044"/>
                    <a:pt x="9429" y="17044"/>
                  </a:cubicBezTo>
                  <a:cubicBezTo>
                    <a:pt x="9429" y="17044"/>
                    <a:pt x="9429" y="17044"/>
                    <a:pt x="9429" y="17044"/>
                  </a:cubicBezTo>
                  <a:cubicBezTo>
                    <a:pt x="9600" y="17044"/>
                    <a:pt x="9600" y="16875"/>
                    <a:pt x="9600" y="16875"/>
                  </a:cubicBezTo>
                  <a:cubicBezTo>
                    <a:pt x="12000" y="14513"/>
                    <a:pt x="12000" y="14513"/>
                    <a:pt x="12000" y="14513"/>
                  </a:cubicBezTo>
                  <a:cubicBezTo>
                    <a:pt x="12171" y="14513"/>
                    <a:pt x="12171" y="14513"/>
                    <a:pt x="12171" y="14513"/>
                  </a:cubicBezTo>
                  <a:cubicBezTo>
                    <a:pt x="12857" y="14681"/>
                    <a:pt x="13543" y="14850"/>
                    <a:pt x="14400" y="14850"/>
                  </a:cubicBezTo>
                  <a:cubicBezTo>
                    <a:pt x="16286" y="14850"/>
                    <a:pt x="18171" y="14006"/>
                    <a:pt x="19543" y="12656"/>
                  </a:cubicBezTo>
                  <a:cubicBezTo>
                    <a:pt x="20914" y="11306"/>
                    <a:pt x="21600" y="9450"/>
                    <a:pt x="21600" y="7425"/>
                  </a:cubicBezTo>
                  <a:cubicBezTo>
                    <a:pt x="21600" y="5400"/>
                    <a:pt x="20914" y="3544"/>
                    <a:pt x="19543" y="2194"/>
                  </a:cubicBezTo>
                  <a:close/>
                  <a:moveTo>
                    <a:pt x="9257" y="16200"/>
                  </a:moveTo>
                  <a:cubicBezTo>
                    <a:pt x="7371" y="16200"/>
                    <a:pt x="7371" y="16200"/>
                    <a:pt x="7371" y="16200"/>
                  </a:cubicBezTo>
                  <a:cubicBezTo>
                    <a:pt x="7200" y="16200"/>
                    <a:pt x="7200" y="16200"/>
                    <a:pt x="7029" y="16200"/>
                  </a:cubicBezTo>
                  <a:cubicBezTo>
                    <a:pt x="7029" y="16369"/>
                    <a:pt x="7029" y="16538"/>
                    <a:pt x="7029" y="16538"/>
                  </a:cubicBezTo>
                  <a:cubicBezTo>
                    <a:pt x="7029" y="18225"/>
                    <a:pt x="7029" y="18225"/>
                    <a:pt x="7029" y="18225"/>
                  </a:cubicBezTo>
                  <a:cubicBezTo>
                    <a:pt x="5314" y="18225"/>
                    <a:pt x="5314" y="18225"/>
                    <a:pt x="5314" y="18225"/>
                  </a:cubicBezTo>
                  <a:cubicBezTo>
                    <a:pt x="5143" y="18225"/>
                    <a:pt x="5143" y="18225"/>
                    <a:pt x="4971" y="18394"/>
                  </a:cubicBezTo>
                  <a:cubicBezTo>
                    <a:pt x="4971" y="18394"/>
                    <a:pt x="4971" y="18563"/>
                    <a:pt x="4971" y="18731"/>
                  </a:cubicBezTo>
                  <a:cubicBezTo>
                    <a:pt x="4971" y="20419"/>
                    <a:pt x="4971" y="20419"/>
                    <a:pt x="4971" y="20419"/>
                  </a:cubicBezTo>
                  <a:cubicBezTo>
                    <a:pt x="686" y="20588"/>
                    <a:pt x="686" y="20588"/>
                    <a:pt x="686" y="20588"/>
                  </a:cubicBezTo>
                  <a:cubicBezTo>
                    <a:pt x="686" y="17550"/>
                    <a:pt x="686" y="17550"/>
                    <a:pt x="686" y="17550"/>
                  </a:cubicBezTo>
                  <a:cubicBezTo>
                    <a:pt x="7714" y="10462"/>
                    <a:pt x="7714" y="10462"/>
                    <a:pt x="7714" y="10462"/>
                  </a:cubicBezTo>
                  <a:cubicBezTo>
                    <a:pt x="7886" y="10800"/>
                    <a:pt x="7886" y="10800"/>
                    <a:pt x="7886" y="10800"/>
                  </a:cubicBezTo>
                  <a:cubicBezTo>
                    <a:pt x="8229" y="11475"/>
                    <a:pt x="8571" y="12150"/>
                    <a:pt x="9257" y="12656"/>
                  </a:cubicBezTo>
                  <a:cubicBezTo>
                    <a:pt x="9771" y="13163"/>
                    <a:pt x="10286" y="13669"/>
                    <a:pt x="10971" y="14006"/>
                  </a:cubicBezTo>
                  <a:cubicBezTo>
                    <a:pt x="11314" y="14175"/>
                    <a:pt x="11314" y="14175"/>
                    <a:pt x="11314" y="14175"/>
                  </a:cubicBezTo>
                  <a:lnTo>
                    <a:pt x="9257" y="16200"/>
                  </a:lnTo>
                  <a:close/>
                  <a:moveTo>
                    <a:pt x="19029" y="12150"/>
                  </a:moveTo>
                  <a:cubicBezTo>
                    <a:pt x="17657" y="13331"/>
                    <a:pt x="16114" y="14006"/>
                    <a:pt x="14400" y="14006"/>
                  </a:cubicBezTo>
                  <a:cubicBezTo>
                    <a:pt x="12514" y="14006"/>
                    <a:pt x="10971" y="13331"/>
                    <a:pt x="9771" y="12150"/>
                  </a:cubicBezTo>
                  <a:cubicBezTo>
                    <a:pt x="8571" y="10800"/>
                    <a:pt x="7886" y="9112"/>
                    <a:pt x="7886" y="7425"/>
                  </a:cubicBezTo>
                  <a:cubicBezTo>
                    <a:pt x="7886" y="5569"/>
                    <a:pt x="8400" y="3881"/>
                    <a:pt x="9771" y="2700"/>
                  </a:cubicBezTo>
                  <a:cubicBezTo>
                    <a:pt x="10971" y="1519"/>
                    <a:pt x="12514" y="675"/>
                    <a:pt x="14400" y="675"/>
                  </a:cubicBezTo>
                  <a:cubicBezTo>
                    <a:pt x="16114" y="675"/>
                    <a:pt x="17657" y="1519"/>
                    <a:pt x="18857" y="2700"/>
                  </a:cubicBezTo>
                  <a:cubicBezTo>
                    <a:pt x="20229" y="3881"/>
                    <a:pt x="20914" y="5569"/>
                    <a:pt x="20914" y="7425"/>
                  </a:cubicBezTo>
                  <a:cubicBezTo>
                    <a:pt x="20914" y="9112"/>
                    <a:pt x="20229" y="10800"/>
                    <a:pt x="19029" y="1215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62" name="Freeform 87">
              <a:extLst>
                <a:ext uri="{FF2B5EF4-FFF2-40B4-BE49-F238E27FC236}">
                  <a16:creationId xmlns:a16="http://schemas.microsoft.com/office/drawing/2014/main" id="{0C5894EF-315E-408B-A676-6902AD8DA028}"/>
                </a:ext>
              </a:extLst>
            </p:cNvPr>
            <p:cNvSpPr/>
            <p:nvPr/>
          </p:nvSpPr>
          <p:spPr>
            <a:xfrm>
              <a:off x="5466334" y="3978494"/>
              <a:ext cx="60882" cy="60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3" h="20790" extrusionOk="0">
                  <a:moveTo>
                    <a:pt x="10285" y="0"/>
                  </a:moveTo>
                  <a:cubicBezTo>
                    <a:pt x="7200" y="0"/>
                    <a:pt x="5142" y="1080"/>
                    <a:pt x="3085" y="2160"/>
                  </a:cubicBezTo>
                  <a:cubicBezTo>
                    <a:pt x="-1029" y="6480"/>
                    <a:pt x="-1029" y="14040"/>
                    <a:pt x="3085" y="18360"/>
                  </a:cubicBezTo>
                  <a:cubicBezTo>
                    <a:pt x="6171" y="21600"/>
                    <a:pt x="13371" y="21600"/>
                    <a:pt x="16457" y="18360"/>
                  </a:cubicBezTo>
                  <a:cubicBezTo>
                    <a:pt x="20571" y="14040"/>
                    <a:pt x="20571" y="6480"/>
                    <a:pt x="16457" y="2160"/>
                  </a:cubicBezTo>
                  <a:cubicBezTo>
                    <a:pt x="15428" y="1080"/>
                    <a:pt x="12342" y="0"/>
                    <a:pt x="10285" y="0"/>
                  </a:cubicBezTo>
                  <a:close/>
                  <a:moveTo>
                    <a:pt x="13371" y="14040"/>
                  </a:moveTo>
                  <a:cubicBezTo>
                    <a:pt x="12342" y="15120"/>
                    <a:pt x="11314" y="16200"/>
                    <a:pt x="10285" y="16200"/>
                  </a:cubicBezTo>
                  <a:cubicBezTo>
                    <a:pt x="8228" y="16200"/>
                    <a:pt x="7200" y="15120"/>
                    <a:pt x="6171" y="14040"/>
                  </a:cubicBezTo>
                  <a:cubicBezTo>
                    <a:pt x="4114" y="11880"/>
                    <a:pt x="4114" y="8640"/>
                    <a:pt x="6171" y="6480"/>
                  </a:cubicBezTo>
                  <a:cubicBezTo>
                    <a:pt x="8228" y="4320"/>
                    <a:pt x="11314" y="4320"/>
                    <a:pt x="13371" y="6480"/>
                  </a:cubicBezTo>
                  <a:cubicBezTo>
                    <a:pt x="15428" y="8640"/>
                    <a:pt x="15428" y="11880"/>
                    <a:pt x="13371" y="1404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63" name="组合 562">
            <a:extLst>
              <a:ext uri="{FF2B5EF4-FFF2-40B4-BE49-F238E27FC236}">
                <a16:creationId xmlns:a16="http://schemas.microsoft.com/office/drawing/2014/main" id="{9671582E-7B74-42F2-8CDD-A9E3F482C321}"/>
              </a:ext>
            </a:extLst>
          </p:cNvPr>
          <p:cNvGrpSpPr/>
          <p:nvPr/>
        </p:nvGrpSpPr>
        <p:grpSpPr>
          <a:xfrm>
            <a:off x="4438980" y="3907167"/>
            <a:ext cx="273197" cy="407777"/>
            <a:chOff x="4438980" y="3907167"/>
            <a:chExt cx="273197" cy="407777"/>
          </a:xfrm>
          <a:solidFill>
            <a:schemeClr val="tx1"/>
          </a:solidFill>
        </p:grpSpPr>
        <p:sp>
          <p:nvSpPr>
            <p:cNvPr id="564" name="Freeform 88">
              <a:extLst>
                <a:ext uri="{FF2B5EF4-FFF2-40B4-BE49-F238E27FC236}">
                  <a16:creationId xmlns:a16="http://schemas.microsoft.com/office/drawing/2014/main" id="{C7B0BDEC-D3B9-40E2-A960-F55B7BEA0CD3}"/>
                </a:ext>
              </a:extLst>
            </p:cNvPr>
            <p:cNvSpPr/>
            <p:nvPr/>
          </p:nvSpPr>
          <p:spPr>
            <a:xfrm>
              <a:off x="4534531" y="4123840"/>
              <a:ext cx="82094" cy="12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985" y="0"/>
                    <a:pt x="0" y="3411"/>
                    <a:pt x="0" y="7389"/>
                  </a:cubicBezTo>
                  <a:cubicBezTo>
                    <a:pt x="0" y="9095"/>
                    <a:pt x="0" y="10232"/>
                    <a:pt x="831" y="11368"/>
                  </a:cubicBezTo>
                  <a:cubicBezTo>
                    <a:pt x="1662" y="11937"/>
                    <a:pt x="1662" y="12505"/>
                    <a:pt x="2492" y="12505"/>
                  </a:cubicBezTo>
                  <a:cubicBezTo>
                    <a:pt x="2492" y="13074"/>
                    <a:pt x="2492" y="13074"/>
                    <a:pt x="2492" y="13074"/>
                  </a:cubicBezTo>
                  <a:cubicBezTo>
                    <a:pt x="2492" y="15916"/>
                    <a:pt x="2492" y="15916"/>
                    <a:pt x="2492" y="15916"/>
                  </a:cubicBezTo>
                  <a:cubicBezTo>
                    <a:pt x="2492" y="18758"/>
                    <a:pt x="6646" y="21600"/>
                    <a:pt x="10800" y="21600"/>
                  </a:cubicBezTo>
                  <a:cubicBezTo>
                    <a:pt x="14954" y="21600"/>
                    <a:pt x="19108" y="18758"/>
                    <a:pt x="19108" y="15916"/>
                  </a:cubicBezTo>
                  <a:cubicBezTo>
                    <a:pt x="19108" y="13074"/>
                    <a:pt x="19108" y="13074"/>
                    <a:pt x="19108" y="13074"/>
                  </a:cubicBezTo>
                  <a:cubicBezTo>
                    <a:pt x="19108" y="12505"/>
                    <a:pt x="19108" y="12505"/>
                    <a:pt x="19108" y="12505"/>
                  </a:cubicBezTo>
                  <a:cubicBezTo>
                    <a:pt x="19938" y="12505"/>
                    <a:pt x="19938" y="11937"/>
                    <a:pt x="20769" y="11368"/>
                  </a:cubicBezTo>
                  <a:cubicBezTo>
                    <a:pt x="21600" y="10232"/>
                    <a:pt x="21600" y="9095"/>
                    <a:pt x="21600" y="7389"/>
                  </a:cubicBezTo>
                  <a:cubicBezTo>
                    <a:pt x="21600" y="3411"/>
                    <a:pt x="16615" y="0"/>
                    <a:pt x="10800" y="0"/>
                  </a:cubicBezTo>
                  <a:close/>
                  <a:moveTo>
                    <a:pt x="14954" y="11937"/>
                  </a:moveTo>
                  <a:cubicBezTo>
                    <a:pt x="14954" y="15916"/>
                    <a:pt x="14954" y="15916"/>
                    <a:pt x="14954" y="15916"/>
                  </a:cubicBezTo>
                  <a:cubicBezTo>
                    <a:pt x="14954" y="17621"/>
                    <a:pt x="13292" y="18758"/>
                    <a:pt x="10800" y="18758"/>
                  </a:cubicBezTo>
                  <a:cubicBezTo>
                    <a:pt x="8308" y="18758"/>
                    <a:pt x="6646" y="17621"/>
                    <a:pt x="6646" y="15916"/>
                  </a:cubicBezTo>
                  <a:cubicBezTo>
                    <a:pt x="6646" y="11937"/>
                    <a:pt x="6646" y="11937"/>
                    <a:pt x="6646" y="11937"/>
                  </a:cubicBezTo>
                  <a:cubicBezTo>
                    <a:pt x="4985" y="10800"/>
                    <a:pt x="3323" y="9095"/>
                    <a:pt x="3323" y="7389"/>
                  </a:cubicBezTo>
                  <a:cubicBezTo>
                    <a:pt x="3323" y="5116"/>
                    <a:pt x="6646" y="2842"/>
                    <a:pt x="10800" y="2842"/>
                  </a:cubicBezTo>
                  <a:cubicBezTo>
                    <a:pt x="14954" y="2842"/>
                    <a:pt x="18277" y="5116"/>
                    <a:pt x="18277" y="7389"/>
                  </a:cubicBezTo>
                  <a:cubicBezTo>
                    <a:pt x="18277" y="9095"/>
                    <a:pt x="16615" y="10800"/>
                    <a:pt x="14954" y="11937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65" name="Freeform 89">
              <a:extLst>
                <a:ext uri="{FF2B5EF4-FFF2-40B4-BE49-F238E27FC236}">
                  <a16:creationId xmlns:a16="http://schemas.microsoft.com/office/drawing/2014/main" id="{43A15884-E1FE-4C07-BCDF-84C0DBF283F7}"/>
                </a:ext>
              </a:extLst>
            </p:cNvPr>
            <p:cNvSpPr/>
            <p:nvPr/>
          </p:nvSpPr>
          <p:spPr>
            <a:xfrm>
              <a:off x="4438980" y="3907167"/>
              <a:ext cx="273197" cy="40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7087"/>
                  </a:moveTo>
                  <a:cubicBezTo>
                    <a:pt x="8791" y="7087"/>
                    <a:pt x="7033" y="7425"/>
                    <a:pt x="5274" y="8100"/>
                  </a:cubicBezTo>
                  <a:cubicBezTo>
                    <a:pt x="4772" y="8269"/>
                    <a:pt x="4772" y="8269"/>
                    <a:pt x="4772" y="8269"/>
                  </a:cubicBezTo>
                  <a:cubicBezTo>
                    <a:pt x="4772" y="4725"/>
                    <a:pt x="4772" y="4725"/>
                    <a:pt x="4772" y="4725"/>
                  </a:cubicBezTo>
                  <a:cubicBezTo>
                    <a:pt x="4772" y="2531"/>
                    <a:pt x="7535" y="844"/>
                    <a:pt x="10800" y="844"/>
                  </a:cubicBezTo>
                  <a:cubicBezTo>
                    <a:pt x="14065" y="844"/>
                    <a:pt x="16828" y="2531"/>
                    <a:pt x="16828" y="4725"/>
                  </a:cubicBezTo>
                  <a:cubicBezTo>
                    <a:pt x="16828" y="5569"/>
                    <a:pt x="16828" y="5569"/>
                    <a:pt x="16828" y="5569"/>
                  </a:cubicBezTo>
                  <a:cubicBezTo>
                    <a:pt x="16828" y="5737"/>
                    <a:pt x="17079" y="5906"/>
                    <a:pt x="17330" y="5906"/>
                  </a:cubicBezTo>
                  <a:cubicBezTo>
                    <a:pt x="17581" y="5906"/>
                    <a:pt x="17833" y="5737"/>
                    <a:pt x="17833" y="5569"/>
                  </a:cubicBezTo>
                  <a:cubicBezTo>
                    <a:pt x="17833" y="4725"/>
                    <a:pt x="17833" y="4725"/>
                    <a:pt x="17833" y="4725"/>
                  </a:cubicBezTo>
                  <a:cubicBezTo>
                    <a:pt x="17833" y="2194"/>
                    <a:pt x="14819" y="0"/>
                    <a:pt x="10800" y="0"/>
                  </a:cubicBezTo>
                  <a:cubicBezTo>
                    <a:pt x="6781" y="0"/>
                    <a:pt x="3767" y="2194"/>
                    <a:pt x="3767" y="4725"/>
                  </a:cubicBezTo>
                  <a:cubicBezTo>
                    <a:pt x="3767" y="8775"/>
                    <a:pt x="3767" y="8775"/>
                    <a:pt x="3767" y="8775"/>
                  </a:cubicBezTo>
                  <a:cubicBezTo>
                    <a:pt x="3516" y="8944"/>
                    <a:pt x="3516" y="8944"/>
                    <a:pt x="3516" y="8944"/>
                  </a:cubicBezTo>
                  <a:cubicBezTo>
                    <a:pt x="1256" y="10294"/>
                    <a:pt x="0" y="12319"/>
                    <a:pt x="0" y="14344"/>
                  </a:cubicBezTo>
                  <a:cubicBezTo>
                    <a:pt x="0" y="18394"/>
                    <a:pt x="4772" y="21600"/>
                    <a:pt x="10800" y="21600"/>
                  </a:cubicBezTo>
                  <a:cubicBezTo>
                    <a:pt x="16828" y="21600"/>
                    <a:pt x="21600" y="18394"/>
                    <a:pt x="21600" y="14344"/>
                  </a:cubicBezTo>
                  <a:cubicBezTo>
                    <a:pt x="21600" y="10294"/>
                    <a:pt x="16828" y="7087"/>
                    <a:pt x="10800" y="7087"/>
                  </a:cubicBezTo>
                  <a:close/>
                  <a:moveTo>
                    <a:pt x="17581" y="18900"/>
                  </a:moveTo>
                  <a:cubicBezTo>
                    <a:pt x="16828" y="19575"/>
                    <a:pt x="15823" y="19913"/>
                    <a:pt x="14567" y="20250"/>
                  </a:cubicBezTo>
                  <a:cubicBezTo>
                    <a:pt x="13312" y="20588"/>
                    <a:pt x="12056" y="20756"/>
                    <a:pt x="10800" y="20756"/>
                  </a:cubicBezTo>
                  <a:cubicBezTo>
                    <a:pt x="9544" y="20756"/>
                    <a:pt x="8288" y="20588"/>
                    <a:pt x="7033" y="20250"/>
                  </a:cubicBezTo>
                  <a:cubicBezTo>
                    <a:pt x="5777" y="19913"/>
                    <a:pt x="4772" y="19575"/>
                    <a:pt x="4019" y="18900"/>
                  </a:cubicBezTo>
                  <a:cubicBezTo>
                    <a:pt x="3014" y="18394"/>
                    <a:pt x="2260" y="17719"/>
                    <a:pt x="2009" y="16875"/>
                  </a:cubicBezTo>
                  <a:cubicBezTo>
                    <a:pt x="1507" y="16031"/>
                    <a:pt x="1005" y="15188"/>
                    <a:pt x="1005" y="14344"/>
                  </a:cubicBezTo>
                  <a:cubicBezTo>
                    <a:pt x="1005" y="13500"/>
                    <a:pt x="1507" y="12656"/>
                    <a:pt x="2009" y="11813"/>
                  </a:cubicBezTo>
                  <a:cubicBezTo>
                    <a:pt x="2260" y="10969"/>
                    <a:pt x="3014" y="10294"/>
                    <a:pt x="4019" y="9787"/>
                  </a:cubicBezTo>
                  <a:cubicBezTo>
                    <a:pt x="4772" y="9112"/>
                    <a:pt x="5777" y="8606"/>
                    <a:pt x="7033" y="8269"/>
                  </a:cubicBezTo>
                  <a:cubicBezTo>
                    <a:pt x="9293" y="7594"/>
                    <a:pt x="12307" y="7594"/>
                    <a:pt x="14567" y="8269"/>
                  </a:cubicBezTo>
                  <a:cubicBezTo>
                    <a:pt x="15823" y="8606"/>
                    <a:pt x="16828" y="9112"/>
                    <a:pt x="17581" y="9787"/>
                  </a:cubicBezTo>
                  <a:cubicBezTo>
                    <a:pt x="18586" y="10294"/>
                    <a:pt x="19340" y="10969"/>
                    <a:pt x="19591" y="11813"/>
                  </a:cubicBezTo>
                  <a:cubicBezTo>
                    <a:pt x="20093" y="12656"/>
                    <a:pt x="20595" y="13500"/>
                    <a:pt x="20595" y="14344"/>
                  </a:cubicBezTo>
                  <a:cubicBezTo>
                    <a:pt x="20595" y="15188"/>
                    <a:pt x="20093" y="16031"/>
                    <a:pt x="19591" y="16875"/>
                  </a:cubicBezTo>
                  <a:cubicBezTo>
                    <a:pt x="19340" y="17719"/>
                    <a:pt x="18586" y="18394"/>
                    <a:pt x="17581" y="189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66" name="组合 565">
            <a:extLst>
              <a:ext uri="{FF2B5EF4-FFF2-40B4-BE49-F238E27FC236}">
                <a16:creationId xmlns:a16="http://schemas.microsoft.com/office/drawing/2014/main" id="{8556CD9A-AEAD-4C5F-9F1B-6E6DEC9EC4B0}"/>
              </a:ext>
            </a:extLst>
          </p:cNvPr>
          <p:cNvGrpSpPr/>
          <p:nvPr/>
        </p:nvGrpSpPr>
        <p:grpSpPr>
          <a:xfrm>
            <a:off x="3624774" y="3907167"/>
            <a:ext cx="273197" cy="407777"/>
            <a:chOff x="3624774" y="3907167"/>
            <a:chExt cx="273197" cy="407777"/>
          </a:xfrm>
          <a:solidFill>
            <a:schemeClr val="tx1"/>
          </a:solidFill>
        </p:grpSpPr>
        <p:sp>
          <p:nvSpPr>
            <p:cNvPr id="567" name="Freeform 90">
              <a:extLst>
                <a:ext uri="{FF2B5EF4-FFF2-40B4-BE49-F238E27FC236}">
                  <a16:creationId xmlns:a16="http://schemas.microsoft.com/office/drawing/2014/main" id="{19920C24-004E-4127-897D-16A9DFA55686}"/>
                </a:ext>
              </a:extLst>
            </p:cNvPr>
            <p:cNvSpPr/>
            <p:nvPr/>
          </p:nvSpPr>
          <p:spPr>
            <a:xfrm>
              <a:off x="3718980" y="4123840"/>
              <a:ext cx="83440" cy="12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985" y="0"/>
                    <a:pt x="0" y="3411"/>
                    <a:pt x="0" y="7389"/>
                  </a:cubicBezTo>
                  <a:cubicBezTo>
                    <a:pt x="0" y="9095"/>
                    <a:pt x="0" y="10232"/>
                    <a:pt x="831" y="11368"/>
                  </a:cubicBezTo>
                  <a:cubicBezTo>
                    <a:pt x="1662" y="11937"/>
                    <a:pt x="1662" y="12505"/>
                    <a:pt x="2492" y="12505"/>
                  </a:cubicBezTo>
                  <a:cubicBezTo>
                    <a:pt x="2492" y="13074"/>
                    <a:pt x="2492" y="13074"/>
                    <a:pt x="2492" y="13074"/>
                  </a:cubicBezTo>
                  <a:cubicBezTo>
                    <a:pt x="2492" y="15916"/>
                    <a:pt x="2492" y="15916"/>
                    <a:pt x="2492" y="15916"/>
                  </a:cubicBezTo>
                  <a:cubicBezTo>
                    <a:pt x="2492" y="18758"/>
                    <a:pt x="6646" y="21600"/>
                    <a:pt x="10800" y="21600"/>
                  </a:cubicBezTo>
                  <a:cubicBezTo>
                    <a:pt x="14954" y="21600"/>
                    <a:pt x="19108" y="18758"/>
                    <a:pt x="19108" y="15916"/>
                  </a:cubicBezTo>
                  <a:cubicBezTo>
                    <a:pt x="19108" y="13074"/>
                    <a:pt x="19108" y="13074"/>
                    <a:pt x="19108" y="13074"/>
                  </a:cubicBezTo>
                  <a:cubicBezTo>
                    <a:pt x="19108" y="12505"/>
                    <a:pt x="19108" y="12505"/>
                    <a:pt x="19108" y="12505"/>
                  </a:cubicBezTo>
                  <a:cubicBezTo>
                    <a:pt x="19938" y="12505"/>
                    <a:pt x="19938" y="11937"/>
                    <a:pt x="20769" y="11368"/>
                  </a:cubicBezTo>
                  <a:cubicBezTo>
                    <a:pt x="21600" y="10232"/>
                    <a:pt x="21600" y="9095"/>
                    <a:pt x="21600" y="7389"/>
                  </a:cubicBezTo>
                  <a:cubicBezTo>
                    <a:pt x="21600" y="3411"/>
                    <a:pt x="16615" y="0"/>
                    <a:pt x="10800" y="0"/>
                  </a:cubicBezTo>
                  <a:close/>
                  <a:moveTo>
                    <a:pt x="14954" y="11937"/>
                  </a:moveTo>
                  <a:cubicBezTo>
                    <a:pt x="14954" y="15916"/>
                    <a:pt x="14954" y="15916"/>
                    <a:pt x="14954" y="15916"/>
                  </a:cubicBezTo>
                  <a:cubicBezTo>
                    <a:pt x="14954" y="17621"/>
                    <a:pt x="13292" y="18758"/>
                    <a:pt x="10800" y="18758"/>
                  </a:cubicBezTo>
                  <a:cubicBezTo>
                    <a:pt x="8308" y="18758"/>
                    <a:pt x="6646" y="17621"/>
                    <a:pt x="6646" y="15916"/>
                  </a:cubicBezTo>
                  <a:cubicBezTo>
                    <a:pt x="6646" y="11937"/>
                    <a:pt x="6646" y="11937"/>
                    <a:pt x="6646" y="11937"/>
                  </a:cubicBezTo>
                  <a:cubicBezTo>
                    <a:pt x="4985" y="10800"/>
                    <a:pt x="3323" y="9095"/>
                    <a:pt x="3323" y="7389"/>
                  </a:cubicBezTo>
                  <a:cubicBezTo>
                    <a:pt x="3323" y="5116"/>
                    <a:pt x="6646" y="2842"/>
                    <a:pt x="10800" y="2842"/>
                  </a:cubicBezTo>
                  <a:cubicBezTo>
                    <a:pt x="14954" y="2842"/>
                    <a:pt x="18277" y="5116"/>
                    <a:pt x="18277" y="7389"/>
                  </a:cubicBezTo>
                  <a:cubicBezTo>
                    <a:pt x="18277" y="9095"/>
                    <a:pt x="16615" y="10800"/>
                    <a:pt x="14954" y="11937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68" name="Freeform 91">
              <a:extLst>
                <a:ext uri="{FF2B5EF4-FFF2-40B4-BE49-F238E27FC236}">
                  <a16:creationId xmlns:a16="http://schemas.microsoft.com/office/drawing/2014/main" id="{4FE3BF43-AA27-4D69-AB53-CC3FE60FF13F}"/>
                </a:ext>
              </a:extLst>
            </p:cNvPr>
            <p:cNvSpPr/>
            <p:nvPr/>
          </p:nvSpPr>
          <p:spPr>
            <a:xfrm>
              <a:off x="3624774" y="3907167"/>
              <a:ext cx="273197" cy="40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84" y="8944"/>
                  </a:moveTo>
                  <a:cubicBezTo>
                    <a:pt x="17833" y="8944"/>
                    <a:pt x="17833" y="8944"/>
                    <a:pt x="17833" y="8944"/>
                  </a:cubicBezTo>
                  <a:cubicBezTo>
                    <a:pt x="17833" y="4725"/>
                    <a:pt x="17833" y="4725"/>
                    <a:pt x="17833" y="4725"/>
                  </a:cubicBezTo>
                  <a:cubicBezTo>
                    <a:pt x="17833" y="2194"/>
                    <a:pt x="14819" y="0"/>
                    <a:pt x="10800" y="0"/>
                  </a:cubicBezTo>
                  <a:cubicBezTo>
                    <a:pt x="7033" y="0"/>
                    <a:pt x="3767" y="2194"/>
                    <a:pt x="3767" y="4725"/>
                  </a:cubicBezTo>
                  <a:cubicBezTo>
                    <a:pt x="3767" y="8775"/>
                    <a:pt x="3767" y="8775"/>
                    <a:pt x="3767" y="8775"/>
                  </a:cubicBezTo>
                  <a:cubicBezTo>
                    <a:pt x="3516" y="8944"/>
                    <a:pt x="3516" y="8944"/>
                    <a:pt x="3516" y="8944"/>
                  </a:cubicBezTo>
                  <a:cubicBezTo>
                    <a:pt x="1256" y="10294"/>
                    <a:pt x="0" y="12319"/>
                    <a:pt x="0" y="14344"/>
                  </a:cubicBezTo>
                  <a:cubicBezTo>
                    <a:pt x="0" y="18394"/>
                    <a:pt x="4772" y="21600"/>
                    <a:pt x="10800" y="21600"/>
                  </a:cubicBezTo>
                  <a:cubicBezTo>
                    <a:pt x="16828" y="21600"/>
                    <a:pt x="21600" y="18394"/>
                    <a:pt x="21600" y="14344"/>
                  </a:cubicBezTo>
                  <a:cubicBezTo>
                    <a:pt x="21600" y="12319"/>
                    <a:pt x="20344" y="10294"/>
                    <a:pt x="18084" y="8944"/>
                  </a:cubicBezTo>
                  <a:close/>
                  <a:moveTo>
                    <a:pt x="4772" y="4725"/>
                  </a:moveTo>
                  <a:cubicBezTo>
                    <a:pt x="4772" y="2531"/>
                    <a:pt x="7535" y="844"/>
                    <a:pt x="10800" y="844"/>
                  </a:cubicBezTo>
                  <a:cubicBezTo>
                    <a:pt x="14065" y="844"/>
                    <a:pt x="16828" y="2531"/>
                    <a:pt x="16828" y="4725"/>
                  </a:cubicBezTo>
                  <a:cubicBezTo>
                    <a:pt x="16828" y="8269"/>
                    <a:pt x="16828" y="8269"/>
                    <a:pt x="16828" y="8269"/>
                  </a:cubicBezTo>
                  <a:cubicBezTo>
                    <a:pt x="16326" y="8100"/>
                    <a:pt x="16326" y="8100"/>
                    <a:pt x="16326" y="8100"/>
                  </a:cubicBezTo>
                  <a:cubicBezTo>
                    <a:pt x="13060" y="6750"/>
                    <a:pt x="8791" y="6750"/>
                    <a:pt x="5526" y="8100"/>
                  </a:cubicBezTo>
                  <a:cubicBezTo>
                    <a:pt x="4772" y="8269"/>
                    <a:pt x="4772" y="8269"/>
                    <a:pt x="4772" y="8269"/>
                  </a:cubicBezTo>
                  <a:lnTo>
                    <a:pt x="4772" y="4725"/>
                  </a:lnTo>
                  <a:close/>
                  <a:moveTo>
                    <a:pt x="17581" y="18900"/>
                  </a:moveTo>
                  <a:cubicBezTo>
                    <a:pt x="16828" y="19575"/>
                    <a:pt x="15823" y="19913"/>
                    <a:pt x="14567" y="20250"/>
                  </a:cubicBezTo>
                  <a:cubicBezTo>
                    <a:pt x="13312" y="20588"/>
                    <a:pt x="12056" y="20756"/>
                    <a:pt x="10800" y="20756"/>
                  </a:cubicBezTo>
                  <a:cubicBezTo>
                    <a:pt x="9544" y="20756"/>
                    <a:pt x="8288" y="20588"/>
                    <a:pt x="7033" y="20250"/>
                  </a:cubicBezTo>
                  <a:cubicBezTo>
                    <a:pt x="5777" y="19913"/>
                    <a:pt x="4772" y="19575"/>
                    <a:pt x="4019" y="18900"/>
                  </a:cubicBezTo>
                  <a:cubicBezTo>
                    <a:pt x="3014" y="18394"/>
                    <a:pt x="2260" y="17719"/>
                    <a:pt x="2009" y="16875"/>
                  </a:cubicBezTo>
                  <a:cubicBezTo>
                    <a:pt x="1507" y="16031"/>
                    <a:pt x="1005" y="15188"/>
                    <a:pt x="1005" y="14344"/>
                  </a:cubicBezTo>
                  <a:cubicBezTo>
                    <a:pt x="1005" y="13500"/>
                    <a:pt x="1507" y="12656"/>
                    <a:pt x="2009" y="11813"/>
                  </a:cubicBezTo>
                  <a:cubicBezTo>
                    <a:pt x="2260" y="10969"/>
                    <a:pt x="3014" y="10294"/>
                    <a:pt x="4019" y="9787"/>
                  </a:cubicBezTo>
                  <a:cubicBezTo>
                    <a:pt x="4772" y="9112"/>
                    <a:pt x="5777" y="8606"/>
                    <a:pt x="7033" y="8269"/>
                  </a:cubicBezTo>
                  <a:cubicBezTo>
                    <a:pt x="9293" y="7594"/>
                    <a:pt x="12307" y="7594"/>
                    <a:pt x="14567" y="8269"/>
                  </a:cubicBezTo>
                  <a:cubicBezTo>
                    <a:pt x="15823" y="8606"/>
                    <a:pt x="16828" y="9112"/>
                    <a:pt x="17581" y="9787"/>
                  </a:cubicBezTo>
                  <a:cubicBezTo>
                    <a:pt x="18586" y="10294"/>
                    <a:pt x="19340" y="10969"/>
                    <a:pt x="19591" y="11813"/>
                  </a:cubicBezTo>
                  <a:cubicBezTo>
                    <a:pt x="20093" y="12656"/>
                    <a:pt x="20595" y="13500"/>
                    <a:pt x="20595" y="14344"/>
                  </a:cubicBezTo>
                  <a:cubicBezTo>
                    <a:pt x="20595" y="15188"/>
                    <a:pt x="20093" y="16031"/>
                    <a:pt x="19591" y="16875"/>
                  </a:cubicBezTo>
                  <a:cubicBezTo>
                    <a:pt x="19340" y="17719"/>
                    <a:pt x="18586" y="18394"/>
                    <a:pt x="17581" y="189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69" name="组合 568">
            <a:extLst>
              <a:ext uri="{FF2B5EF4-FFF2-40B4-BE49-F238E27FC236}">
                <a16:creationId xmlns:a16="http://schemas.microsoft.com/office/drawing/2014/main" id="{19F134FF-7360-44A7-91BB-3F6CBC603A39}"/>
              </a:ext>
            </a:extLst>
          </p:cNvPr>
          <p:cNvGrpSpPr/>
          <p:nvPr/>
        </p:nvGrpSpPr>
        <p:grpSpPr>
          <a:xfrm>
            <a:off x="2797111" y="3907167"/>
            <a:ext cx="298767" cy="407777"/>
            <a:chOff x="2797111" y="3907167"/>
            <a:chExt cx="298767" cy="407777"/>
          </a:xfrm>
          <a:solidFill>
            <a:schemeClr val="tx1"/>
          </a:solidFill>
        </p:grpSpPr>
        <p:sp>
          <p:nvSpPr>
            <p:cNvPr id="570" name="Freeform 92">
              <a:extLst>
                <a:ext uri="{FF2B5EF4-FFF2-40B4-BE49-F238E27FC236}">
                  <a16:creationId xmlns:a16="http://schemas.microsoft.com/office/drawing/2014/main" id="{66FBD571-57FF-4F57-9A57-D8B1B1F185C7}"/>
                </a:ext>
              </a:extLst>
            </p:cNvPr>
            <p:cNvSpPr/>
            <p:nvPr/>
          </p:nvSpPr>
          <p:spPr>
            <a:xfrm>
              <a:off x="2904774" y="4130568"/>
              <a:ext cx="83440" cy="12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92" y="13074"/>
                  </a:moveTo>
                  <a:cubicBezTo>
                    <a:pt x="2492" y="13074"/>
                    <a:pt x="2492" y="13074"/>
                    <a:pt x="2492" y="13074"/>
                  </a:cubicBezTo>
                  <a:cubicBezTo>
                    <a:pt x="2492" y="15916"/>
                    <a:pt x="2492" y="15916"/>
                    <a:pt x="2492" y="15916"/>
                  </a:cubicBezTo>
                  <a:cubicBezTo>
                    <a:pt x="2492" y="19326"/>
                    <a:pt x="6646" y="21600"/>
                    <a:pt x="10800" y="21600"/>
                  </a:cubicBezTo>
                  <a:cubicBezTo>
                    <a:pt x="14954" y="21600"/>
                    <a:pt x="19108" y="19326"/>
                    <a:pt x="19108" y="15916"/>
                  </a:cubicBezTo>
                  <a:cubicBezTo>
                    <a:pt x="19108" y="13074"/>
                    <a:pt x="19108" y="13074"/>
                    <a:pt x="19108" y="13074"/>
                  </a:cubicBezTo>
                  <a:cubicBezTo>
                    <a:pt x="19108" y="13074"/>
                    <a:pt x="19108" y="13074"/>
                    <a:pt x="19108" y="13074"/>
                  </a:cubicBezTo>
                  <a:cubicBezTo>
                    <a:pt x="19938" y="12505"/>
                    <a:pt x="19938" y="11937"/>
                    <a:pt x="20769" y="11937"/>
                  </a:cubicBezTo>
                  <a:cubicBezTo>
                    <a:pt x="21600" y="10800"/>
                    <a:pt x="21600" y="9095"/>
                    <a:pt x="21600" y="7958"/>
                  </a:cubicBezTo>
                  <a:cubicBezTo>
                    <a:pt x="21600" y="3411"/>
                    <a:pt x="16615" y="0"/>
                    <a:pt x="10800" y="0"/>
                  </a:cubicBezTo>
                  <a:cubicBezTo>
                    <a:pt x="4985" y="0"/>
                    <a:pt x="0" y="3411"/>
                    <a:pt x="0" y="7958"/>
                  </a:cubicBezTo>
                  <a:cubicBezTo>
                    <a:pt x="0" y="9095"/>
                    <a:pt x="0" y="10800"/>
                    <a:pt x="831" y="11937"/>
                  </a:cubicBezTo>
                  <a:cubicBezTo>
                    <a:pt x="1662" y="11937"/>
                    <a:pt x="1662" y="12505"/>
                    <a:pt x="2492" y="13074"/>
                  </a:cubicBezTo>
                  <a:close/>
                  <a:moveTo>
                    <a:pt x="10800" y="2842"/>
                  </a:moveTo>
                  <a:cubicBezTo>
                    <a:pt x="14954" y="2842"/>
                    <a:pt x="18277" y="5116"/>
                    <a:pt x="18277" y="7958"/>
                  </a:cubicBezTo>
                  <a:cubicBezTo>
                    <a:pt x="18277" y="9663"/>
                    <a:pt x="16615" y="10800"/>
                    <a:pt x="14954" y="11937"/>
                  </a:cubicBezTo>
                  <a:cubicBezTo>
                    <a:pt x="14954" y="15916"/>
                    <a:pt x="14954" y="15916"/>
                    <a:pt x="14954" y="15916"/>
                  </a:cubicBezTo>
                  <a:cubicBezTo>
                    <a:pt x="14954" y="17621"/>
                    <a:pt x="13292" y="19326"/>
                    <a:pt x="10800" y="19326"/>
                  </a:cubicBezTo>
                  <a:cubicBezTo>
                    <a:pt x="8308" y="19326"/>
                    <a:pt x="6646" y="17621"/>
                    <a:pt x="6646" y="15916"/>
                  </a:cubicBezTo>
                  <a:cubicBezTo>
                    <a:pt x="6646" y="11937"/>
                    <a:pt x="6646" y="11937"/>
                    <a:pt x="6646" y="11937"/>
                  </a:cubicBezTo>
                  <a:cubicBezTo>
                    <a:pt x="4985" y="10800"/>
                    <a:pt x="3323" y="9663"/>
                    <a:pt x="3323" y="7958"/>
                  </a:cubicBezTo>
                  <a:cubicBezTo>
                    <a:pt x="3323" y="5116"/>
                    <a:pt x="6646" y="2842"/>
                    <a:pt x="10800" y="2842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71" name="Freeform 93">
              <a:extLst>
                <a:ext uri="{FF2B5EF4-FFF2-40B4-BE49-F238E27FC236}">
                  <a16:creationId xmlns:a16="http://schemas.microsoft.com/office/drawing/2014/main" id="{F8882E12-1BA0-4EFA-8402-20F8EE16EAB0}"/>
                </a:ext>
              </a:extLst>
            </p:cNvPr>
            <p:cNvSpPr/>
            <p:nvPr/>
          </p:nvSpPr>
          <p:spPr>
            <a:xfrm>
              <a:off x="2797111" y="3907167"/>
              <a:ext cx="298767" cy="40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21" y="8269"/>
                  </a:moveTo>
                  <a:cubicBezTo>
                    <a:pt x="5285" y="8269"/>
                    <a:pt x="5285" y="8269"/>
                    <a:pt x="5285" y="8269"/>
                  </a:cubicBezTo>
                  <a:cubicBezTo>
                    <a:pt x="5285" y="4725"/>
                    <a:pt x="5285" y="4725"/>
                    <a:pt x="5285" y="4725"/>
                  </a:cubicBezTo>
                  <a:cubicBezTo>
                    <a:pt x="5285" y="2531"/>
                    <a:pt x="7813" y="844"/>
                    <a:pt x="10800" y="844"/>
                  </a:cubicBezTo>
                  <a:cubicBezTo>
                    <a:pt x="13787" y="844"/>
                    <a:pt x="16315" y="2531"/>
                    <a:pt x="16315" y="4725"/>
                  </a:cubicBezTo>
                  <a:cubicBezTo>
                    <a:pt x="16315" y="5569"/>
                    <a:pt x="16315" y="5569"/>
                    <a:pt x="16315" y="5569"/>
                  </a:cubicBezTo>
                  <a:cubicBezTo>
                    <a:pt x="16315" y="5737"/>
                    <a:pt x="16545" y="5906"/>
                    <a:pt x="16774" y="5906"/>
                  </a:cubicBezTo>
                  <a:cubicBezTo>
                    <a:pt x="17004" y="5906"/>
                    <a:pt x="17234" y="5737"/>
                    <a:pt x="17234" y="5569"/>
                  </a:cubicBezTo>
                  <a:cubicBezTo>
                    <a:pt x="17234" y="4725"/>
                    <a:pt x="17234" y="4725"/>
                    <a:pt x="17234" y="4725"/>
                  </a:cubicBezTo>
                  <a:cubicBezTo>
                    <a:pt x="17234" y="2194"/>
                    <a:pt x="14477" y="0"/>
                    <a:pt x="10800" y="0"/>
                  </a:cubicBezTo>
                  <a:cubicBezTo>
                    <a:pt x="7123" y="0"/>
                    <a:pt x="4366" y="2194"/>
                    <a:pt x="4366" y="4725"/>
                  </a:cubicBezTo>
                  <a:cubicBezTo>
                    <a:pt x="4366" y="8269"/>
                    <a:pt x="4366" y="8269"/>
                    <a:pt x="4366" y="8269"/>
                  </a:cubicBezTo>
                  <a:cubicBezTo>
                    <a:pt x="1379" y="8269"/>
                    <a:pt x="1379" y="8269"/>
                    <a:pt x="1379" y="8269"/>
                  </a:cubicBezTo>
                  <a:cubicBezTo>
                    <a:pt x="689" y="8269"/>
                    <a:pt x="0" y="8775"/>
                    <a:pt x="0" y="9281"/>
                  </a:cubicBezTo>
                  <a:cubicBezTo>
                    <a:pt x="0" y="20588"/>
                    <a:pt x="0" y="20588"/>
                    <a:pt x="0" y="20588"/>
                  </a:cubicBezTo>
                  <a:cubicBezTo>
                    <a:pt x="0" y="21094"/>
                    <a:pt x="689" y="21600"/>
                    <a:pt x="1379" y="21600"/>
                  </a:cubicBezTo>
                  <a:cubicBezTo>
                    <a:pt x="20221" y="21600"/>
                    <a:pt x="20221" y="21600"/>
                    <a:pt x="20221" y="21600"/>
                  </a:cubicBezTo>
                  <a:cubicBezTo>
                    <a:pt x="20911" y="21600"/>
                    <a:pt x="21600" y="21094"/>
                    <a:pt x="21600" y="20588"/>
                  </a:cubicBezTo>
                  <a:cubicBezTo>
                    <a:pt x="21600" y="9281"/>
                    <a:pt x="21600" y="9281"/>
                    <a:pt x="21600" y="9281"/>
                  </a:cubicBezTo>
                  <a:cubicBezTo>
                    <a:pt x="21600" y="8775"/>
                    <a:pt x="20911" y="8269"/>
                    <a:pt x="20221" y="8269"/>
                  </a:cubicBezTo>
                  <a:close/>
                  <a:moveTo>
                    <a:pt x="20451" y="20756"/>
                  </a:moveTo>
                  <a:cubicBezTo>
                    <a:pt x="1149" y="20756"/>
                    <a:pt x="1149" y="20756"/>
                    <a:pt x="1149" y="20756"/>
                  </a:cubicBezTo>
                  <a:cubicBezTo>
                    <a:pt x="1149" y="9112"/>
                    <a:pt x="1149" y="9112"/>
                    <a:pt x="1149" y="9112"/>
                  </a:cubicBezTo>
                  <a:cubicBezTo>
                    <a:pt x="20451" y="9112"/>
                    <a:pt x="20451" y="9112"/>
                    <a:pt x="20451" y="9112"/>
                  </a:cubicBezTo>
                  <a:lnTo>
                    <a:pt x="20451" y="2075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72" name="组合 571">
            <a:extLst>
              <a:ext uri="{FF2B5EF4-FFF2-40B4-BE49-F238E27FC236}">
                <a16:creationId xmlns:a16="http://schemas.microsoft.com/office/drawing/2014/main" id="{16C22C7C-E03B-4C61-8FC9-20F6F6536766}"/>
              </a:ext>
            </a:extLst>
          </p:cNvPr>
          <p:cNvGrpSpPr/>
          <p:nvPr/>
        </p:nvGrpSpPr>
        <p:grpSpPr>
          <a:xfrm>
            <a:off x="1981559" y="3907167"/>
            <a:ext cx="300113" cy="407777"/>
            <a:chOff x="1981559" y="3907167"/>
            <a:chExt cx="300113" cy="407777"/>
          </a:xfrm>
          <a:solidFill>
            <a:schemeClr val="tx1"/>
          </a:solidFill>
        </p:grpSpPr>
        <p:sp>
          <p:nvSpPr>
            <p:cNvPr id="573" name="Freeform 94">
              <a:extLst>
                <a:ext uri="{FF2B5EF4-FFF2-40B4-BE49-F238E27FC236}">
                  <a16:creationId xmlns:a16="http://schemas.microsoft.com/office/drawing/2014/main" id="{19F936D3-5F21-4614-A2EB-7478C5136AF1}"/>
                </a:ext>
              </a:extLst>
            </p:cNvPr>
            <p:cNvSpPr/>
            <p:nvPr/>
          </p:nvSpPr>
          <p:spPr>
            <a:xfrm>
              <a:off x="1981559" y="3907167"/>
              <a:ext cx="300113" cy="40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21" y="8269"/>
                  </a:moveTo>
                  <a:cubicBezTo>
                    <a:pt x="17234" y="8269"/>
                    <a:pt x="17234" y="8269"/>
                    <a:pt x="17234" y="8269"/>
                  </a:cubicBezTo>
                  <a:cubicBezTo>
                    <a:pt x="17234" y="4725"/>
                    <a:pt x="17234" y="4725"/>
                    <a:pt x="17234" y="4725"/>
                  </a:cubicBezTo>
                  <a:cubicBezTo>
                    <a:pt x="17234" y="2194"/>
                    <a:pt x="14477" y="0"/>
                    <a:pt x="10800" y="0"/>
                  </a:cubicBezTo>
                  <a:cubicBezTo>
                    <a:pt x="7123" y="0"/>
                    <a:pt x="4366" y="2194"/>
                    <a:pt x="4366" y="4725"/>
                  </a:cubicBezTo>
                  <a:cubicBezTo>
                    <a:pt x="4366" y="8269"/>
                    <a:pt x="4366" y="8269"/>
                    <a:pt x="4366" y="8269"/>
                  </a:cubicBezTo>
                  <a:cubicBezTo>
                    <a:pt x="1379" y="8269"/>
                    <a:pt x="1379" y="8269"/>
                    <a:pt x="1379" y="8269"/>
                  </a:cubicBezTo>
                  <a:cubicBezTo>
                    <a:pt x="689" y="8269"/>
                    <a:pt x="0" y="8775"/>
                    <a:pt x="0" y="9281"/>
                  </a:cubicBezTo>
                  <a:cubicBezTo>
                    <a:pt x="0" y="20588"/>
                    <a:pt x="0" y="20588"/>
                    <a:pt x="0" y="20588"/>
                  </a:cubicBezTo>
                  <a:cubicBezTo>
                    <a:pt x="0" y="21094"/>
                    <a:pt x="689" y="21600"/>
                    <a:pt x="1379" y="21600"/>
                  </a:cubicBezTo>
                  <a:cubicBezTo>
                    <a:pt x="20221" y="21600"/>
                    <a:pt x="20221" y="21600"/>
                    <a:pt x="20221" y="21600"/>
                  </a:cubicBezTo>
                  <a:cubicBezTo>
                    <a:pt x="20911" y="21600"/>
                    <a:pt x="21600" y="21094"/>
                    <a:pt x="21600" y="20588"/>
                  </a:cubicBezTo>
                  <a:cubicBezTo>
                    <a:pt x="21600" y="9281"/>
                    <a:pt x="21600" y="9281"/>
                    <a:pt x="21600" y="9281"/>
                  </a:cubicBezTo>
                  <a:cubicBezTo>
                    <a:pt x="21600" y="8775"/>
                    <a:pt x="20911" y="8269"/>
                    <a:pt x="20221" y="8269"/>
                  </a:cubicBezTo>
                  <a:close/>
                  <a:moveTo>
                    <a:pt x="5285" y="4725"/>
                  </a:moveTo>
                  <a:cubicBezTo>
                    <a:pt x="5285" y="2531"/>
                    <a:pt x="7813" y="844"/>
                    <a:pt x="10800" y="844"/>
                  </a:cubicBezTo>
                  <a:cubicBezTo>
                    <a:pt x="13787" y="844"/>
                    <a:pt x="16315" y="2531"/>
                    <a:pt x="16315" y="4725"/>
                  </a:cubicBezTo>
                  <a:cubicBezTo>
                    <a:pt x="16315" y="8269"/>
                    <a:pt x="16315" y="8269"/>
                    <a:pt x="16315" y="8269"/>
                  </a:cubicBezTo>
                  <a:cubicBezTo>
                    <a:pt x="5285" y="8269"/>
                    <a:pt x="5285" y="8269"/>
                    <a:pt x="5285" y="8269"/>
                  </a:cubicBezTo>
                  <a:lnTo>
                    <a:pt x="5285" y="4725"/>
                  </a:lnTo>
                  <a:close/>
                  <a:moveTo>
                    <a:pt x="20451" y="20756"/>
                  </a:moveTo>
                  <a:cubicBezTo>
                    <a:pt x="1149" y="20756"/>
                    <a:pt x="1149" y="20756"/>
                    <a:pt x="1149" y="20756"/>
                  </a:cubicBezTo>
                  <a:cubicBezTo>
                    <a:pt x="1149" y="9112"/>
                    <a:pt x="1149" y="9112"/>
                    <a:pt x="1149" y="9112"/>
                  </a:cubicBezTo>
                  <a:cubicBezTo>
                    <a:pt x="20451" y="9112"/>
                    <a:pt x="20451" y="9112"/>
                    <a:pt x="20451" y="9112"/>
                  </a:cubicBezTo>
                  <a:lnTo>
                    <a:pt x="20451" y="2075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74" name="Freeform 95">
              <a:extLst>
                <a:ext uri="{FF2B5EF4-FFF2-40B4-BE49-F238E27FC236}">
                  <a16:creationId xmlns:a16="http://schemas.microsoft.com/office/drawing/2014/main" id="{EC68CD7E-B75A-4BAB-A9D7-1099DF59AC47}"/>
                </a:ext>
              </a:extLst>
            </p:cNvPr>
            <p:cNvSpPr/>
            <p:nvPr/>
          </p:nvSpPr>
          <p:spPr>
            <a:xfrm>
              <a:off x="2090569" y="4130568"/>
              <a:ext cx="82094" cy="12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92" y="13074"/>
                  </a:moveTo>
                  <a:cubicBezTo>
                    <a:pt x="2492" y="13074"/>
                    <a:pt x="2492" y="13074"/>
                    <a:pt x="2492" y="13074"/>
                  </a:cubicBezTo>
                  <a:cubicBezTo>
                    <a:pt x="2492" y="15916"/>
                    <a:pt x="2492" y="15916"/>
                    <a:pt x="2492" y="15916"/>
                  </a:cubicBezTo>
                  <a:cubicBezTo>
                    <a:pt x="2492" y="19326"/>
                    <a:pt x="6646" y="21600"/>
                    <a:pt x="10800" y="21600"/>
                  </a:cubicBezTo>
                  <a:cubicBezTo>
                    <a:pt x="14954" y="21600"/>
                    <a:pt x="19108" y="19326"/>
                    <a:pt x="19108" y="15916"/>
                  </a:cubicBezTo>
                  <a:cubicBezTo>
                    <a:pt x="19108" y="13074"/>
                    <a:pt x="19108" y="13074"/>
                    <a:pt x="19108" y="13074"/>
                  </a:cubicBezTo>
                  <a:cubicBezTo>
                    <a:pt x="19108" y="13074"/>
                    <a:pt x="19108" y="13074"/>
                    <a:pt x="19108" y="13074"/>
                  </a:cubicBezTo>
                  <a:cubicBezTo>
                    <a:pt x="19938" y="12505"/>
                    <a:pt x="19938" y="11937"/>
                    <a:pt x="20769" y="11937"/>
                  </a:cubicBezTo>
                  <a:cubicBezTo>
                    <a:pt x="21600" y="10800"/>
                    <a:pt x="21600" y="9095"/>
                    <a:pt x="21600" y="7958"/>
                  </a:cubicBezTo>
                  <a:cubicBezTo>
                    <a:pt x="21600" y="3411"/>
                    <a:pt x="16615" y="0"/>
                    <a:pt x="10800" y="0"/>
                  </a:cubicBezTo>
                  <a:cubicBezTo>
                    <a:pt x="4985" y="0"/>
                    <a:pt x="0" y="3411"/>
                    <a:pt x="0" y="7958"/>
                  </a:cubicBezTo>
                  <a:cubicBezTo>
                    <a:pt x="0" y="9095"/>
                    <a:pt x="0" y="10800"/>
                    <a:pt x="831" y="11937"/>
                  </a:cubicBezTo>
                  <a:cubicBezTo>
                    <a:pt x="1662" y="11937"/>
                    <a:pt x="1662" y="12505"/>
                    <a:pt x="2492" y="13074"/>
                  </a:cubicBezTo>
                  <a:close/>
                  <a:moveTo>
                    <a:pt x="10800" y="2842"/>
                  </a:moveTo>
                  <a:cubicBezTo>
                    <a:pt x="14954" y="2842"/>
                    <a:pt x="18277" y="5116"/>
                    <a:pt x="18277" y="7958"/>
                  </a:cubicBezTo>
                  <a:cubicBezTo>
                    <a:pt x="18277" y="9663"/>
                    <a:pt x="16615" y="10800"/>
                    <a:pt x="14954" y="11937"/>
                  </a:cubicBezTo>
                  <a:cubicBezTo>
                    <a:pt x="14954" y="15916"/>
                    <a:pt x="14954" y="15916"/>
                    <a:pt x="14954" y="15916"/>
                  </a:cubicBezTo>
                  <a:cubicBezTo>
                    <a:pt x="14954" y="17621"/>
                    <a:pt x="13292" y="19326"/>
                    <a:pt x="10800" y="19326"/>
                  </a:cubicBezTo>
                  <a:cubicBezTo>
                    <a:pt x="8308" y="19326"/>
                    <a:pt x="6646" y="17621"/>
                    <a:pt x="6646" y="15916"/>
                  </a:cubicBezTo>
                  <a:cubicBezTo>
                    <a:pt x="6646" y="11937"/>
                    <a:pt x="6646" y="11937"/>
                    <a:pt x="6646" y="11937"/>
                  </a:cubicBezTo>
                  <a:cubicBezTo>
                    <a:pt x="4985" y="10800"/>
                    <a:pt x="3323" y="9663"/>
                    <a:pt x="3323" y="7958"/>
                  </a:cubicBezTo>
                  <a:cubicBezTo>
                    <a:pt x="3323" y="5116"/>
                    <a:pt x="6646" y="2842"/>
                    <a:pt x="10800" y="2842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75" name="组合 574">
            <a:extLst>
              <a:ext uri="{FF2B5EF4-FFF2-40B4-BE49-F238E27FC236}">
                <a16:creationId xmlns:a16="http://schemas.microsoft.com/office/drawing/2014/main" id="{E66A021F-5DDE-453F-BB03-B33B40988839}"/>
              </a:ext>
            </a:extLst>
          </p:cNvPr>
          <p:cNvGrpSpPr/>
          <p:nvPr/>
        </p:nvGrpSpPr>
        <p:grpSpPr>
          <a:xfrm>
            <a:off x="1113522" y="3952923"/>
            <a:ext cx="406430" cy="317608"/>
            <a:chOff x="1113522" y="3952923"/>
            <a:chExt cx="406430" cy="317608"/>
          </a:xfrm>
          <a:solidFill>
            <a:schemeClr val="tx1"/>
          </a:solidFill>
        </p:grpSpPr>
        <p:sp>
          <p:nvSpPr>
            <p:cNvPr id="576" name="Freeform 96">
              <a:extLst>
                <a:ext uri="{FF2B5EF4-FFF2-40B4-BE49-F238E27FC236}">
                  <a16:creationId xmlns:a16="http://schemas.microsoft.com/office/drawing/2014/main" id="{F2874E3C-55AF-47B7-B750-86BF4B3E93D4}"/>
                </a:ext>
              </a:extLst>
            </p:cNvPr>
            <p:cNvSpPr/>
            <p:nvPr/>
          </p:nvSpPr>
          <p:spPr>
            <a:xfrm>
              <a:off x="1113522" y="3952923"/>
              <a:ext cx="406430" cy="317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8" y="3024"/>
                  </a:moveTo>
                  <a:cubicBezTo>
                    <a:pt x="15019" y="3024"/>
                    <a:pt x="15019" y="3024"/>
                    <a:pt x="15019" y="3024"/>
                  </a:cubicBezTo>
                  <a:cubicBezTo>
                    <a:pt x="15019" y="1296"/>
                    <a:pt x="15019" y="1296"/>
                    <a:pt x="15019" y="1296"/>
                  </a:cubicBezTo>
                  <a:cubicBezTo>
                    <a:pt x="15019" y="432"/>
                    <a:pt x="14513" y="0"/>
                    <a:pt x="14006" y="0"/>
                  </a:cubicBezTo>
                  <a:cubicBezTo>
                    <a:pt x="7594" y="0"/>
                    <a:pt x="7594" y="0"/>
                    <a:pt x="7594" y="0"/>
                  </a:cubicBezTo>
                  <a:cubicBezTo>
                    <a:pt x="7087" y="0"/>
                    <a:pt x="6581" y="432"/>
                    <a:pt x="6581" y="1296"/>
                  </a:cubicBezTo>
                  <a:cubicBezTo>
                    <a:pt x="6581" y="3024"/>
                    <a:pt x="6581" y="3024"/>
                    <a:pt x="6581" y="3024"/>
                  </a:cubicBezTo>
                  <a:cubicBezTo>
                    <a:pt x="1012" y="3024"/>
                    <a:pt x="1012" y="3024"/>
                    <a:pt x="1012" y="3024"/>
                  </a:cubicBezTo>
                  <a:cubicBezTo>
                    <a:pt x="506" y="3024"/>
                    <a:pt x="0" y="3672"/>
                    <a:pt x="0" y="4320"/>
                  </a:cubicBezTo>
                  <a:cubicBezTo>
                    <a:pt x="0" y="20304"/>
                    <a:pt x="0" y="20304"/>
                    <a:pt x="0" y="20304"/>
                  </a:cubicBezTo>
                  <a:cubicBezTo>
                    <a:pt x="0" y="21168"/>
                    <a:pt x="506" y="21600"/>
                    <a:pt x="1012" y="21600"/>
                  </a:cubicBezTo>
                  <a:cubicBezTo>
                    <a:pt x="20588" y="21600"/>
                    <a:pt x="20588" y="21600"/>
                    <a:pt x="20588" y="21600"/>
                  </a:cubicBezTo>
                  <a:cubicBezTo>
                    <a:pt x="21094" y="21600"/>
                    <a:pt x="21600" y="21168"/>
                    <a:pt x="21600" y="20304"/>
                  </a:cubicBezTo>
                  <a:cubicBezTo>
                    <a:pt x="21600" y="4320"/>
                    <a:pt x="21600" y="4320"/>
                    <a:pt x="21600" y="4320"/>
                  </a:cubicBezTo>
                  <a:cubicBezTo>
                    <a:pt x="21600" y="3672"/>
                    <a:pt x="21094" y="3024"/>
                    <a:pt x="20588" y="3024"/>
                  </a:cubicBezTo>
                  <a:close/>
                  <a:moveTo>
                    <a:pt x="7425" y="864"/>
                  </a:moveTo>
                  <a:cubicBezTo>
                    <a:pt x="14175" y="864"/>
                    <a:pt x="14175" y="864"/>
                    <a:pt x="14175" y="864"/>
                  </a:cubicBezTo>
                  <a:cubicBezTo>
                    <a:pt x="14175" y="3024"/>
                    <a:pt x="14175" y="3024"/>
                    <a:pt x="14175" y="3024"/>
                  </a:cubicBezTo>
                  <a:cubicBezTo>
                    <a:pt x="7425" y="3024"/>
                    <a:pt x="7425" y="3024"/>
                    <a:pt x="7425" y="3024"/>
                  </a:cubicBezTo>
                  <a:lnTo>
                    <a:pt x="7425" y="864"/>
                  </a:lnTo>
                  <a:close/>
                  <a:moveTo>
                    <a:pt x="20756" y="20736"/>
                  </a:moveTo>
                  <a:cubicBezTo>
                    <a:pt x="844" y="20736"/>
                    <a:pt x="844" y="20736"/>
                    <a:pt x="844" y="20736"/>
                  </a:cubicBezTo>
                  <a:cubicBezTo>
                    <a:pt x="844" y="4104"/>
                    <a:pt x="844" y="4104"/>
                    <a:pt x="844" y="4104"/>
                  </a:cubicBezTo>
                  <a:cubicBezTo>
                    <a:pt x="20756" y="4104"/>
                    <a:pt x="20756" y="4104"/>
                    <a:pt x="20756" y="4104"/>
                  </a:cubicBezTo>
                  <a:lnTo>
                    <a:pt x="20756" y="2073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77" name="Freeform 97">
              <a:extLst>
                <a:ext uri="{FF2B5EF4-FFF2-40B4-BE49-F238E27FC236}">
                  <a16:creationId xmlns:a16="http://schemas.microsoft.com/office/drawing/2014/main" id="{1A37056F-0079-4FDD-A3FB-D5BF924A9001}"/>
                </a:ext>
              </a:extLst>
            </p:cNvPr>
            <p:cNvSpPr/>
            <p:nvPr/>
          </p:nvSpPr>
          <p:spPr>
            <a:xfrm>
              <a:off x="1179465" y="4074045"/>
              <a:ext cx="274543" cy="14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2" y="21600"/>
                  </a:moveTo>
                  <a:cubicBezTo>
                    <a:pt x="21098" y="21600"/>
                    <a:pt x="21098" y="21600"/>
                    <a:pt x="21098" y="21600"/>
                  </a:cubicBezTo>
                  <a:cubicBezTo>
                    <a:pt x="21349" y="21600"/>
                    <a:pt x="21600" y="17280"/>
                    <a:pt x="21600" y="8640"/>
                  </a:cubicBezTo>
                  <a:cubicBezTo>
                    <a:pt x="21600" y="4320"/>
                    <a:pt x="21349" y="0"/>
                    <a:pt x="21098" y="0"/>
                  </a:cubicBezTo>
                  <a:cubicBezTo>
                    <a:pt x="502" y="0"/>
                    <a:pt x="502" y="0"/>
                    <a:pt x="502" y="0"/>
                  </a:cubicBezTo>
                  <a:cubicBezTo>
                    <a:pt x="251" y="0"/>
                    <a:pt x="0" y="4320"/>
                    <a:pt x="0" y="8640"/>
                  </a:cubicBezTo>
                  <a:cubicBezTo>
                    <a:pt x="0" y="17280"/>
                    <a:pt x="251" y="21600"/>
                    <a:pt x="502" y="216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78" name="Freeform 98">
              <a:extLst>
                <a:ext uri="{FF2B5EF4-FFF2-40B4-BE49-F238E27FC236}">
                  <a16:creationId xmlns:a16="http://schemas.microsoft.com/office/drawing/2014/main" id="{91655A41-E048-4790-8BA8-E5831D2C4525}"/>
                </a:ext>
              </a:extLst>
            </p:cNvPr>
            <p:cNvSpPr/>
            <p:nvPr/>
          </p:nvSpPr>
          <p:spPr>
            <a:xfrm>
              <a:off x="1179465" y="4134606"/>
              <a:ext cx="274543" cy="12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2" y="21600"/>
                  </a:moveTo>
                  <a:cubicBezTo>
                    <a:pt x="21098" y="21600"/>
                    <a:pt x="21098" y="21600"/>
                    <a:pt x="21098" y="21600"/>
                  </a:cubicBezTo>
                  <a:cubicBezTo>
                    <a:pt x="21349" y="21600"/>
                    <a:pt x="21600" y="16200"/>
                    <a:pt x="21600" y="10800"/>
                  </a:cubicBezTo>
                  <a:cubicBezTo>
                    <a:pt x="21600" y="5400"/>
                    <a:pt x="21349" y="0"/>
                    <a:pt x="21098" y="0"/>
                  </a:cubicBezTo>
                  <a:cubicBezTo>
                    <a:pt x="502" y="0"/>
                    <a:pt x="502" y="0"/>
                    <a:pt x="502" y="0"/>
                  </a:cubicBezTo>
                  <a:cubicBezTo>
                    <a:pt x="251" y="0"/>
                    <a:pt x="0" y="5400"/>
                    <a:pt x="0" y="10800"/>
                  </a:cubicBezTo>
                  <a:cubicBezTo>
                    <a:pt x="0" y="16200"/>
                    <a:pt x="251" y="21600"/>
                    <a:pt x="502" y="216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79" name="Freeform 99">
              <a:extLst>
                <a:ext uri="{FF2B5EF4-FFF2-40B4-BE49-F238E27FC236}">
                  <a16:creationId xmlns:a16="http://schemas.microsoft.com/office/drawing/2014/main" id="{70C7B1B6-3E8F-4B44-937C-885B003A26E4}"/>
                </a:ext>
              </a:extLst>
            </p:cNvPr>
            <p:cNvSpPr/>
            <p:nvPr/>
          </p:nvSpPr>
          <p:spPr>
            <a:xfrm>
              <a:off x="1179465" y="4191130"/>
              <a:ext cx="274543" cy="16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2" y="21600"/>
                  </a:moveTo>
                  <a:cubicBezTo>
                    <a:pt x="21098" y="21600"/>
                    <a:pt x="21098" y="21600"/>
                    <a:pt x="21098" y="21600"/>
                  </a:cubicBezTo>
                  <a:cubicBezTo>
                    <a:pt x="21349" y="21600"/>
                    <a:pt x="21600" y="17280"/>
                    <a:pt x="21600" y="8640"/>
                  </a:cubicBezTo>
                  <a:cubicBezTo>
                    <a:pt x="21600" y="4320"/>
                    <a:pt x="21349" y="0"/>
                    <a:pt x="21098" y="0"/>
                  </a:cubicBezTo>
                  <a:cubicBezTo>
                    <a:pt x="502" y="0"/>
                    <a:pt x="502" y="0"/>
                    <a:pt x="502" y="0"/>
                  </a:cubicBezTo>
                  <a:cubicBezTo>
                    <a:pt x="251" y="0"/>
                    <a:pt x="0" y="4320"/>
                    <a:pt x="0" y="8640"/>
                  </a:cubicBezTo>
                  <a:cubicBezTo>
                    <a:pt x="0" y="17280"/>
                    <a:pt x="251" y="21600"/>
                    <a:pt x="502" y="216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80" name="Freeform 111">
            <a:extLst>
              <a:ext uri="{FF2B5EF4-FFF2-40B4-BE49-F238E27FC236}">
                <a16:creationId xmlns:a16="http://schemas.microsoft.com/office/drawing/2014/main" id="{8201A5A7-A277-419F-A922-96FF883463C9}"/>
              </a:ext>
            </a:extLst>
          </p:cNvPr>
          <p:cNvSpPr/>
          <p:nvPr/>
        </p:nvSpPr>
        <p:spPr>
          <a:xfrm>
            <a:off x="5186987" y="3092961"/>
            <a:ext cx="406939" cy="406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34" h="21600" extrusionOk="0">
                <a:moveTo>
                  <a:pt x="20612" y="7931"/>
                </a:moveTo>
                <a:cubicBezTo>
                  <a:pt x="19794" y="5231"/>
                  <a:pt x="18158" y="2869"/>
                  <a:pt x="15703" y="1519"/>
                </a:cubicBezTo>
                <a:cubicBezTo>
                  <a:pt x="14067" y="506"/>
                  <a:pt x="12267" y="0"/>
                  <a:pt x="10467" y="0"/>
                </a:cubicBezTo>
                <a:cubicBezTo>
                  <a:pt x="6703" y="0"/>
                  <a:pt x="3267" y="2025"/>
                  <a:pt x="1467" y="5400"/>
                </a:cubicBezTo>
                <a:cubicBezTo>
                  <a:pt x="-6" y="7931"/>
                  <a:pt x="-333" y="10800"/>
                  <a:pt x="322" y="13669"/>
                </a:cubicBezTo>
                <a:cubicBezTo>
                  <a:pt x="1140" y="16369"/>
                  <a:pt x="2776" y="18731"/>
                  <a:pt x="5231" y="20081"/>
                </a:cubicBezTo>
                <a:cubicBezTo>
                  <a:pt x="6867" y="21094"/>
                  <a:pt x="8667" y="21600"/>
                  <a:pt x="10467" y="21600"/>
                </a:cubicBezTo>
                <a:cubicBezTo>
                  <a:pt x="14231" y="21600"/>
                  <a:pt x="17667" y="19575"/>
                  <a:pt x="19467" y="16200"/>
                </a:cubicBezTo>
                <a:cubicBezTo>
                  <a:pt x="20940" y="13669"/>
                  <a:pt x="21267" y="10800"/>
                  <a:pt x="20612" y="7931"/>
                </a:cubicBezTo>
                <a:close/>
                <a:moveTo>
                  <a:pt x="20122" y="9281"/>
                </a:moveTo>
                <a:cubicBezTo>
                  <a:pt x="20122" y="9787"/>
                  <a:pt x="20122" y="10294"/>
                  <a:pt x="20122" y="10969"/>
                </a:cubicBezTo>
                <a:cubicBezTo>
                  <a:pt x="20122" y="10969"/>
                  <a:pt x="20122" y="10969"/>
                  <a:pt x="20122" y="10969"/>
                </a:cubicBezTo>
                <a:cubicBezTo>
                  <a:pt x="17012" y="14175"/>
                  <a:pt x="17012" y="14175"/>
                  <a:pt x="17012" y="14175"/>
                </a:cubicBezTo>
                <a:cubicBezTo>
                  <a:pt x="15540" y="13331"/>
                  <a:pt x="15540" y="13331"/>
                  <a:pt x="15540" y="13331"/>
                </a:cubicBezTo>
                <a:cubicBezTo>
                  <a:pt x="19958" y="8775"/>
                  <a:pt x="19958" y="8775"/>
                  <a:pt x="19958" y="8775"/>
                </a:cubicBezTo>
                <a:lnTo>
                  <a:pt x="20122" y="9281"/>
                </a:lnTo>
                <a:close/>
                <a:moveTo>
                  <a:pt x="19303" y="6412"/>
                </a:moveTo>
                <a:cubicBezTo>
                  <a:pt x="19467" y="6919"/>
                  <a:pt x="19631" y="7256"/>
                  <a:pt x="19794" y="7762"/>
                </a:cubicBezTo>
                <a:cubicBezTo>
                  <a:pt x="19794" y="7931"/>
                  <a:pt x="19794" y="7931"/>
                  <a:pt x="19794" y="7931"/>
                </a:cubicBezTo>
                <a:cubicBezTo>
                  <a:pt x="14885" y="12994"/>
                  <a:pt x="14885" y="12994"/>
                  <a:pt x="14885" y="12994"/>
                </a:cubicBezTo>
                <a:cubicBezTo>
                  <a:pt x="13412" y="11981"/>
                  <a:pt x="13412" y="11981"/>
                  <a:pt x="13412" y="11981"/>
                </a:cubicBezTo>
                <a:cubicBezTo>
                  <a:pt x="19140" y="6075"/>
                  <a:pt x="19140" y="6075"/>
                  <a:pt x="19140" y="6075"/>
                </a:cubicBezTo>
                <a:lnTo>
                  <a:pt x="19303" y="6412"/>
                </a:lnTo>
                <a:close/>
                <a:moveTo>
                  <a:pt x="17831" y="4219"/>
                </a:moveTo>
                <a:cubicBezTo>
                  <a:pt x="17994" y="4387"/>
                  <a:pt x="18158" y="4556"/>
                  <a:pt x="18158" y="4725"/>
                </a:cubicBezTo>
                <a:cubicBezTo>
                  <a:pt x="18322" y="4894"/>
                  <a:pt x="18485" y="5062"/>
                  <a:pt x="18649" y="5231"/>
                </a:cubicBezTo>
                <a:cubicBezTo>
                  <a:pt x="18649" y="5400"/>
                  <a:pt x="18649" y="5400"/>
                  <a:pt x="18649" y="5400"/>
                </a:cubicBezTo>
                <a:cubicBezTo>
                  <a:pt x="12594" y="11644"/>
                  <a:pt x="12594" y="11644"/>
                  <a:pt x="12594" y="11644"/>
                </a:cubicBezTo>
                <a:cubicBezTo>
                  <a:pt x="11122" y="10800"/>
                  <a:pt x="11122" y="10800"/>
                  <a:pt x="11122" y="10800"/>
                </a:cubicBezTo>
                <a:cubicBezTo>
                  <a:pt x="17667" y="4050"/>
                  <a:pt x="17667" y="4050"/>
                  <a:pt x="17667" y="4050"/>
                </a:cubicBezTo>
                <a:lnTo>
                  <a:pt x="17831" y="4219"/>
                </a:lnTo>
                <a:close/>
                <a:moveTo>
                  <a:pt x="10794" y="844"/>
                </a:moveTo>
                <a:cubicBezTo>
                  <a:pt x="11122" y="844"/>
                  <a:pt x="11122" y="844"/>
                  <a:pt x="11122" y="844"/>
                </a:cubicBezTo>
                <a:cubicBezTo>
                  <a:pt x="11449" y="844"/>
                  <a:pt x="11940" y="844"/>
                  <a:pt x="12267" y="1012"/>
                </a:cubicBezTo>
                <a:cubicBezTo>
                  <a:pt x="12758" y="1012"/>
                  <a:pt x="12758" y="1012"/>
                  <a:pt x="12758" y="1012"/>
                </a:cubicBezTo>
                <a:cubicBezTo>
                  <a:pt x="10794" y="2869"/>
                  <a:pt x="10794" y="2869"/>
                  <a:pt x="10794" y="2869"/>
                </a:cubicBezTo>
                <a:lnTo>
                  <a:pt x="10794" y="844"/>
                </a:lnTo>
                <a:close/>
                <a:moveTo>
                  <a:pt x="10794" y="4050"/>
                </a:moveTo>
                <a:cubicBezTo>
                  <a:pt x="13576" y="1350"/>
                  <a:pt x="13576" y="1350"/>
                  <a:pt x="13576" y="1350"/>
                </a:cubicBezTo>
                <a:cubicBezTo>
                  <a:pt x="13576" y="1350"/>
                  <a:pt x="13576" y="1350"/>
                  <a:pt x="13576" y="1350"/>
                </a:cubicBezTo>
                <a:cubicBezTo>
                  <a:pt x="14067" y="1519"/>
                  <a:pt x="14558" y="1687"/>
                  <a:pt x="14885" y="1856"/>
                </a:cubicBezTo>
                <a:cubicBezTo>
                  <a:pt x="15212" y="2025"/>
                  <a:pt x="15212" y="2025"/>
                  <a:pt x="15212" y="2025"/>
                </a:cubicBezTo>
                <a:cubicBezTo>
                  <a:pt x="10794" y="6412"/>
                  <a:pt x="10794" y="6412"/>
                  <a:pt x="10794" y="6412"/>
                </a:cubicBezTo>
                <a:lnTo>
                  <a:pt x="10794" y="4050"/>
                </a:lnTo>
                <a:close/>
                <a:moveTo>
                  <a:pt x="10794" y="7594"/>
                </a:moveTo>
                <a:cubicBezTo>
                  <a:pt x="15867" y="2362"/>
                  <a:pt x="15867" y="2362"/>
                  <a:pt x="15867" y="2362"/>
                </a:cubicBezTo>
                <a:cubicBezTo>
                  <a:pt x="16031" y="2531"/>
                  <a:pt x="16031" y="2531"/>
                  <a:pt x="16031" y="2531"/>
                </a:cubicBezTo>
                <a:cubicBezTo>
                  <a:pt x="16358" y="2869"/>
                  <a:pt x="16685" y="3037"/>
                  <a:pt x="17012" y="3375"/>
                </a:cubicBezTo>
                <a:cubicBezTo>
                  <a:pt x="17176" y="3544"/>
                  <a:pt x="17176" y="3544"/>
                  <a:pt x="17176" y="3544"/>
                </a:cubicBezTo>
                <a:cubicBezTo>
                  <a:pt x="10794" y="9956"/>
                  <a:pt x="10794" y="9956"/>
                  <a:pt x="10794" y="9956"/>
                </a:cubicBezTo>
                <a:lnTo>
                  <a:pt x="10794" y="7594"/>
                </a:lnTo>
                <a:close/>
                <a:moveTo>
                  <a:pt x="18485" y="16369"/>
                </a:moveTo>
                <a:cubicBezTo>
                  <a:pt x="18158" y="16875"/>
                  <a:pt x="17831" y="17550"/>
                  <a:pt x="17340" y="17888"/>
                </a:cubicBezTo>
                <a:cubicBezTo>
                  <a:pt x="16685" y="18563"/>
                  <a:pt x="16031" y="19069"/>
                  <a:pt x="15212" y="19575"/>
                </a:cubicBezTo>
                <a:cubicBezTo>
                  <a:pt x="13740" y="20419"/>
                  <a:pt x="12103" y="20756"/>
                  <a:pt x="10467" y="20756"/>
                </a:cubicBezTo>
                <a:cubicBezTo>
                  <a:pt x="9649" y="20756"/>
                  <a:pt x="8831" y="20756"/>
                  <a:pt x="8012" y="20419"/>
                </a:cubicBezTo>
                <a:cubicBezTo>
                  <a:pt x="7194" y="20250"/>
                  <a:pt x="6376" y="19913"/>
                  <a:pt x="5558" y="19406"/>
                </a:cubicBezTo>
                <a:cubicBezTo>
                  <a:pt x="4412" y="18731"/>
                  <a:pt x="3431" y="17888"/>
                  <a:pt x="2776" y="16875"/>
                </a:cubicBezTo>
                <a:cubicBezTo>
                  <a:pt x="1958" y="15863"/>
                  <a:pt x="1467" y="14681"/>
                  <a:pt x="1140" y="13331"/>
                </a:cubicBezTo>
                <a:cubicBezTo>
                  <a:pt x="812" y="12150"/>
                  <a:pt x="649" y="10800"/>
                  <a:pt x="812" y="9619"/>
                </a:cubicBezTo>
                <a:cubicBezTo>
                  <a:pt x="976" y="8269"/>
                  <a:pt x="1467" y="6919"/>
                  <a:pt x="2122" y="5737"/>
                </a:cubicBezTo>
                <a:cubicBezTo>
                  <a:pt x="2449" y="5062"/>
                  <a:pt x="3103" y="4219"/>
                  <a:pt x="3594" y="3712"/>
                </a:cubicBezTo>
                <a:cubicBezTo>
                  <a:pt x="4249" y="3037"/>
                  <a:pt x="4903" y="2531"/>
                  <a:pt x="5722" y="2025"/>
                </a:cubicBezTo>
                <a:cubicBezTo>
                  <a:pt x="6867" y="1350"/>
                  <a:pt x="8340" y="844"/>
                  <a:pt x="9812" y="844"/>
                </a:cubicBezTo>
                <a:cubicBezTo>
                  <a:pt x="10140" y="844"/>
                  <a:pt x="10140" y="844"/>
                  <a:pt x="10140" y="844"/>
                </a:cubicBezTo>
                <a:cubicBezTo>
                  <a:pt x="10140" y="10800"/>
                  <a:pt x="10140" y="10800"/>
                  <a:pt x="10140" y="10800"/>
                </a:cubicBezTo>
                <a:cubicBezTo>
                  <a:pt x="10140" y="10969"/>
                  <a:pt x="10140" y="11138"/>
                  <a:pt x="10303" y="11138"/>
                </a:cubicBezTo>
                <a:cubicBezTo>
                  <a:pt x="18649" y="16200"/>
                  <a:pt x="18649" y="16200"/>
                  <a:pt x="18649" y="16200"/>
                </a:cubicBezTo>
                <a:lnTo>
                  <a:pt x="18485" y="16369"/>
                </a:lnTo>
                <a:close/>
                <a:moveTo>
                  <a:pt x="19140" y="15525"/>
                </a:moveTo>
                <a:cubicBezTo>
                  <a:pt x="17667" y="14681"/>
                  <a:pt x="17667" y="14681"/>
                  <a:pt x="17667" y="14681"/>
                </a:cubicBezTo>
                <a:cubicBezTo>
                  <a:pt x="20122" y="12150"/>
                  <a:pt x="20122" y="12150"/>
                  <a:pt x="20122" y="12150"/>
                </a:cubicBezTo>
                <a:cubicBezTo>
                  <a:pt x="19958" y="12994"/>
                  <a:pt x="19958" y="12994"/>
                  <a:pt x="19958" y="12994"/>
                </a:cubicBezTo>
                <a:cubicBezTo>
                  <a:pt x="19794" y="13669"/>
                  <a:pt x="19467" y="14513"/>
                  <a:pt x="19140" y="15188"/>
                </a:cubicBezTo>
                <a:lnTo>
                  <a:pt x="19140" y="15525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581" name="组合 580">
            <a:extLst>
              <a:ext uri="{FF2B5EF4-FFF2-40B4-BE49-F238E27FC236}">
                <a16:creationId xmlns:a16="http://schemas.microsoft.com/office/drawing/2014/main" id="{6808DECC-8F2F-4C35-8AD0-8F10223A1CB7}"/>
              </a:ext>
            </a:extLst>
          </p:cNvPr>
          <p:cNvGrpSpPr/>
          <p:nvPr/>
        </p:nvGrpSpPr>
        <p:grpSpPr>
          <a:xfrm>
            <a:off x="4515690" y="3092961"/>
            <a:ext cx="121123" cy="405637"/>
            <a:chOff x="4515690" y="3092961"/>
            <a:chExt cx="121123" cy="405637"/>
          </a:xfrm>
          <a:solidFill>
            <a:schemeClr val="tx1"/>
          </a:solidFill>
        </p:grpSpPr>
        <p:sp>
          <p:nvSpPr>
            <p:cNvPr id="582" name="Freeform 112">
              <a:extLst>
                <a:ext uri="{FF2B5EF4-FFF2-40B4-BE49-F238E27FC236}">
                  <a16:creationId xmlns:a16="http://schemas.microsoft.com/office/drawing/2014/main" id="{52518A0E-425B-413B-A947-6C46EBC9D7E0}"/>
                </a:ext>
              </a:extLst>
            </p:cNvPr>
            <p:cNvSpPr/>
            <p:nvPr/>
          </p:nvSpPr>
          <p:spPr>
            <a:xfrm>
              <a:off x="4515690" y="3216774"/>
              <a:ext cx="121123" cy="281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9" extrusionOk="0">
                  <a:moveTo>
                    <a:pt x="21600" y="16989"/>
                  </a:moveTo>
                  <a:cubicBezTo>
                    <a:pt x="15916" y="485"/>
                    <a:pt x="15916" y="485"/>
                    <a:pt x="15916" y="485"/>
                  </a:cubicBezTo>
                  <a:cubicBezTo>
                    <a:pt x="15916" y="243"/>
                    <a:pt x="15347" y="0"/>
                    <a:pt x="14779" y="0"/>
                  </a:cubicBezTo>
                  <a:cubicBezTo>
                    <a:pt x="6821" y="0"/>
                    <a:pt x="6821" y="0"/>
                    <a:pt x="6821" y="0"/>
                  </a:cubicBezTo>
                  <a:cubicBezTo>
                    <a:pt x="6253" y="0"/>
                    <a:pt x="5684" y="243"/>
                    <a:pt x="5684" y="485"/>
                  </a:cubicBezTo>
                  <a:cubicBezTo>
                    <a:pt x="0" y="16989"/>
                    <a:pt x="0" y="16989"/>
                    <a:pt x="0" y="16989"/>
                  </a:cubicBezTo>
                  <a:cubicBezTo>
                    <a:pt x="0" y="16989"/>
                    <a:pt x="0" y="16989"/>
                    <a:pt x="0" y="16989"/>
                  </a:cubicBezTo>
                  <a:cubicBezTo>
                    <a:pt x="0" y="17231"/>
                    <a:pt x="0" y="17231"/>
                    <a:pt x="568" y="17474"/>
                  </a:cubicBezTo>
                  <a:cubicBezTo>
                    <a:pt x="568" y="17474"/>
                    <a:pt x="568" y="17474"/>
                    <a:pt x="568" y="17474"/>
                  </a:cubicBezTo>
                  <a:cubicBezTo>
                    <a:pt x="9663" y="21357"/>
                    <a:pt x="9663" y="21357"/>
                    <a:pt x="9663" y="21357"/>
                  </a:cubicBezTo>
                  <a:cubicBezTo>
                    <a:pt x="10232" y="21600"/>
                    <a:pt x="11368" y="21600"/>
                    <a:pt x="11937" y="21357"/>
                  </a:cubicBezTo>
                  <a:cubicBezTo>
                    <a:pt x="21032" y="17474"/>
                    <a:pt x="21032" y="17474"/>
                    <a:pt x="21032" y="17474"/>
                  </a:cubicBezTo>
                  <a:cubicBezTo>
                    <a:pt x="21600" y="17231"/>
                    <a:pt x="21600" y="17231"/>
                    <a:pt x="21600" y="16989"/>
                  </a:cubicBezTo>
                  <a:cubicBezTo>
                    <a:pt x="21600" y="16989"/>
                    <a:pt x="21600" y="16989"/>
                    <a:pt x="21600" y="16989"/>
                  </a:cubicBezTo>
                  <a:close/>
                  <a:moveTo>
                    <a:pt x="10800" y="20144"/>
                  </a:moveTo>
                  <a:cubicBezTo>
                    <a:pt x="2842" y="16746"/>
                    <a:pt x="2842" y="16746"/>
                    <a:pt x="2842" y="16746"/>
                  </a:cubicBezTo>
                  <a:cubicBezTo>
                    <a:pt x="7958" y="1213"/>
                    <a:pt x="7958" y="1213"/>
                    <a:pt x="7958" y="1213"/>
                  </a:cubicBezTo>
                  <a:cubicBezTo>
                    <a:pt x="13642" y="1213"/>
                    <a:pt x="13642" y="1213"/>
                    <a:pt x="13642" y="1213"/>
                  </a:cubicBezTo>
                  <a:cubicBezTo>
                    <a:pt x="18758" y="16746"/>
                    <a:pt x="18758" y="16746"/>
                    <a:pt x="18758" y="16746"/>
                  </a:cubicBezTo>
                  <a:lnTo>
                    <a:pt x="10800" y="20144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83" name="Freeform 113">
              <a:extLst>
                <a:ext uri="{FF2B5EF4-FFF2-40B4-BE49-F238E27FC236}">
                  <a16:creationId xmlns:a16="http://schemas.microsoft.com/office/drawing/2014/main" id="{EBF92FBC-D8BB-4EBA-9A26-1A21DCE71533}"/>
                </a:ext>
              </a:extLst>
            </p:cNvPr>
            <p:cNvSpPr/>
            <p:nvPr/>
          </p:nvSpPr>
          <p:spPr>
            <a:xfrm>
              <a:off x="4531840" y="3092961"/>
              <a:ext cx="88824" cy="88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43" y="20829"/>
                  </a:moveTo>
                  <a:cubicBezTo>
                    <a:pt x="6943" y="21600"/>
                    <a:pt x="7714" y="21600"/>
                    <a:pt x="7714" y="21600"/>
                  </a:cubicBezTo>
                  <a:cubicBezTo>
                    <a:pt x="13886" y="21600"/>
                    <a:pt x="13886" y="21600"/>
                    <a:pt x="13886" y="21600"/>
                  </a:cubicBezTo>
                  <a:cubicBezTo>
                    <a:pt x="13886" y="21600"/>
                    <a:pt x="14657" y="21600"/>
                    <a:pt x="14657" y="20829"/>
                  </a:cubicBezTo>
                  <a:cubicBezTo>
                    <a:pt x="20829" y="14657"/>
                    <a:pt x="20829" y="14657"/>
                    <a:pt x="20829" y="14657"/>
                  </a:cubicBezTo>
                  <a:cubicBezTo>
                    <a:pt x="21600" y="14657"/>
                    <a:pt x="21600" y="13886"/>
                    <a:pt x="21600" y="13886"/>
                  </a:cubicBezTo>
                  <a:cubicBezTo>
                    <a:pt x="21600" y="1543"/>
                    <a:pt x="21600" y="1543"/>
                    <a:pt x="21600" y="1543"/>
                  </a:cubicBezTo>
                  <a:cubicBezTo>
                    <a:pt x="21600" y="771"/>
                    <a:pt x="20829" y="0"/>
                    <a:pt x="20057" y="0"/>
                  </a:cubicBezTo>
                  <a:cubicBezTo>
                    <a:pt x="1543" y="0"/>
                    <a:pt x="1543" y="0"/>
                    <a:pt x="1543" y="0"/>
                  </a:cubicBezTo>
                  <a:cubicBezTo>
                    <a:pt x="771" y="0"/>
                    <a:pt x="0" y="771"/>
                    <a:pt x="0" y="1543"/>
                  </a:cubicBezTo>
                  <a:cubicBezTo>
                    <a:pt x="0" y="13886"/>
                    <a:pt x="0" y="13886"/>
                    <a:pt x="0" y="13886"/>
                  </a:cubicBezTo>
                  <a:cubicBezTo>
                    <a:pt x="0" y="13886"/>
                    <a:pt x="0" y="14657"/>
                    <a:pt x="771" y="14657"/>
                  </a:cubicBezTo>
                  <a:lnTo>
                    <a:pt x="6943" y="20829"/>
                  </a:lnTo>
                  <a:close/>
                  <a:moveTo>
                    <a:pt x="3086" y="3857"/>
                  </a:moveTo>
                  <a:cubicBezTo>
                    <a:pt x="17743" y="3857"/>
                    <a:pt x="17743" y="3857"/>
                    <a:pt x="17743" y="3857"/>
                  </a:cubicBezTo>
                  <a:cubicBezTo>
                    <a:pt x="17743" y="13114"/>
                    <a:pt x="17743" y="13114"/>
                    <a:pt x="17743" y="13114"/>
                  </a:cubicBezTo>
                  <a:cubicBezTo>
                    <a:pt x="13114" y="18514"/>
                    <a:pt x="13114" y="18514"/>
                    <a:pt x="13114" y="18514"/>
                  </a:cubicBezTo>
                  <a:cubicBezTo>
                    <a:pt x="8486" y="18514"/>
                    <a:pt x="8486" y="18514"/>
                    <a:pt x="8486" y="18514"/>
                  </a:cubicBezTo>
                  <a:cubicBezTo>
                    <a:pt x="3086" y="13114"/>
                    <a:pt x="3086" y="13114"/>
                    <a:pt x="3086" y="13114"/>
                  </a:cubicBezTo>
                  <a:lnTo>
                    <a:pt x="3086" y="3857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84" name="Freeform 114">
            <a:extLst>
              <a:ext uri="{FF2B5EF4-FFF2-40B4-BE49-F238E27FC236}">
                <a16:creationId xmlns:a16="http://schemas.microsoft.com/office/drawing/2014/main" id="{81FC9B4F-D2FD-4CD0-ABA0-B8975BB20E5D}"/>
              </a:ext>
            </a:extLst>
          </p:cNvPr>
          <p:cNvSpPr/>
          <p:nvPr/>
        </p:nvSpPr>
        <p:spPr>
          <a:xfrm>
            <a:off x="3601896" y="3092961"/>
            <a:ext cx="317608" cy="406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12"/>
                </a:moveTo>
                <a:cubicBezTo>
                  <a:pt x="21600" y="506"/>
                  <a:pt x="21168" y="0"/>
                  <a:pt x="20304" y="0"/>
                </a:cubicBezTo>
                <a:cubicBezTo>
                  <a:pt x="1296" y="0"/>
                  <a:pt x="1296" y="0"/>
                  <a:pt x="1296" y="0"/>
                </a:cubicBezTo>
                <a:cubicBezTo>
                  <a:pt x="432" y="0"/>
                  <a:pt x="0" y="506"/>
                  <a:pt x="0" y="1012"/>
                </a:cubicBezTo>
                <a:cubicBezTo>
                  <a:pt x="0" y="20588"/>
                  <a:pt x="0" y="20588"/>
                  <a:pt x="0" y="20588"/>
                </a:cubicBezTo>
                <a:cubicBezTo>
                  <a:pt x="0" y="21094"/>
                  <a:pt x="432" y="21600"/>
                  <a:pt x="1296" y="21600"/>
                </a:cubicBezTo>
                <a:cubicBezTo>
                  <a:pt x="20304" y="21600"/>
                  <a:pt x="20304" y="21600"/>
                  <a:pt x="20304" y="21600"/>
                </a:cubicBezTo>
                <a:cubicBezTo>
                  <a:pt x="21168" y="21600"/>
                  <a:pt x="21600" y="21094"/>
                  <a:pt x="21600" y="20588"/>
                </a:cubicBezTo>
                <a:lnTo>
                  <a:pt x="21600" y="1012"/>
                </a:lnTo>
                <a:close/>
                <a:moveTo>
                  <a:pt x="3024" y="20756"/>
                </a:moveTo>
                <a:cubicBezTo>
                  <a:pt x="864" y="20756"/>
                  <a:pt x="864" y="20756"/>
                  <a:pt x="864" y="20756"/>
                </a:cubicBezTo>
                <a:cubicBezTo>
                  <a:pt x="864" y="844"/>
                  <a:pt x="864" y="844"/>
                  <a:pt x="864" y="844"/>
                </a:cubicBezTo>
                <a:cubicBezTo>
                  <a:pt x="3024" y="844"/>
                  <a:pt x="3024" y="844"/>
                  <a:pt x="3024" y="844"/>
                </a:cubicBezTo>
                <a:lnTo>
                  <a:pt x="3024" y="20756"/>
                </a:lnTo>
                <a:close/>
                <a:moveTo>
                  <a:pt x="15984" y="20756"/>
                </a:moveTo>
                <a:cubicBezTo>
                  <a:pt x="4104" y="20756"/>
                  <a:pt x="4104" y="20756"/>
                  <a:pt x="4104" y="20756"/>
                </a:cubicBezTo>
                <a:cubicBezTo>
                  <a:pt x="4104" y="844"/>
                  <a:pt x="4104" y="844"/>
                  <a:pt x="4104" y="844"/>
                </a:cubicBezTo>
                <a:cubicBezTo>
                  <a:pt x="15984" y="844"/>
                  <a:pt x="15984" y="844"/>
                  <a:pt x="15984" y="844"/>
                </a:cubicBezTo>
                <a:lnTo>
                  <a:pt x="15984" y="20756"/>
                </a:lnTo>
                <a:close/>
                <a:moveTo>
                  <a:pt x="20736" y="20756"/>
                </a:moveTo>
                <a:cubicBezTo>
                  <a:pt x="16848" y="20756"/>
                  <a:pt x="16848" y="20756"/>
                  <a:pt x="16848" y="20756"/>
                </a:cubicBezTo>
                <a:cubicBezTo>
                  <a:pt x="16848" y="11981"/>
                  <a:pt x="16848" y="11981"/>
                  <a:pt x="16848" y="11981"/>
                </a:cubicBezTo>
                <a:cubicBezTo>
                  <a:pt x="20736" y="11981"/>
                  <a:pt x="20736" y="11981"/>
                  <a:pt x="20736" y="11981"/>
                </a:cubicBezTo>
                <a:lnTo>
                  <a:pt x="20736" y="20756"/>
                </a:lnTo>
                <a:close/>
                <a:moveTo>
                  <a:pt x="20736" y="11306"/>
                </a:moveTo>
                <a:cubicBezTo>
                  <a:pt x="16848" y="11306"/>
                  <a:pt x="16848" y="11306"/>
                  <a:pt x="16848" y="11306"/>
                </a:cubicBezTo>
                <a:cubicBezTo>
                  <a:pt x="16848" y="8269"/>
                  <a:pt x="16848" y="8269"/>
                  <a:pt x="16848" y="8269"/>
                </a:cubicBezTo>
                <a:cubicBezTo>
                  <a:pt x="20736" y="8269"/>
                  <a:pt x="20736" y="8269"/>
                  <a:pt x="20736" y="8269"/>
                </a:cubicBezTo>
                <a:lnTo>
                  <a:pt x="20736" y="11306"/>
                </a:lnTo>
                <a:close/>
                <a:moveTo>
                  <a:pt x="20736" y="7425"/>
                </a:moveTo>
                <a:cubicBezTo>
                  <a:pt x="16848" y="7425"/>
                  <a:pt x="16848" y="7425"/>
                  <a:pt x="16848" y="7425"/>
                </a:cubicBezTo>
                <a:cubicBezTo>
                  <a:pt x="16848" y="4556"/>
                  <a:pt x="16848" y="4556"/>
                  <a:pt x="16848" y="4556"/>
                </a:cubicBezTo>
                <a:cubicBezTo>
                  <a:pt x="20736" y="4556"/>
                  <a:pt x="20736" y="4556"/>
                  <a:pt x="20736" y="4556"/>
                </a:cubicBezTo>
                <a:lnTo>
                  <a:pt x="20736" y="7425"/>
                </a:lnTo>
                <a:close/>
                <a:moveTo>
                  <a:pt x="20736" y="3712"/>
                </a:moveTo>
                <a:cubicBezTo>
                  <a:pt x="16848" y="3712"/>
                  <a:pt x="16848" y="3712"/>
                  <a:pt x="16848" y="3712"/>
                </a:cubicBezTo>
                <a:cubicBezTo>
                  <a:pt x="16848" y="844"/>
                  <a:pt x="16848" y="844"/>
                  <a:pt x="16848" y="844"/>
                </a:cubicBezTo>
                <a:cubicBezTo>
                  <a:pt x="20736" y="844"/>
                  <a:pt x="20736" y="844"/>
                  <a:pt x="20736" y="844"/>
                </a:cubicBezTo>
                <a:lnTo>
                  <a:pt x="20736" y="3712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585" name="组合 584">
            <a:extLst>
              <a:ext uri="{FF2B5EF4-FFF2-40B4-BE49-F238E27FC236}">
                <a16:creationId xmlns:a16="http://schemas.microsoft.com/office/drawing/2014/main" id="{AF0B37D4-E5B8-4C55-938D-36825141B0CF}"/>
              </a:ext>
            </a:extLst>
          </p:cNvPr>
          <p:cNvGrpSpPr/>
          <p:nvPr/>
        </p:nvGrpSpPr>
        <p:grpSpPr>
          <a:xfrm>
            <a:off x="2741933" y="3146792"/>
            <a:ext cx="407777" cy="298768"/>
            <a:chOff x="2741933" y="3146792"/>
            <a:chExt cx="407777" cy="298768"/>
          </a:xfrm>
          <a:solidFill>
            <a:schemeClr val="tx1"/>
          </a:solidFill>
        </p:grpSpPr>
        <p:sp>
          <p:nvSpPr>
            <p:cNvPr id="586" name="Freeform 115">
              <a:extLst>
                <a:ext uri="{FF2B5EF4-FFF2-40B4-BE49-F238E27FC236}">
                  <a16:creationId xmlns:a16="http://schemas.microsoft.com/office/drawing/2014/main" id="{86B26E03-4DA1-415B-A28B-F64868994EDA}"/>
                </a:ext>
              </a:extLst>
            </p:cNvPr>
            <p:cNvSpPr/>
            <p:nvPr/>
          </p:nvSpPr>
          <p:spPr>
            <a:xfrm>
              <a:off x="2741933" y="3146792"/>
              <a:ext cx="407777" cy="298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8" y="3447"/>
                  </a:moveTo>
                  <a:cubicBezTo>
                    <a:pt x="12994" y="3447"/>
                    <a:pt x="12994" y="3447"/>
                    <a:pt x="12994" y="3447"/>
                  </a:cubicBezTo>
                  <a:cubicBezTo>
                    <a:pt x="12994" y="1379"/>
                    <a:pt x="12994" y="1379"/>
                    <a:pt x="12994" y="1379"/>
                  </a:cubicBezTo>
                  <a:cubicBezTo>
                    <a:pt x="12994" y="689"/>
                    <a:pt x="12656" y="0"/>
                    <a:pt x="11981" y="0"/>
                  </a:cubicBezTo>
                  <a:cubicBezTo>
                    <a:pt x="9619" y="0"/>
                    <a:pt x="9619" y="0"/>
                    <a:pt x="9619" y="0"/>
                  </a:cubicBezTo>
                  <a:cubicBezTo>
                    <a:pt x="8944" y="0"/>
                    <a:pt x="8606" y="689"/>
                    <a:pt x="8606" y="1379"/>
                  </a:cubicBezTo>
                  <a:cubicBezTo>
                    <a:pt x="8606" y="3447"/>
                    <a:pt x="8606" y="3447"/>
                    <a:pt x="8606" y="3447"/>
                  </a:cubicBezTo>
                  <a:cubicBezTo>
                    <a:pt x="1012" y="3447"/>
                    <a:pt x="1012" y="3447"/>
                    <a:pt x="1012" y="3447"/>
                  </a:cubicBezTo>
                  <a:cubicBezTo>
                    <a:pt x="506" y="3447"/>
                    <a:pt x="0" y="4136"/>
                    <a:pt x="0" y="4826"/>
                  </a:cubicBezTo>
                  <a:cubicBezTo>
                    <a:pt x="0" y="20221"/>
                    <a:pt x="0" y="20221"/>
                    <a:pt x="0" y="20221"/>
                  </a:cubicBezTo>
                  <a:cubicBezTo>
                    <a:pt x="0" y="20911"/>
                    <a:pt x="506" y="21600"/>
                    <a:pt x="1012" y="21600"/>
                  </a:cubicBezTo>
                  <a:cubicBezTo>
                    <a:pt x="20588" y="21600"/>
                    <a:pt x="20588" y="21600"/>
                    <a:pt x="20588" y="21600"/>
                  </a:cubicBezTo>
                  <a:cubicBezTo>
                    <a:pt x="21094" y="21600"/>
                    <a:pt x="21600" y="20911"/>
                    <a:pt x="21600" y="20221"/>
                  </a:cubicBezTo>
                  <a:cubicBezTo>
                    <a:pt x="21600" y="4826"/>
                    <a:pt x="21600" y="4826"/>
                    <a:pt x="21600" y="4826"/>
                  </a:cubicBezTo>
                  <a:cubicBezTo>
                    <a:pt x="21600" y="4136"/>
                    <a:pt x="21094" y="3447"/>
                    <a:pt x="20588" y="3447"/>
                  </a:cubicBezTo>
                  <a:close/>
                  <a:moveTo>
                    <a:pt x="9281" y="1149"/>
                  </a:moveTo>
                  <a:cubicBezTo>
                    <a:pt x="12319" y="1149"/>
                    <a:pt x="12319" y="1149"/>
                    <a:pt x="12319" y="1149"/>
                  </a:cubicBezTo>
                  <a:cubicBezTo>
                    <a:pt x="12319" y="3447"/>
                    <a:pt x="12319" y="3447"/>
                    <a:pt x="12319" y="3447"/>
                  </a:cubicBezTo>
                  <a:cubicBezTo>
                    <a:pt x="9281" y="3447"/>
                    <a:pt x="9281" y="3447"/>
                    <a:pt x="9281" y="3447"/>
                  </a:cubicBezTo>
                  <a:lnTo>
                    <a:pt x="9281" y="1149"/>
                  </a:lnTo>
                  <a:close/>
                  <a:moveTo>
                    <a:pt x="20756" y="20451"/>
                  </a:moveTo>
                  <a:cubicBezTo>
                    <a:pt x="844" y="20451"/>
                    <a:pt x="844" y="20451"/>
                    <a:pt x="844" y="20451"/>
                  </a:cubicBezTo>
                  <a:cubicBezTo>
                    <a:pt x="844" y="4596"/>
                    <a:pt x="844" y="4596"/>
                    <a:pt x="844" y="4596"/>
                  </a:cubicBezTo>
                  <a:cubicBezTo>
                    <a:pt x="20756" y="4596"/>
                    <a:pt x="20756" y="4596"/>
                    <a:pt x="20756" y="4596"/>
                  </a:cubicBezTo>
                  <a:lnTo>
                    <a:pt x="20756" y="20451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87" name="Freeform 116">
              <a:extLst>
                <a:ext uri="{FF2B5EF4-FFF2-40B4-BE49-F238E27FC236}">
                  <a16:creationId xmlns:a16="http://schemas.microsoft.com/office/drawing/2014/main" id="{441CC3E2-AA89-436B-BB03-753E2924E485}"/>
                </a:ext>
              </a:extLst>
            </p:cNvPr>
            <p:cNvSpPr/>
            <p:nvPr/>
          </p:nvSpPr>
          <p:spPr>
            <a:xfrm>
              <a:off x="2802494" y="3254456"/>
              <a:ext cx="130543" cy="130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61" y="21600"/>
                  </a:moveTo>
                  <a:cubicBezTo>
                    <a:pt x="18439" y="21600"/>
                    <a:pt x="18439" y="21600"/>
                    <a:pt x="18439" y="21600"/>
                  </a:cubicBezTo>
                  <a:cubicBezTo>
                    <a:pt x="20020" y="21600"/>
                    <a:pt x="21600" y="20546"/>
                    <a:pt x="21600" y="18439"/>
                  </a:cubicBezTo>
                  <a:cubicBezTo>
                    <a:pt x="21600" y="3161"/>
                    <a:pt x="21600" y="3161"/>
                    <a:pt x="21600" y="3161"/>
                  </a:cubicBezTo>
                  <a:cubicBezTo>
                    <a:pt x="21600" y="1054"/>
                    <a:pt x="20020" y="0"/>
                    <a:pt x="18439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1054" y="0"/>
                    <a:pt x="0" y="1054"/>
                    <a:pt x="0" y="3161"/>
                  </a:cubicBezTo>
                  <a:cubicBezTo>
                    <a:pt x="0" y="18439"/>
                    <a:pt x="0" y="18439"/>
                    <a:pt x="0" y="18439"/>
                  </a:cubicBezTo>
                  <a:cubicBezTo>
                    <a:pt x="0" y="20546"/>
                    <a:pt x="1054" y="21600"/>
                    <a:pt x="3161" y="21600"/>
                  </a:cubicBezTo>
                  <a:close/>
                  <a:moveTo>
                    <a:pt x="2107" y="2107"/>
                  </a:moveTo>
                  <a:cubicBezTo>
                    <a:pt x="19493" y="2107"/>
                    <a:pt x="19493" y="2107"/>
                    <a:pt x="19493" y="2107"/>
                  </a:cubicBezTo>
                  <a:cubicBezTo>
                    <a:pt x="19493" y="19493"/>
                    <a:pt x="19493" y="19493"/>
                    <a:pt x="19493" y="19493"/>
                  </a:cubicBezTo>
                  <a:cubicBezTo>
                    <a:pt x="2107" y="19493"/>
                    <a:pt x="2107" y="19493"/>
                    <a:pt x="2107" y="19493"/>
                  </a:cubicBezTo>
                  <a:lnTo>
                    <a:pt x="2107" y="2107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88" name="Freeform 117">
              <a:extLst>
                <a:ext uri="{FF2B5EF4-FFF2-40B4-BE49-F238E27FC236}">
                  <a16:creationId xmlns:a16="http://schemas.microsoft.com/office/drawing/2014/main" id="{F25018AF-4C0F-4E0E-8C91-70B2CA1D255A}"/>
                </a:ext>
              </a:extLst>
            </p:cNvPr>
            <p:cNvSpPr/>
            <p:nvPr/>
          </p:nvSpPr>
          <p:spPr>
            <a:xfrm>
              <a:off x="2977447" y="3263877"/>
              <a:ext cx="51141" cy="16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21600"/>
                  </a:moveTo>
                  <a:cubicBezTo>
                    <a:pt x="18900" y="21600"/>
                    <a:pt x="18900" y="21600"/>
                    <a:pt x="18900" y="21600"/>
                  </a:cubicBezTo>
                  <a:cubicBezTo>
                    <a:pt x="20250" y="21600"/>
                    <a:pt x="21600" y="17280"/>
                    <a:pt x="21600" y="12960"/>
                  </a:cubicBezTo>
                  <a:cubicBezTo>
                    <a:pt x="21600" y="4320"/>
                    <a:pt x="20250" y="0"/>
                    <a:pt x="18900" y="0"/>
                  </a:cubicBezTo>
                  <a:cubicBezTo>
                    <a:pt x="2700" y="0"/>
                    <a:pt x="2700" y="0"/>
                    <a:pt x="2700" y="0"/>
                  </a:cubicBezTo>
                  <a:cubicBezTo>
                    <a:pt x="1350" y="0"/>
                    <a:pt x="0" y="4320"/>
                    <a:pt x="0" y="12960"/>
                  </a:cubicBezTo>
                  <a:cubicBezTo>
                    <a:pt x="0" y="17280"/>
                    <a:pt x="1350" y="21600"/>
                    <a:pt x="2700" y="216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89" name="Freeform 118">
              <a:extLst>
                <a:ext uri="{FF2B5EF4-FFF2-40B4-BE49-F238E27FC236}">
                  <a16:creationId xmlns:a16="http://schemas.microsoft.com/office/drawing/2014/main" id="{D9DA0E53-CDED-4D09-98B7-5ACCE6933423}"/>
                </a:ext>
              </a:extLst>
            </p:cNvPr>
            <p:cNvSpPr/>
            <p:nvPr/>
          </p:nvSpPr>
          <p:spPr>
            <a:xfrm>
              <a:off x="2977447" y="3312325"/>
              <a:ext cx="111702" cy="16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4" y="21600"/>
                  </a:moveTo>
                  <a:cubicBezTo>
                    <a:pt x="20366" y="21600"/>
                    <a:pt x="20366" y="21600"/>
                    <a:pt x="20366" y="21600"/>
                  </a:cubicBezTo>
                  <a:cubicBezTo>
                    <a:pt x="20983" y="21600"/>
                    <a:pt x="21600" y="17280"/>
                    <a:pt x="21600" y="8640"/>
                  </a:cubicBezTo>
                  <a:cubicBezTo>
                    <a:pt x="21600" y="4320"/>
                    <a:pt x="20983" y="0"/>
                    <a:pt x="20366" y="0"/>
                  </a:cubicBezTo>
                  <a:cubicBezTo>
                    <a:pt x="1234" y="0"/>
                    <a:pt x="1234" y="0"/>
                    <a:pt x="1234" y="0"/>
                  </a:cubicBezTo>
                  <a:cubicBezTo>
                    <a:pt x="617" y="0"/>
                    <a:pt x="0" y="4320"/>
                    <a:pt x="0" y="8640"/>
                  </a:cubicBezTo>
                  <a:cubicBezTo>
                    <a:pt x="0" y="17280"/>
                    <a:pt x="617" y="21600"/>
                    <a:pt x="1234" y="216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90" name="Freeform 119">
              <a:extLst>
                <a:ext uri="{FF2B5EF4-FFF2-40B4-BE49-F238E27FC236}">
                  <a16:creationId xmlns:a16="http://schemas.microsoft.com/office/drawing/2014/main" id="{B1AB390E-E0CC-4C45-9195-F8AD2F81E9B0}"/>
                </a:ext>
              </a:extLst>
            </p:cNvPr>
            <p:cNvSpPr/>
            <p:nvPr/>
          </p:nvSpPr>
          <p:spPr>
            <a:xfrm>
              <a:off x="2977447" y="3359428"/>
              <a:ext cx="111702" cy="16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4" y="21600"/>
                  </a:moveTo>
                  <a:cubicBezTo>
                    <a:pt x="20366" y="21600"/>
                    <a:pt x="20366" y="21600"/>
                    <a:pt x="20366" y="21600"/>
                  </a:cubicBezTo>
                  <a:cubicBezTo>
                    <a:pt x="20983" y="21600"/>
                    <a:pt x="21600" y="17280"/>
                    <a:pt x="21600" y="8640"/>
                  </a:cubicBezTo>
                  <a:cubicBezTo>
                    <a:pt x="21600" y="4320"/>
                    <a:pt x="20983" y="0"/>
                    <a:pt x="20366" y="0"/>
                  </a:cubicBezTo>
                  <a:cubicBezTo>
                    <a:pt x="1234" y="0"/>
                    <a:pt x="1234" y="0"/>
                    <a:pt x="1234" y="0"/>
                  </a:cubicBezTo>
                  <a:cubicBezTo>
                    <a:pt x="617" y="0"/>
                    <a:pt x="0" y="4320"/>
                    <a:pt x="0" y="8640"/>
                  </a:cubicBezTo>
                  <a:cubicBezTo>
                    <a:pt x="0" y="17280"/>
                    <a:pt x="617" y="21600"/>
                    <a:pt x="1234" y="216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91" name="组合 590">
            <a:extLst>
              <a:ext uri="{FF2B5EF4-FFF2-40B4-BE49-F238E27FC236}">
                <a16:creationId xmlns:a16="http://schemas.microsoft.com/office/drawing/2014/main" id="{809D4F96-14ED-422A-9F25-3FE328AE70A2}"/>
              </a:ext>
            </a:extLst>
          </p:cNvPr>
          <p:cNvGrpSpPr/>
          <p:nvPr/>
        </p:nvGrpSpPr>
        <p:grpSpPr>
          <a:xfrm>
            <a:off x="1990980" y="3092961"/>
            <a:ext cx="279926" cy="406430"/>
            <a:chOff x="1990980" y="3092961"/>
            <a:chExt cx="279926" cy="406430"/>
          </a:xfrm>
          <a:solidFill>
            <a:schemeClr val="tx1"/>
          </a:solidFill>
        </p:grpSpPr>
        <p:sp>
          <p:nvSpPr>
            <p:cNvPr id="592" name="Freeform 120">
              <a:extLst>
                <a:ext uri="{FF2B5EF4-FFF2-40B4-BE49-F238E27FC236}">
                  <a16:creationId xmlns:a16="http://schemas.microsoft.com/office/drawing/2014/main" id="{227C5719-C6E8-484F-95AE-84F4EBE96BB5}"/>
                </a:ext>
              </a:extLst>
            </p:cNvPr>
            <p:cNvSpPr/>
            <p:nvPr/>
          </p:nvSpPr>
          <p:spPr>
            <a:xfrm>
              <a:off x="1990980" y="3092961"/>
              <a:ext cx="279926" cy="40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27" y="0"/>
                  </a:moveTo>
                  <a:cubicBezTo>
                    <a:pt x="1473" y="0"/>
                    <a:pt x="1473" y="0"/>
                    <a:pt x="1473" y="0"/>
                  </a:cubicBezTo>
                  <a:cubicBezTo>
                    <a:pt x="736" y="0"/>
                    <a:pt x="0" y="506"/>
                    <a:pt x="0" y="1012"/>
                  </a:cubicBezTo>
                  <a:cubicBezTo>
                    <a:pt x="0" y="20588"/>
                    <a:pt x="0" y="20588"/>
                    <a:pt x="0" y="20588"/>
                  </a:cubicBezTo>
                  <a:cubicBezTo>
                    <a:pt x="0" y="21094"/>
                    <a:pt x="736" y="21600"/>
                    <a:pt x="1473" y="21600"/>
                  </a:cubicBezTo>
                  <a:cubicBezTo>
                    <a:pt x="20127" y="21600"/>
                    <a:pt x="20127" y="21600"/>
                    <a:pt x="20127" y="21600"/>
                  </a:cubicBezTo>
                  <a:cubicBezTo>
                    <a:pt x="20864" y="21600"/>
                    <a:pt x="21600" y="21094"/>
                    <a:pt x="21600" y="20588"/>
                  </a:cubicBezTo>
                  <a:cubicBezTo>
                    <a:pt x="21600" y="1012"/>
                    <a:pt x="21600" y="1012"/>
                    <a:pt x="21600" y="1012"/>
                  </a:cubicBezTo>
                  <a:cubicBezTo>
                    <a:pt x="21600" y="506"/>
                    <a:pt x="20864" y="0"/>
                    <a:pt x="20127" y="0"/>
                  </a:cubicBezTo>
                  <a:close/>
                  <a:moveTo>
                    <a:pt x="20373" y="20756"/>
                  </a:moveTo>
                  <a:cubicBezTo>
                    <a:pt x="1227" y="20756"/>
                    <a:pt x="1227" y="20756"/>
                    <a:pt x="1227" y="20756"/>
                  </a:cubicBezTo>
                  <a:cubicBezTo>
                    <a:pt x="1227" y="844"/>
                    <a:pt x="1227" y="844"/>
                    <a:pt x="1227" y="844"/>
                  </a:cubicBezTo>
                  <a:cubicBezTo>
                    <a:pt x="20373" y="844"/>
                    <a:pt x="20373" y="844"/>
                    <a:pt x="20373" y="844"/>
                  </a:cubicBezTo>
                  <a:lnTo>
                    <a:pt x="20373" y="2075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93" name="Oval 121">
              <a:extLst>
                <a:ext uri="{FF2B5EF4-FFF2-40B4-BE49-F238E27FC236}">
                  <a16:creationId xmlns:a16="http://schemas.microsoft.com/office/drawing/2014/main" id="{8ACA0895-4389-4257-848B-E6D50236208C}"/>
                </a:ext>
              </a:extLst>
            </p:cNvPr>
            <p:cNvSpPr/>
            <p:nvPr/>
          </p:nvSpPr>
          <p:spPr>
            <a:xfrm>
              <a:off x="2055578" y="3286756"/>
              <a:ext cx="25571" cy="2153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94" name="Oval 122">
              <a:extLst>
                <a:ext uri="{FF2B5EF4-FFF2-40B4-BE49-F238E27FC236}">
                  <a16:creationId xmlns:a16="http://schemas.microsoft.com/office/drawing/2014/main" id="{4B78A9C7-6740-45F4-A8A9-4A5BA127E739}"/>
                </a:ext>
              </a:extLst>
            </p:cNvPr>
            <p:cNvSpPr/>
            <p:nvPr/>
          </p:nvSpPr>
          <p:spPr>
            <a:xfrm>
              <a:off x="2118830" y="3286756"/>
              <a:ext cx="25571" cy="2153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95" name="Oval 123">
              <a:extLst>
                <a:ext uri="{FF2B5EF4-FFF2-40B4-BE49-F238E27FC236}">
                  <a16:creationId xmlns:a16="http://schemas.microsoft.com/office/drawing/2014/main" id="{05C2283D-5271-404A-B76F-C190F7614950}"/>
                </a:ext>
              </a:extLst>
            </p:cNvPr>
            <p:cNvSpPr/>
            <p:nvPr/>
          </p:nvSpPr>
          <p:spPr>
            <a:xfrm>
              <a:off x="2182083" y="3286756"/>
              <a:ext cx="25571" cy="2153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96" name="Oval 124">
              <a:extLst>
                <a:ext uri="{FF2B5EF4-FFF2-40B4-BE49-F238E27FC236}">
                  <a16:creationId xmlns:a16="http://schemas.microsoft.com/office/drawing/2014/main" id="{CD05228E-0178-40FF-AE0B-506B323BEE0C}"/>
                </a:ext>
              </a:extLst>
            </p:cNvPr>
            <p:cNvSpPr/>
            <p:nvPr/>
          </p:nvSpPr>
          <p:spPr>
            <a:xfrm>
              <a:off x="2055578" y="3350008"/>
              <a:ext cx="25571" cy="22879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97" name="Oval 125">
              <a:extLst>
                <a:ext uri="{FF2B5EF4-FFF2-40B4-BE49-F238E27FC236}">
                  <a16:creationId xmlns:a16="http://schemas.microsoft.com/office/drawing/2014/main" id="{66534C45-0EFA-45E8-9B59-7349D68975CC}"/>
                </a:ext>
              </a:extLst>
            </p:cNvPr>
            <p:cNvSpPr/>
            <p:nvPr/>
          </p:nvSpPr>
          <p:spPr>
            <a:xfrm>
              <a:off x="2118830" y="3350008"/>
              <a:ext cx="25571" cy="22879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98" name="Oval 126">
              <a:extLst>
                <a:ext uri="{FF2B5EF4-FFF2-40B4-BE49-F238E27FC236}">
                  <a16:creationId xmlns:a16="http://schemas.microsoft.com/office/drawing/2014/main" id="{39488CFB-E617-4489-9A7C-FECB3ABF5BE6}"/>
                </a:ext>
              </a:extLst>
            </p:cNvPr>
            <p:cNvSpPr/>
            <p:nvPr/>
          </p:nvSpPr>
          <p:spPr>
            <a:xfrm>
              <a:off x="2182083" y="3350008"/>
              <a:ext cx="25571" cy="22879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99" name="Oval 127">
              <a:extLst>
                <a:ext uri="{FF2B5EF4-FFF2-40B4-BE49-F238E27FC236}">
                  <a16:creationId xmlns:a16="http://schemas.microsoft.com/office/drawing/2014/main" id="{74612025-8ED0-4E8E-A5A4-CF090EE9722D}"/>
                </a:ext>
              </a:extLst>
            </p:cNvPr>
            <p:cNvSpPr/>
            <p:nvPr/>
          </p:nvSpPr>
          <p:spPr>
            <a:xfrm>
              <a:off x="2055578" y="3414606"/>
              <a:ext cx="25571" cy="2153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600" name="Oval 128">
              <a:extLst>
                <a:ext uri="{FF2B5EF4-FFF2-40B4-BE49-F238E27FC236}">
                  <a16:creationId xmlns:a16="http://schemas.microsoft.com/office/drawing/2014/main" id="{88A9F966-45CD-4E40-B17A-3A74A7C4764F}"/>
                </a:ext>
              </a:extLst>
            </p:cNvPr>
            <p:cNvSpPr/>
            <p:nvPr/>
          </p:nvSpPr>
          <p:spPr>
            <a:xfrm>
              <a:off x="2118830" y="3414606"/>
              <a:ext cx="25571" cy="2153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601" name="Oval 129">
              <a:extLst>
                <a:ext uri="{FF2B5EF4-FFF2-40B4-BE49-F238E27FC236}">
                  <a16:creationId xmlns:a16="http://schemas.microsoft.com/office/drawing/2014/main" id="{D0D80E89-E76E-454B-9B4F-6E7F56C49E8F}"/>
                </a:ext>
              </a:extLst>
            </p:cNvPr>
            <p:cNvSpPr/>
            <p:nvPr/>
          </p:nvSpPr>
          <p:spPr>
            <a:xfrm>
              <a:off x="2182083" y="3414606"/>
              <a:ext cx="25571" cy="21533"/>
            </a:xfrm>
            <a:prstGeom prst="ellipse">
              <a:avLst/>
            </a:pr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602" name="Freeform 130">
              <a:extLst>
                <a:ext uri="{FF2B5EF4-FFF2-40B4-BE49-F238E27FC236}">
                  <a16:creationId xmlns:a16="http://schemas.microsoft.com/office/drawing/2014/main" id="{CE78334F-1045-43FF-8822-BD13A58CB10F}"/>
                </a:ext>
              </a:extLst>
            </p:cNvPr>
            <p:cNvSpPr/>
            <p:nvPr/>
          </p:nvSpPr>
          <p:spPr>
            <a:xfrm>
              <a:off x="2046158" y="3156214"/>
              <a:ext cx="170917" cy="60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8000" y="21600"/>
                    <a:pt x="18000" y="21600"/>
                    <a:pt x="18000" y="21600"/>
                  </a:cubicBezTo>
                  <a:cubicBezTo>
                    <a:pt x="20000" y="21600"/>
                    <a:pt x="21600" y="17053"/>
                    <a:pt x="21600" y="11368"/>
                  </a:cubicBezTo>
                  <a:cubicBezTo>
                    <a:pt x="21600" y="4547"/>
                    <a:pt x="20000" y="0"/>
                    <a:pt x="18000" y="0"/>
                  </a:cubicBezTo>
                  <a:cubicBezTo>
                    <a:pt x="3600" y="0"/>
                    <a:pt x="3600" y="0"/>
                    <a:pt x="3600" y="0"/>
                  </a:cubicBezTo>
                  <a:cubicBezTo>
                    <a:pt x="1600" y="0"/>
                    <a:pt x="0" y="4547"/>
                    <a:pt x="0" y="11368"/>
                  </a:cubicBezTo>
                  <a:cubicBezTo>
                    <a:pt x="0" y="17053"/>
                    <a:pt x="1600" y="21600"/>
                    <a:pt x="3600" y="21600"/>
                  </a:cubicBezTo>
                  <a:close/>
                  <a:moveTo>
                    <a:pt x="3600" y="5684"/>
                  </a:moveTo>
                  <a:cubicBezTo>
                    <a:pt x="18000" y="5684"/>
                    <a:pt x="18000" y="5684"/>
                    <a:pt x="18000" y="5684"/>
                  </a:cubicBezTo>
                  <a:cubicBezTo>
                    <a:pt x="18800" y="5684"/>
                    <a:pt x="20000" y="7958"/>
                    <a:pt x="20000" y="11368"/>
                  </a:cubicBezTo>
                  <a:cubicBezTo>
                    <a:pt x="20000" y="14779"/>
                    <a:pt x="18800" y="17053"/>
                    <a:pt x="18000" y="17053"/>
                  </a:cubicBezTo>
                  <a:cubicBezTo>
                    <a:pt x="3600" y="17053"/>
                    <a:pt x="3600" y="17053"/>
                    <a:pt x="3600" y="17053"/>
                  </a:cubicBezTo>
                  <a:cubicBezTo>
                    <a:pt x="2400" y="17053"/>
                    <a:pt x="1600" y="14779"/>
                    <a:pt x="1600" y="11368"/>
                  </a:cubicBezTo>
                  <a:cubicBezTo>
                    <a:pt x="1600" y="7958"/>
                    <a:pt x="2400" y="5684"/>
                    <a:pt x="3600" y="5684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603" name="Freeform 131">
            <a:extLst>
              <a:ext uri="{FF2B5EF4-FFF2-40B4-BE49-F238E27FC236}">
                <a16:creationId xmlns:a16="http://schemas.microsoft.com/office/drawing/2014/main" id="{A95C4E48-95FA-4CA6-B3F6-562BC30C95FB}"/>
              </a:ext>
            </a:extLst>
          </p:cNvPr>
          <p:cNvSpPr/>
          <p:nvPr/>
        </p:nvSpPr>
        <p:spPr>
          <a:xfrm>
            <a:off x="1113522" y="3137372"/>
            <a:ext cx="406430" cy="317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4320"/>
                </a:moveTo>
                <a:cubicBezTo>
                  <a:pt x="21600" y="3672"/>
                  <a:pt x="21094" y="3024"/>
                  <a:pt x="20588" y="3024"/>
                </a:cubicBezTo>
                <a:cubicBezTo>
                  <a:pt x="15019" y="3024"/>
                  <a:pt x="15019" y="3024"/>
                  <a:pt x="15019" y="3024"/>
                </a:cubicBezTo>
                <a:cubicBezTo>
                  <a:pt x="15019" y="1296"/>
                  <a:pt x="15019" y="1296"/>
                  <a:pt x="15019" y="1296"/>
                </a:cubicBezTo>
                <a:cubicBezTo>
                  <a:pt x="15019" y="432"/>
                  <a:pt x="14513" y="0"/>
                  <a:pt x="14006" y="0"/>
                </a:cubicBezTo>
                <a:cubicBezTo>
                  <a:pt x="7594" y="0"/>
                  <a:pt x="7594" y="0"/>
                  <a:pt x="7594" y="0"/>
                </a:cubicBezTo>
                <a:cubicBezTo>
                  <a:pt x="7087" y="0"/>
                  <a:pt x="6581" y="432"/>
                  <a:pt x="6581" y="1296"/>
                </a:cubicBezTo>
                <a:cubicBezTo>
                  <a:pt x="6581" y="3024"/>
                  <a:pt x="6581" y="3024"/>
                  <a:pt x="6581" y="3024"/>
                </a:cubicBezTo>
                <a:cubicBezTo>
                  <a:pt x="1012" y="3024"/>
                  <a:pt x="1012" y="3024"/>
                  <a:pt x="1012" y="3024"/>
                </a:cubicBezTo>
                <a:cubicBezTo>
                  <a:pt x="506" y="3024"/>
                  <a:pt x="0" y="3672"/>
                  <a:pt x="0" y="4320"/>
                </a:cubicBezTo>
                <a:cubicBezTo>
                  <a:pt x="0" y="20304"/>
                  <a:pt x="0" y="20304"/>
                  <a:pt x="0" y="20304"/>
                </a:cubicBezTo>
                <a:cubicBezTo>
                  <a:pt x="0" y="21168"/>
                  <a:pt x="506" y="21600"/>
                  <a:pt x="1012" y="21600"/>
                </a:cubicBezTo>
                <a:cubicBezTo>
                  <a:pt x="20588" y="21600"/>
                  <a:pt x="20588" y="21600"/>
                  <a:pt x="20588" y="21600"/>
                </a:cubicBezTo>
                <a:cubicBezTo>
                  <a:pt x="21094" y="21600"/>
                  <a:pt x="21600" y="21168"/>
                  <a:pt x="21600" y="20304"/>
                </a:cubicBezTo>
                <a:lnTo>
                  <a:pt x="21600" y="4320"/>
                </a:lnTo>
                <a:close/>
                <a:moveTo>
                  <a:pt x="7425" y="864"/>
                </a:moveTo>
                <a:cubicBezTo>
                  <a:pt x="14175" y="864"/>
                  <a:pt x="14175" y="864"/>
                  <a:pt x="14175" y="864"/>
                </a:cubicBezTo>
                <a:cubicBezTo>
                  <a:pt x="14175" y="3024"/>
                  <a:pt x="14175" y="3024"/>
                  <a:pt x="14175" y="3024"/>
                </a:cubicBezTo>
                <a:cubicBezTo>
                  <a:pt x="7425" y="3024"/>
                  <a:pt x="7425" y="3024"/>
                  <a:pt x="7425" y="3024"/>
                </a:cubicBezTo>
                <a:lnTo>
                  <a:pt x="7425" y="864"/>
                </a:lnTo>
                <a:close/>
                <a:moveTo>
                  <a:pt x="20756" y="20736"/>
                </a:moveTo>
                <a:cubicBezTo>
                  <a:pt x="844" y="20736"/>
                  <a:pt x="844" y="20736"/>
                  <a:pt x="844" y="20736"/>
                </a:cubicBezTo>
                <a:cubicBezTo>
                  <a:pt x="844" y="4104"/>
                  <a:pt x="844" y="4104"/>
                  <a:pt x="844" y="4104"/>
                </a:cubicBezTo>
                <a:cubicBezTo>
                  <a:pt x="20756" y="4104"/>
                  <a:pt x="20756" y="4104"/>
                  <a:pt x="20756" y="4104"/>
                </a:cubicBezTo>
                <a:lnTo>
                  <a:pt x="20756" y="20736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604" name="组合 603">
            <a:extLst>
              <a:ext uri="{FF2B5EF4-FFF2-40B4-BE49-F238E27FC236}">
                <a16:creationId xmlns:a16="http://schemas.microsoft.com/office/drawing/2014/main" id="{ACB350BD-6208-4936-AC3B-77D6186AC37A}"/>
              </a:ext>
            </a:extLst>
          </p:cNvPr>
          <p:cNvGrpSpPr/>
          <p:nvPr/>
        </p:nvGrpSpPr>
        <p:grpSpPr>
          <a:xfrm>
            <a:off x="5231653" y="2277409"/>
            <a:ext cx="317608" cy="407777"/>
            <a:chOff x="5231653" y="2277409"/>
            <a:chExt cx="317608" cy="407777"/>
          </a:xfrm>
          <a:solidFill>
            <a:schemeClr val="tx1"/>
          </a:solidFill>
        </p:grpSpPr>
        <p:sp>
          <p:nvSpPr>
            <p:cNvPr id="605" name="Freeform 142">
              <a:extLst>
                <a:ext uri="{FF2B5EF4-FFF2-40B4-BE49-F238E27FC236}">
                  <a16:creationId xmlns:a16="http://schemas.microsoft.com/office/drawing/2014/main" id="{FC6CD2E7-1236-404B-8B05-4A97D12FC55F}"/>
                </a:ext>
              </a:extLst>
            </p:cNvPr>
            <p:cNvSpPr/>
            <p:nvPr/>
          </p:nvSpPr>
          <p:spPr>
            <a:xfrm>
              <a:off x="5321270" y="2465278"/>
              <a:ext cx="139168" cy="9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252" extrusionOk="0">
                  <a:moveTo>
                    <a:pt x="19513" y="523"/>
                  </a:moveTo>
                  <a:cubicBezTo>
                    <a:pt x="7241" y="17942"/>
                    <a:pt x="7241" y="17942"/>
                    <a:pt x="7241" y="17942"/>
                  </a:cubicBezTo>
                  <a:cubicBezTo>
                    <a:pt x="1841" y="9581"/>
                    <a:pt x="1841" y="9581"/>
                    <a:pt x="1841" y="9581"/>
                  </a:cubicBezTo>
                  <a:cubicBezTo>
                    <a:pt x="1350" y="8884"/>
                    <a:pt x="859" y="8884"/>
                    <a:pt x="368" y="9581"/>
                  </a:cubicBezTo>
                  <a:cubicBezTo>
                    <a:pt x="-123" y="10278"/>
                    <a:pt x="-123" y="11671"/>
                    <a:pt x="368" y="11671"/>
                  </a:cubicBezTo>
                  <a:cubicBezTo>
                    <a:pt x="6259" y="20032"/>
                    <a:pt x="6259" y="20032"/>
                    <a:pt x="6259" y="20032"/>
                  </a:cubicBezTo>
                  <a:cubicBezTo>
                    <a:pt x="6750" y="20729"/>
                    <a:pt x="6750" y="20729"/>
                    <a:pt x="6750" y="20729"/>
                  </a:cubicBezTo>
                  <a:cubicBezTo>
                    <a:pt x="7241" y="21426"/>
                    <a:pt x="7732" y="21426"/>
                    <a:pt x="8222" y="20729"/>
                  </a:cubicBezTo>
                  <a:cubicBezTo>
                    <a:pt x="20986" y="2613"/>
                    <a:pt x="20986" y="2613"/>
                    <a:pt x="20986" y="2613"/>
                  </a:cubicBezTo>
                  <a:cubicBezTo>
                    <a:pt x="21477" y="2613"/>
                    <a:pt x="21477" y="1916"/>
                    <a:pt x="21477" y="1916"/>
                  </a:cubicBezTo>
                  <a:cubicBezTo>
                    <a:pt x="21477" y="1220"/>
                    <a:pt x="21477" y="523"/>
                    <a:pt x="20986" y="523"/>
                  </a:cubicBezTo>
                  <a:cubicBezTo>
                    <a:pt x="20986" y="-174"/>
                    <a:pt x="20004" y="-174"/>
                    <a:pt x="19513" y="523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606" name="Freeform 143">
              <a:extLst>
                <a:ext uri="{FF2B5EF4-FFF2-40B4-BE49-F238E27FC236}">
                  <a16:creationId xmlns:a16="http://schemas.microsoft.com/office/drawing/2014/main" id="{F6E71387-159D-40EA-8432-15EC930D2706}"/>
                </a:ext>
              </a:extLst>
            </p:cNvPr>
            <p:cNvSpPr/>
            <p:nvPr/>
          </p:nvSpPr>
          <p:spPr>
            <a:xfrm>
              <a:off x="5231653" y="2277409"/>
              <a:ext cx="317608" cy="40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20" y="0"/>
                  </a:moveTo>
                  <a:cubicBezTo>
                    <a:pt x="1296" y="0"/>
                    <a:pt x="1296" y="0"/>
                    <a:pt x="1296" y="0"/>
                  </a:cubicBezTo>
                  <a:cubicBezTo>
                    <a:pt x="432" y="0"/>
                    <a:pt x="0" y="337"/>
                    <a:pt x="0" y="1012"/>
                  </a:cubicBezTo>
                  <a:cubicBezTo>
                    <a:pt x="0" y="20588"/>
                    <a:pt x="0" y="20588"/>
                    <a:pt x="0" y="20588"/>
                  </a:cubicBezTo>
                  <a:cubicBezTo>
                    <a:pt x="0" y="21094"/>
                    <a:pt x="432" y="21600"/>
                    <a:pt x="1296" y="21600"/>
                  </a:cubicBezTo>
                  <a:cubicBezTo>
                    <a:pt x="20520" y="21600"/>
                    <a:pt x="20520" y="21600"/>
                    <a:pt x="20520" y="21600"/>
                  </a:cubicBezTo>
                  <a:cubicBezTo>
                    <a:pt x="21168" y="21600"/>
                    <a:pt x="21600" y="21094"/>
                    <a:pt x="21600" y="20588"/>
                  </a:cubicBezTo>
                  <a:cubicBezTo>
                    <a:pt x="21600" y="1012"/>
                    <a:pt x="21600" y="1012"/>
                    <a:pt x="21600" y="1012"/>
                  </a:cubicBezTo>
                  <a:cubicBezTo>
                    <a:pt x="21600" y="337"/>
                    <a:pt x="21168" y="0"/>
                    <a:pt x="20520" y="0"/>
                  </a:cubicBezTo>
                  <a:close/>
                  <a:moveTo>
                    <a:pt x="16416" y="675"/>
                  </a:moveTo>
                  <a:cubicBezTo>
                    <a:pt x="15336" y="2531"/>
                    <a:pt x="15336" y="2531"/>
                    <a:pt x="15336" y="2531"/>
                  </a:cubicBezTo>
                  <a:cubicBezTo>
                    <a:pt x="6264" y="2531"/>
                    <a:pt x="6264" y="2531"/>
                    <a:pt x="6264" y="2531"/>
                  </a:cubicBezTo>
                  <a:cubicBezTo>
                    <a:pt x="5184" y="675"/>
                    <a:pt x="5184" y="675"/>
                    <a:pt x="5184" y="675"/>
                  </a:cubicBezTo>
                  <a:lnTo>
                    <a:pt x="16416" y="675"/>
                  </a:lnTo>
                  <a:close/>
                  <a:moveTo>
                    <a:pt x="20736" y="20756"/>
                  </a:moveTo>
                  <a:cubicBezTo>
                    <a:pt x="864" y="20756"/>
                    <a:pt x="864" y="20756"/>
                    <a:pt x="864" y="20756"/>
                  </a:cubicBezTo>
                  <a:cubicBezTo>
                    <a:pt x="864" y="675"/>
                    <a:pt x="864" y="675"/>
                    <a:pt x="864" y="675"/>
                  </a:cubicBezTo>
                  <a:cubicBezTo>
                    <a:pt x="4104" y="675"/>
                    <a:pt x="4104" y="675"/>
                    <a:pt x="4104" y="675"/>
                  </a:cubicBezTo>
                  <a:cubicBezTo>
                    <a:pt x="5616" y="3037"/>
                    <a:pt x="5616" y="3037"/>
                    <a:pt x="5616" y="3037"/>
                  </a:cubicBezTo>
                  <a:cubicBezTo>
                    <a:pt x="5616" y="3206"/>
                    <a:pt x="5832" y="3206"/>
                    <a:pt x="6048" y="3206"/>
                  </a:cubicBezTo>
                  <a:cubicBezTo>
                    <a:pt x="15552" y="3206"/>
                    <a:pt x="15552" y="3206"/>
                    <a:pt x="15552" y="3206"/>
                  </a:cubicBezTo>
                  <a:cubicBezTo>
                    <a:pt x="15768" y="3206"/>
                    <a:pt x="15984" y="3206"/>
                    <a:pt x="15984" y="3037"/>
                  </a:cubicBezTo>
                  <a:cubicBezTo>
                    <a:pt x="17496" y="675"/>
                    <a:pt x="17496" y="675"/>
                    <a:pt x="17496" y="675"/>
                  </a:cubicBezTo>
                  <a:cubicBezTo>
                    <a:pt x="20736" y="675"/>
                    <a:pt x="20736" y="675"/>
                    <a:pt x="20736" y="675"/>
                  </a:cubicBezTo>
                  <a:lnTo>
                    <a:pt x="20736" y="2075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07" name="组合 606">
            <a:extLst>
              <a:ext uri="{FF2B5EF4-FFF2-40B4-BE49-F238E27FC236}">
                <a16:creationId xmlns:a16="http://schemas.microsoft.com/office/drawing/2014/main" id="{C43005C6-8203-4A7C-B132-B1F9B4877DA4}"/>
              </a:ext>
            </a:extLst>
          </p:cNvPr>
          <p:cNvGrpSpPr/>
          <p:nvPr/>
        </p:nvGrpSpPr>
        <p:grpSpPr>
          <a:xfrm>
            <a:off x="4416101" y="2277409"/>
            <a:ext cx="318954" cy="407777"/>
            <a:chOff x="4416101" y="2277409"/>
            <a:chExt cx="318954" cy="407777"/>
          </a:xfrm>
          <a:solidFill>
            <a:schemeClr val="tx1"/>
          </a:solidFill>
        </p:grpSpPr>
        <p:sp>
          <p:nvSpPr>
            <p:cNvPr id="608" name="Freeform 144">
              <a:extLst>
                <a:ext uri="{FF2B5EF4-FFF2-40B4-BE49-F238E27FC236}">
                  <a16:creationId xmlns:a16="http://schemas.microsoft.com/office/drawing/2014/main" id="{AD85AC45-9CD4-4D8A-B7EF-85C1EFE097D9}"/>
                </a:ext>
              </a:extLst>
            </p:cNvPr>
            <p:cNvSpPr/>
            <p:nvPr/>
          </p:nvSpPr>
          <p:spPr>
            <a:xfrm>
              <a:off x="4525900" y="2468512"/>
              <a:ext cx="99358" cy="97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426" extrusionOk="0">
                  <a:moveTo>
                    <a:pt x="20756" y="0"/>
                  </a:moveTo>
                  <a:cubicBezTo>
                    <a:pt x="20081" y="0"/>
                    <a:pt x="18731" y="0"/>
                    <a:pt x="18731" y="0"/>
                  </a:cubicBezTo>
                  <a:cubicBezTo>
                    <a:pt x="10631" y="8361"/>
                    <a:pt x="10631" y="8361"/>
                    <a:pt x="10631" y="8361"/>
                  </a:cubicBezTo>
                  <a:cubicBezTo>
                    <a:pt x="2531" y="0"/>
                    <a:pt x="2531" y="0"/>
                    <a:pt x="2531" y="0"/>
                  </a:cubicBezTo>
                  <a:cubicBezTo>
                    <a:pt x="2531" y="0"/>
                    <a:pt x="1181" y="0"/>
                    <a:pt x="506" y="0"/>
                  </a:cubicBezTo>
                  <a:cubicBezTo>
                    <a:pt x="-169" y="697"/>
                    <a:pt x="-169" y="2090"/>
                    <a:pt x="506" y="2787"/>
                  </a:cubicBezTo>
                  <a:cubicBezTo>
                    <a:pt x="8606" y="10452"/>
                    <a:pt x="8606" y="10452"/>
                    <a:pt x="8606" y="10452"/>
                  </a:cubicBezTo>
                  <a:cubicBezTo>
                    <a:pt x="506" y="18813"/>
                    <a:pt x="506" y="18813"/>
                    <a:pt x="506" y="18813"/>
                  </a:cubicBezTo>
                  <a:cubicBezTo>
                    <a:pt x="-169" y="19510"/>
                    <a:pt x="-169" y="20206"/>
                    <a:pt x="506" y="20903"/>
                  </a:cubicBezTo>
                  <a:cubicBezTo>
                    <a:pt x="1181" y="21600"/>
                    <a:pt x="2531" y="21600"/>
                    <a:pt x="2531" y="20903"/>
                  </a:cubicBezTo>
                  <a:cubicBezTo>
                    <a:pt x="10631" y="12542"/>
                    <a:pt x="10631" y="12542"/>
                    <a:pt x="10631" y="12542"/>
                  </a:cubicBezTo>
                  <a:cubicBezTo>
                    <a:pt x="18731" y="20903"/>
                    <a:pt x="18731" y="20903"/>
                    <a:pt x="18731" y="20903"/>
                  </a:cubicBezTo>
                  <a:cubicBezTo>
                    <a:pt x="18731" y="21600"/>
                    <a:pt x="20081" y="21600"/>
                    <a:pt x="20756" y="20903"/>
                  </a:cubicBezTo>
                  <a:cubicBezTo>
                    <a:pt x="21431" y="20206"/>
                    <a:pt x="21431" y="19510"/>
                    <a:pt x="20756" y="18813"/>
                  </a:cubicBezTo>
                  <a:cubicBezTo>
                    <a:pt x="12656" y="10452"/>
                    <a:pt x="12656" y="10452"/>
                    <a:pt x="12656" y="10452"/>
                  </a:cubicBezTo>
                  <a:cubicBezTo>
                    <a:pt x="20756" y="2787"/>
                    <a:pt x="20756" y="2787"/>
                    <a:pt x="20756" y="2787"/>
                  </a:cubicBezTo>
                  <a:cubicBezTo>
                    <a:pt x="21431" y="2090"/>
                    <a:pt x="21431" y="697"/>
                    <a:pt x="20756" y="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609" name="Freeform 145">
              <a:extLst>
                <a:ext uri="{FF2B5EF4-FFF2-40B4-BE49-F238E27FC236}">
                  <a16:creationId xmlns:a16="http://schemas.microsoft.com/office/drawing/2014/main" id="{217DB44C-2753-416C-8BF7-4A3FE3C42857}"/>
                </a:ext>
              </a:extLst>
            </p:cNvPr>
            <p:cNvSpPr/>
            <p:nvPr/>
          </p:nvSpPr>
          <p:spPr>
            <a:xfrm>
              <a:off x="4416101" y="2277409"/>
              <a:ext cx="318954" cy="40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20" y="0"/>
                  </a:moveTo>
                  <a:cubicBezTo>
                    <a:pt x="1296" y="0"/>
                    <a:pt x="1296" y="0"/>
                    <a:pt x="1296" y="0"/>
                  </a:cubicBezTo>
                  <a:cubicBezTo>
                    <a:pt x="432" y="0"/>
                    <a:pt x="0" y="337"/>
                    <a:pt x="0" y="1012"/>
                  </a:cubicBezTo>
                  <a:cubicBezTo>
                    <a:pt x="0" y="20588"/>
                    <a:pt x="0" y="20588"/>
                    <a:pt x="0" y="20588"/>
                  </a:cubicBezTo>
                  <a:cubicBezTo>
                    <a:pt x="0" y="21094"/>
                    <a:pt x="432" y="21600"/>
                    <a:pt x="1296" y="21600"/>
                  </a:cubicBezTo>
                  <a:cubicBezTo>
                    <a:pt x="20520" y="21600"/>
                    <a:pt x="20520" y="21600"/>
                    <a:pt x="20520" y="21600"/>
                  </a:cubicBezTo>
                  <a:cubicBezTo>
                    <a:pt x="21168" y="21600"/>
                    <a:pt x="21600" y="21094"/>
                    <a:pt x="21600" y="20588"/>
                  </a:cubicBezTo>
                  <a:cubicBezTo>
                    <a:pt x="21600" y="1012"/>
                    <a:pt x="21600" y="1012"/>
                    <a:pt x="21600" y="1012"/>
                  </a:cubicBezTo>
                  <a:cubicBezTo>
                    <a:pt x="21600" y="337"/>
                    <a:pt x="21168" y="0"/>
                    <a:pt x="20520" y="0"/>
                  </a:cubicBezTo>
                  <a:close/>
                  <a:moveTo>
                    <a:pt x="16416" y="675"/>
                  </a:moveTo>
                  <a:cubicBezTo>
                    <a:pt x="15336" y="2531"/>
                    <a:pt x="15336" y="2531"/>
                    <a:pt x="15336" y="2531"/>
                  </a:cubicBezTo>
                  <a:cubicBezTo>
                    <a:pt x="6264" y="2531"/>
                    <a:pt x="6264" y="2531"/>
                    <a:pt x="6264" y="2531"/>
                  </a:cubicBezTo>
                  <a:cubicBezTo>
                    <a:pt x="5184" y="675"/>
                    <a:pt x="5184" y="675"/>
                    <a:pt x="5184" y="675"/>
                  </a:cubicBezTo>
                  <a:lnTo>
                    <a:pt x="16416" y="675"/>
                  </a:lnTo>
                  <a:close/>
                  <a:moveTo>
                    <a:pt x="20736" y="20756"/>
                  </a:moveTo>
                  <a:cubicBezTo>
                    <a:pt x="864" y="20756"/>
                    <a:pt x="864" y="20756"/>
                    <a:pt x="864" y="20756"/>
                  </a:cubicBezTo>
                  <a:cubicBezTo>
                    <a:pt x="864" y="675"/>
                    <a:pt x="864" y="675"/>
                    <a:pt x="864" y="675"/>
                  </a:cubicBezTo>
                  <a:cubicBezTo>
                    <a:pt x="4104" y="675"/>
                    <a:pt x="4104" y="675"/>
                    <a:pt x="4104" y="675"/>
                  </a:cubicBezTo>
                  <a:cubicBezTo>
                    <a:pt x="5616" y="3037"/>
                    <a:pt x="5616" y="3037"/>
                    <a:pt x="5616" y="3037"/>
                  </a:cubicBezTo>
                  <a:cubicBezTo>
                    <a:pt x="5616" y="3206"/>
                    <a:pt x="5832" y="3206"/>
                    <a:pt x="6048" y="3206"/>
                  </a:cubicBezTo>
                  <a:cubicBezTo>
                    <a:pt x="15552" y="3206"/>
                    <a:pt x="15552" y="3206"/>
                    <a:pt x="15552" y="3206"/>
                  </a:cubicBezTo>
                  <a:cubicBezTo>
                    <a:pt x="15768" y="3206"/>
                    <a:pt x="15984" y="3206"/>
                    <a:pt x="15984" y="3037"/>
                  </a:cubicBezTo>
                  <a:cubicBezTo>
                    <a:pt x="17496" y="675"/>
                    <a:pt x="17496" y="675"/>
                    <a:pt x="17496" y="675"/>
                  </a:cubicBezTo>
                  <a:cubicBezTo>
                    <a:pt x="20736" y="675"/>
                    <a:pt x="20736" y="675"/>
                    <a:pt x="20736" y="675"/>
                  </a:cubicBezTo>
                  <a:lnTo>
                    <a:pt x="20736" y="2075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10" name="组合 609">
            <a:extLst>
              <a:ext uri="{FF2B5EF4-FFF2-40B4-BE49-F238E27FC236}">
                <a16:creationId xmlns:a16="http://schemas.microsoft.com/office/drawing/2014/main" id="{669ADFA0-1883-4274-A55B-401A4E530AF5}"/>
              </a:ext>
            </a:extLst>
          </p:cNvPr>
          <p:cNvGrpSpPr/>
          <p:nvPr/>
        </p:nvGrpSpPr>
        <p:grpSpPr>
          <a:xfrm>
            <a:off x="3601896" y="2277409"/>
            <a:ext cx="317608" cy="407777"/>
            <a:chOff x="3601896" y="2277409"/>
            <a:chExt cx="317608" cy="407777"/>
          </a:xfrm>
          <a:solidFill>
            <a:schemeClr val="tx1"/>
          </a:solidFill>
        </p:grpSpPr>
        <p:sp>
          <p:nvSpPr>
            <p:cNvPr id="611" name="Freeform 146">
              <a:extLst>
                <a:ext uri="{FF2B5EF4-FFF2-40B4-BE49-F238E27FC236}">
                  <a16:creationId xmlns:a16="http://schemas.microsoft.com/office/drawing/2014/main" id="{08C1C936-92C0-47A7-9B1B-12204079A402}"/>
                </a:ext>
              </a:extLst>
            </p:cNvPr>
            <p:cNvSpPr/>
            <p:nvPr/>
          </p:nvSpPr>
          <p:spPr>
            <a:xfrm>
              <a:off x="3694755" y="2508886"/>
              <a:ext cx="133235" cy="13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71" y="0"/>
                  </a:moveTo>
                  <a:cubicBezTo>
                    <a:pt x="1029" y="0"/>
                    <a:pt x="1029" y="0"/>
                    <a:pt x="1029" y="0"/>
                  </a:cubicBezTo>
                  <a:cubicBezTo>
                    <a:pt x="514" y="0"/>
                    <a:pt x="0" y="5400"/>
                    <a:pt x="0" y="10800"/>
                  </a:cubicBezTo>
                  <a:cubicBezTo>
                    <a:pt x="0" y="16200"/>
                    <a:pt x="514" y="21600"/>
                    <a:pt x="1029" y="21600"/>
                  </a:cubicBezTo>
                  <a:cubicBezTo>
                    <a:pt x="20571" y="21600"/>
                    <a:pt x="20571" y="21600"/>
                    <a:pt x="20571" y="21600"/>
                  </a:cubicBezTo>
                  <a:cubicBezTo>
                    <a:pt x="21086" y="21600"/>
                    <a:pt x="21600" y="16200"/>
                    <a:pt x="21600" y="10800"/>
                  </a:cubicBezTo>
                  <a:cubicBezTo>
                    <a:pt x="21600" y="5400"/>
                    <a:pt x="21086" y="0"/>
                    <a:pt x="20571" y="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612" name="Freeform 147">
              <a:extLst>
                <a:ext uri="{FF2B5EF4-FFF2-40B4-BE49-F238E27FC236}">
                  <a16:creationId xmlns:a16="http://schemas.microsoft.com/office/drawing/2014/main" id="{E57788E0-961C-4114-8CCB-4C65BDE3FF09}"/>
                </a:ext>
              </a:extLst>
            </p:cNvPr>
            <p:cNvSpPr/>
            <p:nvPr/>
          </p:nvSpPr>
          <p:spPr>
            <a:xfrm>
              <a:off x="3601896" y="2277409"/>
              <a:ext cx="317608" cy="40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20" y="0"/>
                  </a:moveTo>
                  <a:cubicBezTo>
                    <a:pt x="1296" y="0"/>
                    <a:pt x="1296" y="0"/>
                    <a:pt x="1296" y="0"/>
                  </a:cubicBezTo>
                  <a:cubicBezTo>
                    <a:pt x="432" y="0"/>
                    <a:pt x="0" y="337"/>
                    <a:pt x="0" y="1012"/>
                  </a:cubicBezTo>
                  <a:cubicBezTo>
                    <a:pt x="0" y="20588"/>
                    <a:pt x="0" y="20588"/>
                    <a:pt x="0" y="20588"/>
                  </a:cubicBezTo>
                  <a:cubicBezTo>
                    <a:pt x="0" y="21094"/>
                    <a:pt x="432" y="21600"/>
                    <a:pt x="1296" y="21600"/>
                  </a:cubicBezTo>
                  <a:cubicBezTo>
                    <a:pt x="20520" y="21600"/>
                    <a:pt x="20520" y="21600"/>
                    <a:pt x="20520" y="21600"/>
                  </a:cubicBezTo>
                  <a:cubicBezTo>
                    <a:pt x="21168" y="21600"/>
                    <a:pt x="21600" y="21094"/>
                    <a:pt x="21600" y="20588"/>
                  </a:cubicBezTo>
                  <a:cubicBezTo>
                    <a:pt x="21600" y="1012"/>
                    <a:pt x="21600" y="1012"/>
                    <a:pt x="21600" y="1012"/>
                  </a:cubicBezTo>
                  <a:cubicBezTo>
                    <a:pt x="21600" y="337"/>
                    <a:pt x="21168" y="0"/>
                    <a:pt x="20520" y="0"/>
                  </a:cubicBezTo>
                  <a:close/>
                  <a:moveTo>
                    <a:pt x="16416" y="675"/>
                  </a:moveTo>
                  <a:cubicBezTo>
                    <a:pt x="15336" y="2531"/>
                    <a:pt x="15336" y="2531"/>
                    <a:pt x="15336" y="2531"/>
                  </a:cubicBezTo>
                  <a:cubicBezTo>
                    <a:pt x="6264" y="2531"/>
                    <a:pt x="6264" y="2531"/>
                    <a:pt x="6264" y="2531"/>
                  </a:cubicBezTo>
                  <a:cubicBezTo>
                    <a:pt x="5184" y="675"/>
                    <a:pt x="5184" y="675"/>
                    <a:pt x="5184" y="675"/>
                  </a:cubicBezTo>
                  <a:lnTo>
                    <a:pt x="16416" y="675"/>
                  </a:lnTo>
                  <a:close/>
                  <a:moveTo>
                    <a:pt x="20736" y="20756"/>
                  </a:moveTo>
                  <a:cubicBezTo>
                    <a:pt x="864" y="20756"/>
                    <a:pt x="864" y="20756"/>
                    <a:pt x="864" y="20756"/>
                  </a:cubicBezTo>
                  <a:cubicBezTo>
                    <a:pt x="864" y="675"/>
                    <a:pt x="864" y="675"/>
                    <a:pt x="864" y="675"/>
                  </a:cubicBezTo>
                  <a:cubicBezTo>
                    <a:pt x="4104" y="675"/>
                    <a:pt x="4104" y="675"/>
                    <a:pt x="4104" y="675"/>
                  </a:cubicBezTo>
                  <a:cubicBezTo>
                    <a:pt x="5616" y="3037"/>
                    <a:pt x="5616" y="3037"/>
                    <a:pt x="5616" y="3037"/>
                  </a:cubicBezTo>
                  <a:cubicBezTo>
                    <a:pt x="5616" y="3206"/>
                    <a:pt x="5832" y="3206"/>
                    <a:pt x="6048" y="3206"/>
                  </a:cubicBezTo>
                  <a:cubicBezTo>
                    <a:pt x="15552" y="3206"/>
                    <a:pt x="15552" y="3206"/>
                    <a:pt x="15552" y="3206"/>
                  </a:cubicBezTo>
                  <a:cubicBezTo>
                    <a:pt x="15768" y="3206"/>
                    <a:pt x="15984" y="3206"/>
                    <a:pt x="15984" y="3037"/>
                  </a:cubicBezTo>
                  <a:cubicBezTo>
                    <a:pt x="17496" y="675"/>
                    <a:pt x="17496" y="675"/>
                    <a:pt x="17496" y="675"/>
                  </a:cubicBezTo>
                  <a:cubicBezTo>
                    <a:pt x="20736" y="675"/>
                    <a:pt x="20736" y="675"/>
                    <a:pt x="20736" y="675"/>
                  </a:cubicBezTo>
                  <a:lnTo>
                    <a:pt x="20736" y="2075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13" name="组合 612">
            <a:extLst>
              <a:ext uri="{FF2B5EF4-FFF2-40B4-BE49-F238E27FC236}">
                <a16:creationId xmlns:a16="http://schemas.microsoft.com/office/drawing/2014/main" id="{CDBF3E29-4207-4797-B0E7-5F250F659D5B}"/>
              </a:ext>
            </a:extLst>
          </p:cNvPr>
          <p:cNvGrpSpPr/>
          <p:nvPr/>
        </p:nvGrpSpPr>
        <p:grpSpPr>
          <a:xfrm>
            <a:off x="2787690" y="2277409"/>
            <a:ext cx="317609" cy="407777"/>
            <a:chOff x="2787690" y="2277409"/>
            <a:chExt cx="317609" cy="407777"/>
          </a:xfrm>
          <a:solidFill>
            <a:schemeClr val="tx1"/>
          </a:solidFill>
        </p:grpSpPr>
        <p:sp>
          <p:nvSpPr>
            <p:cNvPr id="614" name="Freeform 148">
              <a:extLst>
                <a:ext uri="{FF2B5EF4-FFF2-40B4-BE49-F238E27FC236}">
                  <a16:creationId xmlns:a16="http://schemas.microsoft.com/office/drawing/2014/main" id="{2279AED8-5205-4223-951D-FD7262AA2EAD}"/>
                </a:ext>
              </a:extLst>
            </p:cNvPr>
            <p:cNvSpPr/>
            <p:nvPr/>
          </p:nvSpPr>
          <p:spPr>
            <a:xfrm>
              <a:off x="2879204" y="2448325"/>
              <a:ext cx="133234" cy="134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71" y="9771"/>
                  </a:moveTo>
                  <a:cubicBezTo>
                    <a:pt x="11829" y="9771"/>
                    <a:pt x="11829" y="9771"/>
                    <a:pt x="11829" y="9771"/>
                  </a:cubicBezTo>
                  <a:cubicBezTo>
                    <a:pt x="11829" y="1543"/>
                    <a:pt x="11829" y="1543"/>
                    <a:pt x="11829" y="1543"/>
                  </a:cubicBezTo>
                  <a:cubicBezTo>
                    <a:pt x="11829" y="514"/>
                    <a:pt x="11314" y="0"/>
                    <a:pt x="10800" y="0"/>
                  </a:cubicBezTo>
                  <a:cubicBezTo>
                    <a:pt x="10286" y="0"/>
                    <a:pt x="9771" y="514"/>
                    <a:pt x="9771" y="1543"/>
                  </a:cubicBezTo>
                  <a:cubicBezTo>
                    <a:pt x="9771" y="9771"/>
                    <a:pt x="9771" y="9771"/>
                    <a:pt x="9771" y="9771"/>
                  </a:cubicBezTo>
                  <a:cubicBezTo>
                    <a:pt x="1029" y="9771"/>
                    <a:pt x="1029" y="9771"/>
                    <a:pt x="1029" y="9771"/>
                  </a:cubicBezTo>
                  <a:cubicBezTo>
                    <a:pt x="514" y="9771"/>
                    <a:pt x="0" y="10286"/>
                    <a:pt x="0" y="10800"/>
                  </a:cubicBezTo>
                  <a:cubicBezTo>
                    <a:pt x="0" y="11314"/>
                    <a:pt x="514" y="11829"/>
                    <a:pt x="1029" y="11829"/>
                  </a:cubicBezTo>
                  <a:cubicBezTo>
                    <a:pt x="9771" y="11829"/>
                    <a:pt x="9771" y="11829"/>
                    <a:pt x="9771" y="11829"/>
                  </a:cubicBezTo>
                  <a:cubicBezTo>
                    <a:pt x="9771" y="20571"/>
                    <a:pt x="9771" y="20571"/>
                    <a:pt x="9771" y="20571"/>
                  </a:cubicBezTo>
                  <a:cubicBezTo>
                    <a:pt x="9771" y="21086"/>
                    <a:pt x="10286" y="21600"/>
                    <a:pt x="10800" y="21600"/>
                  </a:cubicBezTo>
                  <a:cubicBezTo>
                    <a:pt x="11314" y="21600"/>
                    <a:pt x="11829" y="21086"/>
                    <a:pt x="11829" y="20571"/>
                  </a:cubicBezTo>
                  <a:cubicBezTo>
                    <a:pt x="11829" y="11829"/>
                    <a:pt x="11829" y="11829"/>
                    <a:pt x="11829" y="11829"/>
                  </a:cubicBezTo>
                  <a:cubicBezTo>
                    <a:pt x="20571" y="11829"/>
                    <a:pt x="20571" y="11829"/>
                    <a:pt x="20571" y="11829"/>
                  </a:cubicBezTo>
                  <a:cubicBezTo>
                    <a:pt x="21086" y="11829"/>
                    <a:pt x="21600" y="11314"/>
                    <a:pt x="21600" y="10800"/>
                  </a:cubicBezTo>
                  <a:cubicBezTo>
                    <a:pt x="21600" y="10286"/>
                    <a:pt x="21086" y="9771"/>
                    <a:pt x="20571" y="9771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615" name="Freeform 149">
              <a:extLst>
                <a:ext uri="{FF2B5EF4-FFF2-40B4-BE49-F238E27FC236}">
                  <a16:creationId xmlns:a16="http://schemas.microsoft.com/office/drawing/2014/main" id="{E21ECF7F-05E5-4E8C-A02D-23A08307E8FD}"/>
                </a:ext>
              </a:extLst>
            </p:cNvPr>
            <p:cNvSpPr/>
            <p:nvPr/>
          </p:nvSpPr>
          <p:spPr>
            <a:xfrm>
              <a:off x="2787690" y="2277409"/>
              <a:ext cx="317609" cy="40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20" y="0"/>
                  </a:moveTo>
                  <a:cubicBezTo>
                    <a:pt x="1296" y="0"/>
                    <a:pt x="1296" y="0"/>
                    <a:pt x="1296" y="0"/>
                  </a:cubicBezTo>
                  <a:cubicBezTo>
                    <a:pt x="432" y="0"/>
                    <a:pt x="0" y="337"/>
                    <a:pt x="0" y="1012"/>
                  </a:cubicBezTo>
                  <a:cubicBezTo>
                    <a:pt x="0" y="20588"/>
                    <a:pt x="0" y="20588"/>
                    <a:pt x="0" y="20588"/>
                  </a:cubicBezTo>
                  <a:cubicBezTo>
                    <a:pt x="0" y="21094"/>
                    <a:pt x="432" y="21600"/>
                    <a:pt x="1296" y="21600"/>
                  </a:cubicBezTo>
                  <a:cubicBezTo>
                    <a:pt x="20520" y="21600"/>
                    <a:pt x="20520" y="21600"/>
                    <a:pt x="20520" y="21600"/>
                  </a:cubicBezTo>
                  <a:cubicBezTo>
                    <a:pt x="21168" y="21600"/>
                    <a:pt x="21600" y="21094"/>
                    <a:pt x="21600" y="20588"/>
                  </a:cubicBezTo>
                  <a:cubicBezTo>
                    <a:pt x="21600" y="1012"/>
                    <a:pt x="21600" y="1012"/>
                    <a:pt x="21600" y="1012"/>
                  </a:cubicBezTo>
                  <a:cubicBezTo>
                    <a:pt x="21600" y="337"/>
                    <a:pt x="21168" y="0"/>
                    <a:pt x="20520" y="0"/>
                  </a:cubicBezTo>
                  <a:close/>
                  <a:moveTo>
                    <a:pt x="16416" y="675"/>
                  </a:moveTo>
                  <a:cubicBezTo>
                    <a:pt x="15336" y="2531"/>
                    <a:pt x="15336" y="2531"/>
                    <a:pt x="15336" y="2531"/>
                  </a:cubicBezTo>
                  <a:cubicBezTo>
                    <a:pt x="6264" y="2531"/>
                    <a:pt x="6264" y="2531"/>
                    <a:pt x="6264" y="2531"/>
                  </a:cubicBezTo>
                  <a:cubicBezTo>
                    <a:pt x="5184" y="675"/>
                    <a:pt x="5184" y="675"/>
                    <a:pt x="5184" y="675"/>
                  </a:cubicBezTo>
                  <a:lnTo>
                    <a:pt x="16416" y="675"/>
                  </a:lnTo>
                  <a:close/>
                  <a:moveTo>
                    <a:pt x="20736" y="20756"/>
                  </a:moveTo>
                  <a:cubicBezTo>
                    <a:pt x="864" y="20756"/>
                    <a:pt x="864" y="20756"/>
                    <a:pt x="864" y="20756"/>
                  </a:cubicBezTo>
                  <a:cubicBezTo>
                    <a:pt x="864" y="675"/>
                    <a:pt x="864" y="675"/>
                    <a:pt x="864" y="675"/>
                  </a:cubicBezTo>
                  <a:cubicBezTo>
                    <a:pt x="4104" y="675"/>
                    <a:pt x="4104" y="675"/>
                    <a:pt x="4104" y="675"/>
                  </a:cubicBezTo>
                  <a:cubicBezTo>
                    <a:pt x="5616" y="3037"/>
                    <a:pt x="5616" y="3037"/>
                    <a:pt x="5616" y="3037"/>
                  </a:cubicBezTo>
                  <a:cubicBezTo>
                    <a:pt x="5616" y="3206"/>
                    <a:pt x="5832" y="3206"/>
                    <a:pt x="6048" y="3206"/>
                  </a:cubicBezTo>
                  <a:cubicBezTo>
                    <a:pt x="15552" y="3206"/>
                    <a:pt x="15552" y="3206"/>
                    <a:pt x="15552" y="3206"/>
                  </a:cubicBezTo>
                  <a:cubicBezTo>
                    <a:pt x="15768" y="3206"/>
                    <a:pt x="15984" y="3206"/>
                    <a:pt x="15984" y="3037"/>
                  </a:cubicBezTo>
                  <a:cubicBezTo>
                    <a:pt x="17496" y="675"/>
                    <a:pt x="17496" y="675"/>
                    <a:pt x="17496" y="675"/>
                  </a:cubicBezTo>
                  <a:cubicBezTo>
                    <a:pt x="20736" y="675"/>
                    <a:pt x="20736" y="675"/>
                    <a:pt x="20736" y="675"/>
                  </a:cubicBezTo>
                  <a:lnTo>
                    <a:pt x="20736" y="2075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16" name="组合 615">
            <a:extLst>
              <a:ext uri="{FF2B5EF4-FFF2-40B4-BE49-F238E27FC236}">
                <a16:creationId xmlns:a16="http://schemas.microsoft.com/office/drawing/2014/main" id="{AAA53BD5-CE35-4779-9116-A06C62E547F0}"/>
              </a:ext>
            </a:extLst>
          </p:cNvPr>
          <p:cNvGrpSpPr/>
          <p:nvPr/>
        </p:nvGrpSpPr>
        <p:grpSpPr>
          <a:xfrm>
            <a:off x="1972139" y="2277409"/>
            <a:ext cx="318954" cy="407777"/>
            <a:chOff x="1972139" y="2277409"/>
            <a:chExt cx="318954" cy="407777"/>
          </a:xfrm>
          <a:solidFill>
            <a:schemeClr val="tx1"/>
          </a:solidFill>
        </p:grpSpPr>
        <p:sp>
          <p:nvSpPr>
            <p:cNvPr id="617" name="Freeform 150">
              <a:extLst>
                <a:ext uri="{FF2B5EF4-FFF2-40B4-BE49-F238E27FC236}">
                  <a16:creationId xmlns:a16="http://schemas.microsoft.com/office/drawing/2014/main" id="{F0720944-B585-4EA3-A249-5DD7542A70C2}"/>
                </a:ext>
              </a:extLst>
            </p:cNvPr>
            <p:cNvSpPr/>
            <p:nvPr/>
          </p:nvSpPr>
          <p:spPr>
            <a:xfrm>
              <a:off x="1972139" y="2277409"/>
              <a:ext cx="318954" cy="40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20" y="0"/>
                  </a:moveTo>
                  <a:cubicBezTo>
                    <a:pt x="1296" y="0"/>
                    <a:pt x="1296" y="0"/>
                    <a:pt x="1296" y="0"/>
                  </a:cubicBezTo>
                  <a:cubicBezTo>
                    <a:pt x="432" y="0"/>
                    <a:pt x="0" y="337"/>
                    <a:pt x="0" y="1012"/>
                  </a:cubicBezTo>
                  <a:cubicBezTo>
                    <a:pt x="0" y="20588"/>
                    <a:pt x="0" y="20588"/>
                    <a:pt x="0" y="20588"/>
                  </a:cubicBezTo>
                  <a:cubicBezTo>
                    <a:pt x="0" y="21094"/>
                    <a:pt x="432" y="21600"/>
                    <a:pt x="1296" y="21600"/>
                  </a:cubicBezTo>
                  <a:cubicBezTo>
                    <a:pt x="20520" y="21600"/>
                    <a:pt x="20520" y="21600"/>
                    <a:pt x="20520" y="21600"/>
                  </a:cubicBezTo>
                  <a:cubicBezTo>
                    <a:pt x="21168" y="21600"/>
                    <a:pt x="21600" y="21094"/>
                    <a:pt x="21600" y="20588"/>
                  </a:cubicBezTo>
                  <a:cubicBezTo>
                    <a:pt x="21600" y="1012"/>
                    <a:pt x="21600" y="1012"/>
                    <a:pt x="21600" y="1012"/>
                  </a:cubicBezTo>
                  <a:cubicBezTo>
                    <a:pt x="21600" y="337"/>
                    <a:pt x="21168" y="0"/>
                    <a:pt x="20520" y="0"/>
                  </a:cubicBezTo>
                  <a:close/>
                  <a:moveTo>
                    <a:pt x="16416" y="675"/>
                  </a:moveTo>
                  <a:cubicBezTo>
                    <a:pt x="15336" y="2531"/>
                    <a:pt x="15336" y="2531"/>
                    <a:pt x="15336" y="2531"/>
                  </a:cubicBezTo>
                  <a:cubicBezTo>
                    <a:pt x="6264" y="2531"/>
                    <a:pt x="6264" y="2531"/>
                    <a:pt x="6264" y="2531"/>
                  </a:cubicBezTo>
                  <a:cubicBezTo>
                    <a:pt x="5184" y="675"/>
                    <a:pt x="5184" y="675"/>
                    <a:pt x="5184" y="675"/>
                  </a:cubicBezTo>
                  <a:lnTo>
                    <a:pt x="16416" y="675"/>
                  </a:lnTo>
                  <a:close/>
                  <a:moveTo>
                    <a:pt x="20736" y="20756"/>
                  </a:moveTo>
                  <a:cubicBezTo>
                    <a:pt x="864" y="20756"/>
                    <a:pt x="864" y="20756"/>
                    <a:pt x="864" y="20756"/>
                  </a:cubicBezTo>
                  <a:cubicBezTo>
                    <a:pt x="864" y="675"/>
                    <a:pt x="864" y="675"/>
                    <a:pt x="864" y="675"/>
                  </a:cubicBezTo>
                  <a:cubicBezTo>
                    <a:pt x="4104" y="675"/>
                    <a:pt x="4104" y="675"/>
                    <a:pt x="4104" y="675"/>
                  </a:cubicBezTo>
                  <a:cubicBezTo>
                    <a:pt x="5616" y="3037"/>
                    <a:pt x="5616" y="3037"/>
                    <a:pt x="5616" y="3037"/>
                  </a:cubicBezTo>
                  <a:cubicBezTo>
                    <a:pt x="5616" y="3206"/>
                    <a:pt x="5832" y="3206"/>
                    <a:pt x="6048" y="3206"/>
                  </a:cubicBezTo>
                  <a:cubicBezTo>
                    <a:pt x="15552" y="3206"/>
                    <a:pt x="15552" y="3206"/>
                    <a:pt x="15552" y="3206"/>
                  </a:cubicBezTo>
                  <a:cubicBezTo>
                    <a:pt x="15768" y="3206"/>
                    <a:pt x="15984" y="3206"/>
                    <a:pt x="15984" y="3037"/>
                  </a:cubicBezTo>
                  <a:cubicBezTo>
                    <a:pt x="17496" y="675"/>
                    <a:pt x="17496" y="675"/>
                    <a:pt x="17496" y="675"/>
                  </a:cubicBezTo>
                  <a:cubicBezTo>
                    <a:pt x="20736" y="675"/>
                    <a:pt x="20736" y="675"/>
                    <a:pt x="20736" y="675"/>
                  </a:cubicBezTo>
                  <a:lnTo>
                    <a:pt x="20736" y="2075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618" name="Freeform 151">
              <a:extLst>
                <a:ext uri="{FF2B5EF4-FFF2-40B4-BE49-F238E27FC236}">
                  <a16:creationId xmlns:a16="http://schemas.microsoft.com/office/drawing/2014/main" id="{8F1D1E17-1A25-485E-9F66-B33A2F50B2EC}"/>
                </a:ext>
              </a:extLst>
            </p:cNvPr>
            <p:cNvSpPr/>
            <p:nvPr/>
          </p:nvSpPr>
          <p:spPr>
            <a:xfrm>
              <a:off x="2042120" y="2448325"/>
              <a:ext cx="88823" cy="13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3" y="21600"/>
                  </a:moveTo>
                  <a:cubicBezTo>
                    <a:pt x="20057" y="21600"/>
                    <a:pt x="20057" y="21600"/>
                    <a:pt x="20057" y="21600"/>
                  </a:cubicBezTo>
                  <a:cubicBezTo>
                    <a:pt x="20829" y="21600"/>
                    <a:pt x="21600" y="16200"/>
                    <a:pt x="21600" y="10800"/>
                  </a:cubicBezTo>
                  <a:cubicBezTo>
                    <a:pt x="21600" y="5400"/>
                    <a:pt x="20829" y="0"/>
                    <a:pt x="20057" y="0"/>
                  </a:cubicBezTo>
                  <a:cubicBezTo>
                    <a:pt x="1543" y="0"/>
                    <a:pt x="1543" y="0"/>
                    <a:pt x="1543" y="0"/>
                  </a:cubicBezTo>
                  <a:cubicBezTo>
                    <a:pt x="771" y="0"/>
                    <a:pt x="0" y="5400"/>
                    <a:pt x="0" y="10800"/>
                  </a:cubicBezTo>
                  <a:cubicBezTo>
                    <a:pt x="0" y="16200"/>
                    <a:pt x="771" y="21600"/>
                    <a:pt x="1543" y="2160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619" name="Freeform 152">
              <a:extLst>
                <a:ext uri="{FF2B5EF4-FFF2-40B4-BE49-F238E27FC236}">
                  <a16:creationId xmlns:a16="http://schemas.microsoft.com/office/drawing/2014/main" id="{67F49AA5-42B1-4BBC-B052-CC2FA33AE713}"/>
                </a:ext>
              </a:extLst>
            </p:cNvPr>
            <p:cNvSpPr/>
            <p:nvPr/>
          </p:nvSpPr>
          <p:spPr>
            <a:xfrm>
              <a:off x="2042120" y="2506195"/>
              <a:ext cx="178991" cy="16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29" y="0"/>
                  </a:moveTo>
                  <a:cubicBezTo>
                    <a:pt x="771" y="0"/>
                    <a:pt x="771" y="0"/>
                    <a:pt x="771" y="0"/>
                  </a:cubicBezTo>
                  <a:cubicBezTo>
                    <a:pt x="386" y="0"/>
                    <a:pt x="0" y="4320"/>
                    <a:pt x="0" y="12960"/>
                  </a:cubicBezTo>
                  <a:cubicBezTo>
                    <a:pt x="0" y="17280"/>
                    <a:pt x="386" y="21600"/>
                    <a:pt x="771" y="21600"/>
                  </a:cubicBezTo>
                  <a:cubicBezTo>
                    <a:pt x="20829" y="21600"/>
                    <a:pt x="20829" y="21600"/>
                    <a:pt x="20829" y="21600"/>
                  </a:cubicBezTo>
                  <a:cubicBezTo>
                    <a:pt x="21214" y="21600"/>
                    <a:pt x="21600" y="17280"/>
                    <a:pt x="21600" y="12960"/>
                  </a:cubicBezTo>
                  <a:cubicBezTo>
                    <a:pt x="21600" y="4320"/>
                    <a:pt x="21214" y="0"/>
                    <a:pt x="20829" y="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620" name="Freeform 153">
              <a:extLst>
                <a:ext uri="{FF2B5EF4-FFF2-40B4-BE49-F238E27FC236}">
                  <a16:creationId xmlns:a16="http://schemas.microsoft.com/office/drawing/2014/main" id="{B6DFE767-BA7F-4AEC-BBE9-DBAE2B9154AF}"/>
                </a:ext>
              </a:extLst>
            </p:cNvPr>
            <p:cNvSpPr/>
            <p:nvPr/>
          </p:nvSpPr>
          <p:spPr>
            <a:xfrm>
              <a:off x="2042120" y="2566755"/>
              <a:ext cx="178991" cy="12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29" y="0"/>
                  </a:moveTo>
                  <a:cubicBezTo>
                    <a:pt x="771" y="0"/>
                    <a:pt x="771" y="0"/>
                    <a:pt x="771" y="0"/>
                  </a:cubicBezTo>
                  <a:cubicBezTo>
                    <a:pt x="386" y="0"/>
                    <a:pt x="0" y="5400"/>
                    <a:pt x="0" y="10800"/>
                  </a:cubicBezTo>
                  <a:cubicBezTo>
                    <a:pt x="0" y="16200"/>
                    <a:pt x="386" y="21600"/>
                    <a:pt x="771" y="21600"/>
                  </a:cubicBezTo>
                  <a:cubicBezTo>
                    <a:pt x="20829" y="21600"/>
                    <a:pt x="20829" y="21600"/>
                    <a:pt x="20829" y="21600"/>
                  </a:cubicBezTo>
                  <a:cubicBezTo>
                    <a:pt x="21214" y="21600"/>
                    <a:pt x="21600" y="16200"/>
                    <a:pt x="21600" y="10800"/>
                  </a:cubicBezTo>
                  <a:cubicBezTo>
                    <a:pt x="21600" y="5400"/>
                    <a:pt x="21214" y="0"/>
                    <a:pt x="20829" y="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621" name="Freeform 154">
            <a:extLst>
              <a:ext uri="{FF2B5EF4-FFF2-40B4-BE49-F238E27FC236}">
                <a16:creationId xmlns:a16="http://schemas.microsoft.com/office/drawing/2014/main" id="{014DA64E-8B96-422C-B74C-9C3E139D65FA}"/>
              </a:ext>
            </a:extLst>
          </p:cNvPr>
          <p:cNvSpPr/>
          <p:nvPr/>
        </p:nvSpPr>
        <p:spPr>
          <a:xfrm>
            <a:off x="1157933" y="2277409"/>
            <a:ext cx="317608" cy="407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12"/>
                </a:moveTo>
                <a:cubicBezTo>
                  <a:pt x="21600" y="337"/>
                  <a:pt x="21168" y="0"/>
                  <a:pt x="20520" y="0"/>
                </a:cubicBezTo>
                <a:cubicBezTo>
                  <a:pt x="1296" y="0"/>
                  <a:pt x="1296" y="0"/>
                  <a:pt x="1296" y="0"/>
                </a:cubicBezTo>
                <a:cubicBezTo>
                  <a:pt x="432" y="0"/>
                  <a:pt x="0" y="337"/>
                  <a:pt x="0" y="1012"/>
                </a:cubicBezTo>
                <a:cubicBezTo>
                  <a:pt x="0" y="20588"/>
                  <a:pt x="0" y="20588"/>
                  <a:pt x="0" y="20588"/>
                </a:cubicBezTo>
                <a:cubicBezTo>
                  <a:pt x="0" y="21094"/>
                  <a:pt x="432" y="21600"/>
                  <a:pt x="1296" y="21600"/>
                </a:cubicBezTo>
                <a:cubicBezTo>
                  <a:pt x="20520" y="21600"/>
                  <a:pt x="20520" y="21600"/>
                  <a:pt x="20520" y="21600"/>
                </a:cubicBezTo>
                <a:cubicBezTo>
                  <a:pt x="21168" y="21600"/>
                  <a:pt x="21600" y="21094"/>
                  <a:pt x="21600" y="20588"/>
                </a:cubicBezTo>
                <a:lnTo>
                  <a:pt x="21600" y="1012"/>
                </a:lnTo>
                <a:close/>
                <a:moveTo>
                  <a:pt x="16416" y="675"/>
                </a:moveTo>
                <a:cubicBezTo>
                  <a:pt x="15336" y="2531"/>
                  <a:pt x="15336" y="2531"/>
                  <a:pt x="15336" y="2531"/>
                </a:cubicBezTo>
                <a:cubicBezTo>
                  <a:pt x="6264" y="2531"/>
                  <a:pt x="6264" y="2531"/>
                  <a:pt x="6264" y="2531"/>
                </a:cubicBezTo>
                <a:cubicBezTo>
                  <a:pt x="5184" y="675"/>
                  <a:pt x="5184" y="675"/>
                  <a:pt x="5184" y="675"/>
                </a:cubicBezTo>
                <a:lnTo>
                  <a:pt x="16416" y="675"/>
                </a:lnTo>
                <a:close/>
                <a:moveTo>
                  <a:pt x="20736" y="20756"/>
                </a:moveTo>
                <a:cubicBezTo>
                  <a:pt x="864" y="20756"/>
                  <a:pt x="864" y="20756"/>
                  <a:pt x="864" y="20756"/>
                </a:cubicBezTo>
                <a:cubicBezTo>
                  <a:pt x="864" y="675"/>
                  <a:pt x="864" y="675"/>
                  <a:pt x="864" y="675"/>
                </a:cubicBezTo>
                <a:cubicBezTo>
                  <a:pt x="4104" y="675"/>
                  <a:pt x="4104" y="675"/>
                  <a:pt x="4104" y="675"/>
                </a:cubicBezTo>
                <a:cubicBezTo>
                  <a:pt x="5616" y="3037"/>
                  <a:pt x="5616" y="3037"/>
                  <a:pt x="5616" y="3037"/>
                </a:cubicBezTo>
                <a:cubicBezTo>
                  <a:pt x="5616" y="3206"/>
                  <a:pt x="5832" y="3206"/>
                  <a:pt x="6048" y="3206"/>
                </a:cubicBezTo>
                <a:cubicBezTo>
                  <a:pt x="15552" y="3206"/>
                  <a:pt x="15552" y="3206"/>
                  <a:pt x="15552" y="3206"/>
                </a:cubicBezTo>
                <a:cubicBezTo>
                  <a:pt x="15768" y="3206"/>
                  <a:pt x="15984" y="3206"/>
                  <a:pt x="15984" y="3037"/>
                </a:cubicBezTo>
                <a:cubicBezTo>
                  <a:pt x="17496" y="675"/>
                  <a:pt x="17496" y="675"/>
                  <a:pt x="17496" y="675"/>
                </a:cubicBezTo>
                <a:cubicBezTo>
                  <a:pt x="20736" y="675"/>
                  <a:pt x="20736" y="675"/>
                  <a:pt x="20736" y="675"/>
                </a:cubicBezTo>
                <a:lnTo>
                  <a:pt x="20736" y="20756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grpSp>
        <p:nvGrpSpPr>
          <p:cNvPr id="622" name="组合 621">
            <a:extLst>
              <a:ext uri="{FF2B5EF4-FFF2-40B4-BE49-F238E27FC236}">
                <a16:creationId xmlns:a16="http://schemas.microsoft.com/office/drawing/2014/main" id="{AB06F113-35E3-47FC-BB56-E197A5D6B416}"/>
              </a:ext>
            </a:extLst>
          </p:cNvPr>
          <p:cNvGrpSpPr/>
          <p:nvPr/>
        </p:nvGrpSpPr>
        <p:grpSpPr>
          <a:xfrm>
            <a:off x="5241074" y="1461858"/>
            <a:ext cx="298767" cy="407776"/>
            <a:chOff x="5241074" y="1461858"/>
            <a:chExt cx="298767" cy="407776"/>
          </a:xfrm>
          <a:solidFill>
            <a:schemeClr val="tx1"/>
          </a:solidFill>
        </p:grpSpPr>
        <p:sp>
          <p:nvSpPr>
            <p:cNvPr id="623" name="Freeform 170">
              <a:extLst>
                <a:ext uri="{FF2B5EF4-FFF2-40B4-BE49-F238E27FC236}">
                  <a16:creationId xmlns:a16="http://schemas.microsoft.com/office/drawing/2014/main" id="{F1A5BFC9-41F0-4F4F-AD59-3D5B4B166F99}"/>
                </a:ext>
              </a:extLst>
            </p:cNvPr>
            <p:cNvSpPr/>
            <p:nvPr/>
          </p:nvSpPr>
          <p:spPr>
            <a:xfrm>
              <a:off x="5241074" y="1461858"/>
              <a:ext cx="298767" cy="407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894"/>
                  </a:moveTo>
                  <a:cubicBezTo>
                    <a:pt x="21600" y="4894"/>
                    <a:pt x="21370" y="4725"/>
                    <a:pt x="21370" y="4725"/>
                  </a:cubicBezTo>
                  <a:cubicBezTo>
                    <a:pt x="15166" y="0"/>
                    <a:pt x="15166" y="0"/>
                    <a:pt x="15166" y="0"/>
                  </a:cubicBezTo>
                  <a:cubicBezTo>
                    <a:pt x="14936" y="0"/>
                    <a:pt x="14936" y="0"/>
                    <a:pt x="14706" y="0"/>
                  </a:cubicBezTo>
                  <a:cubicBezTo>
                    <a:pt x="1379" y="0"/>
                    <a:pt x="1379" y="0"/>
                    <a:pt x="1379" y="0"/>
                  </a:cubicBezTo>
                  <a:cubicBezTo>
                    <a:pt x="689" y="0"/>
                    <a:pt x="0" y="337"/>
                    <a:pt x="0" y="1012"/>
                  </a:cubicBezTo>
                  <a:cubicBezTo>
                    <a:pt x="0" y="20588"/>
                    <a:pt x="0" y="20588"/>
                    <a:pt x="0" y="20588"/>
                  </a:cubicBezTo>
                  <a:cubicBezTo>
                    <a:pt x="0" y="21094"/>
                    <a:pt x="689" y="21600"/>
                    <a:pt x="1379" y="21600"/>
                  </a:cubicBezTo>
                  <a:cubicBezTo>
                    <a:pt x="20221" y="21600"/>
                    <a:pt x="20221" y="21600"/>
                    <a:pt x="20221" y="21600"/>
                  </a:cubicBezTo>
                  <a:cubicBezTo>
                    <a:pt x="20911" y="21600"/>
                    <a:pt x="21600" y="21094"/>
                    <a:pt x="21600" y="20588"/>
                  </a:cubicBezTo>
                  <a:lnTo>
                    <a:pt x="21600" y="4894"/>
                  </a:lnTo>
                  <a:close/>
                  <a:moveTo>
                    <a:pt x="14706" y="844"/>
                  </a:moveTo>
                  <a:cubicBezTo>
                    <a:pt x="20221" y="4894"/>
                    <a:pt x="20221" y="4894"/>
                    <a:pt x="20221" y="4894"/>
                  </a:cubicBezTo>
                  <a:cubicBezTo>
                    <a:pt x="14706" y="4894"/>
                    <a:pt x="14706" y="4894"/>
                    <a:pt x="14706" y="4894"/>
                  </a:cubicBezTo>
                  <a:lnTo>
                    <a:pt x="14706" y="844"/>
                  </a:lnTo>
                  <a:close/>
                  <a:moveTo>
                    <a:pt x="20451" y="20756"/>
                  </a:moveTo>
                  <a:cubicBezTo>
                    <a:pt x="1149" y="20756"/>
                    <a:pt x="1149" y="20756"/>
                    <a:pt x="1149" y="20756"/>
                  </a:cubicBezTo>
                  <a:cubicBezTo>
                    <a:pt x="1149" y="675"/>
                    <a:pt x="1149" y="675"/>
                    <a:pt x="1149" y="675"/>
                  </a:cubicBezTo>
                  <a:cubicBezTo>
                    <a:pt x="13787" y="675"/>
                    <a:pt x="13787" y="675"/>
                    <a:pt x="13787" y="675"/>
                  </a:cubicBezTo>
                  <a:cubicBezTo>
                    <a:pt x="13787" y="4725"/>
                    <a:pt x="13787" y="4725"/>
                    <a:pt x="13787" y="4725"/>
                  </a:cubicBezTo>
                  <a:cubicBezTo>
                    <a:pt x="13787" y="5231"/>
                    <a:pt x="14247" y="5737"/>
                    <a:pt x="15166" y="5737"/>
                  </a:cubicBezTo>
                  <a:cubicBezTo>
                    <a:pt x="20451" y="5737"/>
                    <a:pt x="20451" y="5737"/>
                    <a:pt x="20451" y="5737"/>
                  </a:cubicBezTo>
                  <a:lnTo>
                    <a:pt x="20451" y="2075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624" name="Freeform 171">
              <a:extLst>
                <a:ext uri="{FF2B5EF4-FFF2-40B4-BE49-F238E27FC236}">
                  <a16:creationId xmlns:a16="http://schemas.microsoft.com/office/drawing/2014/main" id="{F29BE83D-728A-4E91-8B8F-65B97504FB28}"/>
                </a:ext>
              </a:extLst>
            </p:cNvPr>
            <p:cNvSpPr/>
            <p:nvPr/>
          </p:nvSpPr>
          <p:spPr>
            <a:xfrm>
              <a:off x="5340115" y="1665865"/>
              <a:ext cx="100683" cy="97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426" extrusionOk="0">
                  <a:moveTo>
                    <a:pt x="20756" y="523"/>
                  </a:moveTo>
                  <a:cubicBezTo>
                    <a:pt x="20081" y="-174"/>
                    <a:pt x="18731" y="-174"/>
                    <a:pt x="18731" y="523"/>
                  </a:cubicBezTo>
                  <a:cubicBezTo>
                    <a:pt x="10631" y="8187"/>
                    <a:pt x="10631" y="8187"/>
                    <a:pt x="10631" y="8187"/>
                  </a:cubicBezTo>
                  <a:cubicBezTo>
                    <a:pt x="2531" y="523"/>
                    <a:pt x="2531" y="523"/>
                    <a:pt x="2531" y="523"/>
                  </a:cubicBezTo>
                  <a:cubicBezTo>
                    <a:pt x="2531" y="-174"/>
                    <a:pt x="1181" y="-174"/>
                    <a:pt x="506" y="523"/>
                  </a:cubicBezTo>
                  <a:cubicBezTo>
                    <a:pt x="-169" y="523"/>
                    <a:pt x="-169" y="1916"/>
                    <a:pt x="506" y="2613"/>
                  </a:cubicBezTo>
                  <a:cubicBezTo>
                    <a:pt x="8606" y="10278"/>
                    <a:pt x="8606" y="10278"/>
                    <a:pt x="8606" y="10278"/>
                  </a:cubicBezTo>
                  <a:cubicBezTo>
                    <a:pt x="506" y="18639"/>
                    <a:pt x="506" y="18639"/>
                    <a:pt x="506" y="18639"/>
                  </a:cubicBezTo>
                  <a:cubicBezTo>
                    <a:pt x="-169" y="19336"/>
                    <a:pt x="-169" y="20032"/>
                    <a:pt x="506" y="20729"/>
                  </a:cubicBezTo>
                  <a:cubicBezTo>
                    <a:pt x="1181" y="21426"/>
                    <a:pt x="2531" y="21426"/>
                    <a:pt x="2531" y="20729"/>
                  </a:cubicBezTo>
                  <a:cubicBezTo>
                    <a:pt x="10631" y="13065"/>
                    <a:pt x="10631" y="13065"/>
                    <a:pt x="10631" y="13065"/>
                  </a:cubicBezTo>
                  <a:cubicBezTo>
                    <a:pt x="18731" y="20729"/>
                    <a:pt x="18731" y="20729"/>
                    <a:pt x="18731" y="20729"/>
                  </a:cubicBezTo>
                  <a:cubicBezTo>
                    <a:pt x="18731" y="20729"/>
                    <a:pt x="19406" y="21426"/>
                    <a:pt x="19406" y="21426"/>
                  </a:cubicBezTo>
                  <a:cubicBezTo>
                    <a:pt x="20081" y="21426"/>
                    <a:pt x="20081" y="20729"/>
                    <a:pt x="20756" y="20729"/>
                  </a:cubicBezTo>
                  <a:cubicBezTo>
                    <a:pt x="21431" y="20032"/>
                    <a:pt x="21431" y="19336"/>
                    <a:pt x="20756" y="18639"/>
                  </a:cubicBezTo>
                  <a:cubicBezTo>
                    <a:pt x="12656" y="10278"/>
                    <a:pt x="12656" y="10278"/>
                    <a:pt x="12656" y="10278"/>
                  </a:cubicBezTo>
                  <a:cubicBezTo>
                    <a:pt x="20756" y="2613"/>
                    <a:pt x="20756" y="2613"/>
                    <a:pt x="20756" y="2613"/>
                  </a:cubicBezTo>
                  <a:cubicBezTo>
                    <a:pt x="21431" y="1916"/>
                    <a:pt x="21431" y="523"/>
                    <a:pt x="20756" y="523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25" name="组合 624">
            <a:extLst>
              <a:ext uri="{FF2B5EF4-FFF2-40B4-BE49-F238E27FC236}">
                <a16:creationId xmlns:a16="http://schemas.microsoft.com/office/drawing/2014/main" id="{3EB53A57-857C-4AA3-A9E9-7B2D6B449380}"/>
              </a:ext>
            </a:extLst>
          </p:cNvPr>
          <p:cNvGrpSpPr/>
          <p:nvPr/>
        </p:nvGrpSpPr>
        <p:grpSpPr>
          <a:xfrm>
            <a:off x="4426868" y="1461858"/>
            <a:ext cx="298767" cy="407776"/>
            <a:chOff x="4426868" y="1461858"/>
            <a:chExt cx="298767" cy="407776"/>
          </a:xfrm>
          <a:solidFill>
            <a:schemeClr val="tx1"/>
          </a:solidFill>
        </p:grpSpPr>
        <p:sp>
          <p:nvSpPr>
            <p:cNvPr id="626" name="Freeform 172">
              <a:extLst>
                <a:ext uri="{FF2B5EF4-FFF2-40B4-BE49-F238E27FC236}">
                  <a16:creationId xmlns:a16="http://schemas.microsoft.com/office/drawing/2014/main" id="{4B524D84-1F54-4415-89EC-B65BF3BEBC06}"/>
                </a:ext>
              </a:extLst>
            </p:cNvPr>
            <p:cNvSpPr/>
            <p:nvPr/>
          </p:nvSpPr>
          <p:spPr>
            <a:xfrm>
              <a:off x="4426868" y="1461858"/>
              <a:ext cx="298767" cy="407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894"/>
                  </a:moveTo>
                  <a:cubicBezTo>
                    <a:pt x="21600" y="4894"/>
                    <a:pt x="21370" y="4725"/>
                    <a:pt x="21370" y="4725"/>
                  </a:cubicBezTo>
                  <a:cubicBezTo>
                    <a:pt x="15166" y="0"/>
                    <a:pt x="15166" y="0"/>
                    <a:pt x="15166" y="0"/>
                  </a:cubicBezTo>
                  <a:cubicBezTo>
                    <a:pt x="14936" y="0"/>
                    <a:pt x="14936" y="0"/>
                    <a:pt x="14706" y="0"/>
                  </a:cubicBezTo>
                  <a:cubicBezTo>
                    <a:pt x="1379" y="0"/>
                    <a:pt x="1379" y="0"/>
                    <a:pt x="1379" y="0"/>
                  </a:cubicBezTo>
                  <a:cubicBezTo>
                    <a:pt x="689" y="0"/>
                    <a:pt x="0" y="337"/>
                    <a:pt x="0" y="1012"/>
                  </a:cubicBezTo>
                  <a:cubicBezTo>
                    <a:pt x="0" y="20588"/>
                    <a:pt x="0" y="20588"/>
                    <a:pt x="0" y="20588"/>
                  </a:cubicBezTo>
                  <a:cubicBezTo>
                    <a:pt x="0" y="21094"/>
                    <a:pt x="689" y="21600"/>
                    <a:pt x="1379" y="21600"/>
                  </a:cubicBezTo>
                  <a:cubicBezTo>
                    <a:pt x="20221" y="21600"/>
                    <a:pt x="20221" y="21600"/>
                    <a:pt x="20221" y="21600"/>
                  </a:cubicBezTo>
                  <a:cubicBezTo>
                    <a:pt x="20911" y="21600"/>
                    <a:pt x="21600" y="21094"/>
                    <a:pt x="21600" y="20588"/>
                  </a:cubicBezTo>
                  <a:lnTo>
                    <a:pt x="21600" y="4894"/>
                  </a:lnTo>
                  <a:close/>
                  <a:moveTo>
                    <a:pt x="14706" y="844"/>
                  </a:moveTo>
                  <a:cubicBezTo>
                    <a:pt x="20221" y="4894"/>
                    <a:pt x="20221" y="4894"/>
                    <a:pt x="20221" y="4894"/>
                  </a:cubicBezTo>
                  <a:cubicBezTo>
                    <a:pt x="14706" y="4894"/>
                    <a:pt x="14706" y="4894"/>
                    <a:pt x="14706" y="4894"/>
                  </a:cubicBezTo>
                  <a:lnTo>
                    <a:pt x="14706" y="844"/>
                  </a:lnTo>
                  <a:close/>
                  <a:moveTo>
                    <a:pt x="20451" y="20756"/>
                  </a:moveTo>
                  <a:cubicBezTo>
                    <a:pt x="1149" y="20756"/>
                    <a:pt x="1149" y="20756"/>
                    <a:pt x="1149" y="20756"/>
                  </a:cubicBezTo>
                  <a:cubicBezTo>
                    <a:pt x="1149" y="675"/>
                    <a:pt x="1149" y="675"/>
                    <a:pt x="1149" y="675"/>
                  </a:cubicBezTo>
                  <a:cubicBezTo>
                    <a:pt x="13787" y="675"/>
                    <a:pt x="13787" y="675"/>
                    <a:pt x="13787" y="675"/>
                  </a:cubicBezTo>
                  <a:cubicBezTo>
                    <a:pt x="13787" y="4725"/>
                    <a:pt x="13787" y="4725"/>
                    <a:pt x="13787" y="4725"/>
                  </a:cubicBezTo>
                  <a:cubicBezTo>
                    <a:pt x="13787" y="5231"/>
                    <a:pt x="14247" y="5737"/>
                    <a:pt x="15166" y="5737"/>
                  </a:cubicBezTo>
                  <a:cubicBezTo>
                    <a:pt x="20451" y="5737"/>
                    <a:pt x="20451" y="5737"/>
                    <a:pt x="20451" y="5737"/>
                  </a:cubicBezTo>
                  <a:lnTo>
                    <a:pt x="20451" y="2075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627" name="Freeform 173">
              <a:extLst>
                <a:ext uri="{FF2B5EF4-FFF2-40B4-BE49-F238E27FC236}">
                  <a16:creationId xmlns:a16="http://schemas.microsoft.com/office/drawing/2014/main" id="{551769E1-F9E6-4A38-B737-11514C767D52}"/>
                </a:ext>
              </a:extLst>
            </p:cNvPr>
            <p:cNvSpPr/>
            <p:nvPr/>
          </p:nvSpPr>
          <p:spPr>
            <a:xfrm>
              <a:off x="4508961" y="1706792"/>
              <a:ext cx="133235" cy="16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640"/>
                  </a:moveTo>
                  <a:cubicBezTo>
                    <a:pt x="0" y="17280"/>
                    <a:pt x="514" y="21600"/>
                    <a:pt x="1029" y="21600"/>
                  </a:cubicBezTo>
                  <a:cubicBezTo>
                    <a:pt x="20571" y="21600"/>
                    <a:pt x="20571" y="21600"/>
                    <a:pt x="20571" y="21600"/>
                  </a:cubicBezTo>
                  <a:cubicBezTo>
                    <a:pt x="21086" y="21600"/>
                    <a:pt x="21600" y="17280"/>
                    <a:pt x="21600" y="8640"/>
                  </a:cubicBezTo>
                  <a:cubicBezTo>
                    <a:pt x="21600" y="4320"/>
                    <a:pt x="21086" y="0"/>
                    <a:pt x="20571" y="0"/>
                  </a:cubicBezTo>
                  <a:cubicBezTo>
                    <a:pt x="1029" y="0"/>
                    <a:pt x="1029" y="0"/>
                    <a:pt x="1029" y="0"/>
                  </a:cubicBezTo>
                  <a:cubicBezTo>
                    <a:pt x="514" y="0"/>
                    <a:pt x="0" y="4320"/>
                    <a:pt x="0" y="8640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28" name="组合 627">
            <a:extLst>
              <a:ext uri="{FF2B5EF4-FFF2-40B4-BE49-F238E27FC236}">
                <a16:creationId xmlns:a16="http://schemas.microsoft.com/office/drawing/2014/main" id="{B8153C32-A9CD-4EBB-8B0A-616B17C2A0B0}"/>
              </a:ext>
            </a:extLst>
          </p:cNvPr>
          <p:cNvGrpSpPr/>
          <p:nvPr/>
        </p:nvGrpSpPr>
        <p:grpSpPr>
          <a:xfrm>
            <a:off x="3611316" y="1461858"/>
            <a:ext cx="298767" cy="407776"/>
            <a:chOff x="3611316" y="1461858"/>
            <a:chExt cx="298767" cy="407776"/>
          </a:xfrm>
          <a:solidFill>
            <a:schemeClr val="tx1"/>
          </a:solidFill>
        </p:grpSpPr>
        <p:sp>
          <p:nvSpPr>
            <p:cNvPr id="629" name="Freeform 174">
              <a:extLst>
                <a:ext uri="{FF2B5EF4-FFF2-40B4-BE49-F238E27FC236}">
                  <a16:creationId xmlns:a16="http://schemas.microsoft.com/office/drawing/2014/main" id="{22D3DA51-0296-4707-9AA4-F169FE208952}"/>
                </a:ext>
              </a:extLst>
            </p:cNvPr>
            <p:cNvSpPr/>
            <p:nvPr/>
          </p:nvSpPr>
          <p:spPr>
            <a:xfrm>
              <a:off x="3611316" y="1461858"/>
              <a:ext cx="298767" cy="407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894"/>
                  </a:moveTo>
                  <a:cubicBezTo>
                    <a:pt x="21600" y="4894"/>
                    <a:pt x="21370" y="4725"/>
                    <a:pt x="21370" y="4725"/>
                  </a:cubicBezTo>
                  <a:cubicBezTo>
                    <a:pt x="15166" y="0"/>
                    <a:pt x="15166" y="0"/>
                    <a:pt x="15166" y="0"/>
                  </a:cubicBezTo>
                  <a:cubicBezTo>
                    <a:pt x="14936" y="0"/>
                    <a:pt x="14936" y="0"/>
                    <a:pt x="14706" y="0"/>
                  </a:cubicBezTo>
                  <a:cubicBezTo>
                    <a:pt x="1379" y="0"/>
                    <a:pt x="1379" y="0"/>
                    <a:pt x="1379" y="0"/>
                  </a:cubicBezTo>
                  <a:cubicBezTo>
                    <a:pt x="689" y="0"/>
                    <a:pt x="0" y="337"/>
                    <a:pt x="0" y="1012"/>
                  </a:cubicBezTo>
                  <a:cubicBezTo>
                    <a:pt x="0" y="20588"/>
                    <a:pt x="0" y="20588"/>
                    <a:pt x="0" y="20588"/>
                  </a:cubicBezTo>
                  <a:cubicBezTo>
                    <a:pt x="0" y="21094"/>
                    <a:pt x="689" y="21600"/>
                    <a:pt x="1379" y="21600"/>
                  </a:cubicBezTo>
                  <a:cubicBezTo>
                    <a:pt x="20221" y="21600"/>
                    <a:pt x="20221" y="21600"/>
                    <a:pt x="20221" y="21600"/>
                  </a:cubicBezTo>
                  <a:cubicBezTo>
                    <a:pt x="20911" y="21600"/>
                    <a:pt x="21600" y="21094"/>
                    <a:pt x="21600" y="20588"/>
                  </a:cubicBezTo>
                  <a:lnTo>
                    <a:pt x="21600" y="4894"/>
                  </a:lnTo>
                  <a:close/>
                  <a:moveTo>
                    <a:pt x="14706" y="844"/>
                  </a:moveTo>
                  <a:cubicBezTo>
                    <a:pt x="20221" y="4894"/>
                    <a:pt x="20221" y="4894"/>
                    <a:pt x="20221" y="4894"/>
                  </a:cubicBezTo>
                  <a:cubicBezTo>
                    <a:pt x="14706" y="4894"/>
                    <a:pt x="14706" y="4894"/>
                    <a:pt x="14706" y="4894"/>
                  </a:cubicBezTo>
                  <a:lnTo>
                    <a:pt x="14706" y="844"/>
                  </a:lnTo>
                  <a:close/>
                  <a:moveTo>
                    <a:pt x="20451" y="20756"/>
                  </a:moveTo>
                  <a:cubicBezTo>
                    <a:pt x="1149" y="20756"/>
                    <a:pt x="1149" y="20756"/>
                    <a:pt x="1149" y="20756"/>
                  </a:cubicBezTo>
                  <a:cubicBezTo>
                    <a:pt x="1149" y="675"/>
                    <a:pt x="1149" y="675"/>
                    <a:pt x="1149" y="675"/>
                  </a:cubicBezTo>
                  <a:cubicBezTo>
                    <a:pt x="13787" y="675"/>
                    <a:pt x="13787" y="675"/>
                    <a:pt x="13787" y="675"/>
                  </a:cubicBezTo>
                  <a:cubicBezTo>
                    <a:pt x="13787" y="4725"/>
                    <a:pt x="13787" y="4725"/>
                    <a:pt x="13787" y="4725"/>
                  </a:cubicBezTo>
                  <a:cubicBezTo>
                    <a:pt x="13787" y="5231"/>
                    <a:pt x="14247" y="5737"/>
                    <a:pt x="15166" y="5737"/>
                  </a:cubicBezTo>
                  <a:cubicBezTo>
                    <a:pt x="20451" y="5737"/>
                    <a:pt x="20451" y="5737"/>
                    <a:pt x="20451" y="5737"/>
                  </a:cubicBezTo>
                  <a:lnTo>
                    <a:pt x="20451" y="2075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630" name="Freeform 175">
              <a:extLst>
                <a:ext uri="{FF2B5EF4-FFF2-40B4-BE49-F238E27FC236}">
                  <a16:creationId xmlns:a16="http://schemas.microsoft.com/office/drawing/2014/main" id="{73C78684-EB6D-4CC4-B01F-30EFEEBA41AF}"/>
                </a:ext>
              </a:extLst>
            </p:cNvPr>
            <p:cNvSpPr/>
            <p:nvPr/>
          </p:nvSpPr>
          <p:spPr>
            <a:xfrm>
              <a:off x="3694755" y="1646232"/>
              <a:ext cx="133235" cy="133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29" y="1543"/>
                  </a:moveTo>
                  <a:cubicBezTo>
                    <a:pt x="11829" y="514"/>
                    <a:pt x="11314" y="0"/>
                    <a:pt x="10800" y="0"/>
                  </a:cubicBezTo>
                  <a:cubicBezTo>
                    <a:pt x="10286" y="0"/>
                    <a:pt x="9771" y="514"/>
                    <a:pt x="9771" y="1543"/>
                  </a:cubicBezTo>
                  <a:cubicBezTo>
                    <a:pt x="9771" y="9771"/>
                    <a:pt x="9771" y="9771"/>
                    <a:pt x="9771" y="9771"/>
                  </a:cubicBezTo>
                  <a:cubicBezTo>
                    <a:pt x="1029" y="9771"/>
                    <a:pt x="1029" y="9771"/>
                    <a:pt x="1029" y="9771"/>
                  </a:cubicBezTo>
                  <a:cubicBezTo>
                    <a:pt x="514" y="9771"/>
                    <a:pt x="0" y="10286"/>
                    <a:pt x="0" y="10800"/>
                  </a:cubicBezTo>
                  <a:cubicBezTo>
                    <a:pt x="0" y="11829"/>
                    <a:pt x="514" y="12343"/>
                    <a:pt x="1029" y="12343"/>
                  </a:cubicBezTo>
                  <a:cubicBezTo>
                    <a:pt x="9771" y="12343"/>
                    <a:pt x="9771" y="12343"/>
                    <a:pt x="9771" y="12343"/>
                  </a:cubicBezTo>
                  <a:cubicBezTo>
                    <a:pt x="9771" y="20571"/>
                    <a:pt x="9771" y="20571"/>
                    <a:pt x="9771" y="20571"/>
                  </a:cubicBezTo>
                  <a:cubicBezTo>
                    <a:pt x="9771" y="21086"/>
                    <a:pt x="10286" y="21600"/>
                    <a:pt x="10800" y="21600"/>
                  </a:cubicBezTo>
                  <a:cubicBezTo>
                    <a:pt x="11314" y="21600"/>
                    <a:pt x="11829" y="21086"/>
                    <a:pt x="11829" y="20571"/>
                  </a:cubicBezTo>
                  <a:cubicBezTo>
                    <a:pt x="11829" y="12343"/>
                    <a:pt x="11829" y="12343"/>
                    <a:pt x="11829" y="12343"/>
                  </a:cubicBezTo>
                  <a:cubicBezTo>
                    <a:pt x="20571" y="12343"/>
                    <a:pt x="20571" y="12343"/>
                    <a:pt x="20571" y="12343"/>
                  </a:cubicBezTo>
                  <a:cubicBezTo>
                    <a:pt x="21086" y="12343"/>
                    <a:pt x="21600" y="11829"/>
                    <a:pt x="21600" y="10800"/>
                  </a:cubicBezTo>
                  <a:cubicBezTo>
                    <a:pt x="21600" y="10286"/>
                    <a:pt x="21086" y="9771"/>
                    <a:pt x="20571" y="9771"/>
                  </a:cubicBezTo>
                  <a:cubicBezTo>
                    <a:pt x="11829" y="9771"/>
                    <a:pt x="11829" y="9771"/>
                    <a:pt x="11829" y="9771"/>
                  </a:cubicBezTo>
                  <a:lnTo>
                    <a:pt x="11829" y="1543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31" name="组合 630">
            <a:extLst>
              <a:ext uri="{FF2B5EF4-FFF2-40B4-BE49-F238E27FC236}">
                <a16:creationId xmlns:a16="http://schemas.microsoft.com/office/drawing/2014/main" id="{D0598B25-A7AC-4A86-8716-1BB5FEF996E6}"/>
              </a:ext>
            </a:extLst>
          </p:cNvPr>
          <p:cNvGrpSpPr/>
          <p:nvPr/>
        </p:nvGrpSpPr>
        <p:grpSpPr>
          <a:xfrm>
            <a:off x="2797111" y="1461858"/>
            <a:ext cx="298767" cy="407776"/>
            <a:chOff x="2797111" y="1461858"/>
            <a:chExt cx="298767" cy="407776"/>
          </a:xfrm>
          <a:solidFill>
            <a:schemeClr val="tx1"/>
          </a:solidFill>
        </p:grpSpPr>
        <p:sp>
          <p:nvSpPr>
            <p:cNvPr id="632" name="Freeform 176">
              <a:extLst>
                <a:ext uri="{FF2B5EF4-FFF2-40B4-BE49-F238E27FC236}">
                  <a16:creationId xmlns:a16="http://schemas.microsoft.com/office/drawing/2014/main" id="{48D64FCD-3648-49D6-896F-6892D2BAE397}"/>
                </a:ext>
              </a:extLst>
            </p:cNvPr>
            <p:cNvSpPr/>
            <p:nvPr/>
          </p:nvSpPr>
          <p:spPr>
            <a:xfrm>
              <a:off x="2797111" y="1461858"/>
              <a:ext cx="298767" cy="407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894"/>
                  </a:moveTo>
                  <a:cubicBezTo>
                    <a:pt x="21600" y="4894"/>
                    <a:pt x="21370" y="4725"/>
                    <a:pt x="21370" y="4725"/>
                  </a:cubicBezTo>
                  <a:cubicBezTo>
                    <a:pt x="15166" y="0"/>
                    <a:pt x="15166" y="0"/>
                    <a:pt x="15166" y="0"/>
                  </a:cubicBezTo>
                  <a:cubicBezTo>
                    <a:pt x="14936" y="0"/>
                    <a:pt x="14936" y="0"/>
                    <a:pt x="14706" y="0"/>
                  </a:cubicBezTo>
                  <a:cubicBezTo>
                    <a:pt x="1379" y="0"/>
                    <a:pt x="1379" y="0"/>
                    <a:pt x="1379" y="0"/>
                  </a:cubicBezTo>
                  <a:cubicBezTo>
                    <a:pt x="689" y="0"/>
                    <a:pt x="0" y="337"/>
                    <a:pt x="0" y="1012"/>
                  </a:cubicBezTo>
                  <a:cubicBezTo>
                    <a:pt x="0" y="20588"/>
                    <a:pt x="0" y="20588"/>
                    <a:pt x="0" y="20588"/>
                  </a:cubicBezTo>
                  <a:cubicBezTo>
                    <a:pt x="0" y="21094"/>
                    <a:pt x="689" y="21600"/>
                    <a:pt x="1379" y="21600"/>
                  </a:cubicBezTo>
                  <a:cubicBezTo>
                    <a:pt x="20221" y="21600"/>
                    <a:pt x="20221" y="21600"/>
                    <a:pt x="20221" y="21600"/>
                  </a:cubicBezTo>
                  <a:cubicBezTo>
                    <a:pt x="20911" y="21600"/>
                    <a:pt x="21600" y="21094"/>
                    <a:pt x="21600" y="20588"/>
                  </a:cubicBezTo>
                  <a:lnTo>
                    <a:pt x="21600" y="4894"/>
                  </a:lnTo>
                  <a:close/>
                  <a:moveTo>
                    <a:pt x="14706" y="844"/>
                  </a:moveTo>
                  <a:cubicBezTo>
                    <a:pt x="20221" y="4894"/>
                    <a:pt x="20221" y="4894"/>
                    <a:pt x="20221" y="4894"/>
                  </a:cubicBezTo>
                  <a:cubicBezTo>
                    <a:pt x="14706" y="4894"/>
                    <a:pt x="14706" y="4894"/>
                    <a:pt x="14706" y="4894"/>
                  </a:cubicBezTo>
                  <a:lnTo>
                    <a:pt x="14706" y="844"/>
                  </a:lnTo>
                  <a:close/>
                  <a:moveTo>
                    <a:pt x="20451" y="20756"/>
                  </a:moveTo>
                  <a:cubicBezTo>
                    <a:pt x="1149" y="20756"/>
                    <a:pt x="1149" y="20756"/>
                    <a:pt x="1149" y="20756"/>
                  </a:cubicBezTo>
                  <a:cubicBezTo>
                    <a:pt x="1149" y="675"/>
                    <a:pt x="1149" y="675"/>
                    <a:pt x="1149" y="675"/>
                  </a:cubicBezTo>
                  <a:cubicBezTo>
                    <a:pt x="13787" y="675"/>
                    <a:pt x="13787" y="675"/>
                    <a:pt x="13787" y="675"/>
                  </a:cubicBezTo>
                  <a:cubicBezTo>
                    <a:pt x="13787" y="4725"/>
                    <a:pt x="13787" y="4725"/>
                    <a:pt x="13787" y="4725"/>
                  </a:cubicBezTo>
                  <a:cubicBezTo>
                    <a:pt x="13787" y="5231"/>
                    <a:pt x="14247" y="5737"/>
                    <a:pt x="15166" y="5737"/>
                  </a:cubicBezTo>
                  <a:cubicBezTo>
                    <a:pt x="20451" y="5737"/>
                    <a:pt x="20451" y="5737"/>
                    <a:pt x="20451" y="5737"/>
                  </a:cubicBezTo>
                  <a:lnTo>
                    <a:pt x="20451" y="20756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633" name="Freeform 177">
              <a:extLst>
                <a:ext uri="{FF2B5EF4-FFF2-40B4-BE49-F238E27FC236}">
                  <a16:creationId xmlns:a16="http://schemas.microsoft.com/office/drawing/2014/main" id="{EFCC8E0D-CDA7-4BA2-B6CC-204672E00142}"/>
                </a:ext>
              </a:extLst>
            </p:cNvPr>
            <p:cNvSpPr/>
            <p:nvPr/>
          </p:nvSpPr>
          <p:spPr>
            <a:xfrm>
              <a:off x="2867092" y="1613933"/>
              <a:ext cx="145346" cy="195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39" y="18767"/>
                  </a:moveTo>
                  <a:cubicBezTo>
                    <a:pt x="11739" y="708"/>
                    <a:pt x="11739" y="708"/>
                    <a:pt x="11739" y="708"/>
                  </a:cubicBezTo>
                  <a:cubicBezTo>
                    <a:pt x="11739" y="354"/>
                    <a:pt x="11270" y="0"/>
                    <a:pt x="10800" y="0"/>
                  </a:cubicBezTo>
                  <a:cubicBezTo>
                    <a:pt x="10330" y="0"/>
                    <a:pt x="9391" y="354"/>
                    <a:pt x="9391" y="708"/>
                  </a:cubicBezTo>
                  <a:cubicBezTo>
                    <a:pt x="9391" y="18767"/>
                    <a:pt x="9391" y="18767"/>
                    <a:pt x="9391" y="18767"/>
                  </a:cubicBezTo>
                  <a:cubicBezTo>
                    <a:pt x="1409" y="12748"/>
                    <a:pt x="1409" y="12748"/>
                    <a:pt x="1409" y="12748"/>
                  </a:cubicBezTo>
                  <a:cubicBezTo>
                    <a:pt x="1409" y="12748"/>
                    <a:pt x="939" y="12748"/>
                    <a:pt x="939" y="12748"/>
                  </a:cubicBezTo>
                  <a:cubicBezTo>
                    <a:pt x="470" y="12748"/>
                    <a:pt x="470" y="12748"/>
                    <a:pt x="0" y="12748"/>
                  </a:cubicBezTo>
                  <a:cubicBezTo>
                    <a:pt x="0" y="13102"/>
                    <a:pt x="0" y="13102"/>
                    <a:pt x="0" y="13456"/>
                  </a:cubicBezTo>
                  <a:cubicBezTo>
                    <a:pt x="0" y="13810"/>
                    <a:pt x="0" y="13810"/>
                    <a:pt x="0" y="14164"/>
                  </a:cubicBezTo>
                  <a:cubicBezTo>
                    <a:pt x="9861" y="21600"/>
                    <a:pt x="9861" y="21600"/>
                    <a:pt x="9861" y="21600"/>
                  </a:cubicBezTo>
                  <a:cubicBezTo>
                    <a:pt x="10330" y="21600"/>
                    <a:pt x="11270" y="21600"/>
                    <a:pt x="11270" y="21600"/>
                  </a:cubicBezTo>
                  <a:cubicBezTo>
                    <a:pt x="21130" y="14164"/>
                    <a:pt x="21130" y="14164"/>
                    <a:pt x="21130" y="14164"/>
                  </a:cubicBezTo>
                  <a:cubicBezTo>
                    <a:pt x="21600" y="13810"/>
                    <a:pt x="21600" y="13810"/>
                    <a:pt x="21600" y="13456"/>
                  </a:cubicBezTo>
                  <a:cubicBezTo>
                    <a:pt x="21600" y="13102"/>
                    <a:pt x="21600" y="13102"/>
                    <a:pt x="21130" y="12748"/>
                  </a:cubicBezTo>
                  <a:cubicBezTo>
                    <a:pt x="20661" y="12393"/>
                    <a:pt x="20191" y="12393"/>
                    <a:pt x="19722" y="12748"/>
                  </a:cubicBezTo>
                  <a:lnTo>
                    <a:pt x="11739" y="18767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34" name="组合 633">
            <a:extLst>
              <a:ext uri="{FF2B5EF4-FFF2-40B4-BE49-F238E27FC236}">
                <a16:creationId xmlns:a16="http://schemas.microsoft.com/office/drawing/2014/main" id="{6DCA44C1-DF25-49BC-B832-5B5D9E3751AE}"/>
              </a:ext>
            </a:extLst>
          </p:cNvPr>
          <p:cNvGrpSpPr/>
          <p:nvPr/>
        </p:nvGrpSpPr>
        <p:grpSpPr>
          <a:xfrm>
            <a:off x="1972139" y="1461858"/>
            <a:ext cx="318954" cy="407776"/>
            <a:chOff x="1972139" y="1461858"/>
            <a:chExt cx="318954" cy="407776"/>
          </a:xfrm>
          <a:solidFill>
            <a:schemeClr val="tx1"/>
          </a:solidFill>
        </p:grpSpPr>
        <p:sp>
          <p:nvSpPr>
            <p:cNvPr id="635" name="Freeform 178">
              <a:extLst>
                <a:ext uri="{FF2B5EF4-FFF2-40B4-BE49-F238E27FC236}">
                  <a16:creationId xmlns:a16="http://schemas.microsoft.com/office/drawing/2014/main" id="{27382BE7-F790-4CEC-8C7B-34E2385F5751}"/>
                </a:ext>
              </a:extLst>
            </p:cNvPr>
            <p:cNvSpPr/>
            <p:nvPr/>
          </p:nvSpPr>
          <p:spPr>
            <a:xfrm>
              <a:off x="2016550" y="1461858"/>
              <a:ext cx="274543" cy="35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543"/>
                  </a:moveTo>
                  <a:cubicBezTo>
                    <a:pt x="21600" y="5543"/>
                    <a:pt x="21600" y="5352"/>
                    <a:pt x="21600" y="5352"/>
                  </a:cubicBezTo>
                  <a:cubicBezTo>
                    <a:pt x="14567" y="0"/>
                    <a:pt x="14567" y="0"/>
                    <a:pt x="14567" y="0"/>
                  </a:cubicBezTo>
                  <a:cubicBezTo>
                    <a:pt x="14567" y="0"/>
                    <a:pt x="14316" y="0"/>
                    <a:pt x="14316" y="0"/>
                  </a:cubicBezTo>
                  <a:cubicBezTo>
                    <a:pt x="1507" y="0"/>
                    <a:pt x="1507" y="0"/>
                    <a:pt x="1507" y="0"/>
                  </a:cubicBezTo>
                  <a:cubicBezTo>
                    <a:pt x="753" y="0"/>
                    <a:pt x="0" y="382"/>
                    <a:pt x="0" y="1147"/>
                  </a:cubicBezTo>
                  <a:cubicBezTo>
                    <a:pt x="0" y="20453"/>
                    <a:pt x="0" y="20453"/>
                    <a:pt x="0" y="20453"/>
                  </a:cubicBezTo>
                  <a:cubicBezTo>
                    <a:pt x="0" y="21027"/>
                    <a:pt x="753" y="21600"/>
                    <a:pt x="1507" y="21600"/>
                  </a:cubicBezTo>
                  <a:cubicBezTo>
                    <a:pt x="20344" y="21600"/>
                    <a:pt x="20344" y="21600"/>
                    <a:pt x="20344" y="21600"/>
                  </a:cubicBezTo>
                  <a:cubicBezTo>
                    <a:pt x="21098" y="21600"/>
                    <a:pt x="21600" y="21027"/>
                    <a:pt x="21600" y="20453"/>
                  </a:cubicBezTo>
                  <a:lnTo>
                    <a:pt x="21600" y="5543"/>
                  </a:lnTo>
                  <a:close/>
                  <a:moveTo>
                    <a:pt x="14316" y="956"/>
                  </a:moveTo>
                  <a:cubicBezTo>
                    <a:pt x="20344" y="5543"/>
                    <a:pt x="20344" y="5543"/>
                    <a:pt x="20344" y="5543"/>
                  </a:cubicBezTo>
                  <a:cubicBezTo>
                    <a:pt x="14316" y="5543"/>
                    <a:pt x="14316" y="5543"/>
                    <a:pt x="14316" y="5543"/>
                  </a:cubicBezTo>
                  <a:lnTo>
                    <a:pt x="14316" y="956"/>
                  </a:lnTo>
                  <a:close/>
                  <a:moveTo>
                    <a:pt x="20595" y="20644"/>
                  </a:moveTo>
                  <a:cubicBezTo>
                    <a:pt x="1256" y="20644"/>
                    <a:pt x="1256" y="20644"/>
                    <a:pt x="1256" y="20644"/>
                  </a:cubicBezTo>
                  <a:cubicBezTo>
                    <a:pt x="1256" y="765"/>
                    <a:pt x="1256" y="765"/>
                    <a:pt x="1256" y="765"/>
                  </a:cubicBezTo>
                  <a:cubicBezTo>
                    <a:pt x="13060" y="765"/>
                    <a:pt x="13060" y="765"/>
                    <a:pt x="13060" y="765"/>
                  </a:cubicBezTo>
                  <a:cubicBezTo>
                    <a:pt x="13060" y="5352"/>
                    <a:pt x="13060" y="5352"/>
                    <a:pt x="13060" y="5352"/>
                  </a:cubicBezTo>
                  <a:cubicBezTo>
                    <a:pt x="13060" y="5926"/>
                    <a:pt x="13814" y="6499"/>
                    <a:pt x="14567" y="6499"/>
                  </a:cubicBezTo>
                  <a:cubicBezTo>
                    <a:pt x="20595" y="6499"/>
                    <a:pt x="20595" y="6499"/>
                    <a:pt x="20595" y="6499"/>
                  </a:cubicBezTo>
                  <a:lnTo>
                    <a:pt x="20595" y="20644"/>
                  </a:ln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636" name="Freeform 179">
              <a:extLst>
                <a:ext uri="{FF2B5EF4-FFF2-40B4-BE49-F238E27FC236}">
                  <a16:creationId xmlns:a16="http://schemas.microsoft.com/office/drawing/2014/main" id="{CB2EA6AC-0F07-48FF-A3C3-5CF6E5862DE6}"/>
                </a:ext>
              </a:extLst>
            </p:cNvPr>
            <p:cNvSpPr/>
            <p:nvPr/>
          </p:nvSpPr>
          <p:spPr>
            <a:xfrm>
              <a:off x="1972139" y="1508960"/>
              <a:ext cx="274543" cy="36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47" y="20644"/>
                  </a:moveTo>
                  <a:cubicBezTo>
                    <a:pt x="1005" y="20644"/>
                    <a:pt x="1005" y="20644"/>
                    <a:pt x="1005" y="20644"/>
                  </a:cubicBezTo>
                  <a:cubicBezTo>
                    <a:pt x="1005" y="382"/>
                    <a:pt x="1005" y="382"/>
                    <a:pt x="1005" y="382"/>
                  </a:cubicBezTo>
                  <a:cubicBezTo>
                    <a:pt x="1005" y="191"/>
                    <a:pt x="753" y="0"/>
                    <a:pt x="502" y="0"/>
                  </a:cubicBezTo>
                  <a:cubicBezTo>
                    <a:pt x="251" y="0"/>
                    <a:pt x="0" y="191"/>
                    <a:pt x="0" y="382"/>
                  </a:cubicBezTo>
                  <a:cubicBezTo>
                    <a:pt x="0" y="20453"/>
                    <a:pt x="0" y="20453"/>
                    <a:pt x="0" y="20453"/>
                  </a:cubicBezTo>
                  <a:cubicBezTo>
                    <a:pt x="0" y="21027"/>
                    <a:pt x="502" y="21600"/>
                    <a:pt x="1507" y="21600"/>
                  </a:cubicBezTo>
                  <a:cubicBezTo>
                    <a:pt x="20847" y="21600"/>
                    <a:pt x="20847" y="21600"/>
                    <a:pt x="20847" y="21600"/>
                  </a:cubicBezTo>
                  <a:cubicBezTo>
                    <a:pt x="21349" y="21600"/>
                    <a:pt x="21600" y="21409"/>
                    <a:pt x="21600" y="21027"/>
                  </a:cubicBezTo>
                  <a:cubicBezTo>
                    <a:pt x="21600" y="20835"/>
                    <a:pt x="21349" y="20644"/>
                    <a:pt x="20847" y="20644"/>
                  </a:cubicBezTo>
                  <a:close/>
                </a:path>
              </a:pathLst>
            </a:custGeom>
            <a:grpFill/>
            <a:ln w="12700" cap="flat">
              <a:solidFill>
                <a:schemeClr val="tx1">
                  <a:lumMod val="75000"/>
                  <a:lumOff val="25000"/>
                </a:schemeClr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637" name="Freeform 180">
            <a:extLst>
              <a:ext uri="{FF2B5EF4-FFF2-40B4-BE49-F238E27FC236}">
                <a16:creationId xmlns:a16="http://schemas.microsoft.com/office/drawing/2014/main" id="{A252E9A5-AC31-4A2F-8A1B-17A564FEFEAB}"/>
              </a:ext>
            </a:extLst>
          </p:cNvPr>
          <p:cNvSpPr/>
          <p:nvPr/>
        </p:nvSpPr>
        <p:spPr>
          <a:xfrm>
            <a:off x="1167353" y="1461858"/>
            <a:ext cx="298767" cy="407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4894"/>
                </a:moveTo>
                <a:cubicBezTo>
                  <a:pt x="21600" y="4894"/>
                  <a:pt x="21370" y="4725"/>
                  <a:pt x="21370" y="4725"/>
                </a:cubicBezTo>
                <a:cubicBezTo>
                  <a:pt x="15166" y="0"/>
                  <a:pt x="15166" y="0"/>
                  <a:pt x="15166" y="0"/>
                </a:cubicBezTo>
                <a:cubicBezTo>
                  <a:pt x="14936" y="0"/>
                  <a:pt x="14936" y="0"/>
                  <a:pt x="14706" y="0"/>
                </a:cubicBezTo>
                <a:cubicBezTo>
                  <a:pt x="1379" y="0"/>
                  <a:pt x="1379" y="0"/>
                  <a:pt x="1379" y="0"/>
                </a:cubicBezTo>
                <a:cubicBezTo>
                  <a:pt x="689" y="0"/>
                  <a:pt x="0" y="337"/>
                  <a:pt x="0" y="1012"/>
                </a:cubicBezTo>
                <a:cubicBezTo>
                  <a:pt x="0" y="20588"/>
                  <a:pt x="0" y="20588"/>
                  <a:pt x="0" y="20588"/>
                </a:cubicBezTo>
                <a:cubicBezTo>
                  <a:pt x="0" y="21094"/>
                  <a:pt x="689" y="21600"/>
                  <a:pt x="1379" y="21600"/>
                </a:cubicBezTo>
                <a:cubicBezTo>
                  <a:pt x="20221" y="21600"/>
                  <a:pt x="20221" y="21600"/>
                  <a:pt x="20221" y="21600"/>
                </a:cubicBezTo>
                <a:cubicBezTo>
                  <a:pt x="20911" y="21600"/>
                  <a:pt x="21600" y="21094"/>
                  <a:pt x="21600" y="20588"/>
                </a:cubicBezTo>
                <a:lnTo>
                  <a:pt x="21600" y="4894"/>
                </a:lnTo>
                <a:close/>
                <a:moveTo>
                  <a:pt x="14706" y="844"/>
                </a:moveTo>
                <a:cubicBezTo>
                  <a:pt x="20221" y="4894"/>
                  <a:pt x="20221" y="4894"/>
                  <a:pt x="20221" y="4894"/>
                </a:cubicBezTo>
                <a:cubicBezTo>
                  <a:pt x="14706" y="4894"/>
                  <a:pt x="14706" y="4894"/>
                  <a:pt x="14706" y="4894"/>
                </a:cubicBezTo>
                <a:lnTo>
                  <a:pt x="14706" y="844"/>
                </a:lnTo>
                <a:close/>
                <a:moveTo>
                  <a:pt x="20451" y="20756"/>
                </a:moveTo>
                <a:cubicBezTo>
                  <a:pt x="1149" y="20756"/>
                  <a:pt x="1149" y="20756"/>
                  <a:pt x="1149" y="20756"/>
                </a:cubicBezTo>
                <a:cubicBezTo>
                  <a:pt x="1149" y="675"/>
                  <a:pt x="1149" y="675"/>
                  <a:pt x="1149" y="675"/>
                </a:cubicBezTo>
                <a:cubicBezTo>
                  <a:pt x="13787" y="675"/>
                  <a:pt x="13787" y="675"/>
                  <a:pt x="13787" y="675"/>
                </a:cubicBezTo>
                <a:cubicBezTo>
                  <a:pt x="13787" y="4725"/>
                  <a:pt x="13787" y="4725"/>
                  <a:pt x="13787" y="4725"/>
                </a:cubicBezTo>
                <a:cubicBezTo>
                  <a:pt x="13787" y="5231"/>
                  <a:pt x="14247" y="5737"/>
                  <a:pt x="15166" y="5737"/>
                </a:cubicBezTo>
                <a:cubicBezTo>
                  <a:pt x="20451" y="5737"/>
                  <a:pt x="20451" y="5737"/>
                  <a:pt x="20451" y="5737"/>
                </a:cubicBezTo>
                <a:lnTo>
                  <a:pt x="20451" y="20756"/>
                </a:lnTo>
                <a:close/>
              </a:path>
            </a:pathLst>
          </a:custGeom>
          <a:solidFill>
            <a:schemeClr val="tx1"/>
          </a:solidFill>
          <a:ln w="12700" cap="flat">
            <a:solidFill>
              <a:schemeClr val="tx1">
                <a:lumMod val="75000"/>
                <a:lumOff val="25000"/>
              </a:schemeClr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2717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C113B0AF-0391-4058-AB32-D7BFD764B640}"/>
              </a:ext>
            </a:extLst>
          </p:cNvPr>
          <p:cNvSpPr/>
          <p:nvPr/>
        </p:nvSpPr>
        <p:spPr>
          <a:xfrm>
            <a:off x="1086855" y="1545245"/>
            <a:ext cx="4305204" cy="1139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dist">
              <a:lnSpc>
                <a:spcPct val="125000"/>
              </a:lnSpc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+mn-ea"/>
                <a:sym typeface="+mn-lt"/>
              </a:rPr>
              <a:t>感谢</a:t>
            </a:r>
            <a:r>
              <a:rPr lang="zh-CN" altLang="en-US" sz="6000" b="1" dirty="0">
                <a:solidFill>
                  <a:schemeClr val="accent2"/>
                </a:solidFill>
                <a:cs typeface="+mn-ea"/>
                <a:sym typeface="+mn-lt"/>
              </a:rPr>
              <a:t>观看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4767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 err="1"/>
              <a:t>Arail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1.5</a:t>
            </a:r>
          </a:p>
          <a:p>
            <a:r>
              <a:rPr kumimoji="1" lang="en-US" altLang="zh-CN" dirty="0" err="1"/>
              <a:t>pixabay</a:t>
            </a:r>
            <a:endParaRPr kumimoji="1" lang="en-US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茶噶得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30665FD8-DE12-4E98-8A5E-2DE5CCA3E807}"/>
              </a:ext>
            </a:extLst>
          </p:cNvPr>
          <p:cNvSpPr/>
          <p:nvPr/>
        </p:nvSpPr>
        <p:spPr>
          <a:xfrm flipV="1">
            <a:off x="1267918" y="6473541"/>
            <a:ext cx="10924082" cy="205538"/>
          </a:xfrm>
          <a:custGeom>
            <a:avLst/>
            <a:gdLst>
              <a:gd name="connsiteX0" fmla="*/ 215971 w 10924082"/>
              <a:gd name="connsiteY0" fmla="*/ 205538 h 205538"/>
              <a:gd name="connsiteX1" fmla="*/ 10924082 w 10924082"/>
              <a:gd name="connsiteY1" fmla="*/ 205538 h 205538"/>
              <a:gd name="connsiteX2" fmla="*/ 10924082 w 10924082"/>
              <a:gd name="connsiteY2" fmla="*/ 5267 h 205538"/>
              <a:gd name="connsiteX3" fmla="*/ 0 w 10924082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4082" h="205538">
                <a:moveTo>
                  <a:pt x="215971" y="205538"/>
                </a:moveTo>
                <a:lnTo>
                  <a:pt x="10924082" y="205538"/>
                </a:lnTo>
                <a:lnTo>
                  <a:pt x="10924082" y="526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D03B"/>
              </a:gs>
              <a:gs pos="100000">
                <a:srgbClr val="F0914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6" name="任意多边形: 形状 295">
            <a:extLst>
              <a:ext uri="{FF2B5EF4-FFF2-40B4-BE49-F238E27FC236}">
                <a16:creationId xmlns:a16="http://schemas.microsoft.com/office/drawing/2014/main" id="{DA82BD6D-9C83-4F1A-B4EA-1525D108FDEE}"/>
              </a:ext>
            </a:extLst>
          </p:cNvPr>
          <p:cNvSpPr/>
          <p:nvPr/>
        </p:nvSpPr>
        <p:spPr>
          <a:xfrm flipV="1">
            <a:off x="343007" y="6658646"/>
            <a:ext cx="11853440" cy="205538"/>
          </a:xfrm>
          <a:custGeom>
            <a:avLst/>
            <a:gdLst>
              <a:gd name="connsiteX0" fmla="*/ 0 w 11691515"/>
              <a:gd name="connsiteY0" fmla="*/ 0 h 205538"/>
              <a:gd name="connsiteX1" fmla="*/ 11691515 w 11691515"/>
              <a:gd name="connsiteY1" fmla="*/ 0 h 205538"/>
              <a:gd name="connsiteX2" fmla="*/ 11691515 w 11691515"/>
              <a:gd name="connsiteY2" fmla="*/ 205538 h 205538"/>
              <a:gd name="connsiteX3" fmla="*/ 215971 w 11691515"/>
              <a:gd name="connsiteY3" fmla="*/ 205538 h 205538"/>
              <a:gd name="connsiteX0" fmla="*/ 0 w 11843915"/>
              <a:gd name="connsiteY0" fmla="*/ 0 h 205538"/>
              <a:gd name="connsiteX1" fmla="*/ 11843915 w 11843915"/>
              <a:gd name="connsiteY1" fmla="*/ 5715 h 205538"/>
              <a:gd name="connsiteX2" fmla="*/ 11691515 w 11843915"/>
              <a:gd name="connsiteY2" fmla="*/ 205538 h 205538"/>
              <a:gd name="connsiteX3" fmla="*/ 215971 w 11843915"/>
              <a:gd name="connsiteY3" fmla="*/ 205538 h 205538"/>
              <a:gd name="connsiteX4" fmla="*/ 0 w 11843915"/>
              <a:gd name="connsiteY4" fmla="*/ 0 h 205538"/>
              <a:gd name="connsiteX0" fmla="*/ 0 w 11851535"/>
              <a:gd name="connsiteY0" fmla="*/ 0 h 205538"/>
              <a:gd name="connsiteX1" fmla="*/ 11843915 w 11851535"/>
              <a:gd name="connsiteY1" fmla="*/ 5715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1535"/>
              <a:gd name="connsiteY0" fmla="*/ 0 h 205538"/>
              <a:gd name="connsiteX1" fmla="*/ 11845820 w 11851535"/>
              <a:gd name="connsiteY1" fmla="*/ 11430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3440"/>
              <a:gd name="connsiteY0" fmla="*/ 0 h 205538"/>
              <a:gd name="connsiteX1" fmla="*/ 11853440 w 11853440"/>
              <a:gd name="connsiteY1" fmla="*/ 5715 h 205538"/>
              <a:gd name="connsiteX2" fmla="*/ 11851535 w 11853440"/>
              <a:gd name="connsiteY2" fmla="*/ 205538 h 205538"/>
              <a:gd name="connsiteX3" fmla="*/ 215971 w 11853440"/>
              <a:gd name="connsiteY3" fmla="*/ 205538 h 205538"/>
              <a:gd name="connsiteX4" fmla="*/ 0 w 11853440"/>
              <a:gd name="connsiteY4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3440" h="205538">
                <a:moveTo>
                  <a:pt x="0" y="0"/>
                </a:moveTo>
                <a:lnTo>
                  <a:pt x="11853440" y="5715"/>
                </a:lnTo>
                <a:lnTo>
                  <a:pt x="11851535" y="205538"/>
                </a:lnTo>
                <a:lnTo>
                  <a:pt x="215971" y="205538"/>
                </a:lnTo>
                <a:lnTo>
                  <a:pt x="0" y="0"/>
                </a:lnTo>
                <a:close/>
              </a:path>
            </a:pathLst>
          </a:custGeom>
          <a:solidFill>
            <a:srgbClr val="33A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49D0305-C88C-4CAB-B0F2-B96ABD537B8A}"/>
              </a:ext>
            </a:extLst>
          </p:cNvPr>
          <p:cNvSpPr/>
          <p:nvPr/>
        </p:nvSpPr>
        <p:spPr>
          <a:xfrm>
            <a:off x="442912" y="889286"/>
            <a:ext cx="11406911" cy="1037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微软成立于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1975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年，由比尔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·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盖茨与保罗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·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艾伦共同创办，是一家位于美国的跨国科技企业，是世界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PC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软件开发的先导。公司总部设立在华盛顿州的雷德蒙德，以研发、制造、授权和提供广泛的电脑软件服务业务为主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3466AB7-DFCF-4597-ADE2-FA05321243DA}"/>
              </a:ext>
            </a:extLst>
          </p:cNvPr>
          <p:cNvGrpSpPr/>
          <p:nvPr/>
        </p:nvGrpSpPr>
        <p:grpSpPr>
          <a:xfrm>
            <a:off x="-550082" y="2217186"/>
            <a:ext cx="4877598" cy="3669091"/>
            <a:chOff x="-565154" y="2306445"/>
            <a:chExt cx="4877598" cy="3669091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DADB387C-8D9D-4D20-AC7C-786A74B6C3D7}"/>
                </a:ext>
              </a:extLst>
            </p:cNvPr>
            <p:cNvGrpSpPr/>
            <p:nvPr/>
          </p:nvGrpSpPr>
          <p:grpSpPr>
            <a:xfrm>
              <a:off x="-565154" y="2730808"/>
              <a:ext cx="4877598" cy="2596557"/>
              <a:chOff x="-215138" y="2130721"/>
              <a:chExt cx="4877598" cy="2596557"/>
            </a:xfrm>
          </p:grpSpPr>
          <p:graphicFrame>
            <p:nvGraphicFramePr>
              <p:cNvPr id="10" name="图表 9">
                <a:extLst>
                  <a:ext uri="{FF2B5EF4-FFF2-40B4-BE49-F238E27FC236}">
                    <a16:creationId xmlns:a16="http://schemas.microsoft.com/office/drawing/2014/main" id="{8C9A8905-4A9A-4FC4-AFB8-18D4D0E6DB0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26018749"/>
                  </p:ext>
                </p:extLst>
              </p:nvPr>
            </p:nvGraphicFramePr>
            <p:xfrm>
              <a:off x="-215138" y="2130721"/>
              <a:ext cx="4877598" cy="259655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1CB3835A-962E-465F-949B-C0088FD45DE7}"/>
                  </a:ext>
                </a:extLst>
              </p:cNvPr>
              <p:cNvSpPr/>
              <p:nvPr/>
            </p:nvSpPr>
            <p:spPr>
              <a:xfrm>
                <a:off x="1329264" y="2534602"/>
                <a:ext cx="1788795" cy="17887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68300" dist="254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D7E6022-BF82-4F9F-8147-16714A9ED324}"/>
                </a:ext>
              </a:extLst>
            </p:cNvPr>
            <p:cNvSpPr/>
            <p:nvPr/>
          </p:nvSpPr>
          <p:spPr>
            <a:xfrm>
              <a:off x="926207" y="5243121"/>
              <a:ext cx="1932432" cy="4285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20xx</a:t>
              </a:r>
              <a:r>
                <a:rPr lang="zh-CN" altLang="en-US" sz="1400" b="1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年</a:t>
              </a:r>
              <a:r>
                <a:rPr lang="zh-CN" altLang="en-US" sz="1600" b="1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1600" b="1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– 20xx</a:t>
              </a:r>
              <a:r>
                <a:rPr lang="zh-CN" altLang="en-US" sz="1600" b="1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年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235A3F5B-B74F-4B4B-A40E-AB47017D9579}"/>
                </a:ext>
              </a:extLst>
            </p:cNvPr>
            <p:cNvSpPr/>
            <p:nvPr/>
          </p:nvSpPr>
          <p:spPr>
            <a:xfrm>
              <a:off x="1007995" y="3676209"/>
              <a:ext cx="1768856" cy="7057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4000" b="1">
                  <a:gradFill>
                    <a:gsLst>
                      <a:gs pos="0">
                        <a:schemeClr val="accent1"/>
                      </a:gs>
                      <a:gs pos="83000">
                        <a:schemeClr val="accent3"/>
                      </a:gs>
                    </a:gsLst>
                    <a:lin ang="2700000" scaled="1"/>
                  </a:gradFill>
                  <a:cs typeface="+mn-ea"/>
                  <a:sym typeface="+mn-lt"/>
                </a:rPr>
                <a:t>3000</a:t>
              </a:r>
              <a:r>
                <a:rPr lang="zh-CN" altLang="en-US" sz="1400" b="1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万元</a:t>
              </a:r>
              <a:endParaRPr lang="zh-CN" altLang="en-US" sz="4000" b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A2C63F61-D0F9-4582-A1B0-C1828130EB00}"/>
                </a:ext>
              </a:extLst>
            </p:cNvPr>
            <p:cNvSpPr/>
            <p:nvPr/>
          </p:nvSpPr>
          <p:spPr>
            <a:xfrm>
              <a:off x="926207" y="5547023"/>
              <a:ext cx="1932432" cy="4285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预估营业额</a:t>
              </a: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0003ED2D-5C19-4380-AEE2-2AA2C58F7909}"/>
                </a:ext>
              </a:extLst>
            </p:cNvPr>
            <p:cNvGrpSpPr/>
            <p:nvPr/>
          </p:nvGrpSpPr>
          <p:grpSpPr>
            <a:xfrm>
              <a:off x="1940030" y="2306445"/>
              <a:ext cx="1953405" cy="1113760"/>
              <a:chOff x="2367135" y="2527330"/>
              <a:chExt cx="1953405" cy="1113760"/>
            </a:xfrm>
          </p:grpSpPr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23939DE5-DF8C-4BF8-A529-D704D18986DD}"/>
                  </a:ext>
                </a:extLst>
              </p:cNvPr>
              <p:cNvSpPr/>
              <p:nvPr/>
            </p:nvSpPr>
            <p:spPr>
              <a:xfrm>
                <a:off x="3505200" y="2804276"/>
                <a:ext cx="815340" cy="3253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altLang="zh-CN" sz="1200" b="1">
                    <a:solidFill>
                      <a:srgbClr val="33AC7B"/>
                    </a:solidFill>
                    <a:cs typeface="+mn-ea"/>
                    <a:sym typeface="+mn-lt"/>
                  </a:rPr>
                  <a:t>750</a:t>
                </a:r>
                <a:r>
                  <a:rPr lang="zh-CN" altLang="en-US" sz="1200" b="1">
                    <a:solidFill>
                      <a:srgbClr val="33AC7B"/>
                    </a:solidFill>
                    <a:cs typeface="+mn-ea"/>
                    <a:sym typeface="+mn-lt"/>
                  </a:rPr>
                  <a:t>万元</a:t>
                </a: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65BB71E9-FA4A-4EF3-92F0-E2E1E10169BB}"/>
                  </a:ext>
                </a:extLst>
              </p:cNvPr>
              <p:cNvSpPr/>
              <p:nvPr/>
            </p:nvSpPr>
            <p:spPr>
              <a:xfrm>
                <a:off x="3038475" y="3553833"/>
                <a:ext cx="87257" cy="8725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730BA5A8-E424-4B81-A871-A4E6BE8E244E}"/>
                  </a:ext>
                </a:extLst>
              </p:cNvPr>
              <p:cNvSpPr/>
              <p:nvPr/>
            </p:nvSpPr>
            <p:spPr>
              <a:xfrm>
                <a:off x="3108960" y="3095625"/>
                <a:ext cx="1162050" cy="457200"/>
              </a:xfrm>
              <a:custGeom>
                <a:avLst/>
                <a:gdLst>
                  <a:gd name="connsiteX0" fmla="*/ 0 w 1360170"/>
                  <a:gd name="connsiteY0" fmla="*/ 461010 h 461010"/>
                  <a:gd name="connsiteX1" fmla="*/ 283845 w 1360170"/>
                  <a:gd name="connsiteY1" fmla="*/ 5715 h 461010"/>
                  <a:gd name="connsiteX2" fmla="*/ 1360170 w 1360170"/>
                  <a:gd name="connsiteY2" fmla="*/ 0 h 461010"/>
                  <a:gd name="connsiteX0" fmla="*/ 0 w 1162050"/>
                  <a:gd name="connsiteY0" fmla="*/ 457200 h 457200"/>
                  <a:gd name="connsiteX1" fmla="*/ 283845 w 1162050"/>
                  <a:gd name="connsiteY1" fmla="*/ 1905 h 457200"/>
                  <a:gd name="connsiteX2" fmla="*/ 1162050 w 1162050"/>
                  <a:gd name="connsiteY2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50" h="457200">
                    <a:moveTo>
                      <a:pt x="0" y="457200"/>
                    </a:moveTo>
                    <a:lnTo>
                      <a:pt x="283845" y="1905"/>
                    </a:lnTo>
                    <a:lnTo>
                      <a:pt x="1162050" y="0"/>
                    </a:lnTo>
                  </a:path>
                </a:pathLst>
              </a:custGeom>
              <a:noFill/>
              <a:ln>
                <a:solidFill>
                  <a:srgbClr val="33AC7B"/>
                </a:soli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B4A91DAE-D02B-4698-B654-6DBF99E828F7}"/>
                  </a:ext>
                </a:extLst>
              </p:cNvPr>
              <p:cNvSpPr/>
              <p:nvPr/>
            </p:nvSpPr>
            <p:spPr>
              <a:xfrm>
                <a:off x="2367135" y="2527330"/>
                <a:ext cx="1932432" cy="4285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r"/>
                <a:r>
                  <a:rPr lang="zh-CN" altLang="en-US" sz="1200" b="1" dirty="0">
                    <a:solidFill>
                      <a:schemeClr val="bg2">
                        <a:lumMod val="25000"/>
                      </a:schemeClr>
                    </a:solidFill>
                    <a:cs typeface="+mn-ea"/>
                    <a:sym typeface="+mn-lt"/>
                  </a:rPr>
                  <a:t>网课销售</a:t>
                </a:r>
              </a:p>
            </p:txBody>
          </p:sp>
        </p:grp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A3A6FFE-1916-4C8E-B835-DE6E7B2179FE}"/>
              </a:ext>
            </a:extLst>
          </p:cNvPr>
          <p:cNvGrpSpPr/>
          <p:nvPr/>
        </p:nvGrpSpPr>
        <p:grpSpPr>
          <a:xfrm>
            <a:off x="3243410" y="2227346"/>
            <a:ext cx="4877598" cy="3669091"/>
            <a:chOff x="3349727" y="2306445"/>
            <a:chExt cx="4877598" cy="3669091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22DABA7C-83E2-4001-B71A-86493FCD29A0}"/>
                </a:ext>
              </a:extLst>
            </p:cNvPr>
            <p:cNvGrpSpPr/>
            <p:nvPr/>
          </p:nvGrpSpPr>
          <p:grpSpPr>
            <a:xfrm>
              <a:off x="3349727" y="2730808"/>
              <a:ext cx="4877598" cy="2596557"/>
              <a:chOff x="-215138" y="2130721"/>
              <a:chExt cx="4877598" cy="2596557"/>
            </a:xfrm>
          </p:grpSpPr>
          <p:graphicFrame>
            <p:nvGraphicFramePr>
              <p:cNvPr id="38" name="图表 37">
                <a:extLst>
                  <a:ext uri="{FF2B5EF4-FFF2-40B4-BE49-F238E27FC236}">
                    <a16:creationId xmlns:a16="http://schemas.microsoft.com/office/drawing/2014/main" id="{9C7572FE-A259-49BE-BB6F-A66F79E2C89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62595337"/>
                  </p:ext>
                </p:extLst>
              </p:nvPr>
            </p:nvGraphicFramePr>
            <p:xfrm>
              <a:off x="-215138" y="2130721"/>
              <a:ext cx="4877598" cy="259655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2F05A3D-E8B6-4117-A1AF-AD8036BA1B02}"/>
                  </a:ext>
                </a:extLst>
              </p:cNvPr>
              <p:cNvSpPr/>
              <p:nvPr/>
            </p:nvSpPr>
            <p:spPr>
              <a:xfrm>
                <a:off x="1329264" y="2534602"/>
                <a:ext cx="1788795" cy="17887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68300" dist="254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61FCA500-3E64-4F72-A54F-26DE6DB7C793}"/>
                </a:ext>
              </a:extLst>
            </p:cNvPr>
            <p:cNvSpPr/>
            <p:nvPr/>
          </p:nvSpPr>
          <p:spPr>
            <a:xfrm>
              <a:off x="4822310" y="5243121"/>
              <a:ext cx="1932432" cy="4285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20xx</a:t>
              </a:r>
              <a:r>
                <a:rPr lang="zh-CN" altLang="en-US" sz="1400" b="1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年</a:t>
              </a:r>
              <a:r>
                <a:rPr lang="zh-CN" altLang="en-US" sz="1600" b="1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1600" b="1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– 20xx</a:t>
              </a:r>
              <a:r>
                <a:rPr lang="zh-CN" altLang="en-US" sz="1600" b="1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年</a:t>
              </a: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4FA29AB0-6F1F-4047-85C1-E9F51B7A56BD}"/>
                </a:ext>
              </a:extLst>
            </p:cNvPr>
            <p:cNvSpPr/>
            <p:nvPr/>
          </p:nvSpPr>
          <p:spPr>
            <a:xfrm>
              <a:off x="4925561" y="3676209"/>
              <a:ext cx="1725930" cy="7057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4000" b="1">
                  <a:gradFill>
                    <a:gsLst>
                      <a:gs pos="0">
                        <a:schemeClr val="accent1"/>
                      </a:gs>
                      <a:gs pos="83000">
                        <a:schemeClr val="accent3"/>
                      </a:gs>
                    </a:gsLst>
                    <a:lin ang="2700000" scaled="1"/>
                  </a:gradFill>
                  <a:cs typeface="+mn-ea"/>
                  <a:sym typeface="+mn-lt"/>
                </a:rPr>
                <a:t>6700</a:t>
              </a:r>
              <a:r>
                <a:rPr lang="zh-CN" altLang="en-US" sz="1400" b="1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万元</a:t>
              </a:r>
              <a:endParaRPr lang="zh-CN" altLang="en-US" sz="4000" b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0484328D-DC36-46B2-B94B-1CB44BE04C01}"/>
                </a:ext>
              </a:extLst>
            </p:cNvPr>
            <p:cNvSpPr/>
            <p:nvPr/>
          </p:nvSpPr>
          <p:spPr>
            <a:xfrm>
              <a:off x="4822310" y="5547023"/>
              <a:ext cx="1932432" cy="4285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预估营业额</a:t>
              </a:r>
            </a:p>
          </p:txBody>
        </p: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347CB56E-6E39-491F-9D98-1583B2316A40}"/>
                </a:ext>
              </a:extLst>
            </p:cNvPr>
            <p:cNvGrpSpPr/>
            <p:nvPr/>
          </p:nvGrpSpPr>
          <p:grpSpPr>
            <a:xfrm>
              <a:off x="5857469" y="2306445"/>
              <a:ext cx="1953405" cy="1113760"/>
              <a:chOff x="2367135" y="2527330"/>
              <a:chExt cx="1953405" cy="1113760"/>
            </a:xfrm>
          </p:grpSpPr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C479D117-83B9-4AFE-94E8-82CFF273EA6A}"/>
                  </a:ext>
                </a:extLst>
              </p:cNvPr>
              <p:cNvSpPr/>
              <p:nvPr/>
            </p:nvSpPr>
            <p:spPr>
              <a:xfrm>
                <a:off x="3448683" y="2804276"/>
                <a:ext cx="871857" cy="3253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altLang="zh-CN" sz="1200" b="1" dirty="0">
                    <a:solidFill>
                      <a:srgbClr val="33AC7B"/>
                    </a:solidFill>
                    <a:cs typeface="+mn-ea"/>
                    <a:sym typeface="+mn-lt"/>
                  </a:rPr>
                  <a:t>1750</a:t>
                </a:r>
                <a:r>
                  <a:rPr lang="zh-CN" altLang="en-US" sz="1200" b="1" dirty="0">
                    <a:solidFill>
                      <a:srgbClr val="33AC7B"/>
                    </a:solidFill>
                    <a:cs typeface="+mn-ea"/>
                    <a:sym typeface="+mn-lt"/>
                  </a:rPr>
                  <a:t>万元</a:t>
                </a: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AFBF81F9-CE36-4C48-8F26-F2BBA5C61FF6}"/>
                  </a:ext>
                </a:extLst>
              </p:cNvPr>
              <p:cNvSpPr/>
              <p:nvPr/>
            </p:nvSpPr>
            <p:spPr>
              <a:xfrm>
                <a:off x="3038475" y="3553833"/>
                <a:ext cx="87257" cy="8725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65B6EDE5-2126-4426-A26C-80F2526B83D3}"/>
                  </a:ext>
                </a:extLst>
              </p:cNvPr>
              <p:cNvSpPr/>
              <p:nvPr/>
            </p:nvSpPr>
            <p:spPr>
              <a:xfrm>
                <a:off x="3108960" y="3095625"/>
                <a:ext cx="1162050" cy="457200"/>
              </a:xfrm>
              <a:custGeom>
                <a:avLst/>
                <a:gdLst>
                  <a:gd name="connsiteX0" fmla="*/ 0 w 1360170"/>
                  <a:gd name="connsiteY0" fmla="*/ 461010 h 461010"/>
                  <a:gd name="connsiteX1" fmla="*/ 283845 w 1360170"/>
                  <a:gd name="connsiteY1" fmla="*/ 5715 h 461010"/>
                  <a:gd name="connsiteX2" fmla="*/ 1360170 w 1360170"/>
                  <a:gd name="connsiteY2" fmla="*/ 0 h 461010"/>
                  <a:gd name="connsiteX0" fmla="*/ 0 w 1162050"/>
                  <a:gd name="connsiteY0" fmla="*/ 457200 h 457200"/>
                  <a:gd name="connsiteX1" fmla="*/ 283845 w 1162050"/>
                  <a:gd name="connsiteY1" fmla="*/ 1905 h 457200"/>
                  <a:gd name="connsiteX2" fmla="*/ 1162050 w 1162050"/>
                  <a:gd name="connsiteY2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50" h="457200">
                    <a:moveTo>
                      <a:pt x="0" y="457200"/>
                    </a:moveTo>
                    <a:lnTo>
                      <a:pt x="283845" y="1905"/>
                    </a:lnTo>
                    <a:lnTo>
                      <a:pt x="1162050" y="0"/>
                    </a:lnTo>
                  </a:path>
                </a:pathLst>
              </a:custGeom>
              <a:noFill/>
              <a:ln>
                <a:solidFill>
                  <a:srgbClr val="33AC7B"/>
                </a:soli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CB86C8E3-E3B9-4FCD-B105-6D05C39A31D3}"/>
                  </a:ext>
                </a:extLst>
              </p:cNvPr>
              <p:cNvSpPr/>
              <p:nvPr/>
            </p:nvSpPr>
            <p:spPr>
              <a:xfrm>
                <a:off x="2367135" y="2527330"/>
                <a:ext cx="1932432" cy="4285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r"/>
                <a:r>
                  <a:rPr lang="zh-CN" altLang="en-US" sz="1200" b="1" dirty="0">
                    <a:solidFill>
                      <a:schemeClr val="bg2">
                        <a:lumMod val="25000"/>
                      </a:schemeClr>
                    </a:solidFill>
                    <a:cs typeface="+mn-ea"/>
                    <a:sym typeface="+mn-lt"/>
                  </a:rPr>
                  <a:t>网课销售</a:t>
                </a:r>
              </a:p>
            </p:txBody>
          </p:sp>
        </p:grp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B991FDF2-4BF0-4B5E-B913-E8A6C57F0761}"/>
              </a:ext>
            </a:extLst>
          </p:cNvPr>
          <p:cNvGrpSpPr/>
          <p:nvPr/>
        </p:nvGrpSpPr>
        <p:grpSpPr>
          <a:xfrm>
            <a:off x="7036902" y="2217186"/>
            <a:ext cx="4877598" cy="3669091"/>
            <a:chOff x="7021830" y="2306445"/>
            <a:chExt cx="4877598" cy="3669091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C0230AA0-32D8-4CC6-9F19-D5AA55B72A7C}"/>
                </a:ext>
              </a:extLst>
            </p:cNvPr>
            <p:cNvGrpSpPr/>
            <p:nvPr/>
          </p:nvGrpSpPr>
          <p:grpSpPr>
            <a:xfrm>
              <a:off x="7021830" y="2730808"/>
              <a:ext cx="4877598" cy="2596557"/>
              <a:chOff x="-215138" y="2130721"/>
              <a:chExt cx="4877598" cy="2596557"/>
            </a:xfrm>
          </p:grpSpPr>
          <p:graphicFrame>
            <p:nvGraphicFramePr>
              <p:cNvPr id="41" name="图表 40">
                <a:extLst>
                  <a:ext uri="{FF2B5EF4-FFF2-40B4-BE49-F238E27FC236}">
                    <a16:creationId xmlns:a16="http://schemas.microsoft.com/office/drawing/2014/main" id="{DF548758-E87E-4B24-8844-D3857770BDE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4255443"/>
                  </p:ext>
                </p:extLst>
              </p:nvPr>
            </p:nvGraphicFramePr>
            <p:xfrm>
              <a:off x="-215138" y="2130721"/>
              <a:ext cx="4877598" cy="259655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79068362-7F1A-42BB-810C-1941FDBFE191}"/>
                  </a:ext>
                </a:extLst>
              </p:cNvPr>
              <p:cNvSpPr/>
              <p:nvPr/>
            </p:nvSpPr>
            <p:spPr>
              <a:xfrm>
                <a:off x="1329264" y="2534602"/>
                <a:ext cx="1788795" cy="17887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68300" dist="254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1893037A-43ED-4D6D-9B65-4EC99EE7159E}"/>
                </a:ext>
              </a:extLst>
            </p:cNvPr>
            <p:cNvSpPr/>
            <p:nvPr/>
          </p:nvSpPr>
          <p:spPr>
            <a:xfrm>
              <a:off x="8494413" y="5243121"/>
              <a:ext cx="1932432" cy="4285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20xx</a:t>
              </a:r>
              <a:r>
                <a:rPr lang="zh-CN" altLang="en-US" sz="1400" b="1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年</a:t>
              </a:r>
              <a:r>
                <a:rPr lang="zh-CN" altLang="en-US" sz="1600" b="1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1600" b="1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– 20xx</a:t>
              </a:r>
              <a:r>
                <a:rPr lang="zh-CN" altLang="en-US" sz="1600" b="1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年</a:t>
              </a: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98646CE0-7BFE-42B6-8D9B-6746AC1081B4}"/>
                </a:ext>
              </a:extLst>
            </p:cNvPr>
            <p:cNvSpPr/>
            <p:nvPr/>
          </p:nvSpPr>
          <p:spPr>
            <a:xfrm>
              <a:off x="8586379" y="3676209"/>
              <a:ext cx="1714990" cy="7057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4000" b="1">
                  <a:gradFill>
                    <a:gsLst>
                      <a:gs pos="0">
                        <a:schemeClr val="accent1"/>
                      </a:gs>
                      <a:gs pos="83000">
                        <a:schemeClr val="accent3"/>
                      </a:gs>
                    </a:gsLst>
                    <a:lin ang="2700000" scaled="1"/>
                  </a:gradFill>
                  <a:cs typeface="+mn-ea"/>
                  <a:sym typeface="+mn-lt"/>
                </a:rPr>
                <a:t>8600</a:t>
              </a:r>
              <a:r>
                <a:rPr lang="zh-CN" altLang="en-US" sz="1400" b="1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万元</a:t>
              </a:r>
              <a:endParaRPr lang="zh-CN" altLang="en-US" sz="4000" b="1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B9BF7DD3-C1AB-4BFD-9F1A-66D905538C2E}"/>
                </a:ext>
              </a:extLst>
            </p:cNvPr>
            <p:cNvSpPr/>
            <p:nvPr/>
          </p:nvSpPr>
          <p:spPr>
            <a:xfrm>
              <a:off x="8494413" y="5547023"/>
              <a:ext cx="1932432" cy="4285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2">
                      <a:lumMod val="25000"/>
                    </a:schemeClr>
                  </a:solidFill>
                  <a:cs typeface="+mn-ea"/>
                  <a:sym typeface="+mn-lt"/>
                </a:rPr>
                <a:t>预估营业额</a:t>
              </a: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FC0557F7-E280-4287-B9AF-3D255CF33183}"/>
                </a:ext>
              </a:extLst>
            </p:cNvPr>
            <p:cNvGrpSpPr/>
            <p:nvPr/>
          </p:nvGrpSpPr>
          <p:grpSpPr>
            <a:xfrm>
              <a:off x="9582018" y="2306445"/>
              <a:ext cx="1953405" cy="1113760"/>
              <a:chOff x="2367135" y="2527330"/>
              <a:chExt cx="1953405" cy="1113760"/>
            </a:xfrm>
          </p:grpSpPr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17A228F6-B129-4965-925F-C85BEBB7C288}"/>
                  </a:ext>
                </a:extLst>
              </p:cNvPr>
              <p:cNvSpPr/>
              <p:nvPr/>
            </p:nvSpPr>
            <p:spPr>
              <a:xfrm>
                <a:off x="3396237" y="2804276"/>
                <a:ext cx="924303" cy="3253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altLang="zh-CN" sz="1200" b="1" dirty="0">
                    <a:solidFill>
                      <a:srgbClr val="33AC7B"/>
                    </a:solidFill>
                    <a:cs typeface="+mn-ea"/>
                    <a:sym typeface="+mn-lt"/>
                  </a:rPr>
                  <a:t>2250</a:t>
                </a:r>
                <a:r>
                  <a:rPr lang="zh-CN" altLang="en-US" sz="1200" b="1" dirty="0">
                    <a:solidFill>
                      <a:srgbClr val="33AC7B"/>
                    </a:solidFill>
                    <a:cs typeface="+mn-ea"/>
                    <a:sym typeface="+mn-lt"/>
                  </a:rPr>
                  <a:t>万元</a:t>
                </a: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154A762C-4DE8-443B-AFD8-988E273EC7B2}"/>
                  </a:ext>
                </a:extLst>
              </p:cNvPr>
              <p:cNvSpPr/>
              <p:nvPr/>
            </p:nvSpPr>
            <p:spPr>
              <a:xfrm>
                <a:off x="3038475" y="3553833"/>
                <a:ext cx="87257" cy="87257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B6B31BEA-F23C-476D-836B-CF5FEE97FF5E}"/>
                  </a:ext>
                </a:extLst>
              </p:cNvPr>
              <p:cNvSpPr/>
              <p:nvPr/>
            </p:nvSpPr>
            <p:spPr>
              <a:xfrm>
                <a:off x="3108960" y="3095625"/>
                <a:ext cx="1162050" cy="457200"/>
              </a:xfrm>
              <a:custGeom>
                <a:avLst/>
                <a:gdLst>
                  <a:gd name="connsiteX0" fmla="*/ 0 w 1360170"/>
                  <a:gd name="connsiteY0" fmla="*/ 461010 h 461010"/>
                  <a:gd name="connsiteX1" fmla="*/ 283845 w 1360170"/>
                  <a:gd name="connsiteY1" fmla="*/ 5715 h 461010"/>
                  <a:gd name="connsiteX2" fmla="*/ 1360170 w 1360170"/>
                  <a:gd name="connsiteY2" fmla="*/ 0 h 461010"/>
                  <a:gd name="connsiteX0" fmla="*/ 0 w 1162050"/>
                  <a:gd name="connsiteY0" fmla="*/ 457200 h 457200"/>
                  <a:gd name="connsiteX1" fmla="*/ 283845 w 1162050"/>
                  <a:gd name="connsiteY1" fmla="*/ 1905 h 457200"/>
                  <a:gd name="connsiteX2" fmla="*/ 1162050 w 1162050"/>
                  <a:gd name="connsiteY2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50" h="457200">
                    <a:moveTo>
                      <a:pt x="0" y="457200"/>
                    </a:moveTo>
                    <a:lnTo>
                      <a:pt x="283845" y="1905"/>
                    </a:lnTo>
                    <a:lnTo>
                      <a:pt x="1162050" y="0"/>
                    </a:lnTo>
                  </a:path>
                </a:pathLst>
              </a:custGeom>
              <a:noFill/>
              <a:ln>
                <a:solidFill>
                  <a:srgbClr val="33AC7B"/>
                </a:soli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70D8D328-8B57-4AA4-B6B6-8277102E1A12}"/>
                  </a:ext>
                </a:extLst>
              </p:cNvPr>
              <p:cNvSpPr/>
              <p:nvPr/>
            </p:nvSpPr>
            <p:spPr>
              <a:xfrm>
                <a:off x="2367135" y="2527330"/>
                <a:ext cx="1932432" cy="4285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r"/>
                <a:r>
                  <a:rPr lang="zh-CN" altLang="en-US" sz="1200" b="1" dirty="0">
                    <a:solidFill>
                      <a:schemeClr val="bg2">
                        <a:lumMod val="25000"/>
                      </a:schemeClr>
                    </a:solidFill>
                    <a:cs typeface="+mn-ea"/>
                    <a:sym typeface="+mn-lt"/>
                  </a:rPr>
                  <a:t>网课销售</a:t>
                </a:r>
              </a:p>
            </p:txBody>
          </p:sp>
        </p:grpSp>
      </p:grpSp>
      <p:sp>
        <p:nvSpPr>
          <p:cNvPr id="33" name="内容占位符 32">
            <a:extLst>
              <a:ext uri="{FF2B5EF4-FFF2-40B4-BE49-F238E27FC236}">
                <a16:creationId xmlns:a16="http://schemas.microsoft.com/office/drawing/2014/main" id="{BA55C06E-8CB0-4E87-BF5C-FF62DE8D5EA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产业规模分析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9665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39D32364-1A34-4FCE-BF26-4878D2A684C5}"/>
              </a:ext>
            </a:extLst>
          </p:cNvPr>
          <p:cNvSpPr/>
          <p:nvPr/>
        </p:nvSpPr>
        <p:spPr>
          <a:xfrm>
            <a:off x="5848720" y="5359389"/>
            <a:ext cx="6343280" cy="205538"/>
          </a:xfrm>
          <a:custGeom>
            <a:avLst/>
            <a:gdLst>
              <a:gd name="connsiteX0" fmla="*/ 0 w 6343280"/>
              <a:gd name="connsiteY0" fmla="*/ 0 h 205538"/>
              <a:gd name="connsiteX1" fmla="*/ 6343280 w 6343280"/>
              <a:gd name="connsiteY1" fmla="*/ 3059 h 205538"/>
              <a:gd name="connsiteX2" fmla="*/ 6343280 w 6343280"/>
              <a:gd name="connsiteY2" fmla="*/ 205538 h 205538"/>
              <a:gd name="connsiteX3" fmla="*/ 215971 w 6343280"/>
              <a:gd name="connsiteY3" fmla="*/ 205538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3280" h="205538">
                <a:moveTo>
                  <a:pt x="0" y="0"/>
                </a:moveTo>
                <a:lnTo>
                  <a:pt x="6343280" y="3059"/>
                </a:lnTo>
                <a:lnTo>
                  <a:pt x="6343280" y="205538"/>
                </a:lnTo>
                <a:lnTo>
                  <a:pt x="215971" y="205538"/>
                </a:lnTo>
                <a:close/>
              </a:path>
            </a:pathLst>
          </a:custGeom>
          <a:solidFill>
            <a:srgbClr val="33A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7" name="任意多边形: 形状 136">
            <a:extLst>
              <a:ext uri="{FF2B5EF4-FFF2-40B4-BE49-F238E27FC236}">
                <a16:creationId xmlns:a16="http://schemas.microsoft.com/office/drawing/2014/main" id="{B7886A9C-BECE-4B29-8ACC-8D8433CD4A2A}"/>
              </a:ext>
            </a:extLst>
          </p:cNvPr>
          <p:cNvSpPr/>
          <p:nvPr/>
        </p:nvSpPr>
        <p:spPr>
          <a:xfrm>
            <a:off x="4709160" y="3254288"/>
            <a:ext cx="7482840" cy="2207871"/>
          </a:xfrm>
          <a:custGeom>
            <a:avLst/>
            <a:gdLst>
              <a:gd name="connsiteX0" fmla="*/ 1 w 7482840"/>
              <a:gd name="connsiteY0" fmla="*/ 1836641 h 2207871"/>
              <a:gd name="connsiteX1" fmla="*/ 1 w 7482840"/>
              <a:gd name="connsiteY1" fmla="*/ 2207871 h 2207871"/>
              <a:gd name="connsiteX2" fmla="*/ 420500 w 7482840"/>
              <a:gd name="connsiteY2" fmla="*/ 2207871 h 2207871"/>
              <a:gd name="connsiteX3" fmla="*/ 0 w 7482840"/>
              <a:gd name="connsiteY3" fmla="*/ 0 h 2207871"/>
              <a:gd name="connsiteX4" fmla="*/ 7482840 w 7482840"/>
              <a:gd name="connsiteY4" fmla="*/ 0 h 2207871"/>
              <a:gd name="connsiteX5" fmla="*/ 7482840 w 7482840"/>
              <a:gd name="connsiteY5" fmla="*/ 2207871 h 2207871"/>
              <a:gd name="connsiteX6" fmla="*/ 0 w 7482840"/>
              <a:gd name="connsiteY6" fmla="*/ 2207871 h 220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82840" h="2207871">
                <a:moveTo>
                  <a:pt x="1" y="1836641"/>
                </a:moveTo>
                <a:lnTo>
                  <a:pt x="1" y="2207871"/>
                </a:lnTo>
                <a:lnTo>
                  <a:pt x="420500" y="2207871"/>
                </a:lnTo>
                <a:close/>
                <a:moveTo>
                  <a:pt x="0" y="0"/>
                </a:moveTo>
                <a:lnTo>
                  <a:pt x="7482840" y="0"/>
                </a:lnTo>
                <a:lnTo>
                  <a:pt x="7482840" y="2207871"/>
                </a:lnTo>
                <a:lnTo>
                  <a:pt x="0" y="2207871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9" name="矩形 118" hidden="1">
            <a:extLst>
              <a:ext uri="{FF2B5EF4-FFF2-40B4-BE49-F238E27FC236}">
                <a16:creationId xmlns:a16="http://schemas.microsoft.com/office/drawing/2014/main" id="{59E4BCC2-F071-420B-A25A-FE698029D2D6}"/>
              </a:ext>
            </a:extLst>
          </p:cNvPr>
          <p:cNvSpPr/>
          <p:nvPr/>
        </p:nvSpPr>
        <p:spPr>
          <a:xfrm>
            <a:off x="5709920" y="1596207"/>
            <a:ext cx="3019584" cy="21522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A46BC2C6-23DA-434A-AC95-EA6FCE38081E}"/>
              </a:ext>
            </a:extLst>
          </p:cNvPr>
          <p:cNvSpPr/>
          <p:nvPr/>
        </p:nvSpPr>
        <p:spPr>
          <a:xfrm flipV="1">
            <a:off x="1267918" y="6473541"/>
            <a:ext cx="10924082" cy="205538"/>
          </a:xfrm>
          <a:custGeom>
            <a:avLst/>
            <a:gdLst>
              <a:gd name="connsiteX0" fmla="*/ 215971 w 10924082"/>
              <a:gd name="connsiteY0" fmla="*/ 205538 h 205538"/>
              <a:gd name="connsiteX1" fmla="*/ 10924082 w 10924082"/>
              <a:gd name="connsiteY1" fmla="*/ 205538 h 205538"/>
              <a:gd name="connsiteX2" fmla="*/ 10924082 w 10924082"/>
              <a:gd name="connsiteY2" fmla="*/ 5267 h 205538"/>
              <a:gd name="connsiteX3" fmla="*/ 0 w 10924082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4082" h="205538">
                <a:moveTo>
                  <a:pt x="215971" y="205538"/>
                </a:moveTo>
                <a:lnTo>
                  <a:pt x="10924082" y="205538"/>
                </a:lnTo>
                <a:lnTo>
                  <a:pt x="10924082" y="526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D03B"/>
              </a:gs>
              <a:gs pos="100000">
                <a:srgbClr val="F0914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C366283F-B2D0-4250-A9C3-DD1CAECC79D9}"/>
              </a:ext>
            </a:extLst>
          </p:cNvPr>
          <p:cNvSpPr/>
          <p:nvPr/>
        </p:nvSpPr>
        <p:spPr>
          <a:xfrm flipV="1">
            <a:off x="343007" y="6658646"/>
            <a:ext cx="11853440" cy="205538"/>
          </a:xfrm>
          <a:custGeom>
            <a:avLst/>
            <a:gdLst>
              <a:gd name="connsiteX0" fmla="*/ 0 w 11691515"/>
              <a:gd name="connsiteY0" fmla="*/ 0 h 205538"/>
              <a:gd name="connsiteX1" fmla="*/ 11691515 w 11691515"/>
              <a:gd name="connsiteY1" fmla="*/ 0 h 205538"/>
              <a:gd name="connsiteX2" fmla="*/ 11691515 w 11691515"/>
              <a:gd name="connsiteY2" fmla="*/ 205538 h 205538"/>
              <a:gd name="connsiteX3" fmla="*/ 215971 w 11691515"/>
              <a:gd name="connsiteY3" fmla="*/ 205538 h 205538"/>
              <a:gd name="connsiteX0" fmla="*/ 0 w 11843915"/>
              <a:gd name="connsiteY0" fmla="*/ 0 h 205538"/>
              <a:gd name="connsiteX1" fmla="*/ 11843915 w 11843915"/>
              <a:gd name="connsiteY1" fmla="*/ 5715 h 205538"/>
              <a:gd name="connsiteX2" fmla="*/ 11691515 w 11843915"/>
              <a:gd name="connsiteY2" fmla="*/ 205538 h 205538"/>
              <a:gd name="connsiteX3" fmla="*/ 215971 w 11843915"/>
              <a:gd name="connsiteY3" fmla="*/ 205538 h 205538"/>
              <a:gd name="connsiteX4" fmla="*/ 0 w 11843915"/>
              <a:gd name="connsiteY4" fmla="*/ 0 h 205538"/>
              <a:gd name="connsiteX0" fmla="*/ 0 w 11851535"/>
              <a:gd name="connsiteY0" fmla="*/ 0 h 205538"/>
              <a:gd name="connsiteX1" fmla="*/ 11843915 w 11851535"/>
              <a:gd name="connsiteY1" fmla="*/ 5715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1535"/>
              <a:gd name="connsiteY0" fmla="*/ 0 h 205538"/>
              <a:gd name="connsiteX1" fmla="*/ 11845820 w 11851535"/>
              <a:gd name="connsiteY1" fmla="*/ 11430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3440"/>
              <a:gd name="connsiteY0" fmla="*/ 0 h 205538"/>
              <a:gd name="connsiteX1" fmla="*/ 11853440 w 11853440"/>
              <a:gd name="connsiteY1" fmla="*/ 5715 h 205538"/>
              <a:gd name="connsiteX2" fmla="*/ 11851535 w 11853440"/>
              <a:gd name="connsiteY2" fmla="*/ 205538 h 205538"/>
              <a:gd name="connsiteX3" fmla="*/ 215971 w 11853440"/>
              <a:gd name="connsiteY3" fmla="*/ 205538 h 205538"/>
              <a:gd name="connsiteX4" fmla="*/ 0 w 11853440"/>
              <a:gd name="connsiteY4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3440" h="205538">
                <a:moveTo>
                  <a:pt x="0" y="0"/>
                </a:moveTo>
                <a:lnTo>
                  <a:pt x="11853440" y="5715"/>
                </a:lnTo>
                <a:lnTo>
                  <a:pt x="11851535" y="205538"/>
                </a:lnTo>
                <a:lnTo>
                  <a:pt x="215971" y="205538"/>
                </a:lnTo>
                <a:lnTo>
                  <a:pt x="0" y="0"/>
                </a:lnTo>
                <a:close/>
              </a:path>
            </a:pathLst>
          </a:custGeom>
          <a:solidFill>
            <a:srgbClr val="33A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FA36203B-F989-4DA6-A4EB-EAD41CDD59BD}"/>
              </a:ext>
            </a:extLst>
          </p:cNvPr>
          <p:cNvSpPr/>
          <p:nvPr/>
        </p:nvSpPr>
        <p:spPr>
          <a:xfrm>
            <a:off x="5476467" y="2067317"/>
            <a:ext cx="6298973" cy="1037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微软成立于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1975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年，由比尔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·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盖茨与保罗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·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艾伦共同创办，是一家位于美国的跨国科技企业，是世界</a:t>
            </a:r>
            <a:r>
              <a:rPr lang="en-US" altLang="zh-CN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PC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软件开发的先导。公司总部设立在华盛顿州的雷德蒙德，以研发、制造、授权和提供广泛的电脑软件服务业务为主</a:t>
            </a:r>
          </a:p>
        </p:txBody>
      </p:sp>
      <p:sp>
        <p:nvSpPr>
          <p:cNvPr id="128" name="矩形 127">
            <a:extLst>
              <a:ext uri="{FF2B5EF4-FFF2-40B4-BE49-F238E27FC236}">
                <a16:creationId xmlns:a16="http://schemas.microsoft.com/office/drawing/2014/main" id="{A23FBA67-40DC-45D3-81E8-9E5146BD8E0F}"/>
              </a:ext>
            </a:extLst>
          </p:cNvPr>
          <p:cNvSpPr/>
          <p:nvPr/>
        </p:nvSpPr>
        <p:spPr>
          <a:xfrm>
            <a:off x="5460636" y="1664303"/>
            <a:ext cx="1686291" cy="428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zh-CN" altLang="en-US" b="1" dirty="0">
                <a:gradFill>
                  <a:gsLst>
                    <a:gs pos="29000">
                      <a:schemeClr val="accent1"/>
                    </a:gs>
                    <a:gs pos="100000">
                      <a:schemeClr val="accent3"/>
                    </a:gs>
                  </a:gsLst>
                  <a:lin ang="2700000" scaled="1"/>
                </a:gradFill>
                <a:cs typeface="+mn-ea"/>
                <a:sym typeface="+mn-lt"/>
              </a:rPr>
              <a:t>市场概况介绍</a:t>
            </a:r>
          </a:p>
        </p:txBody>
      </p:sp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37694206-570C-433C-92E1-A5D723A2C6B4}"/>
              </a:ext>
            </a:extLst>
          </p:cNvPr>
          <p:cNvGrpSpPr/>
          <p:nvPr/>
        </p:nvGrpSpPr>
        <p:grpSpPr>
          <a:xfrm>
            <a:off x="7219515" y="1810433"/>
            <a:ext cx="528650" cy="136252"/>
            <a:chOff x="875048" y="5104011"/>
            <a:chExt cx="528650" cy="136252"/>
          </a:xfrm>
          <a:solidFill>
            <a:schemeClr val="accent3"/>
          </a:solidFill>
        </p:grpSpPr>
        <p:sp>
          <p:nvSpPr>
            <p:cNvPr id="130" name="箭头: V 形 129">
              <a:extLst>
                <a:ext uri="{FF2B5EF4-FFF2-40B4-BE49-F238E27FC236}">
                  <a16:creationId xmlns:a16="http://schemas.microsoft.com/office/drawing/2014/main" id="{C772C355-41F5-4401-A825-56DD9F6C6DD8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rgbClr val="F0914A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alpha val="6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31" name="箭头: V 形 130">
              <a:extLst>
                <a:ext uri="{FF2B5EF4-FFF2-40B4-BE49-F238E27FC236}">
                  <a16:creationId xmlns:a16="http://schemas.microsoft.com/office/drawing/2014/main" id="{2DE5027B-5F9D-4415-AB26-ADB902D87143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rgbClr val="F0914A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32" name="箭头: V 形 131">
              <a:extLst>
                <a:ext uri="{FF2B5EF4-FFF2-40B4-BE49-F238E27FC236}">
                  <a16:creationId xmlns:a16="http://schemas.microsoft.com/office/drawing/2014/main" id="{42C70ADB-5B66-4803-A709-C8896FE42AFE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40" name="内容占位符 139">
            <a:extLst>
              <a:ext uri="{FF2B5EF4-FFF2-40B4-BE49-F238E27FC236}">
                <a16:creationId xmlns:a16="http://schemas.microsoft.com/office/drawing/2014/main" id="{6813E203-84E5-4E27-8956-51226AECB2E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目标市场概括</a:t>
            </a:r>
          </a:p>
        </p:txBody>
      </p:sp>
      <p:pic>
        <p:nvPicPr>
          <p:cNvPr id="146" name="图片占位符 145" descr="蓝色的高楼&#10;&#10;描述已自动生成">
            <a:extLst>
              <a:ext uri="{FF2B5EF4-FFF2-40B4-BE49-F238E27FC236}">
                <a16:creationId xmlns:a16="http://schemas.microsoft.com/office/drawing/2014/main" id="{B3BBDEB4-07C5-42AA-A59D-9B752183163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r="13014"/>
          <a:stretch>
            <a:fillRect/>
          </a:stretch>
        </p:blipFill>
        <p:spPr/>
      </p:pic>
      <p:grpSp>
        <p:nvGrpSpPr>
          <p:cNvPr id="157" name="组合 156">
            <a:extLst>
              <a:ext uri="{FF2B5EF4-FFF2-40B4-BE49-F238E27FC236}">
                <a16:creationId xmlns:a16="http://schemas.microsoft.com/office/drawing/2014/main" id="{05CE05E2-446F-41F3-82FF-EAA193176823}"/>
              </a:ext>
            </a:extLst>
          </p:cNvPr>
          <p:cNvGrpSpPr/>
          <p:nvPr/>
        </p:nvGrpSpPr>
        <p:grpSpPr>
          <a:xfrm>
            <a:off x="5548499" y="3457575"/>
            <a:ext cx="1166122" cy="1166122"/>
            <a:chOff x="5548499" y="3457575"/>
            <a:chExt cx="1166122" cy="1166122"/>
          </a:xfrm>
        </p:grpSpPr>
        <p:sp>
          <p:nvSpPr>
            <p:cNvPr id="152" name="椭圆 151">
              <a:extLst>
                <a:ext uri="{FF2B5EF4-FFF2-40B4-BE49-F238E27FC236}">
                  <a16:creationId xmlns:a16="http://schemas.microsoft.com/office/drawing/2014/main" id="{9AEDB9B8-1060-41A5-8969-D2807B121300}"/>
                </a:ext>
              </a:extLst>
            </p:cNvPr>
            <p:cNvSpPr/>
            <p:nvPr/>
          </p:nvSpPr>
          <p:spPr>
            <a:xfrm>
              <a:off x="5548499" y="3457575"/>
              <a:ext cx="1166122" cy="1166122"/>
            </a:xfrm>
            <a:prstGeom prst="ellipse">
              <a:avLst/>
            </a:pr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9" name="椭圆 148">
              <a:extLst>
                <a:ext uri="{FF2B5EF4-FFF2-40B4-BE49-F238E27FC236}">
                  <a16:creationId xmlns:a16="http://schemas.microsoft.com/office/drawing/2014/main" id="{D52BDAE1-8072-48A0-B414-619AA355B89E}"/>
                </a:ext>
              </a:extLst>
            </p:cNvPr>
            <p:cNvSpPr/>
            <p:nvPr/>
          </p:nvSpPr>
          <p:spPr>
            <a:xfrm>
              <a:off x="5638800" y="3547876"/>
              <a:ext cx="985520" cy="9855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6" name="组合 155">
            <a:extLst>
              <a:ext uri="{FF2B5EF4-FFF2-40B4-BE49-F238E27FC236}">
                <a16:creationId xmlns:a16="http://schemas.microsoft.com/office/drawing/2014/main" id="{252E058C-9DD1-44CC-86B6-9FB326703CE4}"/>
              </a:ext>
            </a:extLst>
          </p:cNvPr>
          <p:cNvGrpSpPr/>
          <p:nvPr/>
        </p:nvGrpSpPr>
        <p:grpSpPr>
          <a:xfrm>
            <a:off x="7788284" y="3457575"/>
            <a:ext cx="1166122" cy="1166122"/>
            <a:chOff x="7788284" y="3457575"/>
            <a:chExt cx="1166122" cy="1166122"/>
          </a:xfrm>
        </p:grpSpPr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81F7CCB3-616D-47A2-97F9-F8659B2D1564}"/>
                </a:ext>
              </a:extLst>
            </p:cNvPr>
            <p:cNvSpPr/>
            <p:nvPr/>
          </p:nvSpPr>
          <p:spPr>
            <a:xfrm>
              <a:off x="7788284" y="3457575"/>
              <a:ext cx="1166122" cy="1166122"/>
            </a:xfrm>
            <a:prstGeom prst="ellipse">
              <a:avLst/>
            </a:pr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0" name="椭圆 149">
              <a:extLst>
                <a:ext uri="{FF2B5EF4-FFF2-40B4-BE49-F238E27FC236}">
                  <a16:creationId xmlns:a16="http://schemas.microsoft.com/office/drawing/2014/main" id="{229D13B3-B4AE-4085-8BBF-F783BF2FEB2D}"/>
                </a:ext>
              </a:extLst>
            </p:cNvPr>
            <p:cNvSpPr/>
            <p:nvPr/>
          </p:nvSpPr>
          <p:spPr>
            <a:xfrm>
              <a:off x="7878585" y="3547876"/>
              <a:ext cx="985520" cy="9855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5" name="组合 154">
            <a:extLst>
              <a:ext uri="{FF2B5EF4-FFF2-40B4-BE49-F238E27FC236}">
                <a16:creationId xmlns:a16="http://schemas.microsoft.com/office/drawing/2014/main" id="{F4A0EC23-BD5D-435D-9AC8-0CF4DC9633B1}"/>
              </a:ext>
            </a:extLst>
          </p:cNvPr>
          <p:cNvGrpSpPr/>
          <p:nvPr/>
        </p:nvGrpSpPr>
        <p:grpSpPr>
          <a:xfrm>
            <a:off x="10028070" y="3457575"/>
            <a:ext cx="1166122" cy="1166122"/>
            <a:chOff x="10028070" y="3457575"/>
            <a:chExt cx="1166122" cy="1166122"/>
          </a:xfrm>
        </p:grpSpPr>
        <p:sp>
          <p:nvSpPr>
            <p:cNvPr id="154" name="椭圆 153">
              <a:extLst>
                <a:ext uri="{FF2B5EF4-FFF2-40B4-BE49-F238E27FC236}">
                  <a16:creationId xmlns:a16="http://schemas.microsoft.com/office/drawing/2014/main" id="{A2DBBF8E-DDA9-4B6E-A55B-19D81AA3D62F}"/>
                </a:ext>
              </a:extLst>
            </p:cNvPr>
            <p:cNvSpPr/>
            <p:nvPr/>
          </p:nvSpPr>
          <p:spPr>
            <a:xfrm>
              <a:off x="10028070" y="3457575"/>
              <a:ext cx="1166122" cy="1166122"/>
            </a:xfrm>
            <a:prstGeom prst="ellipse">
              <a:avLst/>
            </a:pr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1" name="椭圆 150">
              <a:extLst>
                <a:ext uri="{FF2B5EF4-FFF2-40B4-BE49-F238E27FC236}">
                  <a16:creationId xmlns:a16="http://schemas.microsoft.com/office/drawing/2014/main" id="{4208F1BF-8239-4547-A914-888750313308}"/>
                </a:ext>
              </a:extLst>
            </p:cNvPr>
            <p:cNvSpPr/>
            <p:nvPr/>
          </p:nvSpPr>
          <p:spPr>
            <a:xfrm>
              <a:off x="10118371" y="3547876"/>
              <a:ext cx="985520" cy="9855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9" name="矩形 158">
            <a:extLst>
              <a:ext uri="{FF2B5EF4-FFF2-40B4-BE49-F238E27FC236}">
                <a16:creationId xmlns:a16="http://schemas.microsoft.com/office/drawing/2014/main" id="{7AA23649-B8F7-4003-848E-259347FE5869}"/>
              </a:ext>
            </a:extLst>
          </p:cNvPr>
          <p:cNvSpPr/>
          <p:nvPr/>
        </p:nvSpPr>
        <p:spPr>
          <a:xfrm>
            <a:off x="5636397" y="4772766"/>
            <a:ext cx="990326" cy="428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127000" dist="76200" dir="5400000" algn="t" rotWithShape="0">
                    <a:srgbClr val="C00000">
                      <a:alpha val="21000"/>
                    </a:srgbClr>
                  </a:outerShdw>
                </a:effectLst>
                <a:cs typeface="+mn-ea"/>
                <a:sym typeface="+mn-lt"/>
              </a:rPr>
              <a:t>概括一</a:t>
            </a:r>
          </a:p>
        </p:txBody>
      </p:sp>
      <p:sp>
        <p:nvSpPr>
          <p:cNvPr id="160" name="矩形 159">
            <a:extLst>
              <a:ext uri="{FF2B5EF4-FFF2-40B4-BE49-F238E27FC236}">
                <a16:creationId xmlns:a16="http://schemas.microsoft.com/office/drawing/2014/main" id="{6B02AAFB-5FDD-4EA9-B45A-5ACCB8AD4A22}"/>
              </a:ext>
            </a:extLst>
          </p:cNvPr>
          <p:cNvSpPr/>
          <p:nvPr/>
        </p:nvSpPr>
        <p:spPr>
          <a:xfrm>
            <a:off x="7878585" y="4772766"/>
            <a:ext cx="990326" cy="428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127000" dist="76200" dir="5400000" algn="t" rotWithShape="0">
                    <a:srgbClr val="C00000">
                      <a:alpha val="21000"/>
                    </a:srgbClr>
                  </a:outerShdw>
                </a:effectLst>
                <a:cs typeface="+mn-ea"/>
                <a:sym typeface="+mn-lt"/>
              </a:rPr>
              <a:t>概括二</a:t>
            </a:r>
          </a:p>
        </p:txBody>
      </p:sp>
      <p:sp>
        <p:nvSpPr>
          <p:cNvPr id="161" name="矩形 160">
            <a:extLst>
              <a:ext uri="{FF2B5EF4-FFF2-40B4-BE49-F238E27FC236}">
                <a16:creationId xmlns:a16="http://schemas.microsoft.com/office/drawing/2014/main" id="{BCCCBC01-9A8F-4114-B167-6C06E5E1F77C}"/>
              </a:ext>
            </a:extLst>
          </p:cNvPr>
          <p:cNvSpPr/>
          <p:nvPr/>
        </p:nvSpPr>
        <p:spPr>
          <a:xfrm>
            <a:off x="10113565" y="4772766"/>
            <a:ext cx="990326" cy="428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127000" dist="76200" dir="5400000" algn="t" rotWithShape="0">
                    <a:srgbClr val="C00000">
                      <a:alpha val="21000"/>
                    </a:srgbClr>
                  </a:outerShdw>
                </a:effectLst>
                <a:cs typeface="+mn-ea"/>
                <a:sym typeface="+mn-lt"/>
              </a:rPr>
              <a:t>概括三</a:t>
            </a:r>
          </a:p>
        </p:txBody>
      </p:sp>
      <p:sp>
        <p:nvSpPr>
          <p:cNvPr id="181" name="iconfont-1039-872568">
            <a:extLst>
              <a:ext uri="{FF2B5EF4-FFF2-40B4-BE49-F238E27FC236}">
                <a16:creationId xmlns:a16="http://schemas.microsoft.com/office/drawing/2014/main" id="{96A64309-0D34-4E91-A31A-75009FF2C033}"/>
              </a:ext>
            </a:extLst>
          </p:cNvPr>
          <p:cNvSpPr/>
          <p:nvPr/>
        </p:nvSpPr>
        <p:spPr>
          <a:xfrm>
            <a:off x="5904760" y="3771686"/>
            <a:ext cx="453602" cy="537902"/>
          </a:xfrm>
          <a:custGeom>
            <a:avLst/>
            <a:gdLst>
              <a:gd name="T0" fmla="*/ 4806 w 9450"/>
              <a:gd name="T1" fmla="*/ 2130 h 11205"/>
              <a:gd name="T2" fmla="*/ 1606 w 9450"/>
              <a:gd name="T3" fmla="*/ 705 h 11205"/>
              <a:gd name="T4" fmla="*/ 621 w 9450"/>
              <a:gd name="T5" fmla="*/ 10295 h 11205"/>
              <a:gd name="T6" fmla="*/ 9450 w 9450"/>
              <a:gd name="T7" fmla="*/ 11205 h 11205"/>
              <a:gd name="T8" fmla="*/ 1601 w 9450"/>
              <a:gd name="T9" fmla="*/ 9821 h 11205"/>
              <a:gd name="T10" fmla="*/ 1601 w 9450"/>
              <a:gd name="T11" fmla="*/ 9426 h 11205"/>
              <a:gd name="T12" fmla="*/ 1134 w 9450"/>
              <a:gd name="T13" fmla="*/ 9196 h 11205"/>
              <a:gd name="T14" fmla="*/ 1601 w 9450"/>
              <a:gd name="T15" fmla="*/ 9095 h 11205"/>
              <a:gd name="T16" fmla="*/ 1134 w 9450"/>
              <a:gd name="T17" fmla="*/ 8082 h 11205"/>
              <a:gd name="T18" fmla="*/ 1601 w 9450"/>
              <a:gd name="T19" fmla="*/ 7639 h 11205"/>
              <a:gd name="T20" fmla="*/ 1601 w 9450"/>
              <a:gd name="T21" fmla="*/ 7245 h 11205"/>
              <a:gd name="T22" fmla="*/ 1134 w 9450"/>
              <a:gd name="T23" fmla="*/ 7039 h 11205"/>
              <a:gd name="T24" fmla="*/ 1601 w 9450"/>
              <a:gd name="T25" fmla="*/ 6912 h 11205"/>
              <a:gd name="T26" fmla="*/ 1134 w 9450"/>
              <a:gd name="T27" fmla="*/ 5923 h 11205"/>
              <a:gd name="T28" fmla="*/ 1601 w 9450"/>
              <a:gd name="T29" fmla="*/ 5457 h 11205"/>
              <a:gd name="T30" fmla="*/ 1601 w 9450"/>
              <a:gd name="T31" fmla="*/ 5064 h 11205"/>
              <a:gd name="T32" fmla="*/ 1134 w 9450"/>
              <a:gd name="T33" fmla="*/ 4881 h 11205"/>
              <a:gd name="T34" fmla="*/ 1601 w 9450"/>
              <a:gd name="T35" fmla="*/ 4730 h 11205"/>
              <a:gd name="T36" fmla="*/ 1134 w 9450"/>
              <a:gd name="T37" fmla="*/ 3767 h 11205"/>
              <a:gd name="T38" fmla="*/ 1601 w 9450"/>
              <a:gd name="T39" fmla="*/ 3275 h 11205"/>
              <a:gd name="T40" fmla="*/ 1601 w 9450"/>
              <a:gd name="T41" fmla="*/ 2880 h 11205"/>
              <a:gd name="T42" fmla="*/ 1134 w 9450"/>
              <a:gd name="T43" fmla="*/ 2724 h 11205"/>
              <a:gd name="T44" fmla="*/ 1601 w 9450"/>
              <a:gd name="T45" fmla="*/ 2547 h 11205"/>
              <a:gd name="T46" fmla="*/ 1905 w 9450"/>
              <a:gd name="T47" fmla="*/ 9341 h 11205"/>
              <a:gd name="T48" fmla="*/ 2415 w 9450"/>
              <a:gd name="T49" fmla="*/ 8926 h 11205"/>
              <a:gd name="T50" fmla="*/ 2415 w 9450"/>
              <a:gd name="T51" fmla="*/ 8496 h 11205"/>
              <a:gd name="T52" fmla="*/ 1905 w 9450"/>
              <a:gd name="T53" fmla="*/ 8305 h 11205"/>
              <a:gd name="T54" fmla="*/ 2415 w 9450"/>
              <a:gd name="T55" fmla="*/ 8185 h 11205"/>
              <a:gd name="T56" fmla="*/ 1905 w 9450"/>
              <a:gd name="T57" fmla="*/ 7141 h 11205"/>
              <a:gd name="T58" fmla="*/ 2415 w 9450"/>
              <a:gd name="T59" fmla="*/ 6701 h 11205"/>
              <a:gd name="T60" fmla="*/ 2415 w 9450"/>
              <a:gd name="T61" fmla="*/ 6271 h 11205"/>
              <a:gd name="T62" fmla="*/ 1905 w 9450"/>
              <a:gd name="T63" fmla="*/ 6106 h 11205"/>
              <a:gd name="T64" fmla="*/ 2415 w 9450"/>
              <a:gd name="T65" fmla="*/ 5959 h 11205"/>
              <a:gd name="T66" fmla="*/ 1905 w 9450"/>
              <a:gd name="T67" fmla="*/ 4944 h 11205"/>
              <a:gd name="T68" fmla="*/ 2415 w 9450"/>
              <a:gd name="T69" fmla="*/ 4475 h 11205"/>
              <a:gd name="T70" fmla="*/ 2415 w 9450"/>
              <a:gd name="T71" fmla="*/ 4045 h 11205"/>
              <a:gd name="T72" fmla="*/ 1905 w 9450"/>
              <a:gd name="T73" fmla="*/ 3907 h 11205"/>
              <a:gd name="T74" fmla="*/ 2415 w 9450"/>
              <a:gd name="T75" fmla="*/ 3734 h 11205"/>
              <a:gd name="T76" fmla="*/ 1905 w 9450"/>
              <a:gd name="T77" fmla="*/ 2745 h 11205"/>
              <a:gd name="T78" fmla="*/ 2415 w 9450"/>
              <a:gd name="T79" fmla="*/ 2250 h 11205"/>
              <a:gd name="T80" fmla="*/ 2415 w 9450"/>
              <a:gd name="T81" fmla="*/ 1818 h 11205"/>
              <a:gd name="T82" fmla="*/ 4109 w 9450"/>
              <a:gd name="T83" fmla="*/ 3380 h 11205"/>
              <a:gd name="T84" fmla="*/ 3485 w 9450"/>
              <a:gd name="T85" fmla="*/ 3499 h 11205"/>
              <a:gd name="T86" fmla="*/ 4121 w 9450"/>
              <a:gd name="T87" fmla="*/ 5682 h 11205"/>
              <a:gd name="T88" fmla="*/ 3504 w 9450"/>
              <a:gd name="T89" fmla="*/ 6687 h 11205"/>
              <a:gd name="T90" fmla="*/ 3508 w 9450"/>
              <a:gd name="T91" fmla="*/ 7394 h 11205"/>
              <a:gd name="T92" fmla="*/ 4138 w 9450"/>
              <a:gd name="T93" fmla="*/ 8162 h 11205"/>
              <a:gd name="T94" fmla="*/ 3514 w 9450"/>
              <a:gd name="T95" fmla="*/ 8240 h 11205"/>
              <a:gd name="T96" fmla="*/ 4146 w 9450"/>
              <a:gd name="T97" fmla="*/ 9759 h 11205"/>
              <a:gd name="T98" fmla="*/ 8269 w 9450"/>
              <a:gd name="T99" fmla="*/ 10596 h 11205"/>
              <a:gd name="T100" fmla="*/ 8269 w 9450"/>
              <a:gd name="T101" fmla="*/ 9920 h 11205"/>
              <a:gd name="T102" fmla="*/ 5334 w 9450"/>
              <a:gd name="T103" fmla="*/ 8767 h 11205"/>
              <a:gd name="T104" fmla="*/ 8269 w 9450"/>
              <a:gd name="T105" fmla="*/ 9085 h 11205"/>
              <a:gd name="T106" fmla="*/ 5328 w 9450"/>
              <a:gd name="T107" fmla="*/ 6441 h 11205"/>
              <a:gd name="T108" fmla="*/ 8328 w 9450"/>
              <a:gd name="T109" fmla="*/ 6124 h 11205"/>
              <a:gd name="T110" fmla="*/ 8328 w 9450"/>
              <a:gd name="T111" fmla="*/ 5447 h 11205"/>
              <a:gd name="T112" fmla="*/ 5366 w 9450"/>
              <a:gd name="T113" fmla="*/ 3779 h 11205"/>
              <a:gd name="T114" fmla="*/ 8328 w 9450"/>
              <a:gd name="T115" fmla="*/ 4534 h 11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450" h="11205">
                <a:moveTo>
                  <a:pt x="8689" y="10295"/>
                </a:moveTo>
                <a:lnTo>
                  <a:pt x="8689" y="3160"/>
                </a:lnTo>
                <a:lnTo>
                  <a:pt x="4806" y="2130"/>
                </a:lnTo>
                <a:lnTo>
                  <a:pt x="2985" y="2687"/>
                </a:lnTo>
                <a:lnTo>
                  <a:pt x="2985" y="0"/>
                </a:lnTo>
                <a:lnTo>
                  <a:pt x="1606" y="705"/>
                </a:lnTo>
                <a:lnTo>
                  <a:pt x="1606" y="1341"/>
                </a:lnTo>
                <a:lnTo>
                  <a:pt x="621" y="1914"/>
                </a:lnTo>
                <a:lnTo>
                  <a:pt x="621" y="10295"/>
                </a:lnTo>
                <a:lnTo>
                  <a:pt x="0" y="10295"/>
                </a:lnTo>
                <a:lnTo>
                  <a:pt x="0" y="11205"/>
                </a:lnTo>
                <a:lnTo>
                  <a:pt x="9450" y="11205"/>
                </a:lnTo>
                <a:lnTo>
                  <a:pt x="9450" y="10295"/>
                </a:lnTo>
                <a:lnTo>
                  <a:pt x="8689" y="10295"/>
                </a:lnTo>
                <a:close/>
                <a:moveTo>
                  <a:pt x="1601" y="9821"/>
                </a:moveTo>
                <a:cubicBezTo>
                  <a:pt x="1445" y="9852"/>
                  <a:pt x="1289" y="9884"/>
                  <a:pt x="1134" y="9915"/>
                </a:cubicBezTo>
                <a:lnTo>
                  <a:pt x="1134" y="9520"/>
                </a:lnTo>
                <a:cubicBezTo>
                  <a:pt x="1290" y="9489"/>
                  <a:pt x="1445" y="9457"/>
                  <a:pt x="1601" y="9426"/>
                </a:cubicBezTo>
                <a:lnTo>
                  <a:pt x="1601" y="9821"/>
                </a:lnTo>
                <a:close/>
                <a:moveTo>
                  <a:pt x="1601" y="9095"/>
                </a:moveTo>
                <a:cubicBezTo>
                  <a:pt x="1445" y="9129"/>
                  <a:pt x="1289" y="9162"/>
                  <a:pt x="1134" y="9196"/>
                </a:cubicBezTo>
                <a:lnTo>
                  <a:pt x="1134" y="8801"/>
                </a:lnTo>
                <a:cubicBezTo>
                  <a:pt x="1290" y="8767"/>
                  <a:pt x="1445" y="8734"/>
                  <a:pt x="1601" y="8699"/>
                </a:cubicBezTo>
                <a:lnTo>
                  <a:pt x="1601" y="9095"/>
                </a:lnTo>
                <a:close/>
                <a:moveTo>
                  <a:pt x="1601" y="8367"/>
                </a:moveTo>
                <a:cubicBezTo>
                  <a:pt x="1445" y="8404"/>
                  <a:pt x="1289" y="8441"/>
                  <a:pt x="1134" y="8477"/>
                </a:cubicBezTo>
                <a:lnTo>
                  <a:pt x="1134" y="8082"/>
                </a:lnTo>
                <a:cubicBezTo>
                  <a:pt x="1290" y="8046"/>
                  <a:pt x="1445" y="8008"/>
                  <a:pt x="1601" y="7972"/>
                </a:cubicBezTo>
                <a:lnTo>
                  <a:pt x="1601" y="8367"/>
                </a:lnTo>
                <a:close/>
                <a:moveTo>
                  <a:pt x="1601" y="7639"/>
                </a:moveTo>
                <a:cubicBezTo>
                  <a:pt x="1445" y="7679"/>
                  <a:pt x="1289" y="7717"/>
                  <a:pt x="1134" y="7757"/>
                </a:cubicBezTo>
                <a:lnTo>
                  <a:pt x="1134" y="7362"/>
                </a:lnTo>
                <a:cubicBezTo>
                  <a:pt x="1290" y="7323"/>
                  <a:pt x="1445" y="7284"/>
                  <a:pt x="1601" y="7245"/>
                </a:cubicBezTo>
                <a:lnTo>
                  <a:pt x="1601" y="7639"/>
                </a:lnTo>
                <a:close/>
                <a:moveTo>
                  <a:pt x="1601" y="6912"/>
                </a:moveTo>
                <a:cubicBezTo>
                  <a:pt x="1445" y="6955"/>
                  <a:pt x="1289" y="6997"/>
                  <a:pt x="1134" y="7039"/>
                </a:cubicBezTo>
                <a:lnTo>
                  <a:pt x="1134" y="6644"/>
                </a:lnTo>
                <a:cubicBezTo>
                  <a:pt x="1290" y="6601"/>
                  <a:pt x="1445" y="6559"/>
                  <a:pt x="1601" y="6516"/>
                </a:cubicBezTo>
                <a:lnTo>
                  <a:pt x="1601" y="6912"/>
                </a:lnTo>
                <a:close/>
                <a:moveTo>
                  <a:pt x="1601" y="6184"/>
                </a:moveTo>
                <a:cubicBezTo>
                  <a:pt x="1445" y="6229"/>
                  <a:pt x="1289" y="6274"/>
                  <a:pt x="1134" y="6319"/>
                </a:cubicBezTo>
                <a:lnTo>
                  <a:pt x="1134" y="5923"/>
                </a:lnTo>
                <a:cubicBezTo>
                  <a:pt x="1290" y="5878"/>
                  <a:pt x="1445" y="5833"/>
                  <a:pt x="1601" y="5789"/>
                </a:cubicBezTo>
                <a:lnTo>
                  <a:pt x="1601" y="6184"/>
                </a:lnTo>
                <a:close/>
                <a:moveTo>
                  <a:pt x="1601" y="5457"/>
                </a:moveTo>
                <a:cubicBezTo>
                  <a:pt x="1445" y="5505"/>
                  <a:pt x="1289" y="5554"/>
                  <a:pt x="1134" y="5601"/>
                </a:cubicBezTo>
                <a:lnTo>
                  <a:pt x="1134" y="5206"/>
                </a:lnTo>
                <a:cubicBezTo>
                  <a:pt x="1290" y="5159"/>
                  <a:pt x="1445" y="5111"/>
                  <a:pt x="1601" y="5064"/>
                </a:cubicBezTo>
                <a:lnTo>
                  <a:pt x="1601" y="5457"/>
                </a:lnTo>
                <a:close/>
                <a:moveTo>
                  <a:pt x="1601" y="4730"/>
                </a:moveTo>
                <a:cubicBezTo>
                  <a:pt x="1445" y="4780"/>
                  <a:pt x="1289" y="4831"/>
                  <a:pt x="1134" y="4881"/>
                </a:cubicBezTo>
                <a:lnTo>
                  <a:pt x="1134" y="4486"/>
                </a:lnTo>
                <a:cubicBezTo>
                  <a:pt x="1290" y="4436"/>
                  <a:pt x="1445" y="4385"/>
                  <a:pt x="1601" y="4335"/>
                </a:cubicBezTo>
                <a:lnTo>
                  <a:pt x="1601" y="4730"/>
                </a:lnTo>
                <a:close/>
                <a:moveTo>
                  <a:pt x="1601" y="4002"/>
                </a:moveTo>
                <a:cubicBezTo>
                  <a:pt x="1445" y="4056"/>
                  <a:pt x="1289" y="4109"/>
                  <a:pt x="1134" y="4162"/>
                </a:cubicBezTo>
                <a:lnTo>
                  <a:pt x="1134" y="3767"/>
                </a:lnTo>
                <a:cubicBezTo>
                  <a:pt x="1290" y="3715"/>
                  <a:pt x="1445" y="3661"/>
                  <a:pt x="1601" y="3607"/>
                </a:cubicBezTo>
                <a:lnTo>
                  <a:pt x="1601" y="4002"/>
                </a:lnTo>
                <a:close/>
                <a:moveTo>
                  <a:pt x="1601" y="3275"/>
                </a:moveTo>
                <a:cubicBezTo>
                  <a:pt x="1445" y="3331"/>
                  <a:pt x="1289" y="3386"/>
                  <a:pt x="1134" y="3442"/>
                </a:cubicBezTo>
                <a:lnTo>
                  <a:pt x="1134" y="3047"/>
                </a:lnTo>
                <a:cubicBezTo>
                  <a:pt x="1290" y="2991"/>
                  <a:pt x="1445" y="2935"/>
                  <a:pt x="1601" y="2880"/>
                </a:cubicBezTo>
                <a:lnTo>
                  <a:pt x="1601" y="3275"/>
                </a:lnTo>
                <a:close/>
                <a:moveTo>
                  <a:pt x="1601" y="2547"/>
                </a:moveTo>
                <a:cubicBezTo>
                  <a:pt x="1445" y="2606"/>
                  <a:pt x="1289" y="2665"/>
                  <a:pt x="1134" y="2724"/>
                </a:cubicBezTo>
                <a:lnTo>
                  <a:pt x="1134" y="2329"/>
                </a:lnTo>
                <a:cubicBezTo>
                  <a:pt x="1290" y="2270"/>
                  <a:pt x="1445" y="2211"/>
                  <a:pt x="1601" y="2152"/>
                </a:cubicBezTo>
                <a:lnTo>
                  <a:pt x="1601" y="2547"/>
                </a:lnTo>
                <a:close/>
                <a:moveTo>
                  <a:pt x="2415" y="9669"/>
                </a:moveTo>
                <a:cubicBezTo>
                  <a:pt x="2245" y="9702"/>
                  <a:pt x="2075" y="9736"/>
                  <a:pt x="1905" y="9771"/>
                </a:cubicBezTo>
                <a:lnTo>
                  <a:pt x="1905" y="9341"/>
                </a:lnTo>
                <a:cubicBezTo>
                  <a:pt x="2075" y="9307"/>
                  <a:pt x="2245" y="9274"/>
                  <a:pt x="2415" y="9239"/>
                </a:cubicBezTo>
                <a:lnTo>
                  <a:pt x="2415" y="9669"/>
                </a:lnTo>
                <a:close/>
                <a:moveTo>
                  <a:pt x="2415" y="8926"/>
                </a:moveTo>
                <a:cubicBezTo>
                  <a:pt x="2245" y="8964"/>
                  <a:pt x="2075" y="9000"/>
                  <a:pt x="1905" y="9037"/>
                </a:cubicBezTo>
                <a:lnTo>
                  <a:pt x="1905" y="8607"/>
                </a:lnTo>
                <a:cubicBezTo>
                  <a:pt x="2075" y="8570"/>
                  <a:pt x="2245" y="8534"/>
                  <a:pt x="2415" y="8496"/>
                </a:cubicBezTo>
                <a:lnTo>
                  <a:pt x="2415" y="8926"/>
                </a:lnTo>
                <a:close/>
                <a:moveTo>
                  <a:pt x="2415" y="8185"/>
                </a:moveTo>
                <a:lnTo>
                  <a:pt x="1905" y="8305"/>
                </a:lnTo>
                <a:lnTo>
                  <a:pt x="1905" y="7875"/>
                </a:lnTo>
                <a:lnTo>
                  <a:pt x="2415" y="7755"/>
                </a:lnTo>
                <a:lnTo>
                  <a:pt x="2415" y="8185"/>
                </a:lnTo>
                <a:close/>
                <a:moveTo>
                  <a:pt x="2415" y="7442"/>
                </a:moveTo>
                <a:cubicBezTo>
                  <a:pt x="2245" y="7485"/>
                  <a:pt x="2075" y="7529"/>
                  <a:pt x="1905" y="7571"/>
                </a:cubicBezTo>
                <a:lnTo>
                  <a:pt x="1905" y="7141"/>
                </a:lnTo>
                <a:cubicBezTo>
                  <a:pt x="2075" y="7099"/>
                  <a:pt x="2245" y="7055"/>
                  <a:pt x="2415" y="7012"/>
                </a:cubicBezTo>
                <a:lnTo>
                  <a:pt x="2415" y="7442"/>
                </a:lnTo>
                <a:close/>
                <a:moveTo>
                  <a:pt x="2415" y="6701"/>
                </a:moveTo>
                <a:cubicBezTo>
                  <a:pt x="2245" y="6747"/>
                  <a:pt x="2075" y="6794"/>
                  <a:pt x="1905" y="6839"/>
                </a:cubicBezTo>
                <a:lnTo>
                  <a:pt x="1905" y="6409"/>
                </a:lnTo>
                <a:cubicBezTo>
                  <a:pt x="2075" y="6362"/>
                  <a:pt x="2245" y="6316"/>
                  <a:pt x="2415" y="6271"/>
                </a:cubicBezTo>
                <a:lnTo>
                  <a:pt x="2415" y="6701"/>
                </a:lnTo>
                <a:close/>
                <a:moveTo>
                  <a:pt x="2415" y="5959"/>
                </a:moveTo>
                <a:cubicBezTo>
                  <a:pt x="2245" y="6007"/>
                  <a:pt x="2075" y="6056"/>
                  <a:pt x="1905" y="6106"/>
                </a:cubicBezTo>
                <a:lnTo>
                  <a:pt x="1905" y="5676"/>
                </a:lnTo>
                <a:cubicBezTo>
                  <a:pt x="2075" y="5627"/>
                  <a:pt x="2245" y="5579"/>
                  <a:pt x="2415" y="5529"/>
                </a:cubicBezTo>
                <a:lnTo>
                  <a:pt x="2415" y="5959"/>
                </a:lnTo>
                <a:close/>
                <a:moveTo>
                  <a:pt x="2415" y="5217"/>
                </a:moveTo>
                <a:cubicBezTo>
                  <a:pt x="2245" y="5270"/>
                  <a:pt x="2075" y="5321"/>
                  <a:pt x="1905" y="5374"/>
                </a:cubicBezTo>
                <a:lnTo>
                  <a:pt x="1905" y="4944"/>
                </a:lnTo>
                <a:cubicBezTo>
                  <a:pt x="2075" y="4891"/>
                  <a:pt x="2245" y="4840"/>
                  <a:pt x="2415" y="4787"/>
                </a:cubicBezTo>
                <a:lnTo>
                  <a:pt x="2415" y="5217"/>
                </a:lnTo>
                <a:close/>
                <a:moveTo>
                  <a:pt x="2415" y="4475"/>
                </a:moveTo>
                <a:lnTo>
                  <a:pt x="1905" y="4640"/>
                </a:lnTo>
                <a:lnTo>
                  <a:pt x="1905" y="4210"/>
                </a:lnTo>
                <a:lnTo>
                  <a:pt x="2415" y="4045"/>
                </a:lnTo>
                <a:lnTo>
                  <a:pt x="2415" y="4475"/>
                </a:lnTo>
                <a:close/>
                <a:moveTo>
                  <a:pt x="2415" y="3734"/>
                </a:moveTo>
                <a:cubicBezTo>
                  <a:pt x="2245" y="3791"/>
                  <a:pt x="2075" y="3850"/>
                  <a:pt x="1905" y="3907"/>
                </a:cubicBezTo>
                <a:lnTo>
                  <a:pt x="1905" y="3477"/>
                </a:lnTo>
                <a:cubicBezTo>
                  <a:pt x="2075" y="3419"/>
                  <a:pt x="2245" y="3361"/>
                  <a:pt x="2415" y="3304"/>
                </a:cubicBezTo>
                <a:lnTo>
                  <a:pt x="2415" y="3734"/>
                </a:lnTo>
                <a:close/>
                <a:moveTo>
                  <a:pt x="2415" y="2992"/>
                </a:moveTo>
                <a:cubicBezTo>
                  <a:pt x="2245" y="3054"/>
                  <a:pt x="2075" y="3115"/>
                  <a:pt x="1905" y="3175"/>
                </a:cubicBezTo>
                <a:lnTo>
                  <a:pt x="1905" y="2745"/>
                </a:lnTo>
                <a:cubicBezTo>
                  <a:pt x="2075" y="2684"/>
                  <a:pt x="2245" y="2622"/>
                  <a:pt x="2415" y="2562"/>
                </a:cubicBezTo>
                <a:lnTo>
                  <a:pt x="2415" y="2992"/>
                </a:lnTo>
                <a:close/>
                <a:moveTo>
                  <a:pt x="2415" y="2250"/>
                </a:moveTo>
                <a:lnTo>
                  <a:pt x="1905" y="2441"/>
                </a:lnTo>
                <a:lnTo>
                  <a:pt x="1905" y="2011"/>
                </a:lnTo>
                <a:cubicBezTo>
                  <a:pt x="2075" y="1947"/>
                  <a:pt x="2245" y="1884"/>
                  <a:pt x="2415" y="1818"/>
                </a:cubicBezTo>
                <a:lnTo>
                  <a:pt x="2415" y="2250"/>
                </a:lnTo>
                <a:close/>
                <a:moveTo>
                  <a:pt x="3485" y="3499"/>
                </a:moveTo>
                <a:lnTo>
                  <a:pt x="4109" y="3380"/>
                </a:lnTo>
                <a:lnTo>
                  <a:pt x="4113" y="4086"/>
                </a:lnTo>
                <a:lnTo>
                  <a:pt x="3489" y="4205"/>
                </a:lnTo>
                <a:lnTo>
                  <a:pt x="3485" y="3499"/>
                </a:lnTo>
                <a:close/>
                <a:moveTo>
                  <a:pt x="3494" y="5092"/>
                </a:moveTo>
                <a:lnTo>
                  <a:pt x="4118" y="4974"/>
                </a:lnTo>
                <a:lnTo>
                  <a:pt x="4121" y="5682"/>
                </a:lnTo>
                <a:lnTo>
                  <a:pt x="3498" y="5801"/>
                </a:lnTo>
                <a:lnTo>
                  <a:pt x="3494" y="5092"/>
                </a:lnTo>
                <a:close/>
                <a:moveTo>
                  <a:pt x="3504" y="6687"/>
                </a:moveTo>
                <a:lnTo>
                  <a:pt x="4128" y="6569"/>
                </a:lnTo>
                <a:lnTo>
                  <a:pt x="4131" y="7275"/>
                </a:lnTo>
                <a:lnTo>
                  <a:pt x="3508" y="7394"/>
                </a:lnTo>
                <a:lnTo>
                  <a:pt x="3504" y="6687"/>
                </a:lnTo>
                <a:close/>
                <a:moveTo>
                  <a:pt x="3514" y="8240"/>
                </a:moveTo>
                <a:lnTo>
                  <a:pt x="4138" y="8162"/>
                </a:lnTo>
                <a:lnTo>
                  <a:pt x="4143" y="8870"/>
                </a:lnTo>
                <a:lnTo>
                  <a:pt x="3519" y="8947"/>
                </a:lnTo>
                <a:lnTo>
                  <a:pt x="3514" y="8240"/>
                </a:lnTo>
                <a:close/>
                <a:moveTo>
                  <a:pt x="3526" y="10485"/>
                </a:moveTo>
                <a:lnTo>
                  <a:pt x="3523" y="9779"/>
                </a:lnTo>
                <a:lnTo>
                  <a:pt x="4146" y="9759"/>
                </a:lnTo>
                <a:lnTo>
                  <a:pt x="4150" y="10465"/>
                </a:lnTo>
                <a:lnTo>
                  <a:pt x="3526" y="10485"/>
                </a:lnTo>
                <a:close/>
                <a:moveTo>
                  <a:pt x="8269" y="10596"/>
                </a:moveTo>
                <a:lnTo>
                  <a:pt x="5328" y="10497"/>
                </a:lnTo>
                <a:lnTo>
                  <a:pt x="5328" y="9821"/>
                </a:lnTo>
                <a:lnTo>
                  <a:pt x="8269" y="9920"/>
                </a:lnTo>
                <a:lnTo>
                  <a:pt x="8269" y="10596"/>
                </a:lnTo>
                <a:close/>
                <a:moveTo>
                  <a:pt x="8269" y="9085"/>
                </a:moveTo>
                <a:lnTo>
                  <a:pt x="5334" y="8767"/>
                </a:lnTo>
                <a:lnTo>
                  <a:pt x="5328" y="8040"/>
                </a:lnTo>
                <a:lnTo>
                  <a:pt x="8269" y="8409"/>
                </a:lnTo>
                <a:lnTo>
                  <a:pt x="8269" y="9085"/>
                </a:lnTo>
                <a:close/>
                <a:moveTo>
                  <a:pt x="8269" y="7615"/>
                </a:moveTo>
                <a:lnTo>
                  <a:pt x="5328" y="7117"/>
                </a:lnTo>
                <a:lnTo>
                  <a:pt x="5328" y="6441"/>
                </a:lnTo>
                <a:lnTo>
                  <a:pt x="8269" y="6939"/>
                </a:lnTo>
                <a:lnTo>
                  <a:pt x="8269" y="7615"/>
                </a:lnTo>
                <a:close/>
                <a:moveTo>
                  <a:pt x="8328" y="6124"/>
                </a:moveTo>
                <a:lnTo>
                  <a:pt x="5326" y="5507"/>
                </a:lnTo>
                <a:lnTo>
                  <a:pt x="5326" y="4831"/>
                </a:lnTo>
                <a:lnTo>
                  <a:pt x="8328" y="5447"/>
                </a:lnTo>
                <a:lnTo>
                  <a:pt x="8328" y="6124"/>
                </a:lnTo>
                <a:close/>
                <a:moveTo>
                  <a:pt x="8328" y="4534"/>
                </a:moveTo>
                <a:lnTo>
                  <a:pt x="5366" y="3779"/>
                </a:lnTo>
                <a:lnTo>
                  <a:pt x="5366" y="3102"/>
                </a:lnTo>
                <a:lnTo>
                  <a:pt x="8328" y="3857"/>
                </a:lnTo>
                <a:lnTo>
                  <a:pt x="8328" y="4534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78" name="apartments_88945">
            <a:extLst>
              <a:ext uri="{FF2B5EF4-FFF2-40B4-BE49-F238E27FC236}">
                <a16:creationId xmlns:a16="http://schemas.microsoft.com/office/drawing/2014/main" id="{6CA07B4D-6784-48EA-A259-BC83E2A695A8}"/>
              </a:ext>
            </a:extLst>
          </p:cNvPr>
          <p:cNvSpPr/>
          <p:nvPr/>
        </p:nvSpPr>
        <p:spPr>
          <a:xfrm>
            <a:off x="8111473" y="3767925"/>
            <a:ext cx="519744" cy="533340"/>
          </a:xfrm>
          <a:custGeom>
            <a:avLst/>
            <a:gdLst>
              <a:gd name="T0" fmla="*/ 386 w 10910"/>
              <a:gd name="T1" fmla="*/ 10615 h 11196"/>
              <a:gd name="T2" fmla="*/ 10484 w 10910"/>
              <a:gd name="T3" fmla="*/ 10593 h 11196"/>
              <a:gd name="T4" fmla="*/ 5768 w 10910"/>
              <a:gd name="T5" fmla="*/ 10687 h 11196"/>
              <a:gd name="T6" fmla="*/ 10903 w 10910"/>
              <a:gd name="T7" fmla="*/ 1353 h 11196"/>
              <a:gd name="T8" fmla="*/ 5994 w 10910"/>
              <a:gd name="T9" fmla="*/ 11196 h 11196"/>
              <a:gd name="T10" fmla="*/ 10903 w 10910"/>
              <a:gd name="T11" fmla="*/ 1353 h 11196"/>
              <a:gd name="T12" fmla="*/ 6656 w 10910"/>
              <a:gd name="T13" fmla="*/ 10071 h 11196"/>
              <a:gd name="T14" fmla="*/ 9936 w 10910"/>
              <a:gd name="T15" fmla="*/ 9397 h 11196"/>
              <a:gd name="T16" fmla="*/ 9936 w 10910"/>
              <a:gd name="T17" fmla="*/ 8379 h 11196"/>
              <a:gd name="T18" fmla="*/ 6655 w 10910"/>
              <a:gd name="T19" fmla="*/ 7148 h 11196"/>
              <a:gd name="T20" fmla="*/ 9935 w 10910"/>
              <a:gd name="T21" fmla="*/ 8379 h 11196"/>
              <a:gd name="T22" fmla="*/ 9936 w 10910"/>
              <a:gd name="T23" fmla="*/ 6587 h 11196"/>
              <a:gd name="T24" fmla="*/ 6655 w 10910"/>
              <a:gd name="T25" fmla="*/ 5262 h 11196"/>
              <a:gd name="T26" fmla="*/ 9935 w 10910"/>
              <a:gd name="T27" fmla="*/ 6587 h 11196"/>
              <a:gd name="T28" fmla="*/ 9936 w 10910"/>
              <a:gd name="T29" fmla="*/ 4748 h 11196"/>
              <a:gd name="T30" fmla="*/ 6655 w 10910"/>
              <a:gd name="T31" fmla="*/ 3266 h 11196"/>
              <a:gd name="T32" fmla="*/ 9935 w 10910"/>
              <a:gd name="T33" fmla="*/ 4748 h 11196"/>
              <a:gd name="T34" fmla="*/ 9936 w 10910"/>
              <a:gd name="T35" fmla="*/ 2906 h 11196"/>
              <a:gd name="T36" fmla="*/ 6655 w 10910"/>
              <a:gd name="T37" fmla="*/ 1228 h 11196"/>
              <a:gd name="T38" fmla="*/ 9935 w 10910"/>
              <a:gd name="T39" fmla="*/ 2906 h 11196"/>
              <a:gd name="T40" fmla="*/ 3253 w 10910"/>
              <a:gd name="T41" fmla="*/ 3806 h 11196"/>
              <a:gd name="T42" fmla="*/ 2143 w 10910"/>
              <a:gd name="T43" fmla="*/ 1962 h 11196"/>
              <a:gd name="T44" fmla="*/ 0 w 10910"/>
              <a:gd name="T45" fmla="*/ 4776 h 11196"/>
              <a:gd name="T46" fmla="*/ 1534 w 10910"/>
              <a:gd name="T47" fmla="*/ 5260 h 11196"/>
              <a:gd name="T48" fmla="*/ 0 w 10910"/>
              <a:gd name="T49" fmla="*/ 5971 h 11196"/>
              <a:gd name="T50" fmla="*/ 1534 w 10910"/>
              <a:gd name="T51" fmla="*/ 6455 h 11196"/>
              <a:gd name="T52" fmla="*/ 0 w 10910"/>
              <a:gd name="T53" fmla="*/ 7166 h 11196"/>
              <a:gd name="T54" fmla="*/ 1534 w 10910"/>
              <a:gd name="T55" fmla="*/ 7650 h 11196"/>
              <a:gd name="T56" fmla="*/ 0 w 10910"/>
              <a:gd name="T57" fmla="*/ 8360 h 11196"/>
              <a:gd name="T58" fmla="*/ 1534 w 10910"/>
              <a:gd name="T59" fmla="*/ 8843 h 11196"/>
              <a:gd name="T60" fmla="*/ 0 w 10910"/>
              <a:gd name="T61" fmla="*/ 9555 h 11196"/>
              <a:gd name="T62" fmla="*/ 1534 w 10910"/>
              <a:gd name="T63" fmla="*/ 10038 h 11196"/>
              <a:gd name="T64" fmla="*/ 0 w 10910"/>
              <a:gd name="T65" fmla="*/ 10652 h 11196"/>
              <a:gd name="T66" fmla="*/ 5683 w 10910"/>
              <a:gd name="T67" fmla="*/ 0 h 11196"/>
              <a:gd name="T68" fmla="*/ 3253 w 10910"/>
              <a:gd name="T69" fmla="*/ 3806 h 11196"/>
              <a:gd name="T70" fmla="*/ 4141 w 10910"/>
              <a:gd name="T71" fmla="*/ 10108 h 11196"/>
              <a:gd name="T72" fmla="*/ 4768 w 10910"/>
              <a:gd name="T73" fmla="*/ 9137 h 11196"/>
              <a:gd name="T74" fmla="*/ 4761 w 10910"/>
              <a:gd name="T75" fmla="*/ 8095 h 11196"/>
              <a:gd name="T76" fmla="*/ 4126 w 10910"/>
              <a:gd name="T77" fmla="*/ 7402 h 11196"/>
              <a:gd name="T78" fmla="*/ 4761 w 10910"/>
              <a:gd name="T79" fmla="*/ 8095 h 11196"/>
              <a:gd name="T80" fmla="*/ 4121 w 10910"/>
              <a:gd name="T81" fmla="*/ 6360 h 11196"/>
              <a:gd name="T82" fmla="*/ 4749 w 10910"/>
              <a:gd name="T83" fmla="*/ 5391 h 11196"/>
              <a:gd name="T84" fmla="*/ 4743 w 10910"/>
              <a:gd name="T85" fmla="*/ 4346 h 11196"/>
              <a:gd name="T86" fmla="*/ 4108 w 10910"/>
              <a:gd name="T87" fmla="*/ 3652 h 11196"/>
              <a:gd name="T88" fmla="*/ 4743 w 10910"/>
              <a:gd name="T89" fmla="*/ 4346 h 11196"/>
              <a:gd name="T90" fmla="*/ 4733 w 10910"/>
              <a:gd name="T91" fmla="*/ 2470 h 11196"/>
              <a:gd name="T92" fmla="*/ 4098 w 10910"/>
              <a:gd name="T93" fmla="*/ 1778 h 1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910" h="11196">
                <a:moveTo>
                  <a:pt x="404" y="10175"/>
                </a:moveTo>
                <a:lnTo>
                  <a:pt x="386" y="10615"/>
                </a:lnTo>
                <a:lnTo>
                  <a:pt x="5761" y="11195"/>
                </a:lnTo>
                <a:lnTo>
                  <a:pt x="10484" y="10593"/>
                </a:lnTo>
                <a:lnTo>
                  <a:pt x="10494" y="10117"/>
                </a:lnTo>
                <a:lnTo>
                  <a:pt x="5768" y="10687"/>
                </a:lnTo>
                <a:lnTo>
                  <a:pt x="404" y="10175"/>
                </a:lnTo>
                <a:close/>
                <a:moveTo>
                  <a:pt x="10903" y="1353"/>
                </a:moveTo>
                <a:lnTo>
                  <a:pt x="5994" y="0"/>
                </a:lnTo>
                <a:lnTo>
                  <a:pt x="5994" y="11196"/>
                </a:lnTo>
                <a:lnTo>
                  <a:pt x="10910" y="10656"/>
                </a:lnTo>
                <a:lnTo>
                  <a:pt x="10903" y="1353"/>
                </a:lnTo>
                <a:close/>
                <a:moveTo>
                  <a:pt x="9936" y="10233"/>
                </a:moveTo>
                <a:lnTo>
                  <a:pt x="6656" y="10071"/>
                </a:lnTo>
                <a:lnTo>
                  <a:pt x="6656" y="9215"/>
                </a:lnTo>
                <a:lnTo>
                  <a:pt x="9936" y="9397"/>
                </a:lnTo>
                <a:lnTo>
                  <a:pt x="9936" y="10233"/>
                </a:lnTo>
                <a:close/>
                <a:moveTo>
                  <a:pt x="9936" y="8379"/>
                </a:moveTo>
                <a:lnTo>
                  <a:pt x="6655" y="8004"/>
                </a:lnTo>
                <a:lnTo>
                  <a:pt x="6655" y="7148"/>
                </a:lnTo>
                <a:lnTo>
                  <a:pt x="9935" y="7543"/>
                </a:lnTo>
                <a:lnTo>
                  <a:pt x="9935" y="8379"/>
                </a:lnTo>
                <a:lnTo>
                  <a:pt x="9936" y="8379"/>
                </a:lnTo>
                <a:close/>
                <a:moveTo>
                  <a:pt x="9936" y="6587"/>
                </a:moveTo>
                <a:lnTo>
                  <a:pt x="6655" y="6118"/>
                </a:lnTo>
                <a:lnTo>
                  <a:pt x="6655" y="5262"/>
                </a:lnTo>
                <a:lnTo>
                  <a:pt x="9935" y="5751"/>
                </a:lnTo>
                <a:lnTo>
                  <a:pt x="9935" y="6587"/>
                </a:lnTo>
                <a:lnTo>
                  <a:pt x="9936" y="6587"/>
                </a:lnTo>
                <a:close/>
                <a:moveTo>
                  <a:pt x="9936" y="4748"/>
                </a:moveTo>
                <a:lnTo>
                  <a:pt x="6655" y="4122"/>
                </a:lnTo>
                <a:lnTo>
                  <a:pt x="6655" y="3266"/>
                </a:lnTo>
                <a:lnTo>
                  <a:pt x="9935" y="3912"/>
                </a:lnTo>
                <a:lnTo>
                  <a:pt x="9935" y="4748"/>
                </a:lnTo>
                <a:lnTo>
                  <a:pt x="9936" y="4748"/>
                </a:lnTo>
                <a:close/>
                <a:moveTo>
                  <a:pt x="9936" y="2906"/>
                </a:moveTo>
                <a:lnTo>
                  <a:pt x="6655" y="2086"/>
                </a:lnTo>
                <a:lnTo>
                  <a:pt x="6655" y="1228"/>
                </a:lnTo>
                <a:lnTo>
                  <a:pt x="9935" y="2070"/>
                </a:lnTo>
                <a:lnTo>
                  <a:pt x="9935" y="2906"/>
                </a:lnTo>
                <a:lnTo>
                  <a:pt x="9936" y="2906"/>
                </a:lnTo>
                <a:close/>
                <a:moveTo>
                  <a:pt x="3253" y="3806"/>
                </a:moveTo>
                <a:lnTo>
                  <a:pt x="2143" y="4200"/>
                </a:lnTo>
                <a:lnTo>
                  <a:pt x="2143" y="1962"/>
                </a:lnTo>
                <a:lnTo>
                  <a:pt x="0" y="4288"/>
                </a:lnTo>
                <a:lnTo>
                  <a:pt x="0" y="4776"/>
                </a:lnTo>
                <a:lnTo>
                  <a:pt x="1534" y="4776"/>
                </a:lnTo>
                <a:lnTo>
                  <a:pt x="1534" y="5260"/>
                </a:lnTo>
                <a:lnTo>
                  <a:pt x="0" y="5260"/>
                </a:lnTo>
                <a:lnTo>
                  <a:pt x="0" y="5971"/>
                </a:lnTo>
                <a:lnTo>
                  <a:pt x="1534" y="5971"/>
                </a:lnTo>
                <a:lnTo>
                  <a:pt x="1534" y="6455"/>
                </a:lnTo>
                <a:lnTo>
                  <a:pt x="0" y="6455"/>
                </a:lnTo>
                <a:lnTo>
                  <a:pt x="0" y="7166"/>
                </a:lnTo>
                <a:lnTo>
                  <a:pt x="1534" y="7166"/>
                </a:lnTo>
                <a:lnTo>
                  <a:pt x="1534" y="7650"/>
                </a:lnTo>
                <a:lnTo>
                  <a:pt x="0" y="7650"/>
                </a:lnTo>
                <a:lnTo>
                  <a:pt x="0" y="8360"/>
                </a:lnTo>
                <a:lnTo>
                  <a:pt x="1534" y="8360"/>
                </a:lnTo>
                <a:lnTo>
                  <a:pt x="1534" y="8843"/>
                </a:lnTo>
                <a:lnTo>
                  <a:pt x="0" y="8843"/>
                </a:lnTo>
                <a:lnTo>
                  <a:pt x="0" y="9555"/>
                </a:lnTo>
                <a:lnTo>
                  <a:pt x="1534" y="9555"/>
                </a:lnTo>
                <a:lnTo>
                  <a:pt x="1534" y="10038"/>
                </a:lnTo>
                <a:lnTo>
                  <a:pt x="0" y="10038"/>
                </a:lnTo>
                <a:lnTo>
                  <a:pt x="0" y="10652"/>
                </a:lnTo>
                <a:lnTo>
                  <a:pt x="5683" y="11196"/>
                </a:lnTo>
                <a:lnTo>
                  <a:pt x="5683" y="0"/>
                </a:lnTo>
                <a:lnTo>
                  <a:pt x="3253" y="895"/>
                </a:lnTo>
                <a:lnTo>
                  <a:pt x="3253" y="3806"/>
                </a:lnTo>
                <a:close/>
                <a:moveTo>
                  <a:pt x="4771" y="9968"/>
                </a:moveTo>
                <a:lnTo>
                  <a:pt x="4141" y="10108"/>
                </a:lnTo>
                <a:lnTo>
                  <a:pt x="4138" y="9277"/>
                </a:lnTo>
                <a:lnTo>
                  <a:pt x="4768" y="9137"/>
                </a:lnTo>
                <a:lnTo>
                  <a:pt x="4771" y="9968"/>
                </a:lnTo>
                <a:close/>
                <a:moveTo>
                  <a:pt x="4761" y="8095"/>
                </a:moveTo>
                <a:lnTo>
                  <a:pt x="4130" y="8235"/>
                </a:lnTo>
                <a:lnTo>
                  <a:pt x="4126" y="7402"/>
                </a:lnTo>
                <a:lnTo>
                  <a:pt x="4758" y="7262"/>
                </a:lnTo>
                <a:lnTo>
                  <a:pt x="4761" y="8095"/>
                </a:lnTo>
                <a:close/>
                <a:moveTo>
                  <a:pt x="4751" y="6220"/>
                </a:moveTo>
                <a:lnTo>
                  <a:pt x="4121" y="6360"/>
                </a:lnTo>
                <a:lnTo>
                  <a:pt x="4118" y="5530"/>
                </a:lnTo>
                <a:lnTo>
                  <a:pt x="4749" y="5391"/>
                </a:lnTo>
                <a:lnTo>
                  <a:pt x="4751" y="6220"/>
                </a:lnTo>
                <a:close/>
                <a:moveTo>
                  <a:pt x="4743" y="4346"/>
                </a:moveTo>
                <a:lnTo>
                  <a:pt x="4111" y="4485"/>
                </a:lnTo>
                <a:lnTo>
                  <a:pt x="4108" y="3652"/>
                </a:lnTo>
                <a:lnTo>
                  <a:pt x="4738" y="3512"/>
                </a:lnTo>
                <a:lnTo>
                  <a:pt x="4743" y="4346"/>
                </a:lnTo>
                <a:close/>
                <a:moveTo>
                  <a:pt x="4729" y="1640"/>
                </a:moveTo>
                <a:lnTo>
                  <a:pt x="4733" y="2470"/>
                </a:lnTo>
                <a:lnTo>
                  <a:pt x="4101" y="2610"/>
                </a:lnTo>
                <a:lnTo>
                  <a:pt x="4098" y="1778"/>
                </a:lnTo>
                <a:lnTo>
                  <a:pt x="4729" y="1640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80" name="apartments_88945">
            <a:extLst>
              <a:ext uri="{FF2B5EF4-FFF2-40B4-BE49-F238E27FC236}">
                <a16:creationId xmlns:a16="http://schemas.microsoft.com/office/drawing/2014/main" id="{11DD5B7C-F0A7-4106-89DA-3442C3F55BD7}"/>
              </a:ext>
            </a:extLst>
          </p:cNvPr>
          <p:cNvSpPr/>
          <p:nvPr/>
        </p:nvSpPr>
        <p:spPr>
          <a:xfrm>
            <a:off x="10359764" y="3767925"/>
            <a:ext cx="497928" cy="533340"/>
          </a:xfrm>
          <a:custGeom>
            <a:avLst/>
            <a:gdLst>
              <a:gd name="T0" fmla="*/ 10329 w 10458"/>
              <a:gd name="T1" fmla="*/ 10378 h 11201"/>
              <a:gd name="T2" fmla="*/ 8170 w 10458"/>
              <a:gd name="T3" fmla="*/ 2575 h 11201"/>
              <a:gd name="T4" fmla="*/ 8107 w 10458"/>
              <a:gd name="T5" fmla="*/ 10379 h 11201"/>
              <a:gd name="T6" fmla="*/ 8060 w 10458"/>
              <a:gd name="T7" fmla="*/ 0 h 11201"/>
              <a:gd name="T8" fmla="*/ 6368 w 10458"/>
              <a:gd name="T9" fmla="*/ 4791 h 11201"/>
              <a:gd name="T10" fmla="*/ 3973 w 10458"/>
              <a:gd name="T11" fmla="*/ 4058 h 11201"/>
              <a:gd name="T12" fmla="*/ 1315 w 10458"/>
              <a:gd name="T13" fmla="*/ 5863 h 11201"/>
              <a:gd name="T14" fmla="*/ 218 w 10458"/>
              <a:gd name="T15" fmla="*/ 9831 h 11201"/>
              <a:gd name="T16" fmla="*/ 129 w 10458"/>
              <a:gd name="T17" fmla="*/ 10379 h 11201"/>
              <a:gd name="T18" fmla="*/ 0 w 10458"/>
              <a:gd name="T19" fmla="*/ 11196 h 11201"/>
              <a:gd name="T20" fmla="*/ 129 w 10458"/>
              <a:gd name="T21" fmla="*/ 11201 h 11201"/>
              <a:gd name="T22" fmla="*/ 8059 w 10458"/>
              <a:gd name="T23" fmla="*/ 11196 h 11201"/>
              <a:gd name="T24" fmla="*/ 8169 w 10458"/>
              <a:gd name="T25" fmla="*/ 11201 h 11201"/>
              <a:gd name="T26" fmla="*/ 10329 w 10458"/>
              <a:gd name="T27" fmla="*/ 11196 h 11201"/>
              <a:gd name="T28" fmla="*/ 10458 w 10458"/>
              <a:gd name="T29" fmla="*/ 10378 h 11201"/>
              <a:gd name="T30" fmla="*/ 7587 w 10458"/>
              <a:gd name="T31" fmla="*/ 1739 h 11201"/>
              <a:gd name="T32" fmla="*/ 6849 w 10458"/>
              <a:gd name="T33" fmla="*/ 2476 h 11201"/>
              <a:gd name="T34" fmla="*/ 6849 w 10458"/>
              <a:gd name="T35" fmla="*/ 3403 h 11201"/>
              <a:gd name="T36" fmla="*/ 7587 w 10458"/>
              <a:gd name="T37" fmla="*/ 4140 h 11201"/>
              <a:gd name="T38" fmla="*/ 6849 w 10458"/>
              <a:gd name="T39" fmla="*/ 3403 h 11201"/>
              <a:gd name="T40" fmla="*/ 7587 w 10458"/>
              <a:gd name="T41" fmla="*/ 5065 h 11201"/>
              <a:gd name="T42" fmla="*/ 6849 w 10458"/>
              <a:gd name="T43" fmla="*/ 5803 h 11201"/>
              <a:gd name="T44" fmla="*/ 6849 w 10458"/>
              <a:gd name="T45" fmla="*/ 6728 h 11201"/>
              <a:gd name="T46" fmla="*/ 7587 w 10458"/>
              <a:gd name="T47" fmla="*/ 7465 h 11201"/>
              <a:gd name="T48" fmla="*/ 6849 w 10458"/>
              <a:gd name="T49" fmla="*/ 6728 h 11201"/>
              <a:gd name="T50" fmla="*/ 7587 w 10458"/>
              <a:gd name="T51" fmla="*/ 8390 h 11201"/>
              <a:gd name="T52" fmla="*/ 6849 w 10458"/>
              <a:gd name="T53" fmla="*/ 9128 h 11201"/>
              <a:gd name="T54" fmla="*/ 7585 w 10458"/>
              <a:gd name="T55" fmla="*/ 10031 h 11201"/>
              <a:gd name="T56" fmla="*/ 6848 w 10458"/>
              <a:gd name="T57" fmla="*/ 10378 h 11201"/>
              <a:gd name="T58" fmla="*/ 7585 w 10458"/>
              <a:gd name="T59" fmla="*/ 10031 h 11201"/>
              <a:gd name="T60" fmla="*/ 6238 w 10458"/>
              <a:gd name="T61" fmla="*/ 5855 h 11201"/>
              <a:gd name="T62" fmla="*/ 4554 w 10458"/>
              <a:gd name="T63" fmla="*/ 5638 h 11201"/>
              <a:gd name="T64" fmla="*/ 4559 w 10458"/>
              <a:gd name="T65" fmla="*/ 6330 h 11201"/>
              <a:gd name="T66" fmla="*/ 6234 w 10458"/>
              <a:gd name="T67" fmla="*/ 7220 h 11201"/>
              <a:gd name="T68" fmla="*/ 4559 w 10458"/>
              <a:gd name="T69" fmla="*/ 6330 h 11201"/>
              <a:gd name="T70" fmla="*/ 6232 w 10458"/>
              <a:gd name="T71" fmla="*/ 7906 h 11201"/>
              <a:gd name="T72" fmla="*/ 4554 w 10458"/>
              <a:gd name="T73" fmla="*/ 7690 h 11201"/>
              <a:gd name="T74" fmla="*/ 4559 w 10458"/>
              <a:gd name="T75" fmla="*/ 8439 h 11201"/>
              <a:gd name="T76" fmla="*/ 6228 w 10458"/>
              <a:gd name="T77" fmla="*/ 9328 h 11201"/>
              <a:gd name="T78" fmla="*/ 4559 w 10458"/>
              <a:gd name="T79" fmla="*/ 8439 h 11201"/>
              <a:gd name="T80" fmla="*/ 6224 w 10458"/>
              <a:gd name="T81" fmla="*/ 10066 h 11201"/>
              <a:gd name="T82" fmla="*/ 6134 w 10458"/>
              <a:gd name="T83" fmla="*/ 10378 h 11201"/>
              <a:gd name="T84" fmla="*/ 4559 w 10458"/>
              <a:gd name="T85" fmla="*/ 9520 h 11201"/>
              <a:gd name="T86" fmla="*/ 2636 w 10458"/>
              <a:gd name="T87" fmla="*/ 10378 h 11201"/>
              <a:gd name="T88" fmla="*/ 2029 w 10458"/>
              <a:gd name="T89" fmla="*/ 10351 h 11201"/>
              <a:gd name="T90" fmla="*/ 3551 w 10458"/>
              <a:gd name="T91" fmla="*/ 9845 h 11201"/>
              <a:gd name="T92" fmla="*/ 3542 w 10458"/>
              <a:gd name="T93" fmla="*/ 5433 h 11201"/>
              <a:gd name="T94" fmla="*/ 1897 w 10458"/>
              <a:gd name="T95" fmla="*/ 6854 h 11201"/>
              <a:gd name="T96" fmla="*/ 1895 w 10458"/>
              <a:gd name="T97" fmla="*/ 6468 h 11201"/>
              <a:gd name="T98" fmla="*/ 3542 w 10458"/>
              <a:gd name="T99" fmla="*/ 6797 h 11201"/>
              <a:gd name="T100" fmla="*/ 1897 w 10458"/>
              <a:gd name="T101" fmla="*/ 8219 h 11201"/>
              <a:gd name="T102" fmla="*/ 1895 w 10458"/>
              <a:gd name="T103" fmla="*/ 7831 h 11201"/>
              <a:gd name="T104" fmla="*/ 3542 w 10458"/>
              <a:gd name="T105" fmla="*/ 8116 h 11201"/>
              <a:gd name="T106" fmla="*/ 1895 w 10458"/>
              <a:gd name="T107" fmla="*/ 9538 h 11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458" h="11201">
                <a:moveTo>
                  <a:pt x="10458" y="10378"/>
                </a:moveTo>
                <a:lnTo>
                  <a:pt x="10329" y="10378"/>
                </a:lnTo>
                <a:lnTo>
                  <a:pt x="10329" y="3465"/>
                </a:lnTo>
                <a:lnTo>
                  <a:pt x="8170" y="2575"/>
                </a:lnTo>
                <a:lnTo>
                  <a:pt x="8170" y="10371"/>
                </a:lnTo>
                <a:lnTo>
                  <a:pt x="8107" y="10379"/>
                </a:lnTo>
                <a:lnTo>
                  <a:pt x="8060" y="10379"/>
                </a:lnTo>
                <a:lnTo>
                  <a:pt x="8060" y="0"/>
                </a:lnTo>
                <a:lnTo>
                  <a:pt x="6368" y="834"/>
                </a:lnTo>
                <a:lnTo>
                  <a:pt x="6368" y="4791"/>
                </a:lnTo>
                <a:lnTo>
                  <a:pt x="4126" y="4039"/>
                </a:lnTo>
                <a:lnTo>
                  <a:pt x="3973" y="4058"/>
                </a:lnTo>
                <a:lnTo>
                  <a:pt x="1398" y="5710"/>
                </a:lnTo>
                <a:lnTo>
                  <a:pt x="1315" y="5863"/>
                </a:lnTo>
                <a:lnTo>
                  <a:pt x="1315" y="9148"/>
                </a:lnTo>
                <a:lnTo>
                  <a:pt x="218" y="9831"/>
                </a:lnTo>
                <a:lnTo>
                  <a:pt x="129" y="9985"/>
                </a:lnTo>
                <a:lnTo>
                  <a:pt x="129" y="10379"/>
                </a:lnTo>
                <a:lnTo>
                  <a:pt x="0" y="10379"/>
                </a:lnTo>
                <a:lnTo>
                  <a:pt x="0" y="11196"/>
                </a:lnTo>
                <a:lnTo>
                  <a:pt x="129" y="11196"/>
                </a:lnTo>
                <a:lnTo>
                  <a:pt x="129" y="11201"/>
                </a:lnTo>
                <a:lnTo>
                  <a:pt x="8059" y="11201"/>
                </a:lnTo>
                <a:lnTo>
                  <a:pt x="8059" y="11196"/>
                </a:lnTo>
                <a:lnTo>
                  <a:pt x="8169" y="11196"/>
                </a:lnTo>
                <a:lnTo>
                  <a:pt x="8169" y="11201"/>
                </a:lnTo>
                <a:lnTo>
                  <a:pt x="10329" y="11201"/>
                </a:lnTo>
                <a:lnTo>
                  <a:pt x="10329" y="11196"/>
                </a:lnTo>
                <a:lnTo>
                  <a:pt x="10458" y="11196"/>
                </a:lnTo>
                <a:lnTo>
                  <a:pt x="10458" y="10378"/>
                </a:lnTo>
                <a:close/>
                <a:moveTo>
                  <a:pt x="6849" y="1739"/>
                </a:moveTo>
                <a:lnTo>
                  <a:pt x="7587" y="1739"/>
                </a:lnTo>
                <a:lnTo>
                  <a:pt x="7587" y="2476"/>
                </a:lnTo>
                <a:lnTo>
                  <a:pt x="6849" y="2476"/>
                </a:lnTo>
                <a:lnTo>
                  <a:pt x="6849" y="1739"/>
                </a:lnTo>
                <a:close/>
                <a:moveTo>
                  <a:pt x="6849" y="3403"/>
                </a:moveTo>
                <a:lnTo>
                  <a:pt x="7587" y="3403"/>
                </a:lnTo>
                <a:lnTo>
                  <a:pt x="7587" y="4140"/>
                </a:lnTo>
                <a:lnTo>
                  <a:pt x="6849" y="4140"/>
                </a:lnTo>
                <a:lnTo>
                  <a:pt x="6849" y="3403"/>
                </a:lnTo>
                <a:close/>
                <a:moveTo>
                  <a:pt x="6849" y="5065"/>
                </a:moveTo>
                <a:lnTo>
                  <a:pt x="7587" y="5065"/>
                </a:lnTo>
                <a:lnTo>
                  <a:pt x="7587" y="5803"/>
                </a:lnTo>
                <a:lnTo>
                  <a:pt x="6849" y="5803"/>
                </a:lnTo>
                <a:lnTo>
                  <a:pt x="6849" y="5065"/>
                </a:lnTo>
                <a:close/>
                <a:moveTo>
                  <a:pt x="6849" y="6728"/>
                </a:moveTo>
                <a:lnTo>
                  <a:pt x="7587" y="6728"/>
                </a:lnTo>
                <a:lnTo>
                  <a:pt x="7587" y="7465"/>
                </a:lnTo>
                <a:lnTo>
                  <a:pt x="6849" y="7465"/>
                </a:lnTo>
                <a:lnTo>
                  <a:pt x="6849" y="6728"/>
                </a:lnTo>
                <a:close/>
                <a:moveTo>
                  <a:pt x="6849" y="8390"/>
                </a:moveTo>
                <a:lnTo>
                  <a:pt x="7587" y="8390"/>
                </a:lnTo>
                <a:lnTo>
                  <a:pt x="7587" y="9128"/>
                </a:lnTo>
                <a:lnTo>
                  <a:pt x="6849" y="9128"/>
                </a:lnTo>
                <a:lnTo>
                  <a:pt x="6849" y="8390"/>
                </a:lnTo>
                <a:close/>
                <a:moveTo>
                  <a:pt x="7585" y="10031"/>
                </a:moveTo>
                <a:lnTo>
                  <a:pt x="7585" y="10378"/>
                </a:lnTo>
                <a:lnTo>
                  <a:pt x="6848" y="10378"/>
                </a:lnTo>
                <a:lnTo>
                  <a:pt x="6848" y="10031"/>
                </a:lnTo>
                <a:lnTo>
                  <a:pt x="7585" y="10031"/>
                </a:lnTo>
                <a:close/>
                <a:moveTo>
                  <a:pt x="4559" y="5304"/>
                </a:moveTo>
                <a:lnTo>
                  <a:pt x="6238" y="5855"/>
                </a:lnTo>
                <a:lnTo>
                  <a:pt x="6237" y="6195"/>
                </a:lnTo>
                <a:lnTo>
                  <a:pt x="4554" y="5638"/>
                </a:lnTo>
                <a:lnTo>
                  <a:pt x="4559" y="5304"/>
                </a:lnTo>
                <a:close/>
                <a:moveTo>
                  <a:pt x="4559" y="6330"/>
                </a:moveTo>
                <a:lnTo>
                  <a:pt x="6235" y="6881"/>
                </a:lnTo>
                <a:lnTo>
                  <a:pt x="6234" y="7220"/>
                </a:lnTo>
                <a:lnTo>
                  <a:pt x="4554" y="6665"/>
                </a:lnTo>
                <a:lnTo>
                  <a:pt x="4559" y="6330"/>
                </a:lnTo>
                <a:close/>
                <a:moveTo>
                  <a:pt x="4559" y="7358"/>
                </a:moveTo>
                <a:lnTo>
                  <a:pt x="6232" y="7906"/>
                </a:lnTo>
                <a:lnTo>
                  <a:pt x="6230" y="8246"/>
                </a:lnTo>
                <a:lnTo>
                  <a:pt x="4554" y="7690"/>
                </a:lnTo>
                <a:lnTo>
                  <a:pt x="4559" y="7358"/>
                </a:lnTo>
                <a:close/>
                <a:moveTo>
                  <a:pt x="4559" y="8439"/>
                </a:moveTo>
                <a:lnTo>
                  <a:pt x="6229" y="8986"/>
                </a:lnTo>
                <a:lnTo>
                  <a:pt x="6228" y="9328"/>
                </a:lnTo>
                <a:lnTo>
                  <a:pt x="4555" y="8773"/>
                </a:lnTo>
                <a:lnTo>
                  <a:pt x="4559" y="8439"/>
                </a:lnTo>
                <a:close/>
                <a:moveTo>
                  <a:pt x="4559" y="9520"/>
                </a:moveTo>
                <a:lnTo>
                  <a:pt x="6224" y="10066"/>
                </a:lnTo>
                <a:lnTo>
                  <a:pt x="6223" y="10378"/>
                </a:lnTo>
                <a:lnTo>
                  <a:pt x="6134" y="10378"/>
                </a:lnTo>
                <a:lnTo>
                  <a:pt x="4554" y="9854"/>
                </a:lnTo>
                <a:lnTo>
                  <a:pt x="4559" y="9520"/>
                </a:lnTo>
                <a:close/>
                <a:moveTo>
                  <a:pt x="3551" y="9845"/>
                </a:moveTo>
                <a:lnTo>
                  <a:pt x="2636" y="10378"/>
                </a:lnTo>
                <a:lnTo>
                  <a:pt x="2301" y="10378"/>
                </a:lnTo>
                <a:lnTo>
                  <a:pt x="2029" y="10351"/>
                </a:lnTo>
                <a:lnTo>
                  <a:pt x="3564" y="9458"/>
                </a:lnTo>
                <a:lnTo>
                  <a:pt x="3551" y="9845"/>
                </a:lnTo>
                <a:close/>
                <a:moveTo>
                  <a:pt x="1895" y="6468"/>
                </a:moveTo>
                <a:lnTo>
                  <a:pt x="3542" y="5433"/>
                </a:lnTo>
                <a:lnTo>
                  <a:pt x="3542" y="5819"/>
                </a:lnTo>
                <a:lnTo>
                  <a:pt x="1897" y="6854"/>
                </a:lnTo>
                <a:lnTo>
                  <a:pt x="1897" y="6468"/>
                </a:lnTo>
                <a:lnTo>
                  <a:pt x="1895" y="6468"/>
                </a:lnTo>
                <a:close/>
                <a:moveTo>
                  <a:pt x="1895" y="7831"/>
                </a:moveTo>
                <a:lnTo>
                  <a:pt x="3542" y="6797"/>
                </a:lnTo>
                <a:lnTo>
                  <a:pt x="3542" y="7184"/>
                </a:lnTo>
                <a:lnTo>
                  <a:pt x="1897" y="8219"/>
                </a:lnTo>
                <a:lnTo>
                  <a:pt x="1897" y="7831"/>
                </a:lnTo>
                <a:lnTo>
                  <a:pt x="1895" y="7831"/>
                </a:lnTo>
                <a:close/>
                <a:moveTo>
                  <a:pt x="1895" y="9150"/>
                </a:moveTo>
                <a:lnTo>
                  <a:pt x="3542" y="8116"/>
                </a:lnTo>
                <a:lnTo>
                  <a:pt x="3542" y="8504"/>
                </a:lnTo>
                <a:lnTo>
                  <a:pt x="1895" y="9538"/>
                </a:lnTo>
                <a:lnTo>
                  <a:pt x="1895" y="9150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6184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99A70C3-4F58-4496-8065-04A84C64260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商业模式解析</a:t>
            </a: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31D88B5F-AA9F-47B4-B5AA-3199D32225A6}"/>
              </a:ext>
            </a:extLst>
          </p:cNvPr>
          <p:cNvSpPr/>
          <p:nvPr/>
        </p:nvSpPr>
        <p:spPr>
          <a:xfrm flipV="1">
            <a:off x="1267918" y="6480181"/>
            <a:ext cx="10924083" cy="205538"/>
          </a:xfrm>
          <a:custGeom>
            <a:avLst/>
            <a:gdLst>
              <a:gd name="connsiteX0" fmla="*/ 215971 w 10924083"/>
              <a:gd name="connsiteY0" fmla="*/ 205538 h 205538"/>
              <a:gd name="connsiteX1" fmla="*/ 10924083 w 10924083"/>
              <a:gd name="connsiteY1" fmla="*/ 205538 h 205538"/>
              <a:gd name="connsiteX2" fmla="*/ 10924083 w 10924083"/>
              <a:gd name="connsiteY2" fmla="*/ 5267 h 205538"/>
              <a:gd name="connsiteX3" fmla="*/ 0 w 10924083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4083" h="205538">
                <a:moveTo>
                  <a:pt x="215971" y="205538"/>
                </a:moveTo>
                <a:lnTo>
                  <a:pt x="10924083" y="205538"/>
                </a:lnTo>
                <a:lnTo>
                  <a:pt x="10924083" y="526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D03B"/>
              </a:gs>
              <a:gs pos="100000">
                <a:srgbClr val="F0914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CBD6E870-0C7C-4DB3-B415-0238A8278CA6}"/>
              </a:ext>
            </a:extLst>
          </p:cNvPr>
          <p:cNvSpPr/>
          <p:nvPr/>
        </p:nvSpPr>
        <p:spPr>
          <a:xfrm flipV="1">
            <a:off x="343007" y="6658646"/>
            <a:ext cx="11853440" cy="205538"/>
          </a:xfrm>
          <a:custGeom>
            <a:avLst/>
            <a:gdLst>
              <a:gd name="connsiteX0" fmla="*/ 0 w 11691515"/>
              <a:gd name="connsiteY0" fmla="*/ 0 h 205538"/>
              <a:gd name="connsiteX1" fmla="*/ 11691515 w 11691515"/>
              <a:gd name="connsiteY1" fmla="*/ 0 h 205538"/>
              <a:gd name="connsiteX2" fmla="*/ 11691515 w 11691515"/>
              <a:gd name="connsiteY2" fmla="*/ 205538 h 205538"/>
              <a:gd name="connsiteX3" fmla="*/ 215971 w 11691515"/>
              <a:gd name="connsiteY3" fmla="*/ 205538 h 205538"/>
              <a:gd name="connsiteX0" fmla="*/ 0 w 11843915"/>
              <a:gd name="connsiteY0" fmla="*/ 0 h 205538"/>
              <a:gd name="connsiteX1" fmla="*/ 11843915 w 11843915"/>
              <a:gd name="connsiteY1" fmla="*/ 5715 h 205538"/>
              <a:gd name="connsiteX2" fmla="*/ 11691515 w 11843915"/>
              <a:gd name="connsiteY2" fmla="*/ 205538 h 205538"/>
              <a:gd name="connsiteX3" fmla="*/ 215971 w 11843915"/>
              <a:gd name="connsiteY3" fmla="*/ 205538 h 205538"/>
              <a:gd name="connsiteX4" fmla="*/ 0 w 11843915"/>
              <a:gd name="connsiteY4" fmla="*/ 0 h 205538"/>
              <a:gd name="connsiteX0" fmla="*/ 0 w 11851535"/>
              <a:gd name="connsiteY0" fmla="*/ 0 h 205538"/>
              <a:gd name="connsiteX1" fmla="*/ 11843915 w 11851535"/>
              <a:gd name="connsiteY1" fmla="*/ 5715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1535"/>
              <a:gd name="connsiteY0" fmla="*/ 0 h 205538"/>
              <a:gd name="connsiteX1" fmla="*/ 11845820 w 11851535"/>
              <a:gd name="connsiteY1" fmla="*/ 11430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3440"/>
              <a:gd name="connsiteY0" fmla="*/ 0 h 205538"/>
              <a:gd name="connsiteX1" fmla="*/ 11853440 w 11853440"/>
              <a:gd name="connsiteY1" fmla="*/ 5715 h 205538"/>
              <a:gd name="connsiteX2" fmla="*/ 11851535 w 11853440"/>
              <a:gd name="connsiteY2" fmla="*/ 205538 h 205538"/>
              <a:gd name="connsiteX3" fmla="*/ 215971 w 11853440"/>
              <a:gd name="connsiteY3" fmla="*/ 205538 h 205538"/>
              <a:gd name="connsiteX4" fmla="*/ 0 w 11853440"/>
              <a:gd name="connsiteY4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3440" h="205538">
                <a:moveTo>
                  <a:pt x="0" y="0"/>
                </a:moveTo>
                <a:lnTo>
                  <a:pt x="11853440" y="5715"/>
                </a:lnTo>
                <a:lnTo>
                  <a:pt x="11851535" y="205538"/>
                </a:lnTo>
                <a:lnTo>
                  <a:pt x="215971" y="205538"/>
                </a:lnTo>
                <a:lnTo>
                  <a:pt x="0" y="0"/>
                </a:lnTo>
                <a:close/>
              </a:path>
            </a:pathLst>
          </a:custGeom>
          <a:solidFill>
            <a:srgbClr val="33A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62C91BBF-EF66-4F05-9E81-6EA72B94378A}"/>
              </a:ext>
            </a:extLst>
          </p:cNvPr>
          <p:cNvSpPr/>
          <p:nvPr/>
        </p:nvSpPr>
        <p:spPr>
          <a:xfrm>
            <a:off x="442913" y="1316859"/>
            <a:ext cx="4022407" cy="4717994"/>
          </a:xfrm>
          <a:prstGeom prst="roundRect">
            <a:avLst>
              <a:gd name="adj" fmla="val 4290"/>
            </a:avLst>
          </a:prstGeom>
          <a:solidFill>
            <a:schemeClr val="bg1"/>
          </a:solidFill>
          <a:ln>
            <a:noFill/>
          </a:ln>
          <a:effectLst>
            <a:outerShdw blurRad="2032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017FE12A-756A-4F0A-9746-DB6D16AE8A51}"/>
              </a:ext>
            </a:extLst>
          </p:cNvPr>
          <p:cNvSpPr/>
          <p:nvPr/>
        </p:nvSpPr>
        <p:spPr>
          <a:xfrm>
            <a:off x="4747261" y="1316859"/>
            <a:ext cx="6724303" cy="1318867"/>
          </a:xfrm>
          <a:prstGeom prst="roundRect">
            <a:avLst>
              <a:gd name="adj" fmla="val 7423"/>
            </a:avLst>
          </a:prstGeom>
          <a:solidFill>
            <a:schemeClr val="bg1"/>
          </a:solidFill>
          <a:ln>
            <a:noFill/>
          </a:ln>
          <a:effectLst>
            <a:outerShdw blurRad="2032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矩形: 圆角 71">
            <a:extLst>
              <a:ext uri="{FF2B5EF4-FFF2-40B4-BE49-F238E27FC236}">
                <a16:creationId xmlns:a16="http://schemas.microsoft.com/office/drawing/2014/main" id="{FFF70590-18DD-4D70-B697-C414AAAE7D26}"/>
              </a:ext>
            </a:extLst>
          </p:cNvPr>
          <p:cNvSpPr/>
          <p:nvPr/>
        </p:nvSpPr>
        <p:spPr>
          <a:xfrm>
            <a:off x="4747261" y="3016422"/>
            <a:ext cx="6724303" cy="1318867"/>
          </a:xfrm>
          <a:prstGeom prst="roundRect">
            <a:avLst>
              <a:gd name="adj" fmla="val 7808"/>
            </a:avLst>
          </a:prstGeom>
          <a:solidFill>
            <a:schemeClr val="bg1"/>
          </a:solidFill>
          <a:ln>
            <a:noFill/>
          </a:ln>
          <a:effectLst>
            <a:outerShdw blurRad="2032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矩形: 圆角 72">
            <a:extLst>
              <a:ext uri="{FF2B5EF4-FFF2-40B4-BE49-F238E27FC236}">
                <a16:creationId xmlns:a16="http://schemas.microsoft.com/office/drawing/2014/main" id="{B832D2C4-ACC2-4D93-B4D1-5E2E6BFCBBF6}"/>
              </a:ext>
            </a:extLst>
          </p:cNvPr>
          <p:cNvSpPr/>
          <p:nvPr/>
        </p:nvSpPr>
        <p:spPr>
          <a:xfrm>
            <a:off x="4747261" y="4715985"/>
            <a:ext cx="6724303" cy="1318867"/>
          </a:xfrm>
          <a:prstGeom prst="roundRect">
            <a:avLst>
              <a:gd name="adj" fmla="val 11120"/>
            </a:avLst>
          </a:prstGeom>
          <a:solidFill>
            <a:schemeClr val="bg1"/>
          </a:solidFill>
          <a:ln>
            <a:noFill/>
          </a:ln>
          <a:effectLst>
            <a:outerShdw blurRad="2032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矩形: 剪去对角 73">
            <a:extLst>
              <a:ext uri="{FF2B5EF4-FFF2-40B4-BE49-F238E27FC236}">
                <a16:creationId xmlns:a16="http://schemas.microsoft.com/office/drawing/2014/main" id="{D4B47D81-8606-42D5-9769-22604C058246}"/>
              </a:ext>
            </a:extLst>
          </p:cNvPr>
          <p:cNvSpPr/>
          <p:nvPr/>
        </p:nvSpPr>
        <p:spPr>
          <a:xfrm>
            <a:off x="681196" y="1522397"/>
            <a:ext cx="3545840" cy="1364935"/>
          </a:xfrm>
          <a:prstGeom prst="snip2DiagRect">
            <a:avLst>
              <a:gd name="adj1" fmla="val 0"/>
              <a:gd name="adj2" fmla="val 11754"/>
            </a:avLst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228600" dist="266700" dir="5400000" sx="90000" sy="90000" algn="t" rotWithShape="0">
              <a:schemeClr val="accent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矩形: 剪去对角 74">
            <a:extLst>
              <a:ext uri="{FF2B5EF4-FFF2-40B4-BE49-F238E27FC236}">
                <a16:creationId xmlns:a16="http://schemas.microsoft.com/office/drawing/2014/main" id="{685E2A9E-B855-4607-AD06-B836916B1E4F}"/>
              </a:ext>
            </a:extLst>
          </p:cNvPr>
          <p:cNvSpPr/>
          <p:nvPr/>
        </p:nvSpPr>
        <p:spPr>
          <a:xfrm>
            <a:off x="757396" y="1589392"/>
            <a:ext cx="3393440" cy="1230944"/>
          </a:xfrm>
          <a:prstGeom prst="snip2DiagRect">
            <a:avLst>
              <a:gd name="adj1" fmla="val 0"/>
              <a:gd name="adj2" fmla="val 11754"/>
            </a:avLst>
          </a:prstGeom>
          <a:noFill/>
          <a:ln>
            <a:solidFill>
              <a:schemeClr val="bg1"/>
            </a:solidFill>
            <a:prstDash val="dash"/>
          </a:ln>
          <a:effectLst>
            <a:outerShdw blurRad="228600" dist="266700" dir="5400000" sx="90000" sy="90000" algn="t" rotWithShape="0">
              <a:schemeClr val="accent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97E20805-9C9C-476F-B63D-7A2048A4CC1E}"/>
              </a:ext>
            </a:extLst>
          </p:cNvPr>
          <p:cNvSpPr/>
          <p:nvPr/>
        </p:nvSpPr>
        <p:spPr>
          <a:xfrm>
            <a:off x="919480" y="1701944"/>
            <a:ext cx="2656840" cy="586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altLang="zh-CN" sz="4400" b="1" dirty="0">
                <a:effectLst>
                  <a:outerShdw blurRad="127000" dist="38100" dir="5400000" algn="t" rotWithShape="0">
                    <a:prstClr val="black">
                      <a:alpha val="15000"/>
                    </a:prstClr>
                  </a:outerShdw>
                </a:effectLst>
                <a:cs typeface="+mn-ea"/>
                <a:sym typeface="+mn-lt"/>
              </a:rPr>
              <a:t>6,886.44</a:t>
            </a:r>
            <a:endParaRPr lang="zh-CN" altLang="en-US" sz="4400" b="1" dirty="0">
              <a:effectLst>
                <a:outerShdw blurRad="127000" dist="38100" dir="5400000" algn="t" rotWithShape="0">
                  <a:prstClr val="black">
                    <a:alpha val="15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8F3DE960-A625-4BDD-9E63-BC41C7784BAD}"/>
              </a:ext>
            </a:extLst>
          </p:cNvPr>
          <p:cNvSpPr/>
          <p:nvPr/>
        </p:nvSpPr>
        <p:spPr>
          <a:xfrm>
            <a:off x="957580" y="2245363"/>
            <a:ext cx="2656840" cy="586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zh-CN" altLang="en-US" sz="2000" b="1" dirty="0">
                <a:effectLst>
                  <a:outerShdw blurRad="127000" dist="38100" dir="5400000" algn="t" rotWithShape="0">
                    <a:prstClr val="black">
                      <a:alpha val="15000"/>
                    </a:prstClr>
                  </a:outerShdw>
                </a:effectLst>
                <a:cs typeface="+mn-ea"/>
                <a:sym typeface="+mn-lt"/>
              </a:rPr>
              <a:t>线上模式</a:t>
            </a:r>
          </a:p>
        </p:txBody>
      </p: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69D7F057-B81A-4F97-826F-180AD72FC61A}"/>
              </a:ext>
            </a:extLst>
          </p:cNvPr>
          <p:cNvGrpSpPr/>
          <p:nvPr/>
        </p:nvGrpSpPr>
        <p:grpSpPr>
          <a:xfrm>
            <a:off x="2242185" y="2424096"/>
            <a:ext cx="909808" cy="234490"/>
            <a:chOff x="875048" y="5104011"/>
            <a:chExt cx="528650" cy="136252"/>
          </a:xfrm>
        </p:grpSpPr>
        <p:sp>
          <p:nvSpPr>
            <p:cNvPr id="81" name="箭头: V 形 80">
              <a:extLst>
                <a:ext uri="{FF2B5EF4-FFF2-40B4-BE49-F238E27FC236}">
                  <a16:creationId xmlns:a16="http://schemas.microsoft.com/office/drawing/2014/main" id="{8FF28CAB-52A5-45ED-B6BA-B60F70D3489B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82" name="箭头: V 形 81">
              <a:extLst>
                <a:ext uri="{FF2B5EF4-FFF2-40B4-BE49-F238E27FC236}">
                  <a16:creationId xmlns:a16="http://schemas.microsoft.com/office/drawing/2014/main" id="{9F59C832-B122-4937-A334-87DFC93F7A5B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83" name="箭头: V 形 82">
              <a:extLst>
                <a:ext uri="{FF2B5EF4-FFF2-40B4-BE49-F238E27FC236}">
                  <a16:creationId xmlns:a16="http://schemas.microsoft.com/office/drawing/2014/main" id="{8B489456-F645-4CBE-9253-BBCC62C8BB45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aphicFrame>
        <p:nvGraphicFramePr>
          <p:cNvPr id="84" name="表格 84">
            <a:extLst>
              <a:ext uri="{FF2B5EF4-FFF2-40B4-BE49-F238E27FC236}">
                <a16:creationId xmlns:a16="http://schemas.microsoft.com/office/drawing/2014/main" id="{7D666A7E-58DF-44DD-A2A3-114833AA6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682986"/>
              </p:ext>
            </p:extLst>
          </p:nvPr>
        </p:nvGraphicFramePr>
        <p:xfrm>
          <a:off x="683261" y="3311082"/>
          <a:ext cx="3634740" cy="2361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580">
                  <a:extLst>
                    <a:ext uri="{9D8B030D-6E8A-4147-A177-3AD203B41FA5}">
                      <a16:colId xmlns:a16="http://schemas.microsoft.com/office/drawing/2014/main" val="3674006555"/>
                    </a:ext>
                  </a:extLst>
                </a:gridCol>
                <a:gridCol w="1211580">
                  <a:extLst>
                    <a:ext uri="{9D8B030D-6E8A-4147-A177-3AD203B41FA5}">
                      <a16:colId xmlns:a16="http://schemas.microsoft.com/office/drawing/2014/main" val="906057501"/>
                    </a:ext>
                  </a:extLst>
                </a:gridCol>
                <a:gridCol w="1211580">
                  <a:extLst>
                    <a:ext uri="{9D8B030D-6E8A-4147-A177-3AD203B41FA5}">
                      <a16:colId xmlns:a16="http://schemas.microsoft.com/office/drawing/2014/main" val="2254925112"/>
                    </a:ext>
                  </a:extLst>
                </a:gridCol>
              </a:tblGrid>
              <a:tr h="404290"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零售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产业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965627"/>
                  </a:ext>
                </a:extLst>
              </a:tr>
              <a:tr h="4892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第一步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1" kern="120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500</a:t>
                      </a:r>
                      <a:endParaRPr lang="zh-CN" altLang="en-US" sz="1400" b="1" kern="120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电子信息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517283"/>
                  </a:ext>
                </a:extLst>
              </a:tr>
              <a:tr h="4892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第二步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500</a:t>
                      </a:r>
                      <a:endParaRPr lang="zh-CN" altLang="en-US" sz="1400" b="1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服装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421043"/>
                  </a:ext>
                </a:extLst>
              </a:tr>
              <a:tr h="48929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第三步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500</a:t>
                      </a:r>
                      <a:endParaRPr lang="zh-CN" altLang="en-US" sz="1400" b="1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服务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635321"/>
                  </a:ext>
                </a:extLst>
              </a:tr>
              <a:tr h="4892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第四步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500</a:t>
                      </a:r>
                      <a:endParaRPr lang="zh-CN" altLang="en-US" sz="1400" b="1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文化创新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9381565"/>
                  </a:ext>
                </a:extLst>
              </a:tr>
            </a:tbl>
          </a:graphicData>
        </a:graphic>
      </p:graphicFrame>
      <p:sp>
        <p:nvSpPr>
          <p:cNvPr id="85" name="椭圆 84">
            <a:extLst>
              <a:ext uri="{FF2B5EF4-FFF2-40B4-BE49-F238E27FC236}">
                <a16:creationId xmlns:a16="http://schemas.microsoft.com/office/drawing/2014/main" id="{15ED7A38-8339-4726-9D5B-4DC3A994FDD4}"/>
              </a:ext>
            </a:extLst>
          </p:cNvPr>
          <p:cNvSpPr/>
          <p:nvPr/>
        </p:nvSpPr>
        <p:spPr>
          <a:xfrm>
            <a:off x="4953000" y="1637174"/>
            <a:ext cx="716280" cy="7162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2000" b="1">
                <a:cs typeface="+mn-ea"/>
                <a:sym typeface="+mn-lt"/>
              </a:rPr>
              <a:t>01</a:t>
            </a:r>
            <a:endParaRPr lang="zh-CN" altLang="en-US" sz="2000" b="1">
              <a:cs typeface="+mn-ea"/>
              <a:sym typeface="+mn-lt"/>
            </a:endParaRPr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94753299-C977-4A94-8DB6-10E1DD84D2FE}"/>
              </a:ext>
            </a:extLst>
          </p:cNvPr>
          <p:cNvSpPr/>
          <p:nvPr/>
        </p:nvSpPr>
        <p:spPr>
          <a:xfrm>
            <a:off x="4953000" y="3317715"/>
            <a:ext cx="716280" cy="7162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2000" b="1">
                <a:cs typeface="+mn-ea"/>
                <a:sym typeface="+mn-lt"/>
              </a:rPr>
              <a:t>02</a:t>
            </a:r>
            <a:endParaRPr lang="zh-CN" altLang="en-US" sz="2000" b="1">
              <a:cs typeface="+mn-ea"/>
              <a:sym typeface="+mn-lt"/>
            </a:endParaRPr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314C6A7F-73EC-4BC3-9263-D75AFC3178B8}"/>
              </a:ext>
            </a:extLst>
          </p:cNvPr>
          <p:cNvSpPr/>
          <p:nvPr/>
        </p:nvSpPr>
        <p:spPr>
          <a:xfrm>
            <a:off x="4953000" y="5017278"/>
            <a:ext cx="716280" cy="7162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2000" b="1">
                <a:cs typeface="+mn-ea"/>
                <a:sym typeface="+mn-lt"/>
              </a:rPr>
              <a:t>03</a:t>
            </a:r>
            <a:endParaRPr lang="zh-CN" altLang="en-US" sz="2000" b="1">
              <a:cs typeface="+mn-ea"/>
              <a:sym typeface="+mn-lt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AFB1A2C9-3DAE-4C42-AB81-E2FA6F664E62}"/>
              </a:ext>
            </a:extLst>
          </p:cNvPr>
          <p:cNvSpPr/>
          <p:nvPr/>
        </p:nvSpPr>
        <p:spPr>
          <a:xfrm>
            <a:off x="11281728" y="1778199"/>
            <a:ext cx="4673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76EC1D5B-17A0-474E-B237-E8E33FC8FE43}"/>
              </a:ext>
            </a:extLst>
          </p:cNvPr>
          <p:cNvSpPr/>
          <p:nvPr/>
        </p:nvSpPr>
        <p:spPr>
          <a:xfrm>
            <a:off x="11281728" y="3442175"/>
            <a:ext cx="467360" cy="4673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B84CD56E-EBCB-4C12-9FA8-2AFCCC554C1D}"/>
              </a:ext>
            </a:extLst>
          </p:cNvPr>
          <p:cNvSpPr/>
          <p:nvPr/>
        </p:nvSpPr>
        <p:spPr>
          <a:xfrm>
            <a:off x="11281728" y="5141738"/>
            <a:ext cx="467360" cy="4673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4" name="iconfont-1043-169336">
            <a:extLst>
              <a:ext uri="{FF2B5EF4-FFF2-40B4-BE49-F238E27FC236}">
                <a16:creationId xmlns:a16="http://schemas.microsoft.com/office/drawing/2014/main" id="{8FBBE330-AF69-4191-95A0-74AE702991E0}"/>
              </a:ext>
            </a:extLst>
          </p:cNvPr>
          <p:cNvSpPr/>
          <p:nvPr/>
        </p:nvSpPr>
        <p:spPr>
          <a:xfrm>
            <a:off x="11360249" y="1835628"/>
            <a:ext cx="353250" cy="352501"/>
          </a:xfrm>
          <a:custGeom>
            <a:avLst/>
            <a:gdLst>
              <a:gd name="T0" fmla="*/ 12436 w 12765"/>
              <a:gd name="T1" fmla="*/ 0 h 12739"/>
              <a:gd name="T2" fmla="*/ 4469 w 12765"/>
              <a:gd name="T3" fmla="*/ 7970 h 12739"/>
              <a:gd name="T4" fmla="*/ 1369 w 12765"/>
              <a:gd name="T5" fmla="*/ 5163 h 12739"/>
              <a:gd name="T6" fmla="*/ 0 w 12765"/>
              <a:gd name="T7" fmla="*/ 6438 h 12739"/>
              <a:gd name="T8" fmla="*/ 5357 w 12765"/>
              <a:gd name="T9" fmla="*/ 12739 h 12739"/>
              <a:gd name="T10" fmla="*/ 12765 w 12765"/>
              <a:gd name="T11" fmla="*/ 877 h 12739"/>
              <a:gd name="T12" fmla="*/ 12436 w 12765"/>
              <a:gd name="T13" fmla="*/ 0 h 12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765" h="12739">
                <a:moveTo>
                  <a:pt x="12436" y="0"/>
                </a:moveTo>
                <a:cubicBezTo>
                  <a:pt x="8552" y="2754"/>
                  <a:pt x="5734" y="6228"/>
                  <a:pt x="4469" y="7970"/>
                </a:cubicBezTo>
                <a:lnTo>
                  <a:pt x="1369" y="5163"/>
                </a:lnTo>
                <a:lnTo>
                  <a:pt x="0" y="6438"/>
                </a:lnTo>
                <a:lnTo>
                  <a:pt x="5357" y="12739"/>
                </a:lnTo>
                <a:cubicBezTo>
                  <a:pt x="6278" y="10010"/>
                  <a:pt x="9199" y="4669"/>
                  <a:pt x="12765" y="877"/>
                </a:cubicBezTo>
                <a:lnTo>
                  <a:pt x="1243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95" name="iconfont-1043-169336">
            <a:extLst>
              <a:ext uri="{FF2B5EF4-FFF2-40B4-BE49-F238E27FC236}">
                <a16:creationId xmlns:a16="http://schemas.microsoft.com/office/drawing/2014/main" id="{13F2AAA4-436F-4FF5-B005-E708B7F326E6}"/>
              </a:ext>
            </a:extLst>
          </p:cNvPr>
          <p:cNvSpPr/>
          <p:nvPr/>
        </p:nvSpPr>
        <p:spPr>
          <a:xfrm>
            <a:off x="11360249" y="3486772"/>
            <a:ext cx="353250" cy="352501"/>
          </a:xfrm>
          <a:custGeom>
            <a:avLst/>
            <a:gdLst>
              <a:gd name="T0" fmla="*/ 12436 w 12765"/>
              <a:gd name="T1" fmla="*/ 0 h 12739"/>
              <a:gd name="T2" fmla="*/ 4469 w 12765"/>
              <a:gd name="T3" fmla="*/ 7970 h 12739"/>
              <a:gd name="T4" fmla="*/ 1369 w 12765"/>
              <a:gd name="T5" fmla="*/ 5163 h 12739"/>
              <a:gd name="T6" fmla="*/ 0 w 12765"/>
              <a:gd name="T7" fmla="*/ 6438 h 12739"/>
              <a:gd name="T8" fmla="*/ 5357 w 12765"/>
              <a:gd name="T9" fmla="*/ 12739 h 12739"/>
              <a:gd name="T10" fmla="*/ 12765 w 12765"/>
              <a:gd name="T11" fmla="*/ 877 h 12739"/>
              <a:gd name="T12" fmla="*/ 12436 w 12765"/>
              <a:gd name="T13" fmla="*/ 0 h 12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765" h="12739">
                <a:moveTo>
                  <a:pt x="12436" y="0"/>
                </a:moveTo>
                <a:cubicBezTo>
                  <a:pt x="8552" y="2754"/>
                  <a:pt x="5734" y="6228"/>
                  <a:pt x="4469" y="7970"/>
                </a:cubicBezTo>
                <a:lnTo>
                  <a:pt x="1369" y="5163"/>
                </a:lnTo>
                <a:lnTo>
                  <a:pt x="0" y="6438"/>
                </a:lnTo>
                <a:lnTo>
                  <a:pt x="5357" y="12739"/>
                </a:lnTo>
                <a:cubicBezTo>
                  <a:pt x="6278" y="10010"/>
                  <a:pt x="9199" y="4669"/>
                  <a:pt x="12765" y="877"/>
                </a:cubicBezTo>
                <a:lnTo>
                  <a:pt x="1243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98" name="iconfont-1043-169336">
            <a:extLst>
              <a:ext uri="{FF2B5EF4-FFF2-40B4-BE49-F238E27FC236}">
                <a16:creationId xmlns:a16="http://schemas.microsoft.com/office/drawing/2014/main" id="{74CC3CE1-6F06-441B-A2DA-FA46D76A788B}"/>
              </a:ext>
            </a:extLst>
          </p:cNvPr>
          <p:cNvSpPr/>
          <p:nvPr/>
        </p:nvSpPr>
        <p:spPr>
          <a:xfrm>
            <a:off x="11360249" y="5199167"/>
            <a:ext cx="353250" cy="352501"/>
          </a:xfrm>
          <a:custGeom>
            <a:avLst/>
            <a:gdLst>
              <a:gd name="T0" fmla="*/ 12436 w 12765"/>
              <a:gd name="T1" fmla="*/ 0 h 12739"/>
              <a:gd name="T2" fmla="*/ 4469 w 12765"/>
              <a:gd name="T3" fmla="*/ 7970 h 12739"/>
              <a:gd name="T4" fmla="*/ 1369 w 12765"/>
              <a:gd name="T5" fmla="*/ 5163 h 12739"/>
              <a:gd name="T6" fmla="*/ 0 w 12765"/>
              <a:gd name="T7" fmla="*/ 6438 h 12739"/>
              <a:gd name="T8" fmla="*/ 5357 w 12765"/>
              <a:gd name="T9" fmla="*/ 12739 h 12739"/>
              <a:gd name="T10" fmla="*/ 12765 w 12765"/>
              <a:gd name="T11" fmla="*/ 877 h 12739"/>
              <a:gd name="T12" fmla="*/ 12436 w 12765"/>
              <a:gd name="T13" fmla="*/ 0 h 12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765" h="12739">
                <a:moveTo>
                  <a:pt x="12436" y="0"/>
                </a:moveTo>
                <a:cubicBezTo>
                  <a:pt x="8552" y="2754"/>
                  <a:pt x="5734" y="6228"/>
                  <a:pt x="4469" y="7970"/>
                </a:cubicBezTo>
                <a:lnTo>
                  <a:pt x="1369" y="5163"/>
                </a:lnTo>
                <a:lnTo>
                  <a:pt x="0" y="6438"/>
                </a:lnTo>
                <a:lnTo>
                  <a:pt x="5357" y="12739"/>
                </a:lnTo>
                <a:cubicBezTo>
                  <a:pt x="6278" y="10010"/>
                  <a:pt x="9199" y="4669"/>
                  <a:pt x="12765" y="877"/>
                </a:cubicBezTo>
                <a:lnTo>
                  <a:pt x="1243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BB91A3A7-03B8-4D9E-BB66-289DA189A8B1}"/>
              </a:ext>
            </a:extLst>
          </p:cNvPr>
          <p:cNvSpPr/>
          <p:nvPr/>
        </p:nvSpPr>
        <p:spPr>
          <a:xfrm>
            <a:off x="5847468" y="1863132"/>
            <a:ext cx="5270846" cy="762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高密度仓储网络，能够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15-30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分钟急速送达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订单密度成本大幅度下降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A848243A-62E7-4BDF-BF4B-42770017F17A}"/>
              </a:ext>
            </a:extLst>
          </p:cNvPr>
          <p:cNvSpPr/>
          <p:nvPr/>
        </p:nvSpPr>
        <p:spPr>
          <a:xfrm>
            <a:off x="5816244" y="1399018"/>
            <a:ext cx="5445908" cy="59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/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物流</a:t>
            </a: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CA5CA8CD-6367-444F-825D-3D82AD038450}"/>
              </a:ext>
            </a:extLst>
          </p:cNvPr>
          <p:cNvSpPr/>
          <p:nvPr/>
        </p:nvSpPr>
        <p:spPr>
          <a:xfrm>
            <a:off x="5847468" y="3525180"/>
            <a:ext cx="5270846" cy="762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爆款单品采购，更低的成本，低于线下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20%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高周转低损耗，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1%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以下的极低损耗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123C1E70-D067-4661-9B61-E668E2977EC4}"/>
              </a:ext>
            </a:extLst>
          </p:cNvPr>
          <p:cNvSpPr/>
          <p:nvPr/>
        </p:nvSpPr>
        <p:spPr>
          <a:xfrm>
            <a:off x="5816244" y="3061066"/>
            <a:ext cx="5445908" cy="59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/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供应链</a:t>
            </a: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5D1CB570-2DE9-4B79-93FF-962B871B0383}"/>
              </a:ext>
            </a:extLst>
          </p:cNvPr>
          <p:cNvSpPr/>
          <p:nvPr/>
        </p:nvSpPr>
        <p:spPr>
          <a:xfrm>
            <a:off x="5847468" y="5220187"/>
            <a:ext cx="5270846" cy="762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单个用户更高的活跃性，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20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单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/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月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口碑营销，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60%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的新用户转化率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CDE0255B-E544-4AD6-BEDA-8BD3CADE4904}"/>
              </a:ext>
            </a:extLst>
          </p:cNvPr>
          <p:cNvSpPr/>
          <p:nvPr/>
        </p:nvSpPr>
        <p:spPr>
          <a:xfrm>
            <a:off x="5816244" y="4756073"/>
            <a:ext cx="5445908" cy="59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/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用户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395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99A70C3-4F58-4496-8065-04A84C64260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商业模式解析</a:t>
            </a: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1915C877-4733-41B4-8484-E8D2631B8033}"/>
              </a:ext>
            </a:extLst>
          </p:cNvPr>
          <p:cNvSpPr/>
          <p:nvPr/>
        </p:nvSpPr>
        <p:spPr>
          <a:xfrm flipV="1">
            <a:off x="1267918" y="6480181"/>
            <a:ext cx="10924083" cy="205538"/>
          </a:xfrm>
          <a:custGeom>
            <a:avLst/>
            <a:gdLst>
              <a:gd name="connsiteX0" fmla="*/ 215971 w 10924083"/>
              <a:gd name="connsiteY0" fmla="*/ 205538 h 205538"/>
              <a:gd name="connsiteX1" fmla="*/ 10924083 w 10924083"/>
              <a:gd name="connsiteY1" fmla="*/ 205538 h 205538"/>
              <a:gd name="connsiteX2" fmla="*/ 10924083 w 10924083"/>
              <a:gd name="connsiteY2" fmla="*/ 5267 h 205538"/>
              <a:gd name="connsiteX3" fmla="*/ 0 w 10924083"/>
              <a:gd name="connsiteY3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4083" h="205538">
                <a:moveTo>
                  <a:pt x="215971" y="205538"/>
                </a:moveTo>
                <a:lnTo>
                  <a:pt x="10924083" y="205538"/>
                </a:lnTo>
                <a:lnTo>
                  <a:pt x="10924083" y="526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D03B"/>
              </a:gs>
              <a:gs pos="100000">
                <a:srgbClr val="F0914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CBD6E870-0C7C-4DB3-B415-0238A8278CA6}"/>
              </a:ext>
            </a:extLst>
          </p:cNvPr>
          <p:cNvSpPr/>
          <p:nvPr/>
        </p:nvSpPr>
        <p:spPr>
          <a:xfrm flipV="1">
            <a:off x="343007" y="6658646"/>
            <a:ext cx="11853440" cy="205538"/>
          </a:xfrm>
          <a:custGeom>
            <a:avLst/>
            <a:gdLst>
              <a:gd name="connsiteX0" fmla="*/ 0 w 11691515"/>
              <a:gd name="connsiteY0" fmla="*/ 0 h 205538"/>
              <a:gd name="connsiteX1" fmla="*/ 11691515 w 11691515"/>
              <a:gd name="connsiteY1" fmla="*/ 0 h 205538"/>
              <a:gd name="connsiteX2" fmla="*/ 11691515 w 11691515"/>
              <a:gd name="connsiteY2" fmla="*/ 205538 h 205538"/>
              <a:gd name="connsiteX3" fmla="*/ 215971 w 11691515"/>
              <a:gd name="connsiteY3" fmla="*/ 205538 h 205538"/>
              <a:gd name="connsiteX0" fmla="*/ 0 w 11843915"/>
              <a:gd name="connsiteY0" fmla="*/ 0 h 205538"/>
              <a:gd name="connsiteX1" fmla="*/ 11843915 w 11843915"/>
              <a:gd name="connsiteY1" fmla="*/ 5715 h 205538"/>
              <a:gd name="connsiteX2" fmla="*/ 11691515 w 11843915"/>
              <a:gd name="connsiteY2" fmla="*/ 205538 h 205538"/>
              <a:gd name="connsiteX3" fmla="*/ 215971 w 11843915"/>
              <a:gd name="connsiteY3" fmla="*/ 205538 h 205538"/>
              <a:gd name="connsiteX4" fmla="*/ 0 w 11843915"/>
              <a:gd name="connsiteY4" fmla="*/ 0 h 205538"/>
              <a:gd name="connsiteX0" fmla="*/ 0 w 11851535"/>
              <a:gd name="connsiteY0" fmla="*/ 0 h 205538"/>
              <a:gd name="connsiteX1" fmla="*/ 11843915 w 11851535"/>
              <a:gd name="connsiteY1" fmla="*/ 5715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1535"/>
              <a:gd name="connsiteY0" fmla="*/ 0 h 205538"/>
              <a:gd name="connsiteX1" fmla="*/ 11845820 w 11851535"/>
              <a:gd name="connsiteY1" fmla="*/ 11430 h 205538"/>
              <a:gd name="connsiteX2" fmla="*/ 11851535 w 11851535"/>
              <a:gd name="connsiteY2" fmla="*/ 205538 h 205538"/>
              <a:gd name="connsiteX3" fmla="*/ 215971 w 11851535"/>
              <a:gd name="connsiteY3" fmla="*/ 205538 h 205538"/>
              <a:gd name="connsiteX4" fmla="*/ 0 w 11851535"/>
              <a:gd name="connsiteY4" fmla="*/ 0 h 205538"/>
              <a:gd name="connsiteX0" fmla="*/ 0 w 11853440"/>
              <a:gd name="connsiteY0" fmla="*/ 0 h 205538"/>
              <a:gd name="connsiteX1" fmla="*/ 11853440 w 11853440"/>
              <a:gd name="connsiteY1" fmla="*/ 5715 h 205538"/>
              <a:gd name="connsiteX2" fmla="*/ 11851535 w 11853440"/>
              <a:gd name="connsiteY2" fmla="*/ 205538 h 205538"/>
              <a:gd name="connsiteX3" fmla="*/ 215971 w 11853440"/>
              <a:gd name="connsiteY3" fmla="*/ 205538 h 205538"/>
              <a:gd name="connsiteX4" fmla="*/ 0 w 11853440"/>
              <a:gd name="connsiteY4" fmla="*/ 0 h 20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3440" h="205538">
                <a:moveTo>
                  <a:pt x="0" y="0"/>
                </a:moveTo>
                <a:lnTo>
                  <a:pt x="11853440" y="5715"/>
                </a:lnTo>
                <a:lnTo>
                  <a:pt x="11851535" y="205538"/>
                </a:lnTo>
                <a:lnTo>
                  <a:pt x="215971" y="205538"/>
                </a:lnTo>
                <a:lnTo>
                  <a:pt x="0" y="0"/>
                </a:lnTo>
                <a:close/>
              </a:path>
            </a:pathLst>
          </a:custGeom>
          <a:solidFill>
            <a:srgbClr val="33A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24404DB3-0266-45CF-A8AC-6E8E7CB83AA0}"/>
              </a:ext>
            </a:extLst>
          </p:cNvPr>
          <p:cNvSpPr/>
          <p:nvPr/>
        </p:nvSpPr>
        <p:spPr>
          <a:xfrm>
            <a:off x="680330" y="2634827"/>
            <a:ext cx="2350347" cy="3000586"/>
          </a:xfrm>
          <a:prstGeom prst="roundRect">
            <a:avLst>
              <a:gd name="adj" fmla="val 4131"/>
            </a:avLst>
          </a:prstGeom>
          <a:solidFill>
            <a:schemeClr val="bg1"/>
          </a:solidFill>
          <a:ln>
            <a:noFill/>
          </a:ln>
          <a:effectLst>
            <a:outerShdw blurRad="2032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A6AA7F67-A550-4757-B375-2973307CD3BE}"/>
              </a:ext>
            </a:extLst>
          </p:cNvPr>
          <p:cNvSpPr/>
          <p:nvPr/>
        </p:nvSpPr>
        <p:spPr>
          <a:xfrm>
            <a:off x="3287064" y="2634827"/>
            <a:ext cx="2350347" cy="3000586"/>
          </a:xfrm>
          <a:prstGeom prst="roundRect">
            <a:avLst>
              <a:gd name="adj" fmla="val 4131"/>
            </a:avLst>
          </a:prstGeom>
          <a:solidFill>
            <a:schemeClr val="bg1"/>
          </a:solidFill>
          <a:ln>
            <a:noFill/>
          </a:ln>
          <a:effectLst>
            <a:outerShdw blurRad="2032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BA630C26-D51C-440D-A54D-74F785210563}"/>
              </a:ext>
            </a:extLst>
          </p:cNvPr>
          <p:cNvSpPr/>
          <p:nvPr/>
        </p:nvSpPr>
        <p:spPr>
          <a:xfrm>
            <a:off x="5893798" y="2634827"/>
            <a:ext cx="2350347" cy="3000586"/>
          </a:xfrm>
          <a:prstGeom prst="roundRect">
            <a:avLst>
              <a:gd name="adj" fmla="val 4131"/>
            </a:avLst>
          </a:prstGeom>
          <a:solidFill>
            <a:schemeClr val="bg1"/>
          </a:solidFill>
          <a:ln>
            <a:noFill/>
          </a:ln>
          <a:effectLst>
            <a:outerShdw blurRad="2032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A258028-E520-4F92-B63C-5F089CF60CB9}"/>
              </a:ext>
            </a:extLst>
          </p:cNvPr>
          <p:cNvSpPr/>
          <p:nvPr/>
        </p:nvSpPr>
        <p:spPr>
          <a:xfrm>
            <a:off x="1308735" y="5587365"/>
            <a:ext cx="1093536" cy="48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243769A-A0D7-4C46-A755-F904633243E1}"/>
              </a:ext>
            </a:extLst>
          </p:cNvPr>
          <p:cNvSpPr/>
          <p:nvPr/>
        </p:nvSpPr>
        <p:spPr>
          <a:xfrm>
            <a:off x="3915470" y="5587365"/>
            <a:ext cx="1093536" cy="48048"/>
          </a:xfrm>
          <a:prstGeom prst="rect">
            <a:avLst/>
          </a:prstGeom>
          <a:solidFill>
            <a:srgbClr val="33A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060D018C-B21D-4E99-96C9-8290FE6F730A}"/>
              </a:ext>
            </a:extLst>
          </p:cNvPr>
          <p:cNvSpPr/>
          <p:nvPr/>
        </p:nvSpPr>
        <p:spPr>
          <a:xfrm>
            <a:off x="6522204" y="5587365"/>
            <a:ext cx="1093536" cy="480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5F8E7D4-16E0-4701-81A6-E75AF5B9A287}"/>
              </a:ext>
            </a:extLst>
          </p:cNvPr>
          <p:cNvSpPr/>
          <p:nvPr/>
        </p:nvSpPr>
        <p:spPr>
          <a:xfrm>
            <a:off x="721995" y="4063282"/>
            <a:ext cx="2267016" cy="1471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数据显示去年千力达线上销售客户评分为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5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星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0675246-CD47-4598-9F0A-E29AA2ED42F8}"/>
              </a:ext>
            </a:extLst>
          </p:cNvPr>
          <p:cNvSpPr/>
          <p:nvPr/>
        </p:nvSpPr>
        <p:spPr>
          <a:xfrm>
            <a:off x="821391" y="3578134"/>
            <a:ext cx="2068224" cy="59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accent1"/>
                </a:solidFill>
                <a:cs typeface="+mn-ea"/>
                <a:sym typeface="+mn-lt"/>
              </a:rPr>
              <a:t>客户推荐度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2E4C17C-621F-48DC-927A-D2FDAFA1A717}"/>
              </a:ext>
            </a:extLst>
          </p:cNvPr>
          <p:cNvSpPr/>
          <p:nvPr/>
        </p:nvSpPr>
        <p:spPr>
          <a:xfrm>
            <a:off x="3328729" y="4063282"/>
            <a:ext cx="2267016" cy="1471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病毒式传播是去年几何式增长的重要原因，客户主动推荐产品度达到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9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分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4B26DD3-AC28-4454-864A-187AF0322A43}"/>
              </a:ext>
            </a:extLst>
          </p:cNvPr>
          <p:cNvSpPr/>
          <p:nvPr/>
        </p:nvSpPr>
        <p:spPr>
          <a:xfrm>
            <a:off x="3428125" y="3578134"/>
            <a:ext cx="2068224" cy="59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accent2"/>
                </a:solidFill>
                <a:cs typeface="+mn-ea"/>
                <a:sym typeface="+mn-lt"/>
              </a:rPr>
              <a:t>客户评分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934C6485-65F8-439D-9301-523006A50D51}"/>
              </a:ext>
            </a:extLst>
          </p:cNvPr>
          <p:cNvSpPr/>
          <p:nvPr/>
        </p:nvSpPr>
        <p:spPr>
          <a:xfrm>
            <a:off x="5935463" y="4063282"/>
            <a:ext cx="2267016" cy="1471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退款率低于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1%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，远远低于行业标准，凸显竞争优势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4C93C797-274C-442B-9791-1683EA3FC2E1}"/>
              </a:ext>
            </a:extLst>
          </p:cNvPr>
          <p:cNvSpPr/>
          <p:nvPr/>
        </p:nvSpPr>
        <p:spPr>
          <a:xfrm>
            <a:off x="6034859" y="3578134"/>
            <a:ext cx="2068224" cy="59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accent3"/>
                </a:solidFill>
                <a:cs typeface="+mn-ea"/>
                <a:sym typeface="+mn-lt"/>
              </a:rPr>
              <a:t>退款率低于</a:t>
            </a:r>
            <a:r>
              <a:rPr lang="en-US" altLang="zh-CN" sz="1600" b="1" dirty="0">
                <a:solidFill>
                  <a:schemeClr val="accent3"/>
                </a:solidFill>
                <a:cs typeface="+mn-ea"/>
                <a:sym typeface="+mn-lt"/>
              </a:rPr>
              <a:t>1%</a:t>
            </a:r>
            <a:endParaRPr lang="zh-CN" altLang="en-US" sz="1600" b="1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49DC513-FA2C-4F30-929E-3AEA7F9CA5C9}"/>
              </a:ext>
            </a:extLst>
          </p:cNvPr>
          <p:cNvGrpSpPr/>
          <p:nvPr/>
        </p:nvGrpSpPr>
        <p:grpSpPr>
          <a:xfrm>
            <a:off x="8497535" y="1787398"/>
            <a:ext cx="3014135" cy="3848015"/>
            <a:chOff x="8500532" y="1787398"/>
            <a:chExt cx="3014135" cy="3848015"/>
          </a:xfrm>
        </p:grpSpPr>
        <p:sp>
          <p:nvSpPr>
            <p:cNvPr id="27" name="矩形: 剪去对角 26">
              <a:extLst>
                <a:ext uri="{FF2B5EF4-FFF2-40B4-BE49-F238E27FC236}">
                  <a16:creationId xmlns:a16="http://schemas.microsoft.com/office/drawing/2014/main" id="{8F425E88-6602-4F47-92EE-0163DD5BFA88}"/>
                </a:ext>
              </a:extLst>
            </p:cNvPr>
            <p:cNvSpPr/>
            <p:nvPr/>
          </p:nvSpPr>
          <p:spPr>
            <a:xfrm>
              <a:off x="8500532" y="1787398"/>
              <a:ext cx="3014135" cy="3848015"/>
            </a:xfrm>
            <a:prstGeom prst="snip2DiagRect">
              <a:avLst>
                <a:gd name="adj1" fmla="val 8216"/>
                <a:gd name="adj2" fmla="val 0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矩形: 剪去对角 48">
              <a:extLst>
                <a:ext uri="{FF2B5EF4-FFF2-40B4-BE49-F238E27FC236}">
                  <a16:creationId xmlns:a16="http://schemas.microsoft.com/office/drawing/2014/main" id="{04FE4F7D-23E8-4055-B255-677577299896}"/>
                </a:ext>
              </a:extLst>
            </p:cNvPr>
            <p:cNvSpPr/>
            <p:nvPr/>
          </p:nvSpPr>
          <p:spPr>
            <a:xfrm>
              <a:off x="8596205" y="1888133"/>
              <a:ext cx="2822788" cy="3646545"/>
            </a:xfrm>
            <a:prstGeom prst="snip2DiagRect">
              <a:avLst>
                <a:gd name="adj1" fmla="val 8216"/>
                <a:gd name="adj2" fmla="val 0"/>
              </a:avLst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1" name="iconfont-1039-872568">
            <a:extLst>
              <a:ext uri="{FF2B5EF4-FFF2-40B4-BE49-F238E27FC236}">
                <a16:creationId xmlns:a16="http://schemas.microsoft.com/office/drawing/2014/main" id="{B2D1207D-60DB-4E8D-814F-1A35AEE8F303}"/>
              </a:ext>
            </a:extLst>
          </p:cNvPr>
          <p:cNvSpPr/>
          <p:nvPr/>
        </p:nvSpPr>
        <p:spPr>
          <a:xfrm>
            <a:off x="1628703" y="2898770"/>
            <a:ext cx="453602" cy="537902"/>
          </a:xfrm>
          <a:custGeom>
            <a:avLst/>
            <a:gdLst>
              <a:gd name="T0" fmla="*/ 4806 w 9450"/>
              <a:gd name="T1" fmla="*/ 2130 h 11205"/>
              <a:gd name="T2" fmla="*/ 1606 w 9450"/>
              <a:gd name="T3" fmla="*/ 705 h 11205"/>
              <a:gd name="T4" fmla="*/ 621 w 9450"/>
              <a:gd name="T5" fmla="*/ 10295 h 11205"/>
              <a:gd name="T6" fmla="*/ 9450 w 9450"/>
              <a:gd name="T7" fmla="*/ 11205 h 11205"/>
              <a:gd name="T8" fmla="*/ 1601 w 9450"/>
              <a:gd name="T9" fmla="*/ 9821 h 11205"/>
              <a:gd name="T10" fmla="*/ 1601 w 9450"/>
              <a:gd name="T11" fmla="*/ 9426 h 11205"/>
              <a:gd name="T12" fmla="*/ 1134 w 9450"/>
              <a:gd name="T13" fmla="*/ 9196 h 11205"/>
              <a:gd name="T14" fmla="*/ 1601 w 9450"/>
              <a:gd name="T15" fmla="*/ 9095 h 11205"/>
              <a:gd name="T16" fmla="*/ 1134 w 9450"/>
              <a:gd name="T17" fmla="*/ 8082 h 11205"/>
              <a:gd name="T18" fmla="*/ 1601 w 9450"/>
              <a:gd name="T19" fmla="*/ 7639 h 11205"/>
              <a:gd name="T20" fmla="*/ 1601 w 9450"/>
              <a:gd name="T21" fmla="*/ 7245 h 11205"/>
              <a:gd name="T22" fmla="*/ 1134 w 9450"/>
              <a:gd name="T23" fmla="*/ 7039 h 11205"/>
              <a:gd name="T24" fmla="*/ 1601 w 9450"/>
              <a:gd name="T25" fmla="*/ 6912 h 11205"/>
              <a:gd name="T26" fmla="*/ 1134 w 9450"/>
              <a:gd name="T27" fmla="*/ 5923 h 11205"/>
              <a:gd name="T28" fmla="*/ 1601 w 9450"/>
              <a:gd name="T29" fmla="*/ 5457 h 11205"/>
              <a:gd name="T30" fmla="*/ 1601 w 9450"/>
              <a:gd name="T31" fmla="*/ 5064 h 11205"/>
              <a:gd name="T32" fmla="*/ 1134 w 9450"/>
              <a:gd name="T33" fmla="*/ 4881 h 11205"/>
              <a:gd name="T34" fmla="*/ 1601 w 9450"/>
              <a:gd name="T35" fmla="*/ 4730 h 11205"/>
              <a:gd name="T36" fmla="*/ 1134 w 9450"/>
              <a:gd name="T37" fmla="*/ 3767 h 11205"/>
              <a:gd name="T38" fmla="*/ 1601 w 9450"/>
              <a:gd name="T39" fmla="*/ 3275 h 11205"/>
              <a:gd name="T40" fmla="*/ 1601 w 9450"/>
              <a:gd name="T41" fmla="*/ 2880 h 11205"/>
              <a:gd name="T42" fmla="*/ 1134 w 9450"/>
              <a:gd name="T43" fmla="*/ 2724 h 11205"/>
              <a:gd name="T44" fmla="*/ 1601 w 9450"/>
              <a:gd name="T45" fmla="*/ 2547 h 11205"/>
              <a:gd name="T46" fmla="*/ 1905 w 9450"/>
              <a:gd name="T47" fmla="*/ 9341 h 11205"/>
              <a:gd name="T48" fmla="*/ 2415 w 9450"/>
              <a:gd name="T49" fmla="*/ 8926 h 11205"/>
              <a:gd name="T50" fmla="*/ 2415 w 9450"/>
              <a:gd name="T51" fmla="*/ 8496 h 11205"/>
              <a:gd name="T52" fmla="*/ 1905 w 9450"/>
              <a:gd name="T53" fmla="*/ 8305 h 11205"/>
              <a:gd name="T54" fmla="*/ 2415 w 9450"/>
              <a:gd name="T55" fmla="*/ 8185 h 11205"/>
              <a:gd name="T56" fmla="*/ 1905 w 9450"/>
              <a:gd name="T57" fmla="*/ 7141 h 11205"/>
              <a:gd name="T58" fmla="*/ 2415 w 9450"/>
              <a:gd name="T59" fmla="*/ 6701 h 11205"/>
              <a:gd name="T60" fmla="*/ 2415 w 9450"/>
              <a:gd name="T61" fmla="*/ 6271 h 11205"/>
              <a:gd name="T62" fmla="*/ 1905 w 9450"/>
              <a:gd name="T63" fmla="*/ 6106 h 11205"/>
              <a:gd name="T64" fmla="*/ 2415 w 9450"/>
              <a:gd name="T65" fmla="*/ 5959 h 11205"/>
              <a:gd name="T66" fmla="*/ 1905 w 9450"/>
              <a:gd name="T67" fmla="*/ 4944 h 11205"/>
              <a:gd name="T68" fmla="*/ 2415 w 9450"/>
              <a:gd name="T69" fmla="*/ 4475 h 11205"/>
              <a:gd name="T70" fmla="*/ 2415 w 9450"/>
              <a:gd name="T71" fmla="*/ 4045 h 11205"/>
              <a:gd name="T72" fmla="*/ 1905 w 9450"/>
              <a:gd name="T73" fmla="*/ 3907 h 11205"/>
              <a:gd name="T74" fmla="*/ 2415 w 9450"/>
              <a:gd name="T75" fmla="*/ 3734 h 11205"/>
              <a:gd name="T76" fmla="*/ 1905 w 9450"/>
              <a:gd name="T77" fmla="*/ 2745 h 11205"/>
              <a:gd name="T78" fmla="*/ 2415 w 9450"/>
              <a:gd name="T79" fmla="*/ 2250 h 11205"/>
              <a:gd name="T80" fmla="*/ 2415 w 9450"/>
              <a:gd name="T81" fmla="*/ 1818 h 11205"/>
              <a:gd name="T82" fmla="*/ 4109 w 9450"/>
              <a:gd name="T83" fmla="*/ 3380 h 11205"/>
              <a:gd name="T84" fmla="*/ 3485 w 9450"/>
              <a:gd name="T85" fmla="*/ 3499 h 11205"/>
              <a:gd name="T86" fmla="*/ 4121 w 9450"/>
              <a:gd name="T87" fmla="*/ 5682 h 11205"/>
              <a:gd name="T88" fmla="*/ 3504 w 9450"/>
              <a:gd name="T89" fmla="*/ 6687 h 11205"/>
              <a:gd name="T90" fmla="*/ 3508 w 9450"/>
              <a:gd name="T91" fmla="*/ 7394 h 11205"/>
              <a:gd name="T92" fmla="*/ 4138 w 9450"/>
              <a:gd name="T93" fmla="*/ 8162 h 11205"/>
              <a:gd name="T94" fmla="*/ 3514 w 9450"/>
              <a:gd name="T95" fmla="*/ 8240 h 11205"/>
              <a:gd name="T96" fmla="*/ 4146 w 9450"/>
              <a:gd name="T97" fmla="*/ 9759 h 11205"/>
              <a:gd name="T98" fmla="*/ 8269 w 9450"/>
              <a:gd name="T99" fmla="*/ 10596 h 11205"/>
              <a:gd name="T100" fmla="*/ 8269 w 9450"/>
              <a:gd name="T101" fmla="*/ 9920 h 11205"/>
              <a:gd name="T102" fmla="*/ 5334 w 9450"/>
              <a:gd name="T103" fmla="*/ 8767 h 11205"/>
              <a:gd name="T104" fmla="*/ 8269 w 9450"/>
              <a:gd name="T105" fmla="*/ 9085 h 11205"/>
              <a:gd name="T106" fmla="*/ 5328 w 9450"/>
              <a:gd name="T107" fmla="*/ 6441 h 11205"/>
              <a:gd name="T108" fmla="*/ 8328 w 9450"/>
              <a:gd name="T109" fmla="*/ 6124 h 11205"/>
              <a:gd name="T110" fmla="*/ 8328 w 9450"/>
              <a:gd name="T111" fmla="*/ 5447 h 11205"/>
              <a:gd name="T112" fmla="*/ 5366 w 9450"/>
              <a:gd name="T113" fmla="*/ 3779 h 11205"/>
              <a:gd name="T114" fmla="*/ 8328 w 9450"/>
              <a:gd name="T115" fmla="*/ 4534 h 11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450" h="11205">
                <a:moveTo>
                  <a:pt x="8689" y="10295"/>
                </a:moveTo>
                <a:lnTo>
                  <a:pt x="8689" y="3160"/>
                </a:lnTo>
                <a:lnTo>
                  <a:pt x="4806" y="2130"/>
                </a:lnTo>
                <a:lnTo>
                  <a:pt x="2985" y="2687"/>
                </a:lnTo>
                <a:lnTo>
                  <a:pt x="2985" y="0"/>
                </a:lnTo>
                <a:lnTo>
                  <a:pt x="1606" y="705"/>
                </a:lnTo>
                <a:lnTo>
                  <a:pt x="1606" y="1341"/>
                </a:lnTo>
                <a:lnTo>
                  <a:pt x="621" y="1914"/>
                </a:lnTo>
                <a:lnTo>
                  <a:pt x="621" y="10295"/>
                </a:lnTo>
                <a:lnTo>
                  <a:pt x="0" y="10295"/>
                </a:lnTo>
                <a:lnTo>
                  <a:pt x="0" y="11205"/>
                </a:lnTo>
                <a:lnTo>
                  <a:pt x="9450" y="11205"/>
                </a:lnTo>
                <a:lnTo>
                  <a:pt x="9450" y="10295"/>
                </a:lnTo>
                <a:lnTo>
                  <a:pt x="8689" y="10295"/>
                </a:lnTo>
                <a:close/>
                <a:moveTo>
                  <a:pt x="1601" y="9821"/>
                </a:moveTo>
                <a:cubicBezTo>
                  <a:pt x="1445" y="9852"/>
                  <a:pt x="1289" y="9884"/>
                  <a:pt x="1134" y="9915"/>
                </a:cubicBezTo>
                <a:lnTo>
                  <a:pt x="1134" y="9520"/>
                </a:lnTo>
                <a:cubicBezTo>
                  <a:pt x="1290" y="9489"/>
                  <a:pt x="1445" y="9457"/>
                  <a:pt x="1601" y="9426"/>
                </a:cubicBezTo>
                <a:lnTo>
                  <a:pt x="1601" y="9821"/>
                </a:lnTo>
                <a:close/>
                <a:moveTo>
                  <a:pt x="1601" y="9095"/>
                </a:moveTo>
                <a:cubicBezTo>
                  <a:pt x="1445" y="9129"/>
                  <a:pt x="1289" y="9162"/>
                  <a:pt x="1134" y="9196"/>
                </a:cubicBezTo>
                <a:lnTo>
                  <a:pt x="1134" y="8801"/>
                </a:lnTo>
                <a:cubicBezTo>
                  <a:pt x="1290" y="8767"/>
                  <a:pt x="1445" y="8734"/>
                  <a:pt x="1601" y="8699"/>
                </a:cubicBezTo>
                <a:lnTo>
                  <a:pt x="1601" y="9095"/>
                </a:lnTo>
                <a:close/>
                <a:moveTo>
                  <a:pt x="1601" y="8367"/>
                </a:moveTo>
                <a:cubicBezTo>
                  <a:pt x="1445" y="8404"/>
                  <a:pt x="1289" y="8441"/>
                  <a:pt x="1134" y="8477"/>
                </a:cubicBezTo>
                <a:lnTo>
                  <a:pt x="1134" y="8082"/>
                </a:lnTo>
                <a:cubicBezTo>
                  <a:pt x="1290" y="8046"/>
                  <a:pt x="1445" y="8008"/>
                  <a:pt x="1601" y="7972"/>
                </a:cubicBezTo>
                <a:lnTo>
                  <a:pt x="1601" y="8367"/>
                </a:lnTo>
                <a:close/>
                <a:moveTo>
                  <a:pt x="1601" y="7639"/>
                </a:moveTo>
                <a:cubicBezTo>
                  <a:pt x="1445" y="7679"/>
                  <a:pt x="1289" y="7717"/>
                  <a:pt x="1134" y="7757"/>
                </a:cubicBezTo>
                <a:lnTo>
                  <a:pt x="1134" y="7362"/>
                </a:lnTo>
                <a:cubicBezTo>
                  <a:pt x="1290" y="7323"/>
                  <a:pt x="1445" y="7284"/>
                  <a:pt x="1601" y="7245"/>
                </a:cubicBezTo>
                <a:lnTo>
                  <a:pt x="1601" y="7639"/>
                </a:lnTo>
                <a:close/>
                <a:moveTo>
                  <a:pt x="1601" y="6912"/>
                </a:moveTo>
                <a:cubicBezTo>
                  <a:pt x="1445" y="6955"/>
                  <a:pt x="1289" y="6997"/>
                  <a:pt x="1134" y="7039"/>
                </a:cubicBezTo>
                <a:lnTo>
                  <a:pt x="1134" y="6644"/>
                </a:lnTo>
                <a:cubicBezTo>
                  <a:pt x="1290" y="6601"/>
                  <a:pt x="1445" y="6559"/>
                  <a:pt x="1601" y="6516"/>
                </a:cubicBezTo>
                <a:lnTo>
                  <a:pt x="1601" y="6912"/>
                </a:lnTo>
                <a:close/>
                <a:moveTo>
                  <a:pt x="1601" y="6184"/>
                </a:moveTo>
                <a:cubicBezTo>
                  <a:pt x="1445" y="6229"/>
                  <a:pt x="1289" y="6274"/>
                  <a:pt x="1134" y="6319"/>
                </a:cubicBezTo>
                <a:lnTo>
                  <a:pt x="1134" y="5923"/>
                </a:lnTo>
                <a:cubicBezTo>
                  <a:pt x="1290" y="5878"/>
                  <a:pt x="1445" y="5833"/>
                  <a:pt x="1601" y="5789"/>
                </a:cubicBezTo>
                <a:lnTo>
                  <a:pt x="1601" y="6184"/>
                </a:lnTo>
                <a:close/>
                <a:moveTo>
                  <a:pt x="1601" y="5457"/>
                </a:moveTo>
                <a:cubicBezTo>
                  <a:pt x="1445" y="5505"/>
                  <a:pt x="1289" y="5554"/>
                  <a:pt x="1134" y="5601"/>
                </a:cubicBezTo>
                <a:lnTo>
                  <a:pt x="1134" y="5206"/>
                </a:lnTo>
                <a:cubicBezTo>
                  <a:pt x="1290" y="5159"/>
                  <a:pt x="1445" y="5111"/>
                  <a:pt x="1601" y="5064"/>
                </a:cubicBezTo>
                <a:lnTo>
                  <a:pt x="1601" y="5457"/>
                </a:lnTo>
                <a:close/>
                <a:moveTo>
                  <a:pt x="1601" y="4730"/>
                </a:moveTo>
                <a:cubicBezTo>
                  <a:pt x="1445" y="4780"/>
                  <a:pt x="1289" y="4831"/>
                  <a:pt x="1134" y="4881"/>
                </a:cubicBezTo>
                <a:lnTo>
                  <a:pt x="1134" y="4486"/>
                </a:lnTo>
                <a:cubicBezTo>
                  <a:pt x="1290" y="4436"/>
                  <a:pt x="1445" y="4385"/>
                  <a:pt x="1601" y="4335"/>
                </a:cubicBezTo>
                <a:lnTo>
                  <a:pt x="1601" y="4730"/>
                </a:lnTo>
                <a:close/>
                <a:moveTo>
                  <a:pt x="1601" y="4002"/>
                </a:moveTo>
                <a:cubicBezTo>
                  <a:pt x="1445" y="4056"/>
                  <a:pt x="1289" y="4109"/>
                  <a:pt x="1134" y="4162"/>
                </a:cubicBezTo>
                <a:lnTo>
                  <a:pt x="1134" y="3767"/>
                </a:lnTo>
                <a:cubicBezTo>
                  <a:pt x="1290" y="3715"/>
                  <a:pt x="1445" y="3661"/>
                  <a:pt x="1601" y="3607"/>
                </a:cubicBezTo>
                <a:lnTo>
                  <a:pt x="1601" y="4002"/>
                </a:lnTo>
                <a:close/>
                <a:moveTo>
                  <a:pt x="1601" y="3275"/>
                </a:moveTo>
                <a:cubicBezTo>
                  <a:pt x="1445" y="3331"/>
                  <a:pt x="1289" y="3386"/>
                  <a:pt x="1134" y="3442"/>
                </a:cubicBezTo>
                <a:lnTo>
                  <a:pt x="1134" y="3047"/>
                </a:lnTo>
                <a:cubicBezTo>
                  <a:pt x="1290" y="2991"/>
                  <a:pt x="1445" y="2935"/>
                  <a:pt x="1601" y="2880"/>
                </a:cubicBezTo>
                <a:lnTo>
                  <a:pt x="1601" y="3275"/>
                </a:lnTo>
                <a:close/>
                <a:moveTo>
                  <a:pt x="1601" y="2547"/>
                </a:moveTo>
                <a:cubicBezTo>
                  <a:pt x="1445" y="2606"/>
                  <a:pt x="1289" y="2665"/>
                  <a:pt x="1134" y="2724"/>
                </a:cubicBezTo>
                <a:lnTo>
                  <a:pt x="1134" y="2329"/>
                </a:lnTo>
                <a:cubicBezTo>
                  <a:pt x="1290" y="2270"/>
                  <a:pt x="1445" y="2211"/>
                  <a:pt x="1601" y="2152"/>
                </a:cubicBezTo>
                <a:lnTo>
                  <a:pt x="1601" y="2547"/>
                </a:lnTo>
                <a:close/>
                <a:moveTo>
                  <a:pt x="2415" y="9669"/>
                </a:moveTo>
                <a:cubicBezTo>
                  <a:pt x="2245" y="9702"/>
                  <a:pt x="2075" y="9736"/>
                  <a:pt x="1905" y="9771"/>
                </a:cubicBezTo>
                <a:lnTo>
                  <a:pt x="1905" y="9341"/>
                </a:lnTo>
                <a:cubicBezTo>
                  <a:pt x="2075" y="9307"/>
                  <a:pt x="2245" y="9274"/>
                  <a:pt x="2415" y="9239"/>
                </a:cubicBezTo>
                <a:lnTo>
                  <a:pt x="2415" y="9669"/>
                </a:lnTo>
                <a:close/>
                <a:moveTo>
                  <a:pt x="2415" y="8926"/>
                </a:moveTo>
                <a:cubicBezTo>
                  <a:pt x="2245" y="8964"/>
                  <a:pt x="2075" y="9000"/>
                  <a:pt x="1905" y="9037"/>
                </a:cubicBezTo>
                <a:lnTo>
                  <a:pt x="1905" y="8607"/>
                </a:lnTo>
                <a:cubicBezTo>
                  <a:pt x="2075" y="8570"/>
                  <a:pt x="2245" y="8534"/>
                  <a:pt x="2415" y="8496"/>
                </a:cubicBezTo>
                <a:lnTo>
                  <a:pt x="2415" y="8926"/>
                </a:lnTo>
                <a:close/>
                <a:moveTo>
                  <a:pt x="2415" y="8185"/>
                </a:moveTo>
                <a:lnTo>
                  <a:pt x="1905" y="8305"/>
                </a:lnTo>
                <a:lnTo>
                  <a:pt x="1905" y="7875"/>
                </a:lnTo>
                <a:lnTo>
                  <a:pt x="2415" y="7755"/>
                </a:lnTo>
                <a:lnTo>
                  <a:pt x="2415" y="8185"/>
                </a:lnTo>
                <a:close/>
                <a:moveTo>
                  <a:pt x="2415" y="7442"/>
                </a:moveTo>
                <a:cubicBezTo>
                  <a:pt x="2245" y="7485"/>
                  <a:pt x="2075" y="7529"/>
                  <a:pt x="1905" y="7571"/>
                </a:cubicBezTo>
                <a:lnTo>
                  <a:pt x="1905" y="7141"/>
                </a:lnTo>
                <a:cubicBezTo>
                  <a:pt x="2075" y="7099"/>
                  <a:pt x="2245" y="7055"/>
                  <a:pt x="2415" y="7012"/>
                </a:cubicBezTo>
                <a:lnTo>
                  <a:pt x="2415" y="7442"/>
                </a:lnTo>
                <a:close/>
                <a:moveTo>
                  <a:pt x="2415" y="6701"/>
                </a:moveTo>
                <a:cubicBezTo>
                  <a:pt x="2245" y="6747"/>
                  <a:pt x="2075" y="6794"/>
                  <a:pt x="1905" y="6839"/>
                </a:cubicBezTo>
                <a:lnTo>
                  <a:pt x="1905" y="6409"/>
                </a:lnTo>
                <a:cubicBezTo>
                  <a:pt x="2075" y="6362"/>
                  <a:pt x="2245" y="6316"/>
                  <a:pt x="2415" y="6271"/>
                </a:cubicBezTo>
                <a:lnTo>
                  <a:pt x="2415" y="6701"/>
                </a:lnTo>
                <a:close/>
                <a:moveTo>
                  <a:pt x="2415" y="5959"/>
                </a:moveTo>
                <a:cubicBezTo>
                  <a:pt x="2245" y="6007"/>
                  <a:pt x="2075" y="6056"/>
                  <a:pt x="1905" y="6106"/>
                </a:cubicBezTo>
                <a:lnTo>
                  <a:pt x="1905" y="5676"/>
                </a:lnTo>
                <a:cubicBezTo>
                  <a:pt x="2075" y="5627"/>
                  <a:pt x="2245" y="5579"/>
                  <a:pt x="2415" y="5529"/>
                </a:cubicBezTo>
                <a:lnTo>
                  <a:pt x="2415" y="5959"/>
                </a:lnTo>
                <a:close/>
                <a:moveTo>
                  <a:pt x="2415" y="5217"/>
                </a:moveTo>
                <a:cubicBezTo>
                  <a:pt x="2245" y="5270"/>
                  <a:pt x="2075" y="5321"/>
                  <a:pt x="1905" y="5374"/>
                </a:cubicBezTo>
                <a:lnTo>
                  <a:pt x="1905" y="4944"/>
                </a:lnTo>
                <a:cubicBezTo>
                  <a:pt x="2075" y="4891"/>
                  <a:pt x="2245" y="4840"/>
                  <a:pt x="2415" y="4787"/>
                </a:cubicBezTo>
                <a:lnTo>
                  <a:pt x="2415" y="5217"/>
                </a:lnTo>
                <a:close/>
                <a:moveTo>
                  <a:pt x="2415" y="4475"/>
                </a:moveTo>
                <a:lnTo>
                  <a:pt x="1905" y="4640"/>
                </a:lnTo>
                <a:lnTo>
                  <a:pt x="1905" y="4210"/>
                </a:lnTo>
                <a:lnTo>
                  <a:pt x="2415" y="4045"/>
                </a:lnTo>
                <a:lnTo>
                  <a:pt x="2415" y="4475"/>
                </a:lnTo>
                <a:close/>
                <a:moveTo>
                  <a:pt x="2415" y="3734"/>
                </a:moveTo>
                <a:cubicBezTo>
                  <a:pt x="2245" y="3791"/>
                  <a:pt x="2075" y="3850"/>
                  <a:pt x="1905" y="3907"/>
                </a:cubicBezTo>
                <a:lnTo>
                  <a:pt x="1905" y="3477"/>
                </a:lnTo>
                <a:cubicBezTo>
                  <a:pt x="2075" y="3419"/>
                  <a:pt x="2245" y="3361"/>
                  <a:pt x="2415" y="3304"/>
                </a:cubicBezTo>
                <a:lnTo>
                  <a:pt x="2415" y="3734"/>
                </a:lnTo>
                <a:close/>
                <a:moveTo>
                  <a:pt x="2415" y="2992"/>
                </a:moveTo>
                <a:cubicBezTo>
                  <a:pt x="2245" y="3054"/>
                  <a:pt x="2075" y="3115"/>
                  <a:pt x="1905" y="3175"/>
                </a:cubicBezTo>
                <a:lnTo>
                  <a:pt x="1905" y="2745"/>
                </a:lnTo>
                <a:cubicBezTo>
                  <a:pt x="2075" y="2684"/>
                  <a:pt x="2245" y="2622"/>
                  <a:pt x="2415" y="2562"/>
                </a:cubicBezTo>
                <a:lnTo>
                  <a:pt x="2415" y="2992"/>
                </a:lnTo>
                <a:close/>
                <a:moveTo>
                  <a:pt x="2415" y="2250"/>
                </a:moveTo>
                <a:lnTo>
                  <a:pt x="1905" y="2441"/>
                </a:lnTo>
                <a:lnTo>
                  <a:pt x="1905" y="2011"/>
                </a:lnTo>
                <a:cubicBezTo>
                  <a:pt x="2075" y="1947"/>
                  <a:pt x="2245" y="1884"/>
                  <a:pt x="2415" y="1818"/>
                </a:cubicBezTo>
                <a:lnTo>
                  <a:pt x="2415" y="2250"/>
                </a:lnTo>
                <a:close/>
                <a:moveTo>
                  <a:pt x="3485" y="3499"/>
                </a:moveTo>
                <a:lnTo>
                  <a:pt x="4109" y="3380"/>
                </a:lnTo>
                <a:lnTo>
                  <a:pt x="4113" y="4086"/>
                </a:lnTo>
                <a:lnTo>
                  <a:pt x="3489" y="4205"/>
                </a:lnTo>
                <a:lnTo>
                  <a:pt x="3485" y="3499"/>
                </a:lnTo>
                <a:close/>
                <a:moveTo>
                  <a:pt x="3494" y="5092"/>
                </a:moveTo>
                <a:lnTo>
                  <a:pt x="4118" y="4974"/>
                </a:lnTo>
                <a:lnTo>
                  <a:pt x="4121" y="5682"/>
                </a:lnTo>
                <a:lnTo>
                  <a:pt x="3498" y="5801"/>
                </a:lnTo>
                <a:lnTo>
                  <a:pt x="3494" y="5092"/>
                </a:lnTo>
                <a:close/>
                <a:moveTo>
                  <a:pt x="3504" y="6687"/>
                </a:moveTo>
                <a:lnTo>
                  <a:pt x="4128" y="6569"/>
                </a:lnTo>
                <a:lnTo>
                  <a:pt x="4131" y="7275"/>
                </a:lnTo>
                <a:lnTo>
                  <a:pt x="3508" y="7394"/>
                </a:lnTo>
                <a:lnTo>
                  <a:pt x="3504" y="6687"/>
                </a:lnTo>
                <a:close/>
                <a:moveTo>
                  <a:pt x="3514" y="8240"/>
                </a:moveTo>
                <a:lnTo>
                  <a:pt x="4138" y="8162"/>
                </a:lnTo>
                <a:lnTo>
                  <a:pt x="4143" y="8870"/>
                </a:lnTo>
                <a:lnTo>
                  <a:pt x="3519" y="8947"/>
                </a:lnTo>
                <a:lnTo>
                  <a:pt x="3514" y="8240"/>
                </a:lnTo>
                <a:close/>
                <a:moveTo>
                  <a:pt x="3526" y="10485"/>
                </a:moveTo>
                <a:lnTo>
                  <a:pt x="3523" y="9779"/>
                </a:lnTo>
                <a:lnTo>
                  <a:pt x="4146" y="9759"/>
                </a:lnTo>
                <a:lnTo>
                  <a:pt x="4150" y="10465"/>
                </a:lnTo>
                <a:lnTo>
                  <a:pt x="3526" y="10485"/>
                </a:lnTo>
                <a:close/>
                <a:moveTo>
                  <a:pt x="8269" y="10596"/>
                </a:moveTo>
                <a:lnTo>
                  <a:pt x="5328" y="10497"/>
                </a:lnTo>
                <a:lnTo>
                  <a:pt x="5328" y="9821"/>
                </a:lnTo>
                <a:lnTo>
                  <a:pt x="8269" y="9920"/>
                </a:lnTo>
                <a:lnTo>
                  <a:pt x="8269" y="10596"/>
                </a:lnTo>
                <a:close/>
                <a:moveTo>
                  <a:pt x="8269" y="9085"/>
                </a:moveTo>
                <a:lnTo>
                  <a:pt x="5334" y="8767"/>
                </a:lnTo>
                <a:lnTo>
                  <a:pt x="5328" y="8040"/>
                </a:lnTo>
                <a:lnTo>
                  <a:pt x="8269" y="8409"/>
                </a:lnTo>
                <a:lnTo>
                  <a:pt x="8269" y="9085"/>
                </a:lnTo>
                <a:close/>
                <a:moveTo>
                  <a:pt x="8269" y="7615"/>
                </a:moveTo>
                <a:lnTo>
                  <a:pt x="5328" y="7117"/>
                </a:lnTo>
                <a:lnTo>
                  <a:pt x="5328" y="6441"/>
                </a:lnTo>
                <a:lnTo>
                  <a:pt x="8269" y="6939"/>
                </a:lnTo>
                <a:lnTo>
                  <a:pt x="8269" y="7615"/>
                </a:lnTo>
                <a:close/>
                <a:moveTo>
                  <a:pt x="8328" y="6124"/>
                </a:moveTo>
                <a:lnTo>
                  <a:pt x="5326" y="5507"/>
                </a:lnTo>
                <a:lnTo>
                  <a:pt x="5326" y="4831"/>
                </a:lnTo>
                <a:lnTo>
                  <a:pt x="8328" y="5447"/>
                </a:lnTo>
                <a:lnTo>
                  <a:pt x="8328" y="6124"/>
                </a:lnTo>
                <a:close/>
                <a:moveTo>
                  <a:pt x="8328" y="4534"/>
                </a:moveTo>
                <a:lnTo>
                  <a:pt x="5366" y="3779"/>
                </a:lnTo>
                <a:lnTo>
                  <a:pt x="5366" y="3102"/>
                </a:lnTo>
                <a:lnTo>
                  <a:pt x="8328" y="3857"/>
                </a:lnTo>
                <a:lnTo>
                  <a:pt x="8328" y="453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52" name="apartments_88945">
            <a:extLst>
              <a:ext uri="{FF2B5EF4-FFF2-40B4-BE49-F238E27FC236}">
                <a16:creationId xmlns:a16="http://schemas.microsoft.com/office/drawing/2014/main" id="{F78BA92B-7C08-46EC-A9AE-1EFDE6D85D20}"/>
              </a:ext>
            </a:extLst>
          </p:cNvPr>
          <p:cNvSpPr/>
          <p:nvPr/>
        </p:nvSpPr>
        <p:spPr>
          <a:xfrm>
            <a:off x="4202366" y="2907872"/>
            <a:ext cx="519744" cy="533340"/>
          </a:xfrm>
          <a:custGeom>
            <a:avLst/>
            <a:gdLst>
              <a:gd name="T0" fmla="*/ 386 w 10910"/>
              <a:gd name="T1" fmla="*/ 10615 h 11196"/>
              <a:gd name="T2" fmla="*/ 10484 w 10910"/>
              <a:gd name="T3" fmla="*/ 10593 h 11196"/>
              <a:gd name="T4" fmla="*/ 5768 w 10910"/>
              <a:gd name="T5" fmla="*/ 10687 h 11196"/>
              <a:gd name="T6" fmla="*/ 10903 w 10910"/>
              <a:gd name="T7" fmla="*/ 1353 h 11196"/>
              <a:gd name="T8" fmla="*/ 5994 w 10910"/>
              <a:gd name="T9" fmla="*/ 11196 h 11196"/>
              <a:gd name="T10" fmla="*/ 10903 w 10910"/>
              <a:gd name="T11" fmla="*/ 1353 h 11196"/>
              <a:gd name="T12" fmla="*/ 6656 w 10910"/>
              <a:gd name="T13" fmla="*/ 10071 h 11196"/>
              <a:gd name="T14" fmla="*/ 9936 w 10910"/>
              <a:gd name="T15" fmla="*/ 9397 h 11196"/>
              <a:gd name="T16" fmla="*/ 9936 w 10910"/>
              <a:gd name="T17" fmla="*/ 8379 h 11196"/>
              <a:gd name="T18" fmla="*/ 6655 w 10910"/>
              <a:gd name="T19" fmla="*/ 7148 h 11196"/>
              <a:gd name="T20" fmla="*/ 9935 w 10910"/>
              <a:gd name="T21" fmla="*/ 8379 h 11196"/>
              <a:gd name="T22" fmla="*/ 9936 w 10910"/>
              <a:gd name="T23" fmla="*/ 6587 h 11196"/>
              <a:gd name="T24" fmla="*/ 6655 w 10910"/>
              <a:gd name="T25" fmla="*/ 5262 h 11196"/>
              <a:gd name="T26" fmla="*/ 9935 w 10910"/>
              <a:gd name="T27" fmla="*/ 6587 h 11196"/>
              <a:gd name="T28" fmla="*/ 9936 w 10910"/>
              <a:gd name="T29" fmla="*/ 4748 h 11196"/>
              <a:gd name="T30" fmla="*/ 6655 w 10910"/>
              <a:gd name="T31" fmla="*/ 3266 h 11196"/>
              <a:gd name="T32" fmla="*/ 9935 w 10910"/>
              <a:gd name="T33" fmla="*/ 4748 h 11196"/>
              <a:gd name="T34" fmla="*/ 9936 w 10910"/>
              <a:gd name="T35" fmla="*/ 2906 h 11196"/>
              <a:gd name="T36" fmla="*/ 6655 w 10910"/>
              <a:gd name="T37" fmla="*/ 1228 h 11196"/>
              <a:gd name="T38" fmla="*/ 9935 w 10910"/>
              <a:gd name="T39" fmla="*/ 2906 h 11196"/>
              <a:gd name="T40" fmla="*/ 3253 w 10910"/>
              <a:gd name="T41" fmla="*/ 3806 h 11196"/>
              <a:gd name="T42" fmla="*/ 2143 w 10910"/>
              <a:gd name="T43" fmla="*/ 1962 h 11196"/>
              <a:gd name="T44" fmla="*/ 0 w 10910"/>
              <a:gd name="T45" fmla="*/ 4776 h 11196"/>
              <a:gd name="T46" fmla="*/ 1534 w 10910"/>
              <a:gd name="T47" fmla="*/ 5260 h 11196"/>
              <a:gd name="T48" fmla="*/ 0 w 10910"/>
              <a:gd name="T49" fmla="*/ 5971 h 11196"/>
              <a:gd name="T50" fmla="*/ 1534 w 10910"/>
              <a:gd name="T51" fmla="*/ 6455 h 11196"/>
              <a:gd name="T52" fmla="*/ 0 w 10910"/>
              <a:gd name="T53" fmla="*/ 7166 h 11196"/>
              <a:gd name="T54" fmla="*/ 1534 w 10910"/>
              <a:gd name="T55" fmla="*/ 7650 h 11196"/>
              <a:gd name="T56" fmla="*/ 0 w 10910"/>
              <a:gd name="T57" fmla="*/ 8360 h 11196"/>
              <a:gd name="T58" fmla="*/ 1534 w 10910"/>
              <a:gd name="T59" fmla="*/ 8843 h 11196"/>
              <a:gd name="T60" fmla="*/ 0 w 10910"/>
              <a:gd name="T61" fmla="*/ 9555 h 11196"/>
              <a:gd name="T62" fmla="*/ 1534 w 10910"/>
              <a:gd name="T63" fmla="*/ 10038 h 11196"/>
              <a:gd name="T64" fmla="*/ 0 w 10910"/>
              <a:gd name="T65" fmla="*/ 10652 h 11196"/>
              <a:gd name="T66" fmla="*/ 5683 w 10910"/>
              <a:gd name="T67" fmla="*/ 0 h 11196"/>
              <a:gd name="T68" fmla="*/ 3253 w 10910"/>
              <a:gd name="T69" fmla="*/ 3806 h 11196"/>
              <a:gd name="T70" fmla="*/ 4141 w 10910"/>
              <a:gd name="T71" fmla="*/ 10108 h 11196"/>
              <a:gd name="T72" fmla="*/ 4768 w 10910"/>
              <a:gd name="T73" fmla="*/ 9137 h 11196"/>
              <a:gd name="T74" fmla="*/ 4761 w 10910"/>
              <a:gd name="T75" fmla="*/ 8095 h 11196"/>
              <a:gd name="T76" fmla="*/ 4126 w 10910"/>
              <a:gd name="T77" fmla="*/ 7402 h 11196"/>
              <a:gd name="T78" fmla="*/ 4761 w 10910"/>
              <a:gd name="T79" fmla="*/ 8095 h 11196"/>
              <a:gd name="T80" fmla="*/ 4121 w 10910"/>
              <a:gd name="T81" fmla="*/ 6360 h 11196"/>
              <a:gd name="T82" fmla="*/ 4749 w 10910"/>
              <a:gd name="T83" fmla="*/ 5391 h 11196"/>
              <a:gd name="T84" fmla="*/ 4743 w 10910"/>
              <a:gd name="T85" fmla="*/ 4346 h 11196"/>
              <a:gd name="T86" fmla="*/ 4108 w 10910"/>
              <a:gd name="T87" fmla="*/ 3652 h 11196"/>
              <a:gd name="T88" fmla="*/ 4743 w 10910"/>
              <a:gd name="T89" fmla="*/ 4346 h 11196"/>
              <a:gd name="T90" fmla="*/ 4733 w 10910"/>
              <a:gd name="T91" fmla="*/ 2470 h 11196"/>
              <a:gd name="T92" fmla="*/ 4098 w 10910"/>
              <a:gd name="T93" fmla="*/ 1778 h 1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910" h="11196">
                <a:moveTo>
                  <a:pt x="404" y="10175"/>
                </a:moveTo>
                <a:lnTo>
                  <a:pt x="386" y="10615"/>
                </a:lnTo>
                <a:lnTo>
                  <a:pt x="5761" y="11195"/>
                </a:lnTo>
                <a:lnTo>
                  <a:pt x="10484" y="10593"/>
                </a:lnTo>
                <a:lnTo>
                  <a:pt x="10494" y="10117"/>
                </a:lnTo>
                <a:lnTo>
                  <a:pt x="5768" y="10687"/>
                </a:lnTo>
                <a:lnTo>
                  <a:pt x="404" y="10175"/>
                </a:lnTo>
                <a:close/>
                <a:moveTo>
                  <a:pt x="10903" y="1353"/>
                </a:moveTo>
                <a:lnTo>
                  <a:pt x="5994" y="0"/>
                </a:lnTo>
                <a:lnTo>
                  <a:pt x="5994" y="11196"/>
                </a:lnTo>
                <a:lnTo>
                  <a:pt x="10910" y="10656"/>
                </a:lnTo>
                <a:lnTo>
                  <a:pt x="10903" y="1353"/>
                </a:lnTo>
                <a:close/>
                <a:moveTo>
                  <a:pt x="9936" y="10233"/>
                </a:moveTo>
                <a:lnTo>
                  <a:pt x="6656" y="10071"/>
                </a:lnTo>
                <a:lnTo>
                  <a:pt x="6656" y="9215"/>
                </a:lnTo>
                <a:lnTo>
                  <a:pt x="9936" y="9397"/>
                </a:lnTo>
                <a:lnTo>
                  <a:pt x="9936" y="10233"/>
                </a:lnTo>
                <a:close/>
                <a:moveTo>
                  <a:pt x="9936" y="8379"/>
                </a:moveTo>
                <a:lnTo>
                  <a:pt x="6655" y="8004"/>
                </a:lnTo>
                <a:lnTo>
                  <a:pt x="6655" y="7148"/>
                </a:lnTo>
                <a:lnTo>
                  <a:pt x="9935" y="7543"/>
                </a:lnTo>
                <a:lnTo>
                  <a:pt x="9935" y="8379"/>
                </a:lnTo>
                <a:lnTo>
                  <a:pt x="9936" y="8379"/>
                </a:lnTo>
                <a:close/>
                <a:moveTo>
                  <a:pt x="9936" y="6587"/>
                </a:moveTo>
                <a:lnTo>
                  <a:pt x="6655" y="6118"/>
                </a:lnTo>
                <a:lnTo>
                  <a:pt x="6655" y="5262"/>
                </a:lnTo>
                <a:lnTo>
                  <a:pt x="9935" y="5751"/>
                </a:lnTo>
                <a:lnTo>
                  <a:pt x="9935" y="6587"/>
                </a:lnTo>
                <a:lnTo>
                  <a:pt x="9936" y="6587"/>
                </a:lnTo>
                <a:close/>
                <a:moveTo>
                  <a:pt x="9936" y="4748"/>
                </a:moveTo>
                <a:lnTo>
                  <a:pt x="6655" y="4122"/>
                </a:lnTo>
                <a:lnTo>
                  <a:pt x="6655" y="3266"/>
                </a:lnTo>
                <a:lnTo>
                  <a:pt x="9935" y="3912"/>
                </a:lnTo>
                <a:lnTo>
                  <a:pt x="9935" y="4748"/>
                </a:lnTo>
                <a:lnTo>
                  <a:pt x="9936" y="4748"/>
                </a:lnTo>
                <a:close/>
                <a:moveTo>
                  <a:pt x="9936" y="2906"/>
                </a:moveTo>
                <a:lnTo>
                  <a:pt x="6655" y="2086"/>
                </a:lnTo>
                <a:lnTo>
                  <a:pt x="6655" y="1228"/>
                </a:lnTo>
                <a:lnTo>
                  <a:pt x="9935" y="2070"/>
                </a:lnTo>
                <a:lnTo>
                  <a:pt x="9935" y="2906"/>
                </a:lnTo>
                <a:lnTo>
                  <a:pt x="9936" y="2906"/>
                </a:lnTo>
                <a:close/>
                <a:moveTo>
                  <a:pt x="3253" y="3806"/>
                </a:moveTo>
                <a:lnTo>
                  <a:pt x="2143" y="4200"/>
                </a:lnTo>
                <a:lnTo>
                  <a:pt x="2143" y="1962"/>
                </a:lnTo>
                <a:lnTo>
                  <a:pt x="0" y="4288"/>
                </a:lnTo>
                <a:lnTo>
                  <a:pt x="0" y="4776"/>
                </a:lnTo>
                <a:lnTo>
                  <a:pt x="1534" y="4776"/>
                </a:lnTo>
                <a:lnTo>
                  <a:pt x="1534" y="5260"/>
                </a:lnTo>
                <a:lnTo>
                  <a:pt x="0" y="5260"/>
                </a:lnTo>
                <a:lnTo>
                  <a:pt x="0" y="5971"/>
                </a:lnTo>
                <a:lnTo>
                  <a:pt x="1534" y="5971"/>
                </a:lnTo>
                <a:lnTo>
                  <a:pt x="1534" y="6455"/>
                </a:lnTo>
                <a:lnTo>
                  <a:pt x="0" y="6455"/>
                </a:lnTo>
                <a:lnTo>
                  <a:pt x="0" y="7166"/>
                </a:lnTo>
                <a:lnTo>
                  <a:pt x="1534" y="7166"/>
                </a:lnTo>
                <a:lnTo>
                  <a:pt x="1534" y="7650"/>
                </a:lnTo>
                <a:lnTo>
                  <a:pt x="0" y="7650"/>
                </a:lnTo>
                <a:lnTo>
                  <a:pt x="0" y="8360"/>
                </a:lnTo>
                <a:lnTo>
                  <a:pt x="1534" y="8360"/>
                </a:lnTo>
                <a:lnTo>
                  <a:pt x="1534" y="8843"/>
                </a:lnTo>
                <a:lnTo>
                  <a:pt x="0" y="8843"/>
                </a:lnTo>
                <a:lnTo>
                  <a:pt x="0" y="9555"/>
                </a:lnTo>
                <a:lnTo>
                  <a:pt x="1534" y="9555"/>
                </a:lnTo>
                <a:lnTo>
                  <a:pt x="1534" y="10038"/>
                </a:lnTo>
                <a:lnTo>
                  <a:pt x="0" y="10038"/>
                </a:lnTo>
                <a:lnTo>
                  <a:pt x="0" y="10652"/>
                </a:lnTo>
                <a:lnTo>
                  <a:pt x="5683" y="11196"/>
                </a:lnTo>
                <a:lnTo>
                  <a:pt x="5683" y="0"/>
                </a:lnTo>
                <a:lnTo>
                  <a:pt x="3253" y="895"/>
                </a:lnTo>
                <a:lnTo>
                  <a:pt x="3253" y="3806"/>
                </a:lnTo>
                <a:close/>
                <a:moveTo>
                  <a:pt x="4771" y="9968"/>
                </a:moveTo>
                <a:lnTo>
                  <a:pt x="4141" y="10108"/>
                </a:lnTo>
                <a:lnTo>
                  <a:pt x="4138" y="9277"/>
                </a:lnTo>
                <a:lnTo>
                  <a:pt x="4768" y="9137"/>
                </a:lnTo>
                <a:lnTo>
                  <a:pt x="4771" y="9968"/>
                </a:lnTo>
                <a:close/>
                <a:moveTo>
                  <a:pt x="4761" y="8095"/>
                </a:moveTo>
                <a:lnTo>
                  <a:pt x="4130" y="8235"/>
                </a:lnTo>
                <a:lnTo>
                  <a:pt x="4126" y="7402"/>
                </a:lnTo>
                <a:lnTo>
                  <a:pt x="4758" y="7262"/>
                </a:lnTo>
                <a:lnTo>
                  <a:pt x="4761" y="8095"/>
                </a:lnTo>
                <a:close/>
                <a:moveTo>
                  <a:pt x="4751" y="6220"/>
                </a:moveTo>
                <a:lnTo>
                  <a:pt x="4121" y="6360"/>
                </a:lnTo>
                <a:lnTo>
                  <a:pt x="4118" y="5530"/>
                </a:lnTo>
                <a:lnTo>
                  <a:pt x="4749" y="5391"/>
                </a:lnTo>
                <a:lnTo>
                  <a:pt x="4751" y="6220"/>
                </a:lnTo>
                <a:close/>
                <a:moveTo>
                  <a:pt x="4743" y="4346"/>
                </a:moveTo>
                <a:lnTo>
                  <a:pt x="4111" y="4485"/>
                </a:lnTo>
                <a:lnTo>
                  <a:pt x="4108" y="3652"/>
                </a:lnTo>
                <a:lnTo>
                  <a:pt x="4738" y="3512"/>
                </a:lnTo>
                <a:lnTo>
                  <a:pt x="4743" y="4346"/>
                </a:lnTo>
                <a:close/>
                <a:moveTo>
                  <a:pt x="4729" y="1640"/>
                </a:moveTo>
                <a:lnTo>
                  <a:pt x="4733" y="2470"/>
                </a:lnTo>
                <a:lnTo>
                  <a:pt x="4101" y="2610"/>
                </a:lnTo>
                <a:lnTo>
                  <a:pt x="4098" y="1778"/>
                </a:lnTo>
                <a:lnTo>
                  <a:pt x="4729" y="164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53" name="apartments_88945">
            <a:extLst>
              <a:ext uri="{FF2B5EF4-FFF2-40B4-BE49-F238E27FC236}">
                <a16:creationId xmlns:a16="http://schemas.microsoft.com/office/drawing/2014/main" id="{1C3D4200-D2CA-4325-9A73-3BA1EC4C796A}"/>
              </a:ext>
            </a:extLst>
          </p:cNvPr>
          <p:cNvSpPr/>
          <p:nvPr/>
        </p:nvSpPr>
        <p:spPr>
          <a:xfrm>
            <a:off x="6820008" y="2907872"/>
            <a:ext cx="497928" cy="533340"/>
          </a:xfrm>
          <a:custGeom>
            <a:avLst/>
            <a:gdLst>
              <a:gd name="T0" fmla="*/ 10329 w 10458"/>
              <a:gd name="T1" fmla="*/ 10378 h 11201"/>
              <a:gd name="T2" fmla="*/ 8170 w 10458"/>
              <a:gd name="T3" fmla="*/ 2575 h 11201"/>
              <a:gd name="T4" fmla="*/ 8107 w 10458"/>
              <a:gd name="T5" fmla="*/ 10379 h 11201"/>
              <a:gd name="T6" fmla="*/ 8060 w 10458"/>
              <a:gd name="T7" fmla="*/ 0 h 11201"/>
              <a:gd name="T8" fmla="*/ 6368 w 10458"/>
              <a:gd name="T9" fmla="*/ 4791 h 11201"/>
              <a:gd name="T10" fmla="*/ 3973 w 10458"/>
              <a:gd name="T11" fmla="*/ 4058 h 11201"/>
              <a:gd name="T12" fmla="*/ 1315 w 10458"/>
              <a:gd name="T13" fmla="*/ 5863 h 11201"/>
              <a:gd name="T14" fmla="*/ 218 w 10458"/>
              <a:gd name="T15" fmla="*/ 9831 h 11201"/>
              <a:gd name="T16" fmla="*/ 129 w 10458"/>
              <a:gd name="T17" fmla="*/ 10379 h 11201"/>
              <a:gd name="T18" fmla="*/ 0 w 10458"/>
              <a:gd name="T19" fmla="*/ 11196 h 11201"/>
              <a:gd name="T20" fmla="*/ 129 w 10458"/>
              <a:gd name="T21" fmla="*/ 11201 h 11201"/>
              <a:gd name="T22" fmla="*/ 8059 w 10458"/>
              <a:gd name="T23" fmla="*/ 11196 h 11201"/>
              <a:gd name="T24" fmla="*/ 8169 w 10458"/>
              <a:gd name="T25" fmla="*/ 11201 h 11201"/>
              <a:gd name="T26" fmla="*/ 10329 w 10458"/>
              <a:gd name="T27" fmla="*/ 11196 h 11201"/>
              <a:gd name="T28" fmla="*/ 10458 w 10458"/>
              <a:gd name="T29" fmla="*/ 10378 h 11201"/>
              <a:gd name="T30" fmla="*/ 7587 w 10458"/>
              <a:gd name="T31" fmla="*/ 1739 h 11201"/>
              <a:gd name="T32" fmla="*/ 6849 w 10458"/>
              <a:gd name="T33" fmla="*/ 2476 h 11201"/>
              <a:gd name="T34" fmla="*/ 6849 w 10458"/>
              <a:gd name="T35" fmla="*/ 3403 h 11201"/>
              <a:gd name="T36" fmla="*/ 7587 w 10458"/>
              <a:gd name="T37" fmla="*/ 4140 h 11201"/>
              <a:gd name="T38" fmla="*/ 6849 w 10458"/>
              <a:gd name="T39" fmla="*/ 3403 h 11201"/>
              <a:gd name="T40" fmla="*/ 7587 w 10458"/>
              <a:gd name="T41" fmla="*/ 5065 h 11201"/>
              <a:gd name="T42" fmla="*/ 6849 w 10458"/>
              <a:gd name="T43" fmla="*/ 5803 h 11201"/>
              <a:gd name="T44" fmla="*/ 6849 w 10458"/>
              <a:gd name="T45" fmla="*/ 6728 h 11201"/>
              <a:gd name="T46" fmla="*/ 7587 w 10458"/>
              <a:gd name="T47" fmla="*/ 7465 h 11201"/>
              <a:gd name="T48" fmla="*/ 6849 w 10458"/>
              <a:gd name="T49" fmla="*/ 6728 h 11201"/>
              <a:gd name="T50" fmla="*/ 7587 w 10458"/>
              <a:gd name="T51" fmla="*/ 8390 h 11201"/>
              <a:gd name="T52" fmla="*/ 6849 w 10458"/>
              <a:gd name="T53" fmla="*/ 9128 h 11201"/>
              <a:gd name="T54" fmla="*/ 7585 w 10458"/>
              <a:gd name="T55" fmla="*/ 10031 h 11201"/>
              <a:gd name="T56" fmla="*/ 6848 w 10458"/>
              <a:gd name="T57" fmla="*/ 10378 h 11201"/>
              <a:gd name="T58" fmla="*/ 7585 w 10458"/>
              <a:gd name="T59" fmla="*/ 10031 h 11201"/>
              <a:gd name="T60" fmla="*/ 6238 w 10458"/>
              <a:gd name="T61" fmla="*/ 5855 h 11201"/>
              <a:gd name="T62" fmla="*/ 4554 w 10458"/>
              <a:gd name="T63" fmla="*/ 5638 h 11201"/>
              <a:gd name="T64" fmla="*/ 4559 w 10458"/>
              <a:gd name="T65" fmla="*/ 6330 h 11201"/>
              <a:gd name="T66" fmla="*/ 6234 w 10458"/>
              <a:gd name="T67" fmla="*/ 7220 h 11201"/>
              <a:gd name="T68" fmla="*/ 4559 w 10458"/>
              <a:gd name="T69" fmla="*/ 6330 h 11201"/>
              <a:gd name="T70" fmla="*/ 6232 w 10458"/>
              <a:gd name="T71" fmla="*/ 7906 h 11201"/>
              <a:gd name="T72" fmla="*/ 4554 w 10458"/>
              <a:gd name="T73" fmla="*/ 7690 h 11201"/>
              <a:gd name="T74" fmla="*/ 4559 w 10458"/>
              <a:gd name="T75" fmla="*/ 8439 h 11201"/>
              <a:gd name="T76" fmla="*/ 6228 w 10458"/>
              <a:gd name="T77" fmla="*/ 9328 h 11201"/>
              <a:gd name="T78" fmla="*/ 4559 w 10458"/>
              <a:gd name="T79" fmla="*/ 8439 h 11201"/>
              <a:gd name="T80" fmla="*/ 6224 w 10458"/>
              <a:gd name="T81" fmla="*/ 10066 h 11201"/>
              <a:gd name="T82" fmla="*/ 6134 w 10458"/>
              <a:gd name="T83" fmla="*/ 10378 h 11201"/>
              <a:gd name="T84" fmla="*/ 4559 w 10458"/>
              <a:gd name="T85" fmla="*/ 9520 h 11201"/>
              <a:gd name="T86" fmla="*/ 2636 w 10458"/>
              <a:gd name="T87" fmla="*/ 10378 h 11201"/>
              <a:gd name="T88" fmla="*/ 2029 w 10458"/>
              <a:gd name="T89" fmla="*/ 10351 h 11201"/>
              <a:gd name="T90" fmla="*/ 3551 w 10458"/>
              <a:gd name="T91" fmla="*/ 9845 h 11201"/>
              <a:gd name="T92" fmla="*/ 3542 w 10458"/>
              <a:gd name="T93" fmla="*/ 5433 h 11201"/>
              <a:gd name="T94" fmla="*/ 1897 w 10458"/>
              <a:gd name="T95" fmla="*/ 6854 h 11201"/>
              <a:gd name="T96" fmla="*/ 1895 w 10458"/>
              <a:gd name="T97" fmla="*/ 6468 h 11201"/>
              <a:gd name="T98" fmla="*/ 3542 w 10458"/>
              <a:gd name="T99" fmla="*/ 6797 h 11201"/>
              <a:gd name="T100" fmla="*/ 1897 w 10458"/>
              <a:gd name="T101" fmla="*/ 8219 h 11201"/>
              <a:gd name="T102" fmla="*/ 1895 w 10458"/>
              <a:gd name="T103" fmla="*/ 7831 h 11201"/>
              <a:gd name="T104" fmla="*/ 3542 w 10458"/>
              <a:gd name="T105" fmla="*/ 8116 h 11201"/>
              <a:gd name="T106" fmla="*/ 1895 w 10458"/>
              <a:gd name="T107" fmla="*/ 9538 h 11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458" h="11201">
                <a:moveTo>
                  <a:pt x="10458" y="10378"/>
                </a:moveTo>
                <a:lnTo>
                  <a:pt x="10329" y="10378"/>
                </a:lnTo>
                <a:lnTo>
                  <a:pt x="10329" y="3465"/>
                </a:lnTo>
                <a:lnTo>
                  <a:pt x="8170" y="2575"/>
                </a:lnTo>
                <a:lnTo>
                  <a:pt x="8170" y="10371"/>
                </a:lnTo>
                <a:lnTo>
                  <a:pt x="8107" y="10379"/>
                </a:lnTo>
                <a:lnTo>
                  <a:pt x="8060" y="10379"/>
                </a:lnTo>
                <a:lnTo>
                  <a:pt x="8060" y="0"/>
                </a:lnTo>
                <a:lnTo>
                  <a:pt x="6368" y="834"/>
                </a:lnTo>
                <a:lnTo>
                  <a:pt x="6368" y="4791"/>
                </a:lnTo>
                <a:lnTo>
                  <a:pt x="4126" y="4039"/>
                </a:lnTo>
                <a:lnTo>
                  <a:pt x="3973" y="4058"/>
                </a:lnTo>
                <a:lnTo>
                  <a:pt x="1398" y="5710"/>
                </a:lnTo>
                <a:lnTo>
                  <a:pt x="1315" y="5863"/>
                </a:lnTo>
                <a:lnTo>
                  <a:pt x="1315" y="9148"/>
                </a:lnTo>
                <a:lnTo>
                  <a:pt x="218" y="9831"/>
                </a:lnTo>
                <a:lnTo>
                  <a:pt x="129" y="9985"/>
                </a:lnTo>
                <a:lnTo>
                  <a:pt x="129" y="10379"/>
                </a:lnTo>
                <a:lnTo>
                  <a:pt x="0" y="10379"/>
                </a:lnTo>
                <a:lnTo>
                  <a:pt x="0" y="11196"/>
                </a:lnTo>
                <a:lnTo>
                  <a:pt x="129" y="11196"/>
                </a:lnTo>
                <a:lnTo>
                  <a:pt x="129" y="11201"/>
                </a:lnTo>
                <a:lnTo>
                  <a:pt x="8059" y="11201"/>
                </a:lnTo>
                <a:lnTo>
                  <a:pt x="8059" y="11196"/>
                </a:lnTo>
                <a:lnTo>
                  <a:pt x="8169" y="11196"/>
                </a:lnTo>
                <a:lnTo>
                  <a:pt x="8169" y="11201"/>
                </a:lnTo>
                <a:lnTo>
                  <a:pt x="10329" y="11201"/>
                </a:lnTo>
                <a:lnTo>
                  <a:pt x="10329" y="11196"/>
                </a:lnTo>
                <a:lnTo>
                  <a:pt x="10458" y="11196"/>
                </a:lnTo>
                <a:lnTo>
                  <a:pt x="10458" y="10378"/>
                </a:lnTo>
                <a:close/>
                <a:moveTo>
                  <a:pt x="6849" y="1739"/>
                </a:moveTo>
                <a:lnTo>
                  <a:pt x="7587" y="1739"/>
                </a:lnTo>
                <a:lnTo>
                  <a:pt x="7587" y="2476"/>
                </a:lnTo>
                <a:lnTo>
                  <a:pt x="6849" y="2476"/>
                </a:lnTo>
                <a:lnTo>
                  <a:pt x="6849" y="1739"/>
                </a:lnTo>
                <a:close/>
                <a:moveTo>
                  <a:pt x="6849" y="3403"/>
                </a:moveTo>
                <a:lnTo>
                  <a:pt x="7587" y="3403"/>
                </a:lnTo>
                <a:lnTo>
                  <a:pt x="7587" y="4140"/>
                </a:lnTo>
                <a:lnTo>
                  <a:pt x="6849" y="4140"/>
                </a:lnTo>
                <a:lnTo>
                  <a:pt x="6849" y="3403"/>
                </a:lnTo>
                <a:close/>
                <a:moveTo>
                  <a:pt x="6849" y="5065"/>
                </a:moveTo>
                <a:lnTo>
                  <a:pt x="7587" y="5065"/>
                </a:lnTo>
                <a:lnTo>
                  <a:pt x="7587" y="5803"/>
                </a:lnTo>
                <a:lnTo>
                  <a:pt x="6849" y="5803"/>
                </a:lnTo>
                <a:lnTo>
                  <a:pt x="6849" y="5065"/>
                </a:lnTo>
                <a:close/>
                <a:moveTo>
                  <a:pt x="6849" y="6728"/>
                </a:moveTo>
                <a:lnTo>
                  <a:pt x="7587" y="6728"/>
                </a:lnTo>
                <a:lnTo>
                  <a:pt x="7587" y="7465"/>
                </a:lnTo>
                <a:lnTo>
                  <a:pt x="6849" y="7465"/>
                </a:lnTo>
                <a:lnTo>
                  <a:pt x="6849" y="6728"/>
                </a:lnTo>
                <a:close/>
                <a:moveTo>
                  <a:pt x="6849" y="8390"/>
                </a:moveTo>
                <a:lnTo>
                  <a:pt x="7587" y="8390"/>
                </a:lnTo>
                <a:lnTo>
                  <a:pt x="7587" y="9128"/>
                </a:lnTo>
                <a:lnTo>
                  <a:pt x="6849" y="9128"/>
                </a:lnTo>
                <a:lnTo>
                  <a:pt x="6849" y="8390"/>
                </a:lnTo>
                <a:close/>
                <a:moveTo>
                  <a:pt x="7585" y="10031"/>
                </a:moveTo>
                <a:lnTo>
                  <a:pt x="7585" y="10378"/>
                </a:lnTo>
                <a:lnTo>
                  <a:pt x="6848" y="10378"/>
                </a:lnTo>
                <a:lnTo>
                  <a:pt x="6848" y="10031"/>
                </a:lnTo>
                <a:lnTo>
                  <a:pt x="7585" y="10031"/>
                </a:lnTo>
                <a:close/>
                <a:moveTo>
                  <a:pt x="4559" y="5304"/>
                </a:moveTo>
                <a:lnTo>
                  <a:pt x="6238" y="5855"/>
                </a:lnTo>
                <a:lnTo>
                  <a:pt x="6237" y="6195"/>
                </a:lnTo>
                <a:lnTo>
                  <a:pt x="4554" y="5638"/>
                </a:lnTo>
                <a:lnTo>
                  <a:pt x="4559" y="5304"/>
                </a:lnTo>
                <a:close/>
                <a:moveTo>
                  <a:pt x="4559" y="6330"/>
                </a:moveTo>
                <a:lnTo>
                  <a:pt x="6235" y="6881"/>
                </a:lnTo>
                <a:lnTo>
                  <a:pt x="6234" y="7220"/>
                </a:lnTo>
                <a:lnTo>
                  <a:pt x="4554" y="6665"/>
                </a:lnTo>
                <a:lnTo>
                  <a:pt x="4559" y="6330"/>
                </a:lnTo>
                <a:close/>
                <a:moveTo>
                  <a:pt x="4559" y="7358"/>
                </a:moveTo>
                <a:lnTo>
                  <a:pt x="6232" y="7906"/>
                </a:lnTo>
                <a:lnTo>
                  <a:pt x="6230" y="8246"/>
                </a:lnTo>
                <a:lnTo>
                  <a:pt x="4554" y="7690"/>
                </a:lnTo>
                <a:lnTo>
                  <a:pt x="4559" y="7358"/>
                </a:lnTo>
                <a:close/>
                <a:moveTo>
                  <a:pt x="4559" y="8439"/>
                </a:moveTo>
                <a:lnTo>
                  <a:pt x="6229" y="8986"/>
                </a:lnTo>
                <a:lnTo>
                  <a:pt x="6228" y="9328"/>
                </a:lnTo>
                <a:lnTo>
                  <a:pt x="4555" y="8773"/>
                </a:lnTo>
                <a:lnTo>
                  <a:pt x="4559" y="8439"/>
                </a:lnTo>
                <a:close/>
                <a:moveTo>
                  <a:pt x="4559" y="9520"/>
                </a:moveTo>
                <a:lnTo>
                  <a:pt x="6224" y="10066"/>
                </a:lnTo>
                <a:lnTo>
                  <a:pt x="6223" y="10378"/>
                </a:lnTo>
                <a:lnTo>
                  <a:pt x="6134" y="10378"/>
                </a:lnTo>
                <a:lnTo>
                  <a:pt x="4554" y="9854"/>
                </a:lnTo>
                <a:lnTo>
                  <a:pt x="4559" y="9520"/>
                </a:lnTo>
                <a:close/>
                <a:moveTo>
                  <a:pt x="3551" y="9845"/>
                </a:moveTo>
                <a:lnTo>
                  <a:pt x="2636" y="10378"/>
                </a:lnTo>
                <a:lnTo>
                  <a:pt x="2301" y="10378"/>
                </a:lnTo>
                <a:lnTo>
                  <a:pt x="2029" y="10351"/>
                </a:lnTo>
                <a:lnTo>
                  <a:pt x="3564" y="9458"/>
                </a:lnTo>
                <a:lnTo>
                  <a:pt x="3551" y="9845"/>
                </a:lnTo>
                <a:close/>
                <a:moveTo>
                  <a:pt x="1895" y="6468"/>
                </a:moveTo>
                <a:lnTo>
                  <a:pt x="3542" y="5433"/>
                </a:lnTo>
                <a:lnTo>
                  <a:pt x="3542" y="5819"/>
                </a:lnTo>
                <a:lnTo>
                  <a:pt x="1897" y="6854"/>
                </a:lnTo>
                <a:lnTo>
                  <a:pt x="1897" y="6468"/>
                </a:lnTo>
                <a:lnTo>
                  <a:pt x="1895" y="6468"/>
                </a:lnTo>
                <a:close/>
                <a:moveTo>
                  <a:pt x="1895" y="7831"/>
                </a:moveTo>
                <a:lnTo>
                  <a:pt x="3542" y="6797"/>
                </a:lnTo>
                <a:lnTo>
                  <a:pt x="3542" y="7184"/>
                </a:lnTo>
                <a:lnTo>
                  <a:pt x="1897" y="8219"/>
                </a:lnTo>
                <a:lnTo>
                  <a:pt x="1897" y="7831"/>
                </a:lnTo>
                <a:lnTo>
                  <a:pt x="1895" y="7831"/>
                </a:lnTo>
                <a:close/>
                <a:moveTo>
                  <a:pt x="1895" y="9150"/>
                </a:moveTo>
                <a:lnTo>
                  <a:pt x="3542" y="8116"/>
                </a:lnTo>
                <a:lnTo>
                  <a:pt x="3542" y="8504"/>
                </a:lnTo>
                <a:lnTo>
                  <a:pt x="1895" y="9538"/>
                </a:lnTo>
                <a:lnTo>
                  <a:pt x="1895" y="915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54" name="iconfont-11255-4236825">
            <a:extLst>
              <a:ext uri="{FF2B5EF4-FFF2-40B4-BE49-F238E27FC236}">
                <a16:creationId xmlns:a16="http://schemas.microsoft.com/office/drawing/2014/main" id="{28C6D20A-8125-4B75-8BF5-84A5BA421411}"/>
              </a:ext>
            </a:extLst>
          </p:cNvPr>
          <p:cNvSpPr/>
          <p:nvPr/>
        </p:nvSpPr>
        <p:spPr>
          <a:xfrm>
            <a:off x="9659599" y="2205424"/>
            <a:ext cx="696001" cy="693346"/>
          </a:xfrm>
          <a:custGeom>
            <a:avLst/>
            <a:gdLst>
              <a:gd name="T0" fmla="*/ 9728 w 10375"/>
              <a:gd name="T1" fmla="*/ 1748 h 10337"/>
              <a:gd name="T2" fmla="*/ 6381 w 10375"/>
              <a:gd name="T3" fmla="*/ 0 h 10337"/>
              <a:gd name="T4" fmla="*/ 5648 w 10375"/>
              <a:gd name="T5" fmla="*/ 9837 h 10337"/>
              <a:gd name="T6" fmla="*/ 926 w 10375"/>
              <a:gd name="T7" fmla="*/ 1500 h 10337"/>
              <a:gd name="T8" fmla="*/ 250 w 10375"/>
              <a:gd name="T9" fmla="*/ 9837 h 10337"/>
              <a:gd name="T10" fmla="*/ 10125 w 10375"/>
              <a:gd name="T11" fmla="*/ 10337 h 10337"/>
              <a:gd name="T12" fmla="*/ 7430 w 10375"/>
              <a:gd name="T13" fmla="*/ 1607 h 10337"/>
              <a:gd name="T14" fmla="*/ 8430 w 10375"/>
              <a:gd name="T15" fmla="*/ 1607 h 10337"/>
              <a:gd name="T16" fmla="*/ 7555 w 10375"/>
              <a:gd name="T17" fmla="*/ 2482 h 10337"/>
              <a:gd name="T18" fmla="*/ 7430 w 10375"/>
              <a:gd name="T19" fmla="*/ 3221 h 10337"/>
              <a:gd name="T20" fmla="*/ 8430 w 10375"/>
              <a:gd name="T21" fmla="*/ 3221 h 10337"/>
              <a:gd name="T22" fmla="*/ 7555 w 10375"/>
              <a:gd name="T23" fmla="*/ 4096 h 10337"/>
              <a:gd name="T24" fmla="*/ 7430 w 10375"/>
              <a:gd name="T25" fmla="*/ 4833 h 10337"/>
              <a:gd name="T26" fmla="*/ 8430 w 10375"/>
              <a:gd name="T27" fmla="*/ 4833 h 10337"/>
              <a:gd name="T28" fmla="*/ 7555 w 10375"/>
              <a:gd name="T29" fmla="*/ 5708 h 10337"/>
              <a:gd name="T30" fmla="*/ 7430 w 10375"/>
              <a:gd name="T31" fmla="*/ 6447 h 10337"/>
              <a:gd name="T32" fmla="*/ 8430 w 10375"/>
              <a:gd name="T33" fmla="*/ 6447 h 10337"/>
              <a:gd name="T34" fmla="*/ 7555 w 10375"/>
              <a:gd name="T35" fmla="*/ 7322 h 10337"/>
              <a:gd name="T36" fmla="*/ 7430 w 10375"/>
              <a:gd name="T37" fmla="*/ 8060 h 10337"/>
              <a:gd name="T38" fmla="*/ 8430 w 10375"/>
              <a:gd name="T39" fmla="*/ 8060 h 10337"/>
              <a:gd name="T40" fmla="*/ 7555 w 10375"/>
              <a:gd name="T41" fmla="*/ 8935 h 10337"/>
              <a:gd name="T42" fmla="*/ 3440 w 10375"/>
              <a:gd name="T43" fmla="*/ 1607 h 10337"/>
              <a:gd name="T44" fmla="*/ 4440 w 10375"/>
              <a:gd name="T45" fmla="*/ 1607 h 10337"/>
              <a:gd name="T46" fmla="*/ 3565 w 10375"/>
              <a:gd name="T47" fmla="*/ 2482 h 10337"/>
              <a:gd name="T48" fmla="*/ 3440 w 10375"/>
              <a:gd name="T49" fmla="*/ 3221 h 10337"/>
              <a:gd name="T50" fmla="*/ 4440 w 10375"/>
              <a:gd name="T51" fmla="*/ 3221 h 10337"/>
              <a:gd name="T52" fmla="*/ 3565 w 10375"/>
              <a:gd name="T53" fmla="*/ 4096 h 10337"/>
              <a:gd name="T54" fmla="*/ 3440 w 10375"/>
              <a:gd name="T55" fmla="*/ 4833 h 10337"/>
              <a:gd name="T56" fmla="*/ 4440 w 10375"/>
              <a:gd name="T57" fmla="*/ 4833 h 10337"/>
              <a:gd name="T58" fmla="*/ 3565 w 10375"/>
              <a:gd name="T59" fmla="*/ 5708 h 10337"/>
              <a:gd name="T60" fmla="*/ 3440 w 10375"/>
              <a:gd name="T61" fmla="*/ 6447 h 10337"/>
              <a:gd name="T62" fmla="*/ 4440 w 10375"/>
              <a:gd name="T63" fmla="*/ 6447 h 10337"/>
              <a:gd name="T64" fmla="*/ 3565 w 10375"/>
              <a:gd name="T65" fmla="*/ 7322 h 10337"/>
              <a:gd name="T66" fmla="*/ 3440 w 10375"/>
              <a:gd name="T67" fmla="*/ 8060 h 10337"/>
              <a:gd name="T68" fmla="*/ 4440 w 10375"/>
              <a:gd name="T69" fmla="*/ 8060 h 10337"/>
              <a:gd name="T70" fmla="*/ 3565 w 10375"/>
              <a:gd name="T71" fmla="*/ 8935 h 10337"/>
              <a:gd name="T72" fmla="*/ 1885 w 10375"/>
              <a:gd name="T73" fmla="*/ 3221 h 10337"/>
              <a:gd name="T74" fmla="*/ 2885 w 10375"/>
              <a:gd name="T75" fmla="*/ 3221 h 10337"/>
              <a:gd name="T76" fmla="*/ 2010 w 10375"/>
              <a:gd name="T77" fmla="*/ 4096 h 10337"/>
              <a:gd name="T78" fmla="*/ 1885 w 10375"/>
              <a:gd name="T79" fmla="*/ 4833 h 10337"/>
              <a:gd name="T80" fmla="*/ 2885 w 10375"/>
              <a:gd name="T81" fmla="*/ 4833 h 10337"/>
              <a:gd name="T82" fmla="*/ 2010 w 10375"/>
              <a:gd name="T83" fmla="*/ 5708 h 10337"/>
              <a:gd name="T84" fmla="*/ 1885 w 10375"/>
              <a:gd name="T85" fmla="*/ 6447 h 10337"/>
              <a:gd name="T86" fmla="*/ 2885 w 10375"/>
              <a:gd name="T87" fmla="*/ 6447 h 10337"/>
              <a:gd name="T88" fmla="*/ 2010 w 10375"/>
              <a:gd name="T89" fmla="*/ 7322 h 10337"/>
              <a:gd name="T90" fmla="*/ 1885 w 10375"/>
              <a:gd name="T91" fmla="*/ 8060 h 10337"/>
              <a:gd name="T92" fmla="*/ 2885 w 10375"/>
              <a:gd name="T93" fmla="*/ 8060 h 10337"/>
              <a:gd name="T94" fmla="*/ 2010 w 10375"/>
              <a:gd name="T95" fmla="*/ 8935 h 10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375" h="10337">
                <a:moveTo>
                  <a:pt x="10125" y="9836"/>
                </a:moveTo>
                <a:lnTo>
                  <a:pt x="9728" y="9836"/>
                </a:lnTo>
                <a:lnTo>
                  <a:pt x="9728" y="1748"/>
                </a:lnTo>
                <a:cubicBezTo>
                  <a:pt x="9728" y="1626"/>
                  <a:pt x="9640" y="1523"/>
                  <a:pt x="9522" y="1502"/>
                </a:cubicBezTo>
                <a:cubicBezTo>
                  <a:pt x="9522" y="1502"/>
                  <a:pt x="9537" y="1502"/>
                  <a:pt x="9522" y="1502"/>
                </a:cubicBezTo>
                <a:lnTo>
                  <a:pt x="6381" y="0"/>
                </a:lnTo>
                <a:cubicBezTo>
                  <a:pt x="6243" y="0"/>
                  <a:pt x="6131" y="112"/>
                  <a:pt x="6131" y="250"/>
                </a:cubicBezTo>
                <a:lnTo>
                  <a:pt x="6131" y="9837"/>
                </a:lnTo>
                <a:lnTo>
                  <a:pt x="5648" y="9837"/>
                </a:lnTo>
                <a:lnTo>
                  <a:pt x="5648" y="250"/>
                </a:lnTo>
                <a:cubicBezTo>
                  <a:pt x="5648" y="112"/>
                  <a:pt x="5536" y="0"/>
                  <a:pt x="5398" y="0"/>
                </a:cubicBezTo>
                <a:lnTo>
                  <a:pt x="926" y="1500"/>
                </a:lnTo>
                <a:cubicBezTo>
                  <a:pt x="788" y="1500"/>
                  <a:pt x="676" y="1612"/>
                  <a:pt x="676" y="1750"/>
                </a:cubicBezTo>
                <a:lnTo>
                  <a:pt x="676" y="9837"/>
                </a:lnTo>
                <a:lnTo>
                  <a:pt x="250" y="9837"/>
                </a:lnTo>
                <a:cubicBezTo>
                  <a:pt x="112" y="9837"/>
                  <a:pt x="0" y="9950"/>
                  <a:pt x="0" y="10087"/>
                </a:cubicBezTo>
                <a:cubicBezTo>
                  <a:pt x="0" y="10225"/>
                  <a:pt x="112" y="10337"/>
                  <a:pt x="250" y="10337"/>
                </a:cubicBezTo>
                <a:lnTo>
                  <a:pt x="10125" y="10337"/>
                </a:lnTo>
                <a:cubicBezTo>
                  <a:pt x="10262" y="10337"/>
                  <a:pt x="10375" y="10225"/>
                  <a:pt x="10375" y="10087"/>
                </a:cubicBezTo>
                <a:cubicBezTo>
                  <a:pt x="10375" y="9950"/>
                  <a:pt x="10262" y="9836"/>
                  <a:pt x="10125" y="9836"/>
                </a:cubicBezTo>
                <a:close/>
                <a:moveTo>
                  <a:pt x="7430" y="1607"/>
                </a:moveTo>
                <a:cubicBezTo>
                  <a:pt x="7430" y="1538"/>
                  <a:pt x="7486" y="1482"/>
                  <a:pt x="7555" y="1482"/>
                </a:cubicBezTo>
                <a:lnTo>
                  <a:pt x="8305" y="1482"/>
                </a:lnTo>
                <a:cubicBezTo>
                  <a:pt x="8373" y="1482"/>
                  <a:pt x="8430" y="1538"/>
                  <a:pt x="8430" y="1607"/>
                </a:cubicBezTo>
                <a:lnTo>
                  <a:pt x="8430" y="2357"/>
                </a:lnTo>
                <a:cubicBezTo>
                  <a:pt x="8430" y="2426"/>
                  <a:pt x="8373" y="2482"/>
                  <a:pt x="8305" y="2482"/>
                </a:cubicBezTo>
                <a:lnTo>
                  <a:pt x="7555" y="2482"/>
                </a:lnTo>
                <a:cubicBezTo>
                  <a:pt x="7486" y="2482"/>
                  <a:pt x="7430" y="2426"/>
                  <a:pt x="7430" y="2357"/>
                </a:cubicBezTo>
                <a:lnTo>
                  <a:pt x="7430" y="1607"/>
                </a:lnTo>
                <a:close/>
                <a:moveTo>
                  <a:pt x="7430" y="3221"/>
                </a:moveTo>
                <a:cubicBezTo>
                  <a:pt x="7430" y="3152"/>
                  <a:pt x="7486" y="3096"/>
                  <a:pt x="7555" y="3096"/>
                </a:cubicBezTo>
                <a:lnTo>
                  <a:pt x="8305" y="3096"/>
                </a:lnTo>
                <a:cubicBezTo>
                  <a:pt x="8373" y="3096"/>
                  <a:pt x="8430" y="3152"/>
                  <a:pt x="8430" y="3221"/>
                </a:cubicBezTo>
                <a:lnTo>
                  <a:pt x="8430" y="3971"/>
                </a:lnTo>
                <a:cubicBezTo>
                  <a:pt x="8430" y="4040"/>
                  <a:pt x="8373" y="4096"/>
                  <a:pt x="8305" y="4096"/>
                </a:cubicBezTo>
                <a:lnTo>
                  <a:pt x="7555" y="4096"/>
                </a:lnTo>
                <a:cubicBezTo>
                  <a:pt x="7486" y="4096"/>
                  <a:pt x="7430" y="4040"/>
                  <a:pt x="7430" y="3971"/>
                </a:cubicBezTo>
                <a:lnTo>
                  <a:pt x="7430" y="3221"/>
                </a:lnTo>
                <a:close/>
                <a:moveTo>
                  <a:pt x="7430" y="4833"/>
                </a:moveTo>
                <a:cubicBezTo>
                  <a:pt x="7430" y="4765"/>
                  <a:pt x="7486" y="4708"/>
                  <a:pt x="7555" y="4708"/>
                </a:cubicBezTo>
                <a:lnTo>
                  <a:pt x="8305" y="4708"/>
                </a:lnTo>
                <a:cubicBezTo>
                  <a:pt x="8373" y="4708"/>
                  <a:pt x="8430" y="4765"/>
                  <a:pt x="8430" y="4833"/>
                </a:cubicBezTo>
                <a:lnTo>
                  <a:pt x="8430" y="5583"/>
                </a:lnTo>
                <a:cubicBezTo>
                  <a:pt x="8430" y="5652"/>
                  <a:pt x="8373" y="5708"/>
                  <a:pt x="8305" y="5708"/>
                </a:cubicBezTo>
                <a:lnTo>
                  <a:pt x="7555" y="5708"/>
                </a:lnTo>
                <a:cubicBezTo>
                  <a:pt x="7486" y="5708"/>
                  <a:pt x="7430" y="5652"/>
                  <a:pt x="7430" y="5583"/>
                </a:cubicBezTo>
                <a:lnTo>
                  <a:pt x="7430" y="4833"/>
                </a:lnTo>
                <a:close/>
                <a:moveTo>
                  <a:pt x="7430" y="6447"/>
                </a:moveTo>
                <a:cubicBezTo>
                  <a:pt x="7430" y="6378"/>
                  <a:pt x="7486" y="6322"/>
                  <a:pt x="7555" y="6322"/>
                </a:cubicBezTo>
                <a:lnTo>
                  <a:pt x="8305" y="6322"/>
                </a:lnTo>
                <a:cubicBezTo>
                  <a:pt x="8373" y="6322"/>
                  <a:pt x="8430" y="6378"/>
                  <a:pt x="8430" y="6447"/>
                </a:cubicBezTo>
                <a:lnTo>
                  <a:pt x="8430" y="7197"/>
                </a:lnTo>
                <a:cubicBezTo>
                  <a:pt x="8430" y="7266"/>
                  <a:pt x="8373" y="7322"/>
                  <a:pt x="8305" y="7322"/>
                </a:cubicBezTo>
                <a:lnTo>
                  <a:pt x="7555" y="7322"/>
                </a:lnTo>
                <a:cubicBezTo>
                  <a:pt x="7486" y="7322"/>
                  <a:pt x="7430" y="7266"/>
                  <a:pt x="7430" y="7197"/>
                </a:cubicBezTo>
                <a:lnTo>
                  <a:pt x="7430" y="6447"/>
                </a:lnTo>
                <a:close/>
                <a:moveTo>
                  <a:pt x="7430" y="8060"/>
                </a:moveTo>
                <a:cubicBezTo>
                  <a:pt x="7430" y="7991"/>
                  <a:pt x="7486" y="7935"/>
                  <a:pt x="7555" y="7935"/>
                </a:cubicBezTo>
                <a:lnTo>
                  <a:pt x="8305" y="7935"/>
                </a:lnTo>
                <a:cubicBezTo>
                  <a:pt x="8373" y="7935"/>
                  <a:pt x="8430" y="7991"/>
                  <a:pt x="8430" y="8060"/>
                </a:cubicBezTo>
                <a:lnTo>
                  <a:pt x="8430" y="8810"/>
                </a:lnTo>
                <a:cubicBezTo>
                  <a:pt x="8430" y="8878"/>
                  <a:pt x="8373" y="8935"/>
                  <a:pt x="8305" y="8935"/>
                </a:cubicBezTo>
                <a:lnTo>
                  <a:pt x="7555" y="8935"/>
                </a:lnTo>
                <a:cubicBezTo>
                  <a:pt x="7486" y="8935"/>
                  <a:pt x="7430" y="8878"/>
                  <a:pt x="7430" y="8810"/>
                </a:cubicBezTo>
                <a:lnTo>
                  <a:pt x="7430" y="8060"/>
                </a:lnTo>
                <a:close/>
                <a:moveTo>
                  <a:pt x="3440" y="1607"/>
                </a:moveTo>
                <a:cubicBezTo>
                  <a:pt x="3440" y="1538"/>
                  <a:pt x="3496" y="1482"/>
                  <a:pt x="3565" y="1482"/>
                </a:cubicBezTo>
                <a:lnTo>
                  <a:pt x="4315" y="1482"/>
                </a:lnTo>
                <a:cubicBezTo>
                  <a:pt x="4383" y="1482"/>
                  <a:pt x="4440" y="1538"/>
                  <a:pt x="4440" y="1607"/>
                </a:cubicBezTo>
                <a:lnTo>
                  <a:pt x="4440" y="2357"/>
                </a:lnTo>
                <a:cubicBezTo>
                  <a:pt x="4440" y="2426"/>
                  <a:pt x="4383" y="2482"/>
                  <a:pt x="4315" y="2482"/>
                </a:cubicBezTo>
                <a:lnTo>
                  <a:pt x="3565" y="2482"/>
                </a:lnTo>
                <a:cubicBezTo>
                  <a:pt x="3496" y="2482"/>
                  <a:pt x="3440" y="2426"/>
                  <a:pt x="3440" y="2357"/>
                </a:cubicBezTo>
                <a:lnTo>
                  <a:pt x="3440" y="1607"/>
                </a:lnTo>
                <a:close/>
                <a:moveTo>
                  <a:pt x="3440" y="3221"/>
                </a:moveTo>
                <a:cubicBezTo>
                  <a:pt x="3440" y="3152"/>
                  <a:pt x="3496" y="3096"/>
                  <a:pt x="3565" y="3096"/>
                </a:cubicBezTo>
                <a:lnTo>
                  <a:pt x="4315" y="3096"/>
                </a:lnTo>
                <a:cubicBezTo>
                  <a:pt x="4383" y="3096"/>
                  <a:pt x="4440" y="3152"/>
                  <a:pt x="4440" y="3221"/>
                </a:cubicBezTo>
                <a:lnTo>
                  <a:pt x="4440" y="3971"/>
                </a:lnTo>
                <a:cubicBezTo>
                  <a:pt x="4440" y="4040"/>
                  <a:pt x="4383" y="4096"/>
                  <a:pt x="4315" y="4096"/>
                </a:cubicBezTo>
                <a:lnTo>
                  <a:pt x="3565" y="4096"/>
                </a:lnTo>
                <a:cubicBezTo>
                  <a:pt x="3496" y="4096"/>
                  <a:pt x="3440" y="4040"/>
                  <a:pt x="3440" y="3971"/>
                </a:cubicBezTo>
                <a:lnTo>
                  <a:pt x="3440" y="3221"/>
                </a:lnTo>
                <a:close/>
                <a:moveTo>
                  <a:pt x="3440" y="4833"/>
                </a:moveTo>
                <a:cubicBezTo>
                  <a:pt x="3440" y="4765"/>
                  <a:pt x="3496" y="4708"/>
                  <a:pt x="3565" y="4708"/>
                </a:cubicBezTo>
                <a:lnTo>
                  <a:pt x="4315" y="4708"/>
                </a:lnTo>
                <a:cubicBezTo>
                  <a:pt x="4383" y="4708"/>
                  <a:pt x="4440" y="4765"/>
                  <a:pt x="4440" y="4833"/>
                </a:cubicBezTo>
                <a:lnTo>
                  <a:pt x="4440" y="5583"/>
                </a:lnTo>
                <a:cubicBezTo>
                  <a:pt x="4440" y="5652"/>
                  <a:pt x="4383" y="5708"/>
                  <a:pt x="4315" y="5708"/>
                </a:cubicBezTo>
                <a:lnTo>
                  <a:pt x="3565" y="5708"/>
                </a:lnTo>
                <a:cubicBezTo>
                  <a:pt x="3496" y="5708"/>
                  <a:pt x="3440" y="5652"/>
                  <a:pt x="3440" y="5583"/>
                </a:cubicBezTo>
                <a:lnTo>
                  <a:pt x="3440" y="4833"/>
                </a:lnTo>
                <a:close/>
                <a:moveTo>
                  <a:pt x="3440" y="6447"/>
                </a:moveTo>
                <a:cubicBezTo>
                  <a:pt x="3440" y="6378"/>
                  <a:pt x="3496" y="6322"/>
                  <a:pt x="3565" y="6322"/>
                </a:cubicBezTo>
                <a:lnTo>
                  <a:pt x="4315" y="6322"/>
                </a:lnTo>
                <a:cubicBezTo>
                  <a:pt x="4383" y="6322"/>
                  <a:pt x="4440" y="6378"/>
                  <a:pt x="4440" y="6447"/>
                </a:cubicBezTo>
                <a:lnTo>
                  <a:pt x="4440" y="7197"/>
                </a:lnTo>
                <a:cubicBezTo>
                  <a:pt x="4440" y="7266"/>
                  <a:pt x="4383" y="7322"/>
                  <a:pt x="4315" y="7322"/>
                </a:cubicBezTo>
                <a:lnTo>
                  <a:pt x="3565" y="7322"/>
                </a:lnTo>
                <a:cubicBezTo>
                  <a:pt x="3496" y="7322"/>
                  <a:pt x="3440" y="7266"/>
                  <a:pt x="3440" y="7197"/>
                </a:cubicBezTo>
                <a:lnTo>
                  <a:pt x="3440" y="6447"/>
                </a:lnTo>
                <a:close/>
                <a:moveTo>
                  <a:pt x="3440" y="8060"/>
                </a:moveTo>
                <a:cubicBezTo>
                  <a:pt x="3440" y="7991"/>
                  <a:pt x="3496" y="7935"/>
                  <a:pt x="3565" y="7935"/>
                </a:cubicBezTo>
                <a:lnTo>
                  <a:pt x="4315" y="7935"/>
                </a:lnTo>
                <a:cubicBezTo>
                  <a:pt x="4383" y="7935"/>
                  <a:pt x="4440" y="7991"/>
                  <a:pt x="4440" y="8060"/>
                </a:cubicBezTo>
                <a:lnTo>
                  <a:pt x="4440" y="8810"/>
                </a:lnTo>
                <a:cubicBezTo>
                  <a:pt x="4440" y="8878"/>
                  <a:pt x="4383" y="8935"/>
                  <a:pt x="4315" y="8935"/>
                </a:cubicBezTo>
                <a:lnTo>
                  <a:pt x="3565" y="8935"/>
                </a:lnTo>
                <a:cubicBezTo>
                  <a:pt x="3496" y="8935"/>
                  <a:pt x="3440" y="8878"/>
                  <a:pt x="3440" y="8810"/>
                </a:cubicBezTo>
                <a:lnTo>
                  <a:pt x="3440" y="8060"/>
                </a:lnTo>
                <a:close/>
                <a:moveTo>
                  <a:pt x="1885" y="3221"/>
                </a:moveTo>
                <a:cubicBezTo>
                  <a:pt x="1885" y="3152"/>
                  <a:pt x="1941" y="3096"/>
                  <a:pt x="2010" y="3096"/>
                </a:cubicBezTo>
                <a:lnTo>
                  <a:pt x="2760" y="3096"/>
                </a:lnTo>
                <a:cubicBezTo>
                  <a:pt x="2828" y="3096"/>
                  <a:pt x="2885" y="3152"/>
                  <a:pt x="2885" y="3221"/>
                </a:cubicBezTo>
                <a:lnTo>
                  <a:pt x="2885" y="3971"/>
                </a:lnTo>
                <a:cubicBezTo>
                  <a:pt x="2885" y="4040"/>
                  <a:pt x="2828" y="4096"/>
                  <a:pt x="2760" y="4096"/>
                </a:cubicBezTo>
                <a:lnTo>
                  <a:pt x="2010" y="4096"/>
                </a:lnTo>
                <a:cubicBezTo>
                  <a:pt x="1941" y="4096"/>
                  <a:pt x="1885" y="4040"/>
                  <a:pt x="1885" y="3971"/>
                </a:cubicBezTo>
                <a:lnTo>
                  <a:pt x="1885" y="3221"/>
                </a:lnTo>
                <a:close/>
                <a:moveTo>
                  <a:pt x="1885" y="4833"/>
                </a:moveTo>
                <a:cubicBezTo>
                  <a:pt x="1885" y="4765"/>
                  <a:pt x="1941" y="4708"/>
                  <a:pt x="2010" y="4708"/>
                </a:cubicBezTo>
                <a:lnTo>
                  <a:pt x="2760" y="4708"/>
                </a:lnTo>
                <a:cubicBezTo>
                  <a:pt x="2828" y="4708"/>
                  <a:pt x="2885" y="4765"/>
                  <a:pt x="2885" y="4833"/>
                </a:cubicBezTo>
                <a:lnTo>
                  <a:pt x="2885" y="5583"/>
                </a:lnTo>
                <a:cubicBezTo>
                  <a:pt x="2885" y="5652"/>
                  <a:pt x="2828" y="5708"/>
                  <a:pt x="2760" y="5708"/>
                </a:cubicBezTo>
                <a:lnTo>
                  <a:pt x="2010" y="5708"/>
                </a:lnTo>
                <a:cubicBezTo>
                  <a:pt x="1941" y="5708"/>
                  <a:pt x="1885" y="5652"/>
                  <a:pt x="1885" y="5583"/>
                </a:cubicBezTo>
                <a:lnTo>
                  <a:pt x="1885" y="4833"/>
                </a:lnTo>
                <a:close/>
                <a:moveTo>
                  <a:pt x="1885" y="6447"/>
                </a:moveTo>
                <a:cubicBezTo>
                  <a:pt x="1885" y="6378"/>
                  <a:pt x="1941" y="6322"/>
                  <a:pt x="2010" y="6322"/>
                </a:cubicBezTo>
                <a:lnTo>
                  <a:pt x="2760" y="6322"/>
                </a:lnTo>
                <a:cubicBezTo>
                  <a:pt x="2828" y="6322"/>
                  <a:pt x="2885" y="6378"/>
                  <a:pt x="2885" y="6447"/>
                </a:cubicBezTo>
                <a:lnTo>
                  <a:pt x="2885" y="7197"/>
                </a:lnTo>
                <a:cubicBezTo>
                  <a:pt x="2885" y="7266"/>
                  <a:pt x="2828" y="7322"/>
                  <a:pt x="2760" y="7322"/>
                </a:cubicBezTo>
                <a:lnTo>
                  <a:pt x="2010" y="7322"/>
                </a:lnTo>
                <a:cubicBezTo>
                  <a:pt x="1941" y="7322"/>
                  <a:pt x="1885" y="7266"/>
                  <a:pt x="1885" y="7197"/>
                </a:cubicBezTo>
                <a:lnTo>
                  <a:pt x="1885" y="6447"/>
                </a:lnTo>
                <a:close/>
                <a:moveTo>
                  <a:pt x="1885" y="8060"/>
                </a:moveTo>
                <a:cubicBezTo>
                  <a:pt x="1885" y="7991"/>
                  <a:pt x="1941" y="7935"/>
                  <a:pt x="2010" y="7935"/>
                </a:cubicBezTo>
                <a:lnTo>
                  <a:pt x="2760" y="7935"/>
                </a:lnTo>
                <a:cubicBezTo>
                  <a:pt x="2828" y="7935"/>
                  <a:pt x="2885" y="7991"/>
                  <a:pt x="2885" y="8060"/>
                </a:cubicBezTo>
                <a:lnTo>
                  <a:pt x="2885" y="8810"/>
                </a:lnTo>
                <a:cubicBezTo>
                  <a:pt x="2885" y="8878"/>
                  <a:pt x="2828" y="8935"/>
                  <a:pt x="2760" y="8935"/>
                </a:cubicBezTo>
                <a:lnTo>
                  <a:pt x="2010" y="8935"/>
                </a:lnTo>
                <a:cubicBezTo>
                  <a:pt x="1941" y="8935"/>
                  <a:pt x="1885" y="8878"/>
                  <a:pt x="1885" y="8810"/>
                </a:cubicBezTo>
                <a:lnTo>
                  <a:pt x="1885" y="80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3F81E4D3-6623-4E0A-9318-829183C10CBF}"/>
              </a:ext>
            </a:extLst>
          </p:cNvPr>
          <p:cNvGrpSpPr/>
          <p:nvPr/>
        </p:nvGrpSpPr>
        <p:grpSpPr>
          <a:xfrm>
            <a:off x="8691878" y="3028951"/>
            <a:ext cx="2631442" cy="1944351"/>
            <a:chOff x="5074730" y="450130"/>
            <a:chExt cx="6928936" cy="1944351"/>
          </a:xfrm>
        </p:grpSpPr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D2602ADB-3E65-49E0-A73D-0F6296105CD7}"/>
                </a:ext>
              </a:extLst>
            </p:cNvPr>
            <p:cNvSpPr/>
            <p:nvPr/>
          </p:nvSpPr>
          <p:spPr>
            <a:xfrm>
              <a:off x="5074730" y="923085"/>
              <a:ext cx="6928936" cy="14713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accent3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最新的纠纷系统，让目前的纠纷率低于</a:t>
              </a:r>
              <a:r>
                <a:rPr lang="en-US" altLang="zh-CN" sz="1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accent3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1%</a:t>
              </a:r>
              <a:r>
                <a:rPr lang="zh-CN" altLang="en-US" sz="1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accent3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，给用户营造更好的消费购物环境</a:t>
              </a:r>
              <a:endParaRPr lang="en-US" altLang="zh-CN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accent3">
                      <a:alpha val="40000"/>
                    </a:scheme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CD6868FA-5537-4743-80A0-00C9C2A36F72}"/>
                </a:ext>
              </a:extLst>
            </p:cNvPr>
            <p:cNvSpPr/>
            <p:nvPr/>
          </p:nvSpPr>
          <p:spPr>
            <a:xfrm>
              <a:off x="5816244" y="450130"/>
              <a:ext cx="5445908" cy="595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accent3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纠纷率低于</a:t>
              </a:r>
              <a:r>
                <a:rPr lang="en-US" altLang="zh-CN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accent3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1%</a:t>
              </a:r>
              <a:endParaRPr lang="zh-CN" alt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accent3">
                      <a:alpha val="40000"/>
                    </a:scheme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BF768444-A5D3-4D4A-B4BF-86538EE78F3A}"/>
              </a:ext>
            </a:extLst>
          </p:cNvPr>
          <p:cNvGrpSpPr/>
          <p:nvPr/>
        </p:nvGrpSpPr>
        <p:grpSpPr>
          <a:xfrm>
            <a:off x="3172511" y="1680393"/>
            <a:ext cx="1741559" cy="448862"/>
            <a:chOff x="875048" y="5104011"/>
            <a:chExt cx="528650" cy="136252"/>
          </a:xfrm>
        </p:grpSpPr>
        <p:sp>
          <p:nvSpPr>
            <p:cNvPr id="59" name="箭头: V 形 58">
              <a:extLst>
                <a:ext uri="{FF2B5EF4-FFF2-40B4-BE49-F238E27FC236}">
                  <a16:creationId xmlns:a16="http://schemas.microsoft.com/office/drawing/2014/main" id="{3ECE901C-3922-4A25-ADFD-1076CA28CEF6}"/>
                </a:ext>
              </a:extLst>
            </p:cNvPr>
            <p:cNvSpPr/>
            <p:nvPr/>
          </p:nvSpPr>
          <p:spPr>
            <a:xfrm>
              <a:off x="875048" y="5105262"/>
              <a:ext cx="135001" cy="135001"/>
            </a:xfrm>
            <a:prstGeom prst="chevron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60" name="箭头: V 形 59">
              <a:extLst>
                <a:ext uri="{FF2B5EF4-FFF2-40B4-BE49-F238E27FC236}">
                  <a16:creationId xmlns:a16="http://schemas.microsoft.com/office/drawing/2014/main" id="{12020969-C59D-4B5C-A3B3-BE8C64A73394}"/>
                </a:ext>
              </a:extLst>
            </p:cNvPr>
            <p:cNvSpPr/>
            <p:nvPr/>
          </p:nvSpPr>
          <p:spPr>
            <a:xfrm>
              <a:off x="1071873" y="5104011"/>
              <a:ext cx="135001" cy="135001"/>
            </a:xfrm>
            <a:prstGeom prst="chevron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61" name="箭头: V 形 60">
              <a:extLst>
                <a:ext uri="{FF2B5EF4-FFF2-40B4-BE49-F238E27FC236}">
                  <a16:creationId xmlns:a16="http://schemas.microsoft.com/office/drawing/2014/main" id="{227958E0-0F46-4307-B6C2-B62B69C311E2}"/>
                </a:ext>
              </a:extLst>
            </p:cNvPr>
            <p:cNvSpPr/>
            <p:nvPr/>
          </p:nvSpPr>
          <p:spPr>
            <a:xfrm>
              <a:off x="1268697" y="5104011"/>
              <a:ext cx="135001" cy="135001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矩形 61">
            <a:extLst>
              <a:ext uri="{FF2B5EF4-FFF2-40B4-BE49-F238E27FC236}">
                <a16:creationId xmlns:a16="http://schemas.microsoft.com/office/drawing/2014/main" id="{17AB81AF-AE24-4656-92FD-E5C802AE04D4}"/>
              </a:ext>
            </a:extLst>
          </p:cNvPr>
          <p:cNvSpPr/>
          <p:nvPr/>
        </p:nvSpPr>
        <p:spPr>
          <a:xfrm>
            <a:off x="721995" y="1623915"/>
            <a:ext cx="2656840" cy="586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zh-CN" altLang="en-US" sz="4000" b="1">
                <a:gradFill>
                  <a:gsLst>
                    <a:gs pos="29000">
                      <a:schemeClr val="accent1"/>
                    </a:gs>
                    <a:gs pos="100000">
                      <a:schemeClr val="accent3"/>
                    </a:gs>
                  </a:gsLst>
                  <a:lin ang="2700000" scaled="1"/>
                </a:gradFill>
                <a:cs typeface="+mn-ea"/>
                <a:sym typeface="+mn-lt"/>
              </a:rPr>
              <a:t>线下模式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4497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17195C41-00A4-44C2-A874-0CBF588DB494}"/>
              </a:ext>
            </a:extLst>
          </p:cNvPr>
          <p:cNvSpPr/>
          <p:nvPr/>
        </p:nvSpPr>
        <p:spPr>
          <a:xfrm>
            <a:off x="3188970" y="2987040"/>
            <a:ext cx="5814060" cy="3870960"/>
          </a:xfrm>
          <a:custGeom>
            <a:avLst/>
            <a:gdLst>
              <a:gd name="connsiteX0" fmla="*/ 2907030 w 5814060"/>
              <a:gd name="connsiteY0" fmla="*/ 0 h 3870960"/>
              <a:gd name="connsiteX1" fmla="*/ 5814060 w 5814060"/>
              <a:gd name="connsiteY1" fmla="*/ 2907030 h 3870960"/>
              <a:gd name="connsiteX2" fmla="*/ 5683366 w 5814060"/>
              <a:gd name="connsiteY2" fmla="*/ 3771492 h 3870960"/>
              <a:gd name="connsiteX3" fmla="*/ 5646960 w 5814060"/>
              <a:gd name="connsiteY3" fmla="*/ 3870960 h 3870960"/>
              <a:gd name="connsiteX4" fmla="*/ 167100 w 5814060"/>
              <a:gd name="connsiteY4" fmla="*/ 3870960 h 3870960"/>
              <a:gd name="connsiteX5" fmla="*/ 130695 w 5814060"/>
              <a:gd name="connsiteY5" fmla="*/ 3771492 h 3870960"/>
              <a:gd name="connsiteX6" fmla="*/ 0 w 5814060"/>
              <a:gd name="connsiteY6" fmla="*/ 2907030 h 3870960"/>
              <a:gd name="connsiteX7" fmla="*/ 2907030 w 5814060"/>
              <a:gd name="connsiteY7" fmla="*/ 0 h 387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14060" h="3870960">
                <a:moveTo>
                  <a:pt x="2907030" y="0"/>
                </a:moveTo>
                <a:cubicBezTo>
                  <a:pt x="4512538" y="0"/>
                  <a:pt x="5814060" y="1301522"/>
                  <a:pt x="5814060" y="2907030"/>
                </a:cubicBezTo>
                <a:cubicBezTo>
                  <a:pt x="5814060" y="3208063"/>
                  <a:pt x="5768303" y="3498409"/>
                  <a:pt x="5683366" y="3771492"/>
                </a:cubicBezTo>
                <a:lnTo>
                  <a:pt x="5646960" y="3870960"/>
                </a:lnTo>
                <a:lnTo>
                  <a:pt x="167100" y="3870960"/>
                </a:lnTo>
                <a:lnTo>
                  <a:pt x="130695" y="3771492"/>
                </a:lnTo>
                <a:cubicBezTo>
                  <a:pt x="45757" y="3498409"/>
                  <a:pt x="0" y="3208063"/>
                  <a:pt x="0" y="2907030"/>
                </a:cubicBezTo>
                <a:cubicBezTo>
                  <a:pt x="0" y="1301522"/>
                  <a:pt x="1301523" y="0"/>
                  <a:pt x="2907030" y="0"/>
                </a:cubicBezTo>
                <a:close/>
              </a:path>
            </a:pathLst>
          </a:custGeom>
          <a:noFill/>
          <a:ln>
            <a:solidFill>
              <a:schemeClr val="accent1"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9E3648A3-79EB-4A5A-B853-C35D140A6A1C}"/>
              </a:ext>
            </a:extLst>
          </p:cNvPr>
          <p:cNvSpPr/>
          <p:nvPr/>
        </p:nvSpPr>
        <p:spPr>
          <a:xfrm>
            <a:off x="1905000" y="1703070"/>
            <a:ext cx="8382000" cy="5154930"/>
          </a:xfrm>
          <a:custGeom>
            <a:avLst/>
            <a:gdLst>
              <a:gd name="connsiteX0" fmla="*/ 4191000 w 8382000"/>
              <a:gd name="connsiteY0" fmla="*/ 0 h 5154930"/>
              <a:gd name="connsiteX1" fmla="*/ 8382000 w 8382000"/>
              <a:gd name="connsiteY1" fmla="*/ 4191000 h 5154930"/>
              <a:gd name="connsiteX2" fmla="*/ 8296854 w 8382000"/>
              <a:gd name="connsiteY2" fmla="*/ 5035633 h 5154930"/>
              <a:gd name="connsiteX3" fmla="*/ 8269320 w 8382000"/>
              <a:gd name="connsiteY3" fmla="*/ 5154930 h 5154930"/>
              <a:gd name="connsiteX4" fmla="*/ 112680 w 8382000"/>
              <a:gd name="connsiteY4" fmla="*/ 5154930 h 5154930"/>
              <a:gd name="connsiteX5" fmla="*/ 85146 w 8382000"/>
              <a:gd name="connsiteY5" fmla="*/ 5035633 h 5154930"/>
              <a:gd name="connsiteX6" fmla="*/ 0 w 8382000"/>
              <a:gd name="connsiteY6" fmla="*/ 4191000 h 5154930"/>
              <a:gd name="connsiteX7" fmla="*/ 4191000 w 8382000"/>
              <a:gd name="connsiteY7" fmla="*/ 0 h 51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82000" h="5154930">
                <a:moveTo>
                  <a:pt x="4191000" y="0"/>
                </a:moveTo>
                <a:cubicBezTo>
                  <a:pt x="6505625" y="0"/>
                  <a:pt x="8382000" y="1876375"/>
                  <a:pt x="8382000" y="4191000"/>
                </a:cubicBezTo>
                <a:cubicBezTo>
                  <a:pt x="8382000" y="4480328"/>
                  <a:pt x="8352682" y="4762809"/>
                  <a:pt x="8296854" y="5035633"/>
                </a:cubicBezTo>
                <a:lnTo>
                  <a:pt x="8269320" y="5154930"/>
                </a:lnTo>
                <a:lnTo>
                  <a:pt x="112680" y="5154930"/>
                </a:lnTo>
                <a:lnTo>
                  <a:pt x="85146" y="5035633"/>
                </a:lnTo>
                <a:cubicBezTo>
                  <a:pt x="29319" y="4762809"/>
                  <a:pt x="0" y="4480328"/>
                  <a:pt x="0" y="4191000"/>
                </a:cubicBezTo>
                <a:cubicBezTo>
                  <a:pt x="0" y="1876375"/>
                  <a:pt x="1876375" y="0"/>
                  <a:pt x="4191000" y="0"/>
                </a:cubicBezTo>
                <a:close/>
              </a:path>
            </a:pathLst>
          </a:custGeom>
          <a:noFill/>
          <a:ln>
            <a:solidFill>
              <a:schemeClr val="accent1"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ADEFED15-B2B9-42ED-A1CA-39F1A8B60543}"/>
              </a:ext>
            </a:extLst>
          </p:cNvPr>
          <p:cNvSpPr/>
          <p:nvPr/>
        </p:nvSpPr>
        <p:spPr>
          <a:xfrm>
            <a:off x="4141470" y="3939540"/>
            <a:ext cx="3909060" cy="2918460"/>
          </a:xfrm>
          <a:custGeom>
            <a:avLst/>
            <a:gdLst>
              <a:gd name="connsiteX0" fmla="*/ 1954530 w 3909060"/>
              <a:gd name="connsiteY0" fmla="*/ 0 h 2918460"/>
              <a:gd name="connsiteX1" fmla="*/ 3909060 w 3909060"/>
              <a:gd name="connsiteY1" fmla="*/ 1954530 h 2918460"/>
              <a:gd name="connsiteX2" fmla="*/ 3673159 w 3909060"/>
              <a:gd name="connsiteY2" fmla="*/ 2886175 h 2918460"/>
              <a:gd name="connsiteX3" fmla="*/ 3653545 w 3909060"/>
              <a:gd name="connsiteY3" fmla="*/ 2918460 h 2918460"/>
              <a:gd name="connsiteX4" fmla="*/ 255515 w 3909060"/>
              <a:gd name="connsiteY4" fmla="*/ 2918460 h 2918460"/>
              <a:gd name="connsiteX5" fmla="*/ 235902 w 3909060"/>
              <a:gd name="connsiteY5" fmla="*/ 2886175 h 2918460"/>
              <a:gd name="connsiteX6" fmla="*/ 0 w 3909060"/>
              <a:gd name="connsiteY6" fmla="*/ 1954530 h 2918460"/>
              <a:gd name="connsiteX7" fmla="*/ 1954530 w 3909060"/>
              <a:gd name="connsiteY7" fmla="*/ 0 h 291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09060" h="2918460">
                <a:moveTo>
                  <a:pt x="1954530" y="0"/>
                </a:moveTo>
                <a:cubicBezTo>
                  <a:pt x="3033987" y="0"/>
                  <a:pt x="3909060" y="875073"/>
                  <a:pt x="3909060" y="1954530"/>
                </a:cubicBezTo>
                <a:cubicBezTo>
                  <a:pt x="3909060" y="2291861"/>
                  <a:pt x="3823604" y="2609231"/>
                  <a:pt x="3673159" y="2886175"/>
                </a:cubicBezTo>
                <a:lnTo>
                  <a:pt x="3653545" y="2918460"/>
                </a:lnTo>
                <a:lnTo>
                  <a:pt x="255515" y="2918460"/>
                </a:lnTo>
                <a:lnTo>
                  <a:pt x="235902" y="2886175"/>
                </a:lnTo>
                <a:cubicBezTo>
                  <a:pt x="85457" y="2609231"/>
                  <a:pt x="0" y="2291861"/>
                  <a:pt x="0" y="1954530"/>
                </a:cubicBezTo>
                <a:cubicBezTo>
                  <a:pt x="0" y="875073"/>
                  <a:pt x="875073" y="0"/>
                  <a:pt x="1954530" y="0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4" name="梯形 113">
            <a:extLst>
              <a:ext uri="{FF2B5EF4-FFF2-40B4-BE49-F238E27FC236}">
                <a16:creationId xmlns:a16="http://schemas.microsoft.com/office/drawing/2014/main" id="{BDF40DC6-6267-48F7-BE99-9FC7FAF9C338}"/>
              </a:ext>
            </a:extLst>
          </p:cNvPr>
          <p:cNvSpPr/>
          <p:nvPr/>
        </p:nvSpPr>
        <p:spPr>
          <a:xfrm>
            <a:off x="243840" y="6402699"/>
            <a:ext cx="11704322" cy="278469"/>
          </a:xfrm>
          <a:prstGeom prst="trapezoid">
            <a:avLst>
              <a:gd name="adj" fmla="val 6148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2D1C0F2-F866-4C35-9744-456FD3AFC18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行业竞争结构</a:t>
            </a:r>
          </a:p>
        </p:txBody>
      </p:sp>
      <p:sp>
        <p:nvSpPr>
          <p:cNvPr id="101" name="椭圆 100">
            <a:extLst>
              <a:ext uri="{FF2B5EF4-FFF2-40B4-BE49-F238E27FC236}">
                <a16:creationId xmlns:a16="http://schemas.microsoft.com/office/drawing/2014/main" id="{16E72C38-9F3B-4B83-A64E-C66FA4738F48}"/>
              </a:ext>
            </a:extLst>
          </p:cNvPr>
          <p:cNvSpPr/>
          <p:nvPr/>
        </p:nvSpPr>
        <p:spPr>
          <a:xfrm>
            <a:off x="1219665" y="4597498"/>
            <a:ext cx="1422400" cy="142240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27883F28-4C41-4FD0-8E2F-D812EA9A51FD}"/>
              </a:ext>
            </a:extLst>
          </p:cNvPr>
          <p:cNvSpPr/>
          <p:nvPr/>
        </p:nvSpPr>
        <p:spPr>
          <a:xfrm>
            <a:off x="2197341" y="2438582"/>
            <a:ext cx="1422400" cy="142240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FC045D4A-44CF-4380-8FEE-A8EEEABD4B95}"/>
              </a:ext>
            </a:extLst>
          </p:cNvPr>
          <p:cNvSpPr/>
          <p:nvPr/>
        </p:nvSpPr>
        <p:spPr>
          <a:xfrm>
            <a:off x="4187013" y="1150958"/>
            <a:ext cx="1422400" cy="142240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12BE1818-CD3A-4479-A4C8-4B44009714F1}"/>
              </a:ext>
            </a:extLst>
          </p:cNvPr>
          <p:cNvSpPr/>
          <p:nvPr/>
        </p:nvSpPr>
        <p:spPr>
          <a:xfrm>
            <a:off x="6556973" y="1143437"/>
            <a:ext cx="1422400" cy="142240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C065231A-B501-49C1-AF48-58E183918DA6}"/>
              </a:ext>
            </a:extLst>
          </p:cNvPr>
          <p:cNvSpPr/>
          <p:nvPr/>
        </p:nvSpPr>
        <p:spPr>
          <a:xfrm>
            <a:off x="8554778" y="2418408"/>
            <a:ext cx="1422400" cy="142240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椭圆 105">
            <a:extLst>
              <a:ext uri="{FF2B5EF4-FFF2-40B4-BE49-F238E27FC236}">
                <a16:creationId xmlns:a16="http://schemas.microsoft.com/office/drawing/2014/main" id="{7AC60A7D-803B-435C-9A3D-792D3F858EF7}"/>
              </a:ext>
            </a:extLst>
          </p:cNvPr>
          <p:cNvSpPr/>
          <p:nvPr/>
        </p:nvSpPr>
        <p:spPr>
          <a:xfrm>
            <a:off x="9546136" y="4571076"/>
            <a:ext cx="1422400" cy="142240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椭圆 106">
            <a:extLst>
              <a:ext uri="{FF2B5EF4-FFF2-40B4-BE49-F238E27FC236}">
                <a16:creationId xmlns:a16="http://schemas.microsoft.com/office/drawing/2014/main" id="{EF7BA08C-AF0E-415F-B3B6-19D7C12E017F}"/>
              </a:ext>
            </a:extLst>
          </p:cNvPr>
          <p:cNvSpPr/>
          <p:nvPr/>
        </p:nvSpPr>
        <p:spPr>
          <a:xfrm>
            <a:off x="1314687" y="4692520"/>
            <a:ext cx="1232356" cy="12323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9E47EB49-A784-45B1-8FFC-31D972A78FEC}"/>
              </a:ext>
            </a:extLst>
          </p:cNvPr>
          <p:cNvSpPr/>
          <p:nvPr/>
        </p:nvSpPr>
        <p:spPr>
          <a:xfrm>
            <a:off x="2292363" y="2533604"/>
            <a:ext cx="1232356" cy="12323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9" name="椭圆 108">
            <a:extLst>
              <a:ext uri="{FF2B5EF4-FFF2-40B4-BE49-F238E27FC236}">
                <a16:creationId xmlns:a16="http://schemas.microsoft.com/office/drawing/2014/main" id="{9E2824B9-00FA-4E61-B713-A7A6C1C10588}"/>
              </a:ext>
            </a:extLst>
          </p:cNvPr>
          <p:cNvSpPr/>
          <p:nvPr/>
        </p:nvSpPr>
        <p:spPr>
          <a:xfrm>
            <a:off x="4282035" y="1245980"/>
            <a:ext cx="1232356" cy="12323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0" name="椭圆 109">
            <a:extLst>
              <a:ext uri="{FF2B5EF4-FFF2-40B4-BE49-F238E27FC236}">
                <a16:creationId xmlns:a16="http://schemas.microsoft.com/office/drawing/2014/main" id="{FA0B37DD-9FE0-45FD-8DE9-48E23A15775E}"/>
              </a:ext>
            </a:extLst>
          </p:cNvPr>
          <p:cNvSpPr/>
          <p:nvPr/>
        </p:nvSpPr>
        <p:spPr>
          <a:xfrm>
            <a:off x="6651995" y="1238459"/>
            <a:ext cx="1232356" cy="12323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椭圆 110">
            <a:extLst>
              <a:ext uri="{FF2B5EF4-FFF2-40B4-BE49-F238E27FC236}">
                <a16:creationId xmlns:a16="http://schemas.microsoft.com/office/drawing/2014/main" id="{CA9A295C-1DAA-49AE-9D3B-A18A3A602A38}"/>
              </a:ext>
            </a:extLst>
          </p:cNvPr>
          <p:cNvSpPr/>
          <p:nvPr/>
        </p:nvSpPr>
        <p:spPr>
          <a:xfrm>
            <a:off x="8649800" y="2513430"/>
            <a:ext cx="1232356" cy="12323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683CFB7A-914B-4394-8207-9A29CCFEBA51}"/>
              </a:ext>
            </a:extLst>
          </p:cNvPr>
          <p:cNvSpPr/>
          <p:nvPr/>
        </p:nvSpPr>
        <p:spPr>
          <a:xfrm>
            <a:off x="9641158" y="4666098"/>
            <a:ext cx="1232356" cy="12323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3" name="梯形 112">
            <a:extLst>
              <a:ext uri="{FF2B5EF4-FFF2-40B4-BE49-F238E27FC236}">
                <a16:creationId xmlns:a16="http://schemas.microsoft.com/office/drawing/2014/main" id="{AE188F52-A24D-4E97-8B15-731010E5A389}"/>
              </a:ext>
            </a:extLst>
          </p:cNvPr>
          <p:cNvSpPr/>
          <p:nvPr/>
        </p:nvSpPr>
        <p:spPr>
          <a:xfrm>
            <a:off x="1" y="6579531"/>
            <a:ext cx="12192000" cy="278469"/>
          </a:xfrm>
          <a:prstGeom prst="trapezoid">
            <a:avLst>
              <a:gd name="adj" fmla="val 61485"/>
            </a:avLst>
          </a:pr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8F4AC7DC-2A87-4BEE-8296-17F05AB7D6E8}"/>
              </a:ext>
            </a:extLst>
          </p:cNvPr>
          <p:cNvSpPr/>
          <p:nvPr/>
        </p:nvSpPr>
        <p:spPr>
          <a:xfrm>
            <a:off x="4853940" y="4930089"/>
            <a:ext cx="2484120" cy="103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4000" b="1">
                <a:effectLst>
                  <a:outerShdw blurRad="50800" dist="38100" dir="2700000" algn="tl" rotWithShape="0">
                    <a:schemeClr val="accent3">
                      <a:alpha val="40000"/>
                    </a:schemeClr>
                  </a:outerShdw>
                </a:effectLst>
                <a:cs typeface="+mn-ea"/>
                <a:sym typeface="+mn-lt"/>
              </a:rPr>
              <a:t>竞争对手</a:t>
            </a: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38D0EA6F-FF17-4E81-80B6-1011CACD9637}"/>
              </a:ext>
            </a:extLst>
          </p:cNvPr>
          <p:cNvSpPr/>
          <p:nvPr/>
        </p:nvSpPr>
        <p:spPr>
          <a:xfrm>
            <a:off x="1495027" y="5126876"/>
            <a:ext cx="871676" cy="363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b="1">
                <a:solidFill>
                  <a:schemeClr val="tx1"/>
                </a:solidFill>
                <a:cs typeface="+mn-ea"/>
                <a:sym typeface="+mn-lt"/>
              </a:rPr>
              <a:t>LOGO</a:t>
            </a:r>
            <a:endParaRPr lang="zh-CN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89DE1192-0978-487C-BAA7-C637E6AD6976}"/>
              </a:ext>
            </a:extLst>
          </p:cNvPr>
          <p:cNvSpPr/>
          <p:nvPr/>
        </p:nvSpPr>
        <p:spPr>
          <a:xfrm>
            <a:off x="2472703" y="2967960"/>
            <a:ext cx="871676" cy="363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b="1">
                <a:solidFill>
                  <a:schemeClr val="tx1"/>
                </a:solidFill>
                <a:cs typeface="+mn-ea"/>
                <a:sym typeface="+mn-lt"/>
              </a:rPr>
              <a:t>LOGO</a:t>
            </a:r>
            <a:endParaRPr lang="zh-CN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D7F014E2-7655-47B7-AFED-7C50CE3C02DA}"/>
              </a:ext>
            </a:extLst>
          </p:cNvPr>
          <p:cNvSpPr/>
          <p:nvPr/>
        </p:nvSpPr>
        <p:spPr>
          <a:xfrm>
            <a:off x="4462375" y="1680336"/>
            <a:ext cx="871676" cy="363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b="1">
                <a:solidFill>
                  <a:schemeClr val="tx1"/>
                </a:solidFill>
                <a:cs typeface="+mn-ea"/>
                <a:sym typeface="+mn-lt"/>
              </a:rPr>
              <a:t>LOGO</a:t>
            </a:r>
            <a:endParaRPr lang="zh-CN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71755A5F-7D7D-406E-9CEA-04E9461470CE}"/>
              </a:ext>
            </a:extLst>
          </p:cNvPr>
          <p:cNvSpPr/>
          <p:nvPr/>
        </p:nvSpPr>
        <p:spPr>
          <a:xfrm>
            <a:off x="6832335" y="1672815"/>
            <a:ext cx="871676" cy="363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b="1">
                <a:solidFill>
                  <a:schemeClr val="tx1"/>
                </a:solidFill>
                <a:cs typeface="+mn-ea"/>
                <a:sym typeface="+mn-lt"/>
              </a:rPr>
              <a:t>LOGO</a:t>
            </a:r>
            <a:endParaRPr lang="zh-CN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89A2E11B-6AE1-4414-AF54-9E8AD7C62FE4}"/>
              </a:ext>
            </a:extLst>
          </p:cNvPr>
          <p:cNvSpPr/>
          <p:nvPr/>
        </p:nvSpPr>
        <p:spPr>
          <a:xfrm>
            <a:off x="8830140" y="2947786"/>
            <a:ext cx="871676" cy="363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b="1">
                <a:solidFill>
                  <a:schemeClr val="tx1"/>
                </a:solidFill>
                <a:cs typeface="+mn-ea"/>
                <a:sym typeface="+mn-lt"/>
              </a:rPr>
              <a:t>LOGO</a:t>
            </a:r>
            <a:endParaRPr lang="zh-CN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308084E7-DA63-4DB6-9AAA-2729A8B8ACCE}"/>
              </a:ext>
            </a:extLst>
          </p:cNvPr>
          <p:cNvSpPr/>
          <p:nvPr/>
        </p:nvSpPr>
        <p:spPr>
          <a:xfrm>
            <a:off x="9821498" y="5100454"/>
            <a:ext cx="871676" cy="363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b="1">
                <a:solidFill>
                  <a:schemeClr val="tx1"/>
                </a:solidFill>
                <a:cs typeface="+mn-ea"/>
                <a:sym typeface="+mn-lt"/>
              </a:rPr>
              <a:t>LOGO</a:t>
            </a:r>
            <a:endParaRPr lang="zh-CN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0927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0ADA95F-17D6-4C39-826A-33D30FFD092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企业战略分析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D275F41-42C9-4A87-8DA6-F91BC7C5D603}"/>
              </a:ext>
            </a:extLst>
          </p:cNvPr>
          <p:cNvGrpSpPr/>
          <p:nvPr/>
        </p:nvGrpSpPr>
        <p:grpSpPr>
          <a:xfrm>
            <a:off x="602456" y="1647614"/>
            <a:ext cx="2307431" cy="1188720"/>
            <a:chOff x="602456" y="1386840"/>
            <a:chExt cx="2307431" cy="1645920"/>
          </a:xfr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path path="circle">
              <a:fillToRect l="100000" t="100000"/>
            </a:path>
          </a:gradFill>
        </p:grpSpPr>
        <p:sp>
          <p:nvSpPr>
            <p:cNvPr id="3" name="矩形: 剪去对角 2">
              <a:extLst>
                <a:ext uri="{FF2B5EF4-FFF2-40B4-BE49-F238E27FC236}">
                  <a16:creationId xmlns:a16="http://schemas.microsoft.com/office/drawing/2014/main" id="{1FE48088-698E-4CD0-98FD-38DCF294D607}"/>
                </a:ext>
              </a:extLst>
            </p:cNvPr>
            <p:cNvSpPr/>
            <p:nvPr/>
          </p:nvSpPr>
          <p:spPr>
            <a:xfrm>
              <a:off x="602456" y="1386840"/>
              <a:ext cx="2301240" cy="1645920"/>
            </a:xfrm>
            <a:prstGeom prst="snip2DiagRect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3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直角三角形 11">
              <a:extLst>
                <a:ext uri="{FF2B5EF4-FFF2-40B4-BE49-F238E27FC236}">
                  <a16:creationId xmlns:a16="http://schemas.microsoft.com/office/drawing/2014/main" id="{FA33E302-8BBF-413A-B4AE-B931C8B0A1E1}"/>
                </a:ext>
              </a:extLst>
            </p:cNvPr>
            <p:cNvSpPr/>
            <p:nvPr/>
          </p:nvSpPr>
          <p:spPr>
            <a:xfrm rot="10800000">
              <a:off x="2765887" y="1386840"/>
              <a:ext cx="144000" cy="19859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直角三角形 12">
              <a:extLst>
                <a:ext uri="{FF2B5EF4-FFF2-40B4-BE49-F238E27FC236}">
                  <a16:creationId xmlns:a16="http://schemas.microsoft.com/office/drawing/2014/main" id="{EB536B25-1303-4BAC-817C-5301442ABE75}"/>
                </a:ext>
              </a:extLst>
            </p:cNvPr>
            <p:cNvSpPr/>
            <p:nvPr/>
          </p:nvSpPr>
          <p:spPr>
            <a:xfrm rot="10800000" flipH="1" flipV="1">
              <a:off x="602456" y="2834165"/>
              <a:ext cx="142399" cy="19859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矩形: 剪去对角 18">
              <a:extLst>
                <a:ext uri="{FF2B5EF4-FFF2-40B4-BE49-F238E27FC236}">
                  <a16:creationId xmlns:a16="http://schemas.microsoft.com/office/drawing/2014/main" id="{54995F05-3124-4F55-BA70-42D566FA43A4}"/>
                </a:ext>
              </a:extLst>
            </p:cNvPr>
            <p:cNvSpPr/>
            <p:nvPr/>
          </p:nvSpPr>
          <p:spPr>
            <a:xfrm>
              <a:off x="673038" y="1437323"/>
              <a:ext cx="2160076" cy="1544955"/>
            </a:xfrm>
            <a:prstGeom prst="snip2DiagRect">
              <a:avLst/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7C9F7193-9015-4BB9-8BD4-FCFCE867B17A}"/>
              </a:ext>
            </a:extLst>
          </p:cNvPr>
          <p:cNvGrpSpPr/>
          <p:nvPr/>
        </p:nvGrpSpPr>
        <p:grpSpPr>
          <a:xfrm>
            <a:off x="3499089" y="1647614"/>
            <a:ext cx="2307431" cy="1188720"/>
            <a:chOff x="3499088" y="1386840"/>
            <a:chExt cx="2307431" cy="1188720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3B5F2A56-D19F-426E-870D-92D5C184A230}"/>
                </a:ext>
              </a:extLst>
            </p:cNvPr>
            <p:cNvGrpSpPr/>
            <p:nvPr/>
          </p:nvGrpSpPr>
          <p:grpSpPr>
            <a:xfrm>
              <a:off x="3499088" y="1386840"/>
              <a:ext cx="2307431" cy="1188720"/>
              <a:chOff x="3499088" y="1386840"/>
              <a:chExt cx="2307431" cy="1188720"/>
            </a:xfrm>
            <a:gradFill flip="none" rotWithShape="1">
              <a:gsLst>
                <a:gs pos="100000">
                  <a:schemeClr val="accent2"/>
                </a:gs>
                <a:gs pos="0">
                  <a:schemeClr val="accent4"/>
                </a:gs>
              </a:gsLst>
              <a:lin ang="13500000" scaled="1"/>
              <a:tileRect/>
            </a:gradFill>
          </p:grpSpPr>
          <p:sp>
            <p:nvSpPr>
              <p:cNvPr id="23" name="矩形: 剪去对角 22">
                <a:extLst>
                  <a:ext uri="{FF2B5EF4-FFF2-40B4-BE49-F238E27FC236}">
                    <a16:creationId xmlns:a16="http://schemas.microsoft.com/office/drawing/2014/main" id="{161E872B-EE39-4B50-83F9-12E361176FBD}"/>
                  </a:ext>
                </a:extLst>
              </p:cNvPr>
              <p:cNvSpPr/>
              <p:nvPr/>
            </p:nvSpPr>
            <p:spPr>
              <a:xfrm>
                <a:off x="3499088" y="1386840"/>
                <a:ext cx="2301240" cy="1188720"/>
              </a:xfrm>
              <a:prstGeom prst="snip2Diag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直角三角形 23">
                <a:extLst>
                  <a:ext uri="{FF2B5EF4-FFF2-40B4-BE49-F238E27FC236}">
                    <a16:creationId xmlns:a16="http://schemas.microsoft.com/office/drawing/2014/main" id="{E3D6DDCD-4C94-41DA-9893-0014ECA611D1}"/>
                  </a:ext>
                </a:extLst>
              </p:cNvPr>
              <p:cNvSpPr/>
              <p:nvPr/>
            </p:nvSpPr>
            <p:spPr>
              <a:xfrm rot="10800000">
                <a:off x="5662519" y="1386840"/>
                <a:ext cx="144000" cy="14343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" name="直角三角形 24">
                <a:extLst>
                  <a:ext uri="{FF2B5EF4-FFF2-40B4-BE49-F238E27FC236}">
                    <a16:creationId xmlns:a16="http://schemas.microsoft.com/office/drawing/2014/main" id="{5E83E700-CB0A-4EFF-92BC-6B545C9D9097}"/>
                  </a:ext>
                </a:extLst>
              </p:cNvPr>
              <p:cNvSpPr/>
              <p:nvPr/>
            </p:nvSpPr>
            <p:spPr>
              <a:xfrm rot="10800000" flipH="1" flipV="1">
                <a:off x="3499088" y="2432130"/>
                <a:ext cx="142399" cy="14343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6" name="矩形: 剪去对角 25">
              <a:extLst>
                <a:ext uri="{FF2B5EF4-FFF2-40B4-BE49-F238E27FC236}">
                  <a16:creationId xmlns:a16="http://schemas.microsoft.com/office/drawing/2014/main" id="{C7A82C23-4E97-4668-B86A-15C379887FE8}"/>
                </a:ext>
              </a:extLst>
            </p:cNvPr>
            <p:cNvSpPr/>
            <p:nvPr/>
          </p:nvSpPr>
          <p:spPr>
            <a:xfrm>
              <a:off x="3569670" y="1423300"/>
              <a:ext cx="2160076" cy="1115801"/>
            </a:xfrm>
            <a:prstGeom prst="snip2DiagRect">
              <a:avLst/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75FC6AFB-74C2-4829-81A2-3D61B626C7C1}"/>
              </a:ext>
            </a:extLst>
          </p:cNvPr>
          <p:cNvGrpSpPr/>
          <p:nvPr/>
        </p:nvGrpSpPr>
        <p:grpSpPr>
          <a:xfrm>
            <a:off x="6398817" y="1647614"/>
            <a:ext cx="2307431" cy="1188720"/>
            <a:chOff x="602456" y="1386840"/>
            <a:chExt cx="2307431" cy="1645920"/>
          </a:xfr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path path="circle">
              <a:fillToRect l="100000" t="100000"/>
            </a:path>
          </a:gradFill>
        </p:grpSpPr>
        <p:sp>
          <p:nvSpPr>
            <p:cNvPr id="30" name="矩形: 剪去对角 29">
              <a:extLst>
                <a:ext uri="{FF2B5EF4-FFF2-40B4-BE49-F238E27FC236}">
                  <a16:creationId xmlns:a16="http://schemas.microsoft.com/office/drawing/2014/main" id="{0AF67A12-D177-4520-B8C7-B14EF8EA9D9A}"/>
                </a:ext>
              </a:extLst>
            </p:cNvPr>
            <p:cNvSpPr/>
            <p:nvPr/>
          </p:nvSpPr>
          <p:spPr>
            <a:xfrm>
              <a:off x="602456" y="1386840"/>
              <a:ext cx="2301240" cy="1645920"/>
            </a:xfrm>
            <a:prstGeom prst="snip2DiagRect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3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直角三角形 30">
              <a:extLst>
                <a:ext uri="{FF2B5EF4-FFF2-40B4-BE49-F238E27FC236}">
                  <a16:creationId xmlns:a16="http://schemas.microsoft.com/office/drawing/2014/main" id="{3E6BE785-099F-4D82-A0A7-679F79F4AEDC}"/>
                </a:ext>
              </a:extLst>
            </p:cNvPr>
            <p:cNvSpPr/>
            <p:nvPr/>
          </p:nvSpPr>
          <p:spPr>
            <a:xfrm rot="10800000">
              <a:off x="2765887" y="1386840"/>
              <a:ext cx="144000" cy="19859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直角三角形 31">
              <a:extLst>
                <a:ext uri="{FF2B5EF4-FFF2-40B4-BE49-F238E27FC236}">
                  <a16:creationId xmlns:a16="http://schemas.microsoft.com/office/drawing/2014/main" id="{A07ED8FC-1E27-485D-BE01-E93F3BBD1C78}"/>
                </a:ext>
              </a:extLst>
            </p:cNvPr>
            <p:cNvSpPr/>
            <p:nvPr/>
          </p:nvSpPr>
          <p:spPr>
            <a:xfrm rot="10800000" flipH="1" flipV="1">
              <a:off x="602456" y="2834165"/>
              <a:ext cx="142399" cy="19859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矩形: 剪去对角 32">
              <a:extLst>
                <a:ext uri="{FF2B5EF4-FFF2-40B4-BE49-F238E27FC236}">
                  <a16:creationId xmlns:a16="http://schemas.microsoft.com/office/drawing/2014/main" id="{8A4002AF-5049-4886-BCCE-9078D096450F}"/>
                </a:ext>
              </a:extLst>
            </p:cNvPr>
            <p:cNvSpPr/>
            <p:nvPr/>
          </p:nvSpPr>
          <p:spPr>
            <a:xfrm>
              <a:off x="673038" y="1437323"/>
              <a:ext cx="2160076" cy="1544955"/>
            </a:xfrm>
            <a:prstGeom prst="snip2DiagRect">
              <a:avLst/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65D2F9C0-7495-49B2-AF32-04AD4F59D24B}"/>
              </a:ext>
            </a:extLst>
          </p:cNvPr>
          <p:cNvGrpSpPr/>
          <p:nvPr/>
        </p:nvGrpSpPr>
        <p:grpSpPr>
          <a:xfrm>
            <a:off x="9298546" y="1647614"/>
            <a:ext cx="2307431" cy="1188720"/>
            <a:chOff x="3499088" y="1386840"/>
            <a:chExt cx="2307431" cy="1188720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4A30F37B-8427-401D-917E-B4D71A24D271}"/>
                </a:ext>
              </a:extLst>
            </p:cNvPr>
            <p:cNvGrpSpPr/>
            <p:nvPr/>
          </p:nvGrpSpPr>
          <p:grpSpPr>
            <a:xfrm>
              <a:off x="3499088" y="1386840"/>
              <a:ext cx="2307431" cy="1188720"/>
              <a:chOff x="3499088" y="1386840"/>
              <a:chExt cx="2307431" cy="1188720"/>
            </a:xfrm>
            <a:gradFill flip="none" rotWithShape="1">
              <a:gsLst>
                <a:gs pos="100000">
                  <a:schemeClr val="accent2"/>
                </a:gs>
                <a:gs pos="0">
                  <a:schemeClr val="accent4"/>
                </a:gs>
              </a:gsLst>
              <a:lin ang="13500000" scaled="1"/>
              <a:tileRect/>
            </a:gradFill>
          </p:grpSpPr>
          <p:sp>
            <p:nvSpPr>
              <p:cNvPr id="37" name="矩形: 剪去对角 36">
                <a:extLst>
                  <a:ext uri="{FF2B5EF4-FFF2-40B4-BE49-F238E27FC236}">
                    <a16:creationId xmlns:a16="http://schemas.microsoft.com/office/drawing/2014/main" id="{7FA4C520-687D-4CE4-8E6B-367300C82D10}"/>
                  </a:ext>
                </a:extLst>
              </p:cNvPr>
              <p:cNvSpPr/>
              <p:nvPr/>
            </p:nvSpPr>
            <p:spPr>
              <a:xfrm>
                <a:off x="3499088" y="1386840"/>
                <a:ext cx="2301240" cy="1188720"/>
              </a:xfrm>
              <a:prstGeom prst="snip2Diag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直角三角形 37">
                <a:extLst>
                  <a:ext uri="{FF2B5EF4-FFF2-40B4-BE49-F238E27FC236}">
                    <a16:creationId xmlns:a16="http://schemas.microsoft.com/office/drawing/2014/main" id="{03633839-5EC9-4DC1-ACED-80B5043E70F5}"/>
                  </a:ext>
                </a:extLst>
              </p:cNvPr>
              <p:cNvSpPr/>
              <p:nvPr/>
            </p:nvSpPr>
            <p:spPr>
              <a:xfrm rot="10800000">
                <a:off x="5662519" y="1386840"/>
                <a:ext cx="144000" cy="14343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" name="直角三角形 38">
                <a:extLst>
                  <a:ext uri="{FF2B5EF4-FFF2-40B4-BE49-F238E27FC236}">
                    <a16:creationId xmlns:a16="http://schemas.microsoft.com/office/drawing/2014/main" id="{01394073-C71D-4BA2-A0F4-F51110515C1F}"/>
                  </a:ext>
                </a:extLst>
              </p:cNvPr>
              <p:cNvSpPr/>
              <p:nvPr/>
            </p:nvSpPr>
            <p:spPr>
              <a:xfrm rot="10800000" flipH="1" flipV="1">
                <a:off x="3499088" y="2432130"/>
                <a:ext cx="142399" cy="14343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6" name="矩形: 剪去对角 35">
              <a:extLst>
                <a:ext uri="{FF2B5EF4-FFF2-40B4-BE49-F238E27FC236}">
                  <a16:creationId xmlns:a16="http://schemas.microsoft.com/office/drawing/2014/main" id="{12A93B20-C47F-47DC-A1B7-B9AF9FA862DA}"/>
                </a:ext>
              </a:extLst>
            </p:cNvPr>
            <p:cNvSpPr/>
            <p:nvPr/>
          </p:nvSpPr>
          <p:spPr>
            <a:xfrm>
              <a:off x="3569670" y="1423300"/>
              <a:ext cx="2160076" cy="1115801"/>
            </a:xfrm>
            <a:prstGeom prst="snip2DiagRect">
              <a:avLst/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41ECB77D-2E14-4EB6-9A27-E2C70BE22162}"/>
              </a:ext>
            </a:extLst>
          </p:cNvPr>
          <p:cNvSpPr/>
          <p:nvPr/>
        </p:nvSpPr>
        <p:spPr>
          <a:xfrm>
            <a:off x="622663" y="3678363"/>
            <a:ext cx="2267016" cy="229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216000" indent="-216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运河文化资源详尽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  <a:p>
            <a:pPr marL="216000" indent="-216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风格与内容契合度较高</a:t>
            </a:r>
          </a:p>
          <a:p>
            <a:pPr marL="216000" indent="-216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有传统元素</a:t>
            </a:r>
          </a:p>
          <a:p>
            <a:pPr marL="216000" indent="-216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较为了解用户需求</a:t>
            </a:r>
          </a:p>
          <a:p>
            <a:pPr marL="216000" indent="-216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2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70B3EE49-F7E1-424C-B338-5D1E9BF89ACD}"/>
              </a:ext>
            </a:extLst>
          </p:cNvPr>
          <p:cNvSpPr/>
          <p:nvPr/>
        </p:nvSpPr>
        <p:spPr>
          <a:xfrm>
            <a:off x="722059" y="2991463"/>
            <a:ext cx="2068224" cy="59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6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3"/>
                    </a:gs>
                  </a:gsLst>
                  <a:lin ang="13500000" scaled="1"/>
                  <a:tileRect/>
                </a:gradFill>
                <a:cs typeface="+mn-ea"/>
                <a:sym typeface="+mn-lt"/>
              </a:rPr>
              <a:t>优势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0BD2E200-FEB1-460F-95FB-BA9260491858}"/>
              </a:ext>
            </a:extLst>
          </p:cNvPr>
          <p:cNvSpPr/>
          <p:nvPr/>
        </p:nvSpPr>
        <p:spPr>
          <a:xfrm>
            <a:off x="3618692" y="2991463"/>
            <a:ext cx="2068224" cy="59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600" b="1" dirty="0">
                <a:gradFill flip="none" rotWithShape="1">
                  <a:gsLst>
                    <a:gs pos="100000">
                      <a:schemeClr val="accent2"/>
                    </a:gs>
                    <a:gs pos="0">
                      <a:schemeClr val="accent4"/>
                    </a:gs>
                  </a:gsLst>
                  <a:lin ang="13500000" scaled="1"/>
                  <a:tileRect/>
                </a:gradFill>
                <a:cs typeface="+mn-ea"/>
                <a:sym typeface="+mn-lt"/>
              </a:rPr>
              <a:t>劣势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B8E28133-B852-4557-8552-59219EDB39AE}"/>
              </a:ext>
            </a:extLst>
          </p:cNvPr>
          <p:cNvSpPr/>
          <p:nvPr/>
        </p:nvSpPr>
        <p:spPr>
          <a:xfrm>
            <a:off x="6518420" y="2991463"/>
            <a:ext cx="2068224" cy="59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6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3"/>
                    </a:gs>
                  </a:gsLst>
                  <a:lin ang="13500000" scaled="1"/>
                  <a:tileRect/>
                </a:gradFill>
                <a:cs typeface="+mn-ea"/>
                <a:sym typeface="+mn-lt"/>
              </a:rPr>
              <a:t>机会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D914CBDD-8958-4ECD-B561-993754D37510}"/>
              </a:ext>
            </a:extLst>
          </p:cNvPr>
          <p:cNvSpPr/>
          <p:nvPr/>
        </p:nvSpPr>
        <p:spPr>
          <a:xfrm>
            <a:off x="9418149" y="2991463"/>
            <a:ext cx="2068224" cy="59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600" b="1" dirty="0">
                <a:gradFill flip="none" rotWithShape="1">
                  <a:gsLst>
                    <a:gs pos="100000">
                      <a:schemeClr val="accent2"/>
                    </a:gs>
                    <a:gs pos="0">
                      <a:schemeClr val="accent4"/>
                    </a:gs>
                  </a:gsLst>
                  <a:lin ang="13500000" scaled="1"/>
                  <a:tileRect/>
                </a:gradFill>
                <a:cs typeface="+mn-ea"/>
                <a:sym typeface="+mn-lt"/>
              </a:rPr>
              <a:t>威胁</a:t>
            </a:r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AE3515F9-DFBE-4DDE-9D41-9E9BC66AE39D}"/>
              </a:ext>
            </a:extLst>
          </p:cNvPr>
          <p:cNvSpPr/>
          <p:nvPr/>
        </p:nvSpPr>
        <p:spPr>
          <a:xfrm>
            <a:off x="777272" y="3506894"/>
            <a:ext cx="1957798" cy="115783"/>
          </a:xfrm>
          <a:custGeom>
            <a:avLst/>
            <a:gdLst>
              <a:gd name="connsiteX0" fmla="*/ 0 w 1957798"/>
              <a:gd name="connsiteY0" fmla="*/ 0 h 115783"/>
              <a:gd name="connsiteX1" fmla="*/ 1957798 w 1957798"/>
              <a:gd name="connsiteY1" fmla="*/ 0 h 115783"/>
              <a:gd name="connsiteX2" fmla="*/ 1957798 w 1957798"/>
              <a:gd name="connsiteY2" fmla="*/ 45719 h 115783"/>
              <a:gd name="connsiteX3" fmla="*/ 1056901 w 1957798"/>
              <a:gd name="connsiteY3" fmla="*/ 45719 h 115783"/>
              <a:gd name="connsiteX4" fmla="*/ 1052621 w 1957798"/>
              <a:gd name="connsiteY4" fmla="*/ 66917 h 115783"/>
              <a:gd name="connsiteX5" fmla="*/ 978899 w 1957798"/>
              <a:gd name="connsiteY5" fmla="*/ 115783 h 115783"/>
              <a:gd name="connsiteX6" fmla="*/ 905177 w 1957798"/>
              <a:gd name="connsiteY6" fmla="*/ 66917 h 115783"/>
              <a:gd name="connsiteX7" fmla="*/ 900897 w 1957798"/>
              <a:gd name="connsiteY7" fmla="*/ 45719 h 115783"/>
              <a:gd name="connsiteX8" fmla="*/ 0 w 1957798"/>
              <a:gd name="connsiteY8" fmla="*/ 45719 h 11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7798" h="115783">
                <a:moveTo>
                  <a:pt x="0" y="0"/>
                </a:moveTo>
                <a:lnTo>
                  <a:pt x="1957798" y="0"/>
                </a:lnTo>
                <a:lnTo>
                  <a:pt x="1957798" y="45719"/>
                </a:lnTo>
                <a:lnTo>
                  <a:pt x="1056901" y="45719"/>
                </a:lnTo>
                <a:lnTo>
                  <a:pt x="1052621" y="66917"/>
                </a:lnTo>
                <a:cubicBezTo>
                  <a:pt x="1040475" y="95633"/>
                  <a:pt x="1012040" y="115783"/>
                  <a:pt x="978899" y="115783"/>
                </a:cubicBezTo>
                <a:cubicBezTo>
                  <a:pt x="945758" y="115783"/>
                  <a:pt x="917323" y="95633"/>
                  <a:pt x="905177" y="66917"/>
                </a:cubicBezTo>
                <a:lnTo>
                  <a:pt x="900897" y="45719"/>
                </a:lnTo>
                <a:lnTo>
                  <a:pt x="0" y="45719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100486D8-1F66-4128-B6A4-971CC8D3A6A9}"/>
              </a:ext>
            </a:extLst>
          </p:cNvPr>
          <p:cNvSpPr/>
          <p:nvPr/>
        </p:nvSpPr>
        <p:spPr>
          <a:xfrm>
            <a:off x="3673905" y="3506894"/>
            <a:ext cx="1957798" cy="115783"/>
          </a:xfrm>
          <a:custGeom>
            <a:avLst/>
            <a:gdLst>
              <a:gd name="connsiteX0" fmla="*/ 0 w 1957798"/>
              <a:gd name="connsiteY0" fmla="*/ 0 h 115783"/>
              <a:gd name="connsiteX1" fmla="*/ 1957798 w 1957798"/>
              <a:gd name="connsiteY1" fmla="*/ 0 h 115783"/>
              <a:gd name="connsiteX2" fmla="*/ 1957798 w 1957798"/>
              <a:gd name="connsiteY2" fmla="*/ 45719 h 115783"/>
              <a:gd name="connsiteX3" fmla="*/ 1056901 w 1957798"/>
              <a:gd name="connsiteY3" fmla="*/ 45719 h 115783"/>
              <a:gd name="connsiteX4" fmla="*/ 1052621 w 1957798"/>
              <a:gd name="connsiteY4" fmla="*/ 66917 h 115783"/>
              <a:gd name="connsiteX5" fmla="*/ 978899 w 1957798"/>
              <a:gd name="connsiteY5" fmla="*/ 115783 h 115783"/>
              <a:gd name="connsiteX6" fmla="*/ 905177 w 1957798"/>
              <a:gd name="connsiteY6" fmla="*/ 66917 h 115783"/>
              <a:gd name="connsiteX7" fmla="*/ 900897 w 1957798"/>
              <a:gd name="connsiteY7" fmla="*/ 45719 h 115783"/>
              <a:gd name="connsiteX8" fmla="*/ 0 w 1957798"/>
              <a:gd name="connsiteY8" fmla="*/ 45719 h 11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7798" h="115783">
                <a:moveTo>
                  <a:pt x="0" y="0"/>
                </a:moveTo>
                <a:lnTo>
                  <a:pt x="1957798" y="0"/>
                </a:lnTo>
                <a:lnTo>
                  <a:pt x="1957798" y="45719"/>
                </a:lnTo>
                <a:lnTo>
                  <a:pt x="1056901" y="45719"/>
                </a:lnTo>
                <a:lnTo>
                  <a:pt x="1052621" y="66917"/>
                </a:lnTo>
                <a:cubicBezTo>
                  <a:pt x="1040475" y="95633"/>
                  <a:pt x="1012040" y="115783"/>
                  <a:pt x="978899" y="115783"/>
                </a:cubicBezTo>
                <a:cubicBezTo>
                  <a:pt x="945758" y="115783"/>
                  <a:pt x="917323" y="95633"/>
                  <a:pt x="905177" y="66917"/>
                </a:cubicBezTo>
                <a:lnTo>
                  <a:pt x="900897" y="45719"/>
                </a:lnTo>
                <a:lnTo>
                  <a:pt x="0" y="45719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4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EDF073EB-1633-4C8B-B6C9-0924C1A9038C}"/>
              </a:ext>
            </a:extLst>
          </p:cNvPr>
          <p:cNvSpPr/>
          <p:nvPr/>
        </p:nvSpPr>
        <p:spPr>
          <a:xfrm>
            <a:off x="6573633" y="3506894"/>
            <a:ext cx="1957798" cy="115783"/>
          </a:xfrm>
          <a:custGeom>
            <a:avLst/>
            <a:gdLst>
              <a:gd name="connsiteX0" fmla="*/ 0 w 1957798"/>
              <a:gd name="connsiteY0" fmla="*/ 0 h 115783"/>
              <a:gd name="connsiteX1" fmla="*/ 1957798 w 1957798"/>
              <a:gd name="connsiteY1" fmla="*/ 0 h 115783"/>
              <a:gd name="connsiteX2" fmla="*/ 1957798 w 1957798"/>
              <a:gd name="connsiteY2" fmla="*/ 45719 h 115783"/>
              <a:gd name="connsiteX3" fmla="*/ 1056901 w 1957798"/>
              <a:gd name="connsiteY3" fmla="*/ 45719 h 115783"/>
              <a:gd name="connsiteX4" fmla="*/ 1052621 w 1957798"/>
              <a:gd name="connsiteY4" fmla="*/ 66917 h 115783"/>
              <a:gd name="connsiteX5" fmla="*/ 978899 w 1957798"/>
              <a:gd name="connsiteY5" fmla="*/ 115783 h 115783"/>
              <a:gd name="connsiteX6" fmla="*/ 905177 w 1957798"/>
              <a:gd name="connsiteY6" fmla="*/ 66917 h 115783"/>
              <a:gd name="connsiteX7" fmla="*/ 900897 w 1957798"/>
              <a:gd name="connsiteY7" fmla="*/ 45719 h 115783"/>
              <a:gd name="connsiteX8" fmla="*/ 0 w 1957798"/>
              <a:gd name="connsiteY8" fmla="*/ 45719 h 11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7798" h="115783">
                <a:moveTo>
                  <a:pt x="0" y="0"/>
                </a:moveTo>
                <a:lnTo>
                  <a:pt x="1957798" y="0"/>
                </a:lnTo>
                <a:lnTo>
                  <a:pt x="1957798" y="45719"/>
                </a:lnTo>
                <a:lnTo>
                  <a:pt x="1056901" y="45719"/>
                </a:lnTo>
                <a:lnTo>
                  <a:pt x="1052621" y="66917"/>
                </a:lnTo>
                <a:cubicBezTo>
                  <a:pt x="1040475" y="95633"/>
                  <a:pt x="1012040" y="115783"/>
                  <a:pt x="978899" y="115783"/>
                </a:cubicBezTo>
                <a:cubicBezTo>
                  <a:pt x="945758" y="115783"/>
                  <a:pt x="917323" y="95633"/>
                  <a:pt x="905177" y="66917"/>
                </a:cubicBezTo>
                <a:lnTo>
                  <a:pt x="900897" y="45719"/>
                </a:lnTo>
                <a:lnTo>
                  <a:pt x="0" y="45719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70EE84F7-8232-4BB3-88B2-ED0D2B42C708}"/>
              </a:ext>
            </a:extLst>
          </p:cNvPr>
          <p:cNvSpPr/>
          <p:nvPr/>
        </p:nvSpPr>
        <p:spPr>
          <a:xfrm>
            <a:off x="9473362" y="3506894"/>
            <a:ext cx="1957798" cy="115783"/>
          </a:xfrm>
          <a:custGeom>
            <a:avLst/>
            <a:gdLst>
              <a:gd name="connsiteX0" fmla="*/ 0 w 1957798"/>
              <a:gd name="connsiteY0" fmla="*/ 0 h 115783"/>
              <a:gd name="connsiteX1" fmla="*/ 1957798 w 1957798"/>
              <a:gd name="connsiteY1" fmla="*/ 0 h 115783"/>
              <a:gd name="connsiteX2" fmla="*/ 1957798 w 1957798"/>
              <a:gd name="connsiteY2" fmla="*/ 45719 h 115783"/>
              <a:gd name="connsiteX3" fmla="*/ 1056901 w 1957798"/>
              <a:gd name="connsiteY3" fmla="*/ 45719 h 115783"/>
              <a:gd name="connsiteX4" fmla="*/ 1052621 w 1957798"/>
              <a:gd name="connsiteY4" fmla="*/ 66917 h 115783"/>
              <a:gd name="connsiteX5" fmla="*/ 978899 w 1957798"/>
              <a:gd name="connsiteY5" fmla="*/ 115783 h 115783"/>
              <a:gd name="connsiteX6" fmla="*/ 905177 w 1957798"/>
              <a:gd name="connsiteY6" fmla="*/ 66917 h 115783"/>
              <a:gd name="connsiteX7" fmla="*/ 900897 w 1957798"/>
              <a:gd name="connsiteY7" fmla="*/ 45719 h 115783"/>
              <a:gd name="connsiteX8" fmla="*/ 0 w 1957798"/>
              <a:gd name="connsiteY8" fmla="*/ 45719 h 11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7798" h="115783">
                <a:moveTo>
                  <a:pt x="0" y="0"/>
                </a:moveTo>
                <a:lnTo>
                  <a:pt x="1957798" y="0"/>
                </a:lnTo>
                <a:lnTo>
                  <a:pt x="1957798" y="45719"/>
                </a:lnTo>
                <a:lnTo>
                  <a:pt x="1056901" y="45719"/>
                </a:lnTo>
                <a:lnTo>
                  <a:pt x="1052621" y="66917"/>
                </a:lnTo>
                <a:cubicBezTo>
                  <a:pt x="1040475" y="95633"/>
                  <a:pt x="1012040" y="115783"/>
                  <a:pt x="978899" y="115783"/>
                </a:cubicBezTo>
                <a:cubicBezTo>
                  <a:pt x="945758" y="115783"/>
                  <a:pt x="917323" y="95633"/>
                  <a:pt x="905177" y="66917"/>
                </a:cubicBezTo>
                <a:lnTo>
                  <a:pt x="900897" y="45719"/>
                </a:lnTo>
                <a:lnTo>
                  <a:pt x="0" y="45719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0">
                <a:schemeClr val="accent4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1E931209-9D2D-4031-8A53-7DFB9F610AC9}"/>
              </a:ext>
            </a:extLst>
          </p:cNvPr>
          <p:cNvSpPr/>
          <p:nvPr/>
        </p:nvSpPr>
        <p:spPr>
          <a:xfrm>
            <a:off x="3516201" y="3678363"/>
            <a:ext cx="2267016" cy="229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216000" indent="-216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文化积淀较浅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  <a:p>
            <a:pPr marL="216000" indent="-216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行业领域跨度大</a:t>
            </a:r>
          </a:p>
          <a:p>
            <a:pPr marL="216000" indent="-216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2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C771EE73-B591-4F2B-8F3A-1DC295B4131E}"/>
              </a:ext>
            </a:extLst>
          </p:cNvPr>
          <p:cNvSpPr/>
          <p:nvPr/>
        </p:nvSpPr>
        <p:spPr>
          <a:xfrm>
            <a:off x="6419024" y="3678363"/>
            <a:ext cx="2267016" cy="229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216000" indent="-216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传统文化市场年轻化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  <a:p>
            <a:pPr marL="216000" indent="-216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政策支持</a:t>
            </a:r>
          </a:p>
          <a:p>
            <a:pPr marL="216000" indent="-216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财政扶持</a:t>
            </a:r>
          </a:p>
          <a:p>
            <a:pPr marL="216000" indent="-216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2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3C9A6D43-3DF9-41D7-A183-3C4AB7CC1B3E}"/>
              </a:ext>
            </a:extLst>
          </p:cNvPr>
          <p:cNvSpPr/>
          <p:nvPr/>
        </p:nvSpPr>
        <p:spPr>
          <a:xfrm>
            <a:off x="9321847" y="3678363"/>
            <a:ext cx="2267016" cy="229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marL="216000" indent="-216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产品同质化现象严重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  <a:p>
            <a:pPr marL="216000" indent="-216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用户心理需求多元化</a:t>
            </a:r>
          </a:p>
          <a:p>
            <a:pPr marL="216000" indent="-216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用户心理需求复杂化</a:t>
            </a:r>
          </a:p>
          <a:p>
            <a:pPr marL="216000" indent="-216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用户心理需求难以全面挖掘</a:t>
            </a:r>
          </a:p>
          <a:p>
            <a:pPr marL="216000" indent="-216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2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8" name="矩形: 对角圆角 67">
            <a:extLst>
              <a:ext uri="{FF2B5EF4-FFF2-40B4-BE49-F238E27FC236}">
                <a16:creationId xmlns:a16="http://schemas.microsoft.com/office/drawing/2014/main" id="{9ECCD50B-2B15-4ACB-9122-2F5EB7E25648}"/>
              </a:ext>
            </a:extLst>
          </p:cNvPr>
          <p:cNvSpPr/>
          <p:nvPr/>
        </p:nvSpPr>
        <p:spPr>
          <a:xfrm>
            <a:off x="1244184" y="1797660"/>
            <a:ext cx="1022181" cy="888629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8000" b="1">
                <a:cs typeface="+mn-ea"/>
                <a:sym typeface="+mn-lt"/>
              </a:rPr>
              <a:t>S</a:t>
            </a:r>
            <a:endParaRPr lang="zh-CN" altLang="en-US" sz="8000" b="1">
              <a:cs typeface="+mn-ea"/>
              <a:sym typeface="+mn-lt"/>
            </a:endParaRPr>
          </a:p>
        </p:txBody>
      </p:sp>
      <p:sp>
        <p:nvSpPr>
          <p:cNvPr id="69" name="矩形: 对角圆角 68">
            <a:extLst>
              <a:ext uri="{FF2B5EF4-FFF2-40B4-BE49-F238E27FC236}">
                <a16:creationId xmlns:a16="http://schemas.microsoft.com/office/drawing/2014/main" id="{7715CF7D-9E73-48B4-A26D-1E06BCA4744F}"/>
              </a:ext>
            </a:extLst>
          </p:cNvPr>
          <p:cNvSpPr/>
          <p:nvPr/>
        </p:nvSpPr>
        <p:spPr>
          <a:xfrm>
            <a:off x="4138618" y="1797660"/>
            <a:ext cx="1022181" cy="888629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8000" b="1">
                <a:cs typeface="+mn-ea"/>
                <a:sym typeface="+mn-lt"/>
              </a:rPr>
              <a:t>W</a:t>
            </a:r>
            <a:endParaRPr lang="zh-CN" altLang="en-US" sz="8000" b="1">
              <a:cs typeface="+mn-ea"/>
              <a:sym typeface="+mn-lt"/>
            </a:endParaRPr>
          </a:p>
        </p:txBody>
      </p:sp>
      <p:sp>
        <p:nvSpPr>
          <p:cNvPr id="70" name="矩形: 对角圆角 69">
            <a:extLst>
              <a:ext uri="{FF2B5EF4-FFF2-40B4-BE49-F238E27FC236}">
                <a16:creationId xmlns:a16="http://schemas.microsoft.com/office/drawing/2014/main" id="{121817A1-062A-460B-A802-AFBFA47002C8}"/>
              </a:ext>
            </a:extLst>
          </p:cNvPr>
          <p:cNvSpPr/>
          <p:nvPr/>
        </p:nvSpPr>
        <p:spPr>
          <a:xfrm>
            <a:off x="7038346" y="1797660"/>
            <a:ext cx="1022181" cy="888629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8000" b="1">
                <a:cs typeface="+mn-ea"/>
                <a:sym typeface="+mn-lt"/>
              </a:rPr>
              <a:t>O</a:t>
            </a:r>
            <a:endParaRPr lang="zh-CN" altLang="en-US" sz="8000" b="1">
              <a:cs typeface="+mn-ea"/>
              <a:sym typeface="+mn-lt"/>
            </a:endParaRPr>
          </a:p>
        </p:txBody>
      </p:sp>
      <p:sp>
        <p:nvSpPr>
          <p:cNvPr id="71" name="矩形: 对角圆角 70">
            <a:extLst>
              <a:ext uri="{FF2B5EF4-FFF2-40B4-BE49-F238E27FC236}">
                <a16:creationId xmlns:a16="http://schemas.microsoft.com/office/drawing/2014/main" id="{5DE6B95D-3401-4719-9616-398B1B279EC4}"/>
              </a:ext>
            </a:extLst>
          </p:cNvPr>
          <p:cNvSpPr/>
          <p:nvPr/>
        </p:nvSpPr>
        <p:spPr>
          <a:xfrm>
            <a:off x="9938075" y="1797660"/>
            <a:ext cx="1022181" cy="888629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8000" b="1">
                <a:cs typeface="+mn-ea"/>
                <a:sym typeface="+mn-lt"/>
              </a:rPr>
              <a:t>T</a:t>
            </a:r>
            <a:endParaRPr lang="zh-CN" altLang="en-US" sz="8000" b="1"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27368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541807;#569077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02541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1954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81488;#58397;#144000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1919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541807;#569077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569085;#603549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541807;#569077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418776;"/>
  <p:tag name="ISLIDE.ICON" val="#372831;#372831;#372831;#6363;#398672;#398660;#398661;#398668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3082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938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172;#403332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585701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585701;"/>
</p:tagLst>
</file>

<file path=ppt/theme/theme1.xml><?xml version="1.0" encoding="utf-8"?>
<a:theme xmlns:a="http://schemas.openxmlformats.org/drawingml/2006/main" name="Office 主题​​">
  <a:themeElements>
    <a:clrScheme name="商务计划书模板">
      <a:dk1>
        <a:srgbClr val="231815"/>
      </a:dk1>
      <a:lt1>
        <a:sysClr val="window" lastClr="FFFFFF"/>
      </a:lt1>
      <a:dk2>
        <a:srgbClr val="44546A"/>
      </a:dk2>
      <a:lt2>
        <a:srgbClr val="E7E6E6"/>
      </a:lt2>
      <a:accent1>
        <a:srgbClr val="FFD03B"/>
      </a:accent1>
      <a:accent2>
        <a:srgbClr val="33AC7B"/>
      </a:accent2>
      <a:accent3>
        <a:srgbClr val="F0914A"/>
      </a:accent3>
      <a:accent4>
        <a:srgbClr val="27855F"/>
      </a:accent4>
      <a:accent5>
        <a:srgbClr val="FFC727"/>
      </a:accent5>
      <a:accent6>
        <a:srgbClr val="70AD47"/>
      </a:accent6>
      <a:hlink>
        <a:srgbClr val="0563C1"/>
      </a:hlink>
      <a:folHlink>
        <a:srgbClr val="954F72"/>
      </a:folHlink>
    </a:clrScheme>
    <a:fontScheme name="公安 党政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zug1xvvw">
    <a:dk1>
      <a:srgbClr val="000000"/>
    </a:dk1>
    <a:lt1>
      <a:srgbClr val="FFFFFF"/>
    </a:lt1>
    <a:dk2>
      <a:srgbClr val="44546A"/>
    </a:dk2>
    <a:lt2>
      <a:srgbClr val="E6E4E4"/>
    </a:lt2>
    <a:accent1>
      <a:srgbClr val="0079BA"/>
    </a:accent1>
    <a:accent2>
      <a:srgbClr val="F2A900"/>
    </a:accent2>
    <a:accent3>
      <a:srgbClr val="0084CE"/>
    </a:accent3>
    <a:accent4>
      <a:srgbClr val="FCB20F"/>
    </a:accent4>
    <a:accent5>
      <a:srgbClr val="2598D8"/>
    </a:accent5>
    <a:accent6>
      <a:srgbClr val="FBBA2A"/>
    </a:accent6>
    <a:hlink>
      <a:srgbClr val="0563C1"/>
    </a:hlink>
    <a:folHlink>
      <a:srgbClr val="954D72"/>
    </a:folHlink>
  </a:clrScheme>
  <a:fontScheme name="SWJTU">
    <a:majorFont>
      <a:latin typeface="Arial Black"/>
      <a:ea typeface="方正大标宋简体"/>
      <a:cs typeface=""/>
    </a:majorFont>
    <a:minorFont>
      <a:latin typeface="Arial"/>
      <a:ea typeface="微软雅黑 Light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TM03457452[[fn=天体]]</Template>
  <TotalTime>1882</TotalTime>
  <Words>2002</Words>
  <Application>Microsoft Office PowerPoint</Application>
  <PresentationFormat>宽屏</PresentationFormat>
  <Paragraphs>354</Paragraphs>
  <Slides>34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39" baseType="lpstr">
      <vt:lpstr>Microsoft YaHei Light</vt:lpstr>
      <vt:lpstr>等线</vt:lpstr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zemel zhao</dc:creator>
  <cp:lastModifiedBy>张 鑫</cp:lastModifiedBy>
  <cp:revision>309</cp:revision>
  <dcterms:created xsi:type="dcterms:W3CDTF">2021-06-20T11:57:11Z</dcterms:created>
  <dcterms:modified xsi:type="dcterms:W3CDTF">2022-05-24T08:47:10Z</dcterms:modified>
</cp:coreProperties>
</file>